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6" autoAdjust="0"/>
    <p:restoredTop sz="94660"/>
  </p:normalViewPr>
  <p:slideViewPr>
    <p:cSldViewPr snapToGrid="0">
      <p:cViewPr varScale="1">
        <p:scale>
          <a:sx n="120" d="100"/>
          <a:sy n="120" d="100"/>
        </p:scale>
        <p:origin x="114"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FDC9109-480C-49CF-B6B7-A457FDF277AE}"/>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F84D8CEE-C08A-4DA6-A60C-D676A25130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585D3831-5421-48ED-B5C2-069DBFBDB9B6}"/>
              </a:ext>
            </a:extLst>
          </p:cNvPr>
          <p:cNvSpPr>
            <a:spLocks noGrp="1"/>
          </p:cNvSpPr>
          <p:nvPr>
            <p:ph type="dt" sz="half" idx="10"/>
          </p:nvPr>
        </p:nvSpPr>
        <p:spPr/>
        <p:txBody>
          <a:bodyPr/>
          <a:lstStyle/>
          <a:p>
            <a:fld id="{FBF36072-651A-405A-95BC-019B83F70EBE}" type="datetimeFigureOut">
              <a:rPr lang="nb-NO" smtClean="0"/>
              <a:t>04.11.2022</a:t>
            </a:fld>
            <a:endParaRPr lang="nb-NO"/>
          </a:p>
        </p:txBody>
      </p:sp>
      <p:sp>
        <p:nvSpPr>
          <p:cNvPr id="5" name="Plassholder for bunntekst 4">
            <a:extLst>
              <a:ext uri="{FF2B5EF4-FFF2-40B4-BE49-F238E27FC236}">
                <a16:creationId xmlns:a16="http://schemas.microsoft.com/office/drawing/2014/main" id="{0E0286E1-6F2C-4E14-A7B9-E206F38DA9C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955A787-C1F8-4767-9F64-0D18D3AFD7F6}"/>
              </a:ext>
            </a:extLst>
          </p:cNvPr>
          <p:cNvSpPr>
            <a:spLocks noGrp="1"/>
          </p:cNvSpPr>
          <p:nvPr>
            <p:ph type="sldNum" sz="quarter" idx="12"/>
          </p:nvPr>
        </p:nvSpPr>
        <p:spPr/>
        <p:txBody>
          <a:bodyPr/>
          <a:lstStyle/>
          <a:p>
            <a:fld id="{04887806-BE08-420B-A61D-9191B6C4421E}" type="slidenum">
              <a:rPr lang="nb-NO" smtClean="0"/>
              <a:t>‹#›</a:t>
            </a:fld>
            <a:endParaRPr lang="nb-NO"/>
          </a:p>
        </p:txBody>
      </p:sp>
    </p:spTree>
    <p:extLst>
      <p:ext uri="{BB962C8B-B14F-4D97-AF65-F5344CB8AC3E}">
        <p14:creationId xmlns:p14="http://schemas.microsoft.com/office/powerpoint/2010/main" val="2960878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FCF6D7-ED42-42DE-B54C-1510DD031585}"/>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93E31E1E-5749-46CB-9766-0BB5869D7AF9}"/>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372AD35-6E2C-4DC6-B965-DFC89905978B}"/>
              </a:ext>
            </a:extLst>
          </p:cNvPr>
          <p:cNvSpPr>
            <a:spLocks noGrp="1"/>
          </p:cNvSpPr>
          <p:nvPr>
            <p:ph type="dt" sz="half" idx="10"/>
          </p:nvPr>
        </p:nvSpPr>
        <p:spPr/>
        <p:txBody>
          <a:bodyPr/>
          <a:lstStyle/>
          <a:p>
            <a:fld id="{FBF36072-651A-405A-95BC-019B83F70EBE}" type="datetimeFigureOut">
              <a:rPr lang="nb-NO" smtClean="0"/>
              <a:t>04.11.2022</a:t>
            </a:fld>
            <a:endParaRPr lang="nb-NO"/>
          </a:p>
        </p:txBody>
      </p:sp>
      <p:sp>
        <p:nvSpPr>
          <p:cNvPr id="5" name="Plassholder for bunntekst 4">
            <a:extLst>
              <a:ext uri="{FF2B5EF4-FFF2-40B4-BE49-F238E27FC236}">
                <a16:creationId xmlns:a16="http://schemas.microsoft.com/office/drawing/2014/main" id="{A33074FA-8635-4C43-8E23-F7A08DCCCB1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C6F77A0-070C-47F2-9197-4D1E25C8AC00}"/>
              </a:ext>
            </a:extLst>
          </p:cNvPr>
          <p:cNvSpPr>
            <a:spLocks noGrp="1"/>
          </p:cNvSpPr>
          <p:nvPr>
            <p:ph type="sldNum" sz="quarter" idx="12"/>
          </p:nvPr>
        </p:nvSpPr>
        <p:spPr/>
        <p:txBody>
          <a:bodyPr/>
          <a:lstStyle/>
          <a:p>
            <a:fld id="{04887806-BE08-420B-A61D-9191B6C4421E}" type="slidenum">
              <a:rPr lang="nb-NO" smtClean="0"/>
              <a:t>‹#›</a:t>
            </a:fld>
            <a:endParaRPr lang="nb-NO"/>
          </a:p>
        </p:txBody>
      </p:sp>
    </p:spTree>
    <p:extLst>
      <p:ext uri="{BB962C8B-B14F-4D97-AF65-F5344CB8AC3E}">
        <p14:creationId xmlns:p14="http://schemas.microsoft.com/office/powerpoint/2010/main" val="1454824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E1607629-2AB0-49CD-91A3-153A9585D7A7}"/>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CA180406-847B-4B0B-B046-5C8289666AD5}"/>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0E04670-2B69-417D-B863-438851B10418}"/>
              </a:ext>
            </a:extLst>
          </p:cNvPr>
          <p:cNvSpPr>
            <a:spLocks noGrp="1"/>
          </p:cNvSpPr>
          <p:nvPr>
            <p:ph type="dt" sz="half" idx="10"/>
          </p:nvPr>
        </p:nvSpPr>
        <p:spPr/>
        <p:txBody>
          <a:bodyPr/>
          <a:lstStyle/>
          <a:p>
            <a:fld id="{FBF36072-651A-405A-95BC-019B83F70EBE}" type="datetimeFigureOut">
              <a:rPr lang="nb-NO" smtClean="0"/>
              <a:t>04.11.2022</a:t>
            </a:fld>
            <a:endParaRPr lang="nb-NO"/>
          </a:p>
        </p:txBody>
      </p:sp>
      <p:sp>
        <p:nvSpPr>
          <p:cNvPr id="5" name="Plassholder for bunntekst 4">
            <a:extLst>
              <a:ext uri="{FF2B5EF4-FFF2-40B4-BE49-F238E27FC236}">
                <a16:creationId xmlns:a16="http://schemas.microsoft.com/office/drawing/2014/main" id="{DA2962A4-484B-4889-BA0F-E0BDDBF8B9A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D9605CE-B8FC-421F-8879-7F8E041FEE19}"/>
              </a:ext>
            </a:extLst>
          </p:cNvPr>
          <p:cNvSpPr>
            <a:spLocks noGrp="1"/>
          </p:cNvSpPr>
          <p:nvPr>
            <p:ph type="sldNum" sz="quarter" idx="12"/>
          </p:nvPr>
        </p:nvSpPr>
        <p:spPr/>
        <p:txBody>
          <a:bodyPr/>
          <a:lstStyle/>
          <a:p>
            <a:fld id="{04887806-BE08-420B-A61D-9191B6C4421E}" type="slidenum">
              <a:rPr lang="nb-NO" smtClean="0"/>
              <a:t>‹#›</a:t>
            </a:fld>
            <a:endParaRPr lang="nb-NO"/>
          </a:p>
        </p:txBody>
      </p:sp>
    </p:spTree>
    <p:extLst>
      <p:ext uri="{BB962C8B-B14F-4D97-AF65-F5344CB8AC3E}">
        <p14:creationId xmlns:p14="http://schemas.microsoft.com/office/powerpoint/2010/main" val="106602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B83A244-689A-4BF7-8A4A-87AEBF6B1BF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6952F4C-972C-41B4-B71C-B6253A4CCDF5}"/>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5AC6B60-C8CB-4F43-8506-3D29BB413095}"/>
              </a:ext>
            </a:extLst>
          </p:cNvPr>
          <p:cNvSpPr>
            <a:spLocks noGrp="1"/>
          </p:cNvSpPr>
          <p:nvPr>
            <p:ph type="dt" sz="half" idx="10"/>
          </p:nvPr>
        </p:nvSpPr>
        <p:spPr/>
        <p:txBody>
          <a:bodyPr/>
          <a:lstStyle/>
          <a:p>
            <a:fld id="{FBF36072-651A-405A-95BC-019B83F70EBE}" type="datetimeFigureOut">
              <a:rPr lang="nb-NO" smtClean="0"/>
              <a:t>04.11.2022</a:t>
            </a:fld>
            <a:endParaRPr lang="nb-NO"/>
          </a:p>
        </p:txBody>
      </p:sp>
      <p:sp>
        <p:nvSpPr>
          <p:cNvPr id="5" name="Plassholder for bunntekst 4">
            <a:extLst>
              <a:ext uri="{FF2B5EF4-FFF2-40B4-BE49-F238E27FC236}">
                <a16:creationId xmlns:a16="http://schemas.microsoft.com/office/drawing/2014/main" id="{17298B0A-1386-495F-8C9E-12B8B5C4B83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35489CB-7CDF-4947-9560-DC41CC804909}"/>
              </a:ext>
            </a:extLst>
          </p:cNvPr>
          <p:cNvSpPr>
            <a:spLocks noGrp="1"/>
          </p:cNvSpPr>
          <p:nvPr>
            <p:ph type="sldNum" sz="quarter" idx="12"/>
          </p:nvPr>
        </p:nvSpPr>
        <p:spPr/>
        <p:txBody>
          <a:bodyPr/>
          <a:lstStyle/>
          <a:p>
            <a:fld id="{04887806-BE08-420B-A61D-9191B6C4421E}" type="slidenum">
              <a:rPr lang="nb-NO" smtClean="0"/>
              <a:t>‹#›</a:t>
            </a:fld>
            <a:endParaRPr lang="nb-NO"/>
          </a:p>
        </p:txBody>
      </p:sp>
    </p:spTree>
    <p:extLst>
      <p:ext uri="{BB962C8B-B14F-4D97-AF65-F5344CB8AC3E}">
        <p14:creationId xmlns:p14="http://schemas.microsoft.com/office/powerpoint/2010/main" val="144299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5234F73-3087-44F6-A04E-7AE7D9BB415B}"/>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D92158F8-897F-4705-ACB7-3FB1D59816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4CA24E3D-68C4-44A6-9E36-24A0079EFE2E}"/>
              </a:ext>
            </a:extLst>
          </p:cNvPr>
          <p:cNvSpPr>
            <a:spLocks noGrp="1"/>
          </p:cNvSpPr>
          <p:nvPr>
            <p:ph type="dt" sz="half" idx="10"/>
          </p:nvPr>
        </p:nvSpPr>
        <p:spPr/>
        <p:txBody>
          <a:bodyPr/>
          <a:lstStyle/>
          <a:p>
            <a:fld id="{FBF36072-651A-405A-95BC-019B83F70EBE}" type="datetimeFigureOut">
              <a:rPr lang="nb-NO" smtClean="0"/>
              <a:t>04.11.2022</a:t>
            </a:fld>
            <a:endParaRPr lang="nb-NO"/>
          </a:p>
        </p:txBody>
      </p:sp>
      <p:sp>
        <p:nvSpPr>
          <p:cNvPr id="5" name="Plassholder for bunntekst 4">
            <a:extLst>
              <a:ext uri="{FF2B5EF4-FFF2-40B4-BE49-F238E27FC236}">
                <a16:creationId xmlns:a16="http://schemas.microsoft.com/office/drawing/2014/main" id="{8B0C25E4-5E3E-449B-979A-5F79D08F312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6014042-4964-4C0A-8E2C-7444B1A3A5C9}"/>
              </a:ext>
            </a:extLst>
          </p:cNvPr>
          <p:cNvSpPr>
            <a:spLocks noGrp="1"/>
          </p:cNvSpPr>
          <p:nvPr>
            <p:ph type="sldNum" sz="quarter" idx="12"/>
          </p:nvPr>
        </p:nvSpPr>
        <p:spPr/>
        <p:txBody>
          <a:bodyPr/>
          <a:lstStyle/>
          <a:p>
            <a:fld id="{04887806-BE08-420B-A61D-9191B6C4421E}" type="slidenum">
              <a:rPr lang="nb-NO" smtClean="0"/>
              <a:t>‹#›</a:t>
            </a:fld>
            <a:endParaRPr lang="nb-NO"/>
          </a:p>
        </p:txBody>
      </p:sp>
    </p:spTree>
    <p:extLst>
      <p:ext uri="{BB962C8B-B14F-4D97-AF65-F5344CB8AC3E}">
        <p14:creationId xmlns:p14="http://schemas.microsoft.com/office/powerpoint/2010/main" val="1895745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7999BB3-27EF-4C53-837C-F94DE820B5DE}"/>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3BF82495-BCC2-402B-A50B-E7A3A873F4BB}"/>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D786B617-0B5F-4470-B9B7-AAA119A77431}"/>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F628DE25-D69F-45F5-AD16-9FEA8A839D2B}"/>
              </a:ext>
            </a:extLst>
          </p:cNvPr>
          <p:cNvSpPr>
            <a:spLocks noGrp="1"/>
          </p:cNvSpPr>
          <p:nvPr>
            <p:ph type="dt" sz="half" idx="10"/>
          </p:nvPr>
        </p:nvSpPr>
        <p:spPr/>
        <p:txBody>
          <a:bodyPr/>
          <a:lstStyle/>
          <a:p>
            <a:fld id="{FBF36072-651A-405A-95BC-019B83F70EBE}" type="datetimeFigureOut">
              <a:rPr lang="nb-NO" smtClean="0"/>
              <a:t>04.11.2022</a:t>
            </a:fld>
            <a:endParaRPr lang="nb-NO"/>
          </a:p>
        </p:txBody>
      </p:sp>
      <p:sp>
        <p:nvSpPr>
          <p:cNvPr id="6" name="Plassholder for bunntekst 5">
            <a:extLst>
              <a:ext uri="{FF2B5EF4-FFF2-40B4-BE49-F238E27FC236}">
                <a16:creationId xmlns:a16="http://schemas.microsoft.com/office/drawing/2014/main" id="{EC666178-4B82-499D-8B4D-2855C8A442F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F5A9696-DD63-480C-8276-74F2D4F6DF51}"/>
              </a:ext>
            </a:extLst>
          </p:cNvPr>
          <p:cNvSpPr>
            <a:spLocks noGrp="1"/>
          </p:cNvSpPr>
          <p:nvPr>
            <p:ph type="sldNum" sz="quarter" idx="12"/>
          </p:nvPr>
        </p:nvSpPr>
        <p:spPr/>
        <p:txBody>
          <a:bodyPr/>
          <a:lstStyle/>
          <a:p>
            <a:fld id="{04887806-BE08-420B-A61D-9191B6C4421E}" type="slidenum">
              <a:rPr lang="nb-NO" smtClean="0"/>
              <a:t>‹#›</a:t>
            </a:fld>
            <a:endParaRPr lang="nb-NO"/>
          </a:p>
        </p:txBody>
      </p:sp>
    </p:spTree>
    <p:extLst>
      <p:ext uri="{BB962C8B-B14F-4D97-AF65-F5344CB8AC3E}">
        <p14:creationId xmlns:p14="http://schemas.microsoft.com/office/powerpoint/2010/main" val="1076674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637A19A-781C-4408-9C0E-B6B6B4D83298}"/>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FD4275A2-0617-422D-8C01-6A74892C14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DC9D4E19-84B0-43EC-A884-2247514D34CF}"/>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E40D07FD-EC7C-45E0-8BC8-4184E6C903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6B220146-B6DE-49ED-A1CD-8DA706C3BA65}"/>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BD7E10D6-F1B1-429C-9532-97453B7870C5}"/>
              </a:ext>
            </a:extLst>
          </p:cNvPr>
          <p:cNvSpPr>
            <a:spLocks noGrp="1"/>
          </p:cNvSpPr>
          <p:nvPr>
            <p:ph type="dt" sz="half" idx="10"/>
          </p:nvPr>
        </p:nvSpPr>
        <p:spPr/>
        <p:txBody>
          <a:bodyPr/>
          <a:lstStyle/>
          <a:p>
            <a:fld id="{FBF36072-651A-405A-95BC-019B83F70EBE}" type="datetimeFigureOut">
              <a:rPr lang="nb-NO" smtClean="0"/>
              <a:t>04.11.2022</a:t>
            </a:fld>
            <a:endParaRPr lang="nb-NO"/>
          </a:p>
        </p:txBody>
      </p:sp>
      <p:sp>
        <p:nvSpPr>
          <p:cNvPr id="8" name="Plassholder for bunntekst 7">
            <a:extLst>
              <a:ext uri="{FF2B5EF4-FFF2-40B4-BE49-F238E27FC236}">
                <a16:creationId xmlns:a16="http://schemas.microsoft.com/office/drawing/2014/main" id="{D88C8B36-A70B-4A87-8A95-C6603D89B0FB}"/>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F997397D-5247-4672-B095-DC952177A3F3}"/>
              </a:ext>
            </a:extLst>
          </p:cNvPr>
          <p:cNvSpPr>
            <a:spLocks noGrp="1"/>
          </p:cNvSpPr>
          <p:nvPr>
            <p:ph type="sldNum" sz="quarter" idx="12"/>
          </p:nvPr>
        </p:nvSpPr>
        <p:spPr/>
        <p:txBody>
          <a:bodyPr/>
          <a:lstStyle/>
          <a:p>
            <a:fld id="{04887806-BE08-420B-A61D-9191B6C4421E}" type="slidenum">
              <a:rPr lang="nb-NO" smtClean="0"/>
              <a:t>‹#›</a:t>
            </a:fld>
            <a:endParaRPr lang="nb-NO"/>
          </a:p>
        </p:txBody>
      </p:sp>
    </p:spTree>
    <p:extLst>
      <p:ext uri="{BB962C8B-B14F-4D97-AF65-F5344CB8AC3E}">
        <p14:creationId xmlns:p14="http://schemas.microsoft.com/office/powerpoint/2010/main" val="152771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9EB5D4D-C7C0-4194-A087-FF62DE0B5262}"/>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19844ABB-D79F-40E8-AE87-67B52BA18A43}"/>
              </a:ext>
            </a:extLst>
          </p:cNvPr>
          <p:cNvSpPr>
            <a:spLocks noGrp="1"/>
          </p:cNvSpPr>
          <p:nvPr>
            <p:ph type="dt" sz="half" idx="10"/>
          </p:nvPr>
        </p:nvSpPr>
        <p:spPr/>
        <p:txBody>
          <a:bodyPr/>
          <a:lstStyle/>
          <a:p>
            <a:fld id="{FBF36072-651A-405A-95BC-019B83F70EBE}" type="datetimeFigureOut">
              <a:rPr lang="nb-NO" smtClean="0"/>
              <a:t>04.11.2022</a:t>
            </a:fld>
            <a:endParaRPr lang="nb-NO"/>
          </a:p>
        </p:txBody>
      </p:sp>
      <p:sp>
        <p:nvSpPr>
          <p:cNvPr id="4" name="Plassholder for bunntekst 3">
            <a:extLst>
              <a:ext uri="{FF2B5EF4-FFF2-40B4-BE49-F238E27FC236}">
                <a16:creationId xmlns:a16="http://schemas.microsoft.com/office/drawing/2014/main" id="{7D1C2B8E-4CBB-4964-857B-02F469BE7959}"/>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13679222-9D8C-497A-B4CB-0247F206A321}"/>
              </a:ext>
            </a:extLst>
          </p:cNvPr>
          <p:cNvSpPr>
            <a:spLocks noGrp="1"/>
          </p:cNvSpPr>
          <p:nvPr>
            <p:ph type="sldNum" sz="quarter" idx="12"/>
          </p:nvPr>
        </p:nvSpPr>
        <p:spPr/>
        <p:txBody>
          <a:bodyPr/>
          <a:lstStyle/>
          <a:p>
            <a:fld id="{04887806-BE08-420B-A61D-9191B6C4421E}" type="slidenum">
              <a:rPr lang="nb-NO" smtClean="0"/>
              <a:t>‹#›</a:t>
            </a:fld>
            <a:endParaRPr lang="nb-NO"/>
          </a:p>
        </p:txBody>
      </p:sp>
    </p:spTree>
    <p:extLst>
      <p:ext uri="{BB962C8B-B14F-4D97-AF65-F5344CB8AC3E}">
        <p14:creationId xmlns:p14="http://schemas.microsoft.com/office/powerpoint/2010/main" val="209044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DA449DF8-8E42-41F9-8ACB-FE19D8E8CEB8}"/>
              </a:ext>
            </a:extLst>
          </p:cNvPr>
          <p:cNvSpPr>
            <a:spLocks noGrp="1"/>
          </p:cNvSpPr>
          <p:nvPr>
            <p:ph type="dt" sz="half" idx="10"/>
          </p:nvPr>
        </p:nvSpPr>
        <p:spPr/>
        <p:txBody>
          <a:bodyPr/>
          <a:lstStyle/>
          <a:p>
            <a:fld id="{FBF36072-651A-405A-95BC-019B83F70EBE}" type="datetimeFigureOut">
              <a:rPr lang="nb-NO" smtClean="0"/>
              <a:t>04.11.2022</a:t>
            </a:fld>
            <a:endParaRPr lang="nb-NO"/>
          </a:p>
        </p:txBody>
      </p:sp>
      <p:sp>
        <p:nvSpPr>
          <p:cNvPr id="3" name="Plassholder for bunntekst 2">
            <a:extLst>
              <a:ext uri="{FF2B5EF4-FFF2-40B4-BE49-F238E27FC236}">
                <a16:creationId xmlns:a16="http://schemas.microsoft.com/office/drawing/2014/main" id="{6566D6A4-ED89-4E24-91AC-F8CF3B5D1ED5}"/>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C6C655B4-BADE-408A-AB03-0D9400641770}"/>
              </a:ext>
            </a:extLst>
          </p:cNvPr>
          <p:cNvSpPr>
            <a:spLocks noGrp="1"/>
          </p:cNvSpPr>
          <p:nvPr>
            <p:ph type="sldNum" sz="quarter" idx="12"/>
          </p:nvPr>
        </p:nvSpPr>
        <p:spPr/>
        <p:txBody>
          <a:bodyPr/>
          <a:lstStyle/>
          <a:p>
            <a:fld id="{04887806-BE08-420B-A61D-9191B6C4421E}" type="slidenum">
              <a:rPr lang="nb-NO" smtClean="0"/>
              <a:t>‹#›</a:t>
            </a:fld>
            <a:endParaRPr lang="nb-NO"/>
          </a:p>
        </p:txBody>
      </p:sp>
    </p:spTree>
    <p:extLst>
      <p:ext uri="{BB962C8B-B14F-4D97-AF65-F5344CB8AC3E}">
        <p14:creationId xmlns:p14="http://schemas.microsoft.com/office/powerpoint/2010/main" val="73862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5F72747-931A-4ABB-BF8C-FFDB17CBBDE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D53A161D-2442-473F-B450-EDDD507E38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A1B499DC-DA2C-4283-A7C9-2EC71F5FE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976BEB2B-84B7-40E3-9E81-D6063E4EF17D}"/>
              </a:ext>
            </a:extLst>
          </p:cNvPr>
          <p:cNvSpPr>
            <a:spLocks noGrp="1"/>
          </p:cNvSpPr>
          <p:nvPr>
            <p:ph type="dt" sz="half" idx="10"/>
          </p:nvPr>
        </p:nvSpPr>
        <p:spPr/>
        <p:txBody>
          <a:bodyPr/>
          <a:lstStyle/>
          <a:p>
            <a:fld id="{FBF36072-651A-405A-95BC-019B83F70EBE}" type="datetimeFigureOut">
              <a:rPr lang="nb-NO" smtClean="0"/>
              <a:t>04.11.2022</a:t>
            </a:fld>
            <a:endParaRPr lang="nb-NO"/>
          </a:p>
        </p:txBody>
      </p:sp>
      <p:sp>
        <p:nvSpPr>
          <p:cNvPr id="6" name="Plassholder for bunntekst 5">
            <a:extLst>
              <a:ext uri="{FF2B5EF4-FFF2-40B4-BE49-F238E27FC236}">
                <a16:creationId xmlns:a16="http://schemas.microsoft.com/office/drawing/2014/main" id="{14DD4AF5-081B-448C-AA5C-F71FAC5176A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E38D1DC-925A-4F84-9B97-94719DB0F4B1}"/>
              </a:ext>
            </a:extLst>
          </p:cNvPr>
          <p:cNvSpPr>
            <a:spLocks noGrp="1"/>
          </p:cNvSpPr>
          <p:nvPr>
            <p:ph type="sldNum" sz="quarter" idx="12"/>
          </p:nvPr>
        </p:nvSpPr>
        <p:spPr/>
        <p:txBody>
          <a:bodyPr/>
          <a:lstStyle/>
          <a:p>
            <a:fld id="{04887806-BE08-420B-A61D-9191B6C4421E}" type="slidenum">
              <a:rPr lang="nb-NO" smtClean="0"/>
              <a:t>‹#›</a:t>
            </a:fld>
            <a:endParaRPr lang="nb-NO"/>
          </a:p>
        </p:txBody>
      </p:sp>
    </p:spTree>
    <p:extLst>
      <p:ext uri="{BB962C8B-B14F-4D97-AF65-F5344CB8AC3E}">
        <p14:creationId xmlns:p14="http://schemas.microsoft.com/office/powerpoint/2010/main" val="2126878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E00AF17-0B8F-414F-A17B-FC7364787F3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DC215609-CE15-4278-88CC-9EABE292C9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F70EB537-FD36-4ED2-A6EB-A0D7834BDA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89D1DBB-A5EF-4782-80FA-569A54F8D082}"/>
              </a:ext>
            </a:extLst>
          </p:cNvPr>
          <p:cNvSpPr>
            <a:spLocks noGrp="1"/>
          </p:cNvSpPr>
          <p:nvPr>
            <p:ph type="dt" sz="half" idx="10"/>
          </p:nvPr>
        </p:nvSpPr>
        <p:spPr/>
        <p:txBody>
          <a:bodyPr/>
          <a:lstStyle/>
          <a:p>
            <a:fld id="{FBF36072-651A-405A-95BC-019B83F70EBE}" type="datetimeFigureOut">
              <a:rPr lang="nb-NO" smtClean="0"/>
              <a:t>04.11.2022</a:t>
            </a:fld>
            <a:endParaRPr lang="nb-NO"/>
          </a:p>
        </p:txBody>
      </p:sp>
      <p:sp>
        <p:nvSpPr>
          <p:cNvPr id="6" name="Plassholder for bunntekst 5">
            <a:extLst>
              <a:ext uri="{FF2B5EF4-FFF2-40B4-BE49-F238E27FC236}">
                <a16:creationId xmlns:a16="http://schemas.microsoft.com/office/drawing/2014/main" id="{670A8BDF-052A-42AF-B2A4-6BB5A84C9E7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440408C-1251-4E31-98F0-A9126F509097}"/>
              </a:ext>
            </a:extLst>
          </p:cNvPr>
          <p:cNvSpPr>
            <a:spLocks noGrp="1"/>
          </p:cNvSpPr>
          <p:nvPr>
            <p:ph type="sldNum" sz="quarter" idx="12"/>
          </p:nvPr>
        </p:nvSpPr>
        <p:spPr/>
        <p:txBody>
          <a:bodyPr/>
          <a:lstStyle/>
          <a:p>
            <a:fld id="{04887806-BE08-420B-A61D-9191B6C4421E}" type="slidenum">
              <a:rPr lang="nb-NO" smtClean="0"/>
              <a:t>‹#›</a:t>
            </a:fld>
            <a:endParaRPr lang="nb-NO"/>
          </a:p>
        </p:txBody>
      </p:sp>
    </p:spTree>
    <p:extLst>
      <p:ext uri="{BB962C8B-B14F-4D97-AF65-F5344CB8AC3E}">
        <p14:creationId xmlns:p14="http://schemas.microsoft.com/office/powerpoint/2010/main" val="2151098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84A6B66A-C61D-4615-97A3-938B40BFAD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F8CA4F22-0780-4CAD-8483-E234370C4D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80F87BB-6690-40AF-B2B5-8FCC4AA855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36072-651A-405A-95BC-019B83F70EBE}" type="datetimeFigureOut">
              <a:rPr lang="nb-NO" smtClean="0"/>
              <a:t>04.11.2022</a:t>
            </a:fld>
            <a:endParaRPr lang="nb-NO"/>
          </a:p>
        </p:txBody>
      </p:sp>
      <p:sp>
        <p:nvSpPr>
          <p:cNvPr id="5" name="Plassholder for bunntekst 4">
            <a:extLst>
              <a:ext uri="{FF2B5EF4-FFF2-40B4-BE49-F238E27FC236}">
                <a16:creationId xmlns:a16="http://schemas.microsoft.com/office/drawing/2014/main" id="{1872F703-D5AF-4131-8F44-4FD683ABF1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65641394-3DE3-4C42-8B5C-393EA09A8C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87806-BE08-420B-A61D-9191B6C4421E}" type="slidenum">
              <a:rPr lang="nb-NO" smtClean="0"/>
              <a:t>‹#›</a:t>
            </a:fld>
            <a:endParaRPr lang="nb-NO"/>
          </a:p>
        </p:txBody>
      </p:sp>
    </p:spTree>
    <p:extLst>
      <p:ext uri="{BB962C8B-B14F-4D97-AF65-F5344CB8AC3E}">
        <p14:creationId xmlns:p14="http://schemas.microsoft.com/office/powerpoint/2010/main" val="4240504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A84B05-D5F5-4671-846D-7747CA8E8938}"/>
              </a:ext>
            </a:extLst>
          </p:cNvPr>
          <p:cNvSpPr>
            <a:spLocks noGrp="1"/>
          </p:cNvSpPr>
          <p:nvPr>
            <p:ph type="ctrTitle"/>
          </p:nvPr>
        </p:nvSpPr>
        <p:spPr>
          <a:xfrm>
            <a:off x="1031019" y="529734"/>
            <a:ext cx="9353384" cy="2028926"/>
          </a:xfrm>
        </p:spPr>
        <p:txBody>
          <a:bodyPr>
            <a:normAutofit fontScale="90000"/>
          </a:bodyPr>
          <a:lstStyle/>
          <a:p>
            <a:r>
              <a:rPr lang="nb-NO" sz="3200" u="sng" dirty="0">
                <a:latin typeface="+mn-lt"/>
              </a:rPr>
              <a:t>OWC workshop: </a:t>
            </a:r>
            <a:br>
              <a:rPr lang="nb-NO" sz="3200" u="sng" dirty="0">
                <a:latin typeface="+mn-lt"/>
              </a:rPr>
            </a:br>
            <a:r>
              <a:rPr lang="en-GB" sz="3200" u="sng" dirty="0">
                <a:effectLst/>
                <a:latin typeface="+mn-lt"/>
                <a:ea typeface="Calibri" panose="020F0502020204030204" pitchFamily="34" charset="0"/>
                <a:cs typeface="Times New Roman" panose="02020603050405020304" pitchFamily="18" charset="0"/>
              </a:rPr>
              <a:t>Debating the future of nutrient management</a:t>
            </a:r>
            <a:br>
              <a:rPr lang="en-GB" sz="3200" u="sng" dirty="0">
                <a:effectLst/>
                <a:latin typeface="+mn-lt"/>
                <a:ea typeface="Calibri" panose="020F0502020204030204" pitchFamily="34" charset="0"/>
                <a:cs typeface="Times New Roman" panose="02020603050405020304" pitchFamily="18" charset="0"/>
              </a:rPr>
            </a:br>
            <a:r>
              <a:rPr lang="en-GB" sz="3200" u="sng" dirty="0">
                <a:effectLst/>
                <a:latin typeface="+mn-lt"/>
                <a:ea typeface="Calibri" panose="020F0502020204030204" pitchFamily="34" charset="0"/>
                <a:cs typeface="Times New Roman" panose="02020603050405020304" pitchFamily="18" charset="0"/>
              </a:rPr>
              <a:t> in organic farming</a:t>
            </a:r>
            <a:br>
              <a:rPr lang="en-GB" sz="3200" u="sng" dirty="0">
                <a:effectLst/>
                <a:latin typeface="+mn-lt"/>
                <a:ea typeface="Calibri" panose="020F0502020204030204" pitchFamily="34" charset="0"/>
                <a:cs typeface="Times New Roman" panose="02020603050405020304" pitchFamily="18" charset="0"/>
              </a:rPr>
            </a:br>
            <a:br>
              <a:rPr lang="en-GB" sz="3200" u="sng" dirty="0">
                <a:effectLst/>
                <a:latin typeface="+mn-lt"/>
                <a:ea typeface="Calibri" panose="020F0502020204030204" pitchFamily="34" charset="0"/>
                <a:cs typeface="Times New Roman" panose="02020603050405020304" pitchFamily="18" charset="0"/>
              </a:rPr>
            </a:br>
            <a:r>
              <a:rPr lang="en-GB" sz="2200" u="sng" dirty="0">
                <a:effectLst/>
                <a:latin typeface="+mn-lt"/>
                <a:ea typeface="Calibri" panose="020F0502020204030204" pitchFamily="34" charset="0"/>
                <a:cs typeface="Times New Roman" panose="02020603050405020304" pitchFamily="18" charset="0"/>
              </a:rPr>
              <a:t>Wednesday September 8, 20201 at 17:30-19:00 CET</a:t>
            </a:r>
            <a:br>
              <a:rPr lang="nb-NO" sz="2200" dirty="0">
                <a:effectLst/>
                <a:latin typeface="Calibri" panose="020F0502020204030204" pitchFamily="34" charset="0"/>
                <a:ea typeface="Calibri" panose="020F0502020204030204" pitchFamily="34" charset="0"/>
                <a:cs typeface="Times New Roman" panose="02020603050405020304" pitchFamily="18" charset="0"/>
              </a:rPr>
            </a:br>
            <a:endParaRPr lang="nb-NO" sz="2200" dirty="0"/>
          </a:p>
        </p:txBody>
      </p:sp>
      <p:sp>
        <p:nvSpPr>
          <p:cNvPr id="5" name="TekstSylinder 4">
            <a:extLst>
              <a:ext uri="{FF2B5EF4-FFF2-40B4-BE49-F238E27FC236}">
                <a16:creationId xmlns:a16="http://schemas.microsoft.com/office/drawing/2014/main" id="{39F8BDD5-882B-4981-AB0A-F44F2DCADA45}"/>
              </a:ext>
            </a:extLst>
          </p:cNvPr>
          <p:cNvSpPr txBox="1"/>
          <p:nvPr/>
        </p:nvSpPr>
        <p:spPr>
          <a:xfrm>
            <a:off x="463164" y="2558660"/>
            <a:ext cx="6094674" cy="3970318"/>
          </a:xfrm>
          <a:prstGeom prst="rect">
            <a:avLst/>
          </a:prstGeom>
          <a:noFill/>
        </p:spPr>
        <p:txBody>
          <a:bodyPr wrap="square">
            <a:spAutoFit/>
          </a:bodyPr>
          <a:lstStyle/>
          <a:p>
            <a:r>
              <a:rPr lang="en-GB" sz="1800" dirty="0">
                <a:effectLst/>
                <a:latin typeface="Calibri" panose="020F0502020204030204" pitchFamily="34" charset="0"/>
                <a:ea typeface="Calibri" panose="020F0502020204030204" pitchFamily="34" charset="0"/>
              </a:rPr>
              <a:t>15 min: Nutrient management and imbalances in organic farming systems across Europe. Else Bünemann-König, </a:t>
            </a:r>
            <a:r>
              <a:rPr lang="en-GB" sz="1800" dirty="0" err="1">
                <a:effectLst/>
                <a:latin typeface="Calibri" panose="020F0502020204030204" pitchFamily="34" charset="0"/>
                <a:ea typeface="Calibri" panose="020F0502020204030204" pitchFamily="34" charset="0"/>
              </a:rPr>
              <a:t>FiBL</a:t>
            </a:r>
            <a:r>
              <a:rPr lang="en-GB" sz="1800" dirty="0">
                <a:effectLst/>
                <a:latin typeface="Calibri" panose="020F0502020204030204" pitchFamily="34" charset="0"/>
                <a:ea typeface="Calibri" panose="020F0502020204030204" pitchFamily="34" charset="0"/>
              </a:rPr>
              <a:t> Switzerland, RELACS </a:t>
            </a:r>
          </a:p>
          <a:p>
            <a:r>
              <a:rPr lang="en-GB" sz="1800" dirty="0">
                <a:effectLst/>
                <a:latin typeface="Calibri" panose="020F0502020204030204" pitchFamily="34" charset="0"/>
                <a:ea typeface="Calibri" panose="020F0502020204030204" pitchFamily="34" charset="0"/>
              </a:rPr>
              <a:t>15 min: Imbalanced nutrient supply in organic fruit orchards conflicts new fertilisation regulations – results from perennial organic orchards. Sabine Zikeli, University of Hohenheim, DOMINO</a:t>
            </a:r>
            <a:endParaRPr lang="nb-NO"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15 min: What do organic farmers use for fertilisation? Examples of innovative fertilisers. Anne-Kristin Løes, NORSØK, Organic PLUS</a:t>
            </a:r>
          </a:p>
          <a:p>
            <a:endParaRPr lang="en-GB" dirty="0">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Questions for clarifications after each presentation, then common discussion</a:t>
            </a:r>
            <a:endParaRPr lang="nb-NO"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 </a:t>
            </a:r>
            <a:endParaRPr lang="nb-NO" sz="1800" dirty="0">
              <a:effectLst/>
              <a:latin typeface="Calibri" panose="020F0502020204030204" pitchFamily="34" charset="0"/>
              <a:ea typeface="Calibri" panose="020F0502020204030204" pitchFamily="34" charset="0"/>
            </a:endParaRPr>
          </a:p>
        </p:txBody>
      </p:sp>
      <p:pic>
        <p:nvPicPr>
          <p:cNvPr id="6" name="Picture 4" descr="A drawing of a face&#10;&#10;Description generated with high confidence">
            <a:extLst>
              <a:ext uri="{FF2B5EF4-FFF2-40B4-BE49-F238E27FC236}">
                <a16:creationId xmlns:a16="http://schemas.microsoft.com/office/drawing/2014/main" id="{5333D712-92E4-44AD-A7A7-6EC2B1C14E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0757" y="2869680"/>
            <a:ext cx="3212678" cy="744712"/>
          </a:xfrm>
          <a:prstGeom prst="rect">
            <a:avLst/>
          </a:prstGeom>
        </p:spPr>
      </p:pic>
      <p:pic>
        <p:nvPicPr>
          <p:cNvPr id="8" name="Bilde 7">
            <a:extLst>
              <a:ext uri="{FF2B5EF4-FFF2-40B4-BE49-F238E27FC236}">
                <a16:creationId xmlns:a16="http://schemas.microsoft.com/office/drawing/2014/main" id="{67DD57B3-EFE6-485A-8EA4-CF5510905446}"/>
              </a:ext>
            </a:extLst>
          </p:cNvPr>
          <p:cNvPicPr>
            <a:picLocks noChangeAspect="1"/>
          </p:cNvPicPr>
          <p:nvPr/>
        </p:nvPicPr>
        <p:blipFill>
          <a:blip r:embed="rId3"/>
          <a:stretch>
            <a:fillRect/>
          </a:stretch>
        </p:blipFill>
        <p:spPr>
          <a:xfrm>
            <a:off x="7081548" y="3832446"/>
            <a:ext cx="5010150" cy="866775"/>
          </a:xfrm>
          <a:prstGeom prst="rect">
            <a:avLst/>
          </a:prstGeom>
        </p:spPr>
      </p:pic>
      <p:pic>
        <p:nvPicPr>
          <p:cNvPr id="9" name="Picture 2" descr="Bilderesultat for Organic PLUS project">
            <a:extLst>
              <a:ext uri="{FF2B5EF4-FFF2-40B4-BE49-F238E27FC236}">
                <a16:creationId xmlns:a16="http://schemas.microsoft.com/office/drawing/2014/main" id="{53F39A31-9508-4464-B345-E7C70598E3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0757" y="5010241"/>
            <a:ext cx="1743761" cy="941631"/>
          </a:xfrm>
          <a:prstGeom prst="rect">
            <a:avLst/>
          </a:prstGeom>
          <a:noFill/>
          <a:extLst>
            <a:ext uri="{909E8E84-426E-40DD-AFC4-6F175D3DCCD1}">
              <a14:hiddenFill xmlns:a14="http://schemas.microsoft.com/office/drawing/2010/main">
                <a:solidFill>
                  <a:srgbClr val="FFFFFF"/>
                </a:solidFill>
              </a14:hiddenFill>
            </a:ext>
          </a:extLst>
        </p:spPr>
      </p:pic>
      <p:pic>
        <p:nvPicPr>
          <p:cNvPr id="10" name="Bilde 9">
            <a:extLst>
              <a:ext uri="{FF2B5EF4-FFF2-40B4-BE49-F238E27FC236}">
                <a16:creationId xmlns:a16="http://schemas.microsoft.com/office/drawing/2014/main" id="{D4C8974B-DEB7-4E0A-80B1-9D72CE4548A2}"/>
              </a:ext>
            </a:extLst>
          </p:cNvPr>
          <p:cNvPicPr>
            <a:picLocks noChangeAspect="1"/>
          </p:cNvPicPr>
          <p:nvPr/>
        </p:nvPicPr>
        <p:blipFill>
          <a:blip r:embed="rId5"/>
          <a:stretch>
            <a:fillRect/>
          </a:stretch>
        </p:blipFill>
        <p:spPr>
          <a:xfrm>
            <a:off x="9295100" y="5018906"/>
            <a:ext cx="1593780" cy="1041480"/>
          </a:xfrm>
          <a:prstGeom prst="rect">
            <a:avLst/>
          </a:prstGeom>
        </p:spPr>
      </p:pic>
    </p:spTree>
    <p:extLst>
      <p:ext uri="{BB962C8B-B14F-4D97-AF65-F5344CB8AC3E}">
        <p14:creationId xmlns:p14="http://schemas.microsoft.com/office/powerpoint/2010/main" val="1418460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491E2560-4E50-4098-B17C-AD700A8C11BE}"/>
              </a:ext>
            </a:extLst>
          </p:cNvPr>
          <p:cNvSpPr txBox="1"/>
          <p:nvPr/>
        </p:nvSpPr>
        <p:spPr>
          <a:xfrm>
            <a:off x="1518700" y="993912"/>
            <a:ext cx="8704690" cy="4524637"/>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main aim of the workshop is to discuss the future of nutrient management in organic farming (OF). The use of recycled fertilisers (RFs) is dependent on people’s understanding of ‘waste’ as a resource. Not all ‘waste’ will be acceptable in OF as the production itself is seen as controversial (e.g. factory-farmed animal waste; waste from GM products). However, the expansion of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OF</a:t>
            </a:r>
            <a:r>
              <a:rPr lang="en-GB" sz="1800" dirty="0">
                <a:effectLst/>
                <a:latin typeface="Calibri" panose="020F0502020204030204" pitchFamily="34" charset="0"/>
                <a:ea typeface="Calibri" panose="020F0502020204030204" pitchFamily="34" charset="0"/>
                <a:cs typeface="Times New Roman" panose="02020603050405020304" pitchFamily="18" charset="0"/>
              </a:rPr>
              <a:t> may require more RFs in the future. In addition, RFs must be safe to use, acceptable to organic consumers, and solve specific needs (better nutrient balance, access to phosphorus where resources are scarce). The workshop will discuss if new concepts are required to obtain balanced nutrient flows to develop OF in a sustainable direction. Do we need increased application of recycled fertilisers e.g., derived from urban waste and human-derived nutrients to support the growth of organic production? Do we need to grow more plants specifically to be made into fertilisers? Are those sources of fertilisers acceptable for organic systems? Are Organic regulations (and specifically the EU regulation) adapted to new concepts and current knowledge? Which changes are needed? Are expanded Annexes of permitted inputs the way to proceed, to include more recycled fertilisers in organic production?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5023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26FF03F6-4351-447B-9B5A-F04FCAA11CA6}"/>
              </a:ext>
            </a:extLst>
          </p:cNvPr>
          <p:cNvSpPr txBox="1"/>
          <p:nvPr/>
        </p:nvSpPr>
        <p:spPr>
          <a:xfrm>
            <a:off x="1031019" y="1599813"/>
            <a:ext cx="7782339" cy="3658374"/>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Do we need changes in nutrient management in OF?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With expanding organically managed area, how can the nutrient demand be met?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Which treatment processes or recycled fertilisers are acceptable, from which substrates, with which processing technology?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Are changes to regulations required?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Do we need new conceptual approaches to evaluate fertilisers for OF?</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Do we need new concepts for improving within-farm as well as societal nutrient cycles?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cs typeface="Times New Roman" panose="02020603050405020304" pitchFamily="18" charset="0"/>
              </a:rPr>
              <a:t>If yes, which ones and how can we realise them?</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tel 1">
            <a:extLst>
              <a:ext uri="{FF2B5EF4-FFF2-40B4-BE49-F238E27FC236}">
                <a16:creationId xmlns:a16="http://schemas.microsoft.com/office/drawing/2014/main" id="{AA37E0CD-BB7F-4641-ADBA-708F31F1068B}"/>
              </a:ext>
            </a:extLst>
          </p:cNvPr>
          <p:cNvSpPr txBox="1">
            <a:spLocks/>
          </p:cNvSpPr>
          <p:nvPr/>
        </p:nvSpPr>
        <p:spPr>
          <a:xfrm>
            <a:off x="1031019" y="529734"/>
            <a:ext cx="9353384" cy="2028926"/>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b-NO" sz="3200" u="sng" dirty="0" err="1">
                <a:latin typeface="+mn-lt"/>
              </a:rPr>
              <a:t>Possible</a:t>
            </a:r>
            <a:r>
              <a:rPr lang="nb-NO" sz="3200" u="sng" dirty="0">
                <a:latin typeface="+mn-lt"/>
              </a:rPr>
              <a:t> questions for </a:t>
            </a:r>
            <a:r>
              <a:rPr lang="nb-NO" sz="3200" u="sng" dirty="0" err="1">
                <a:latin typeface="+mn-lt"/>
              </a:rPr>
              <a:t>discussion</a:t>
            </a:r>
            <a:endParaRPr lang="nb-NO" sz="2200" dirty="0"/>
          </a:p>
        </p:txBody>
      </p:sp>
    </p:spTree>
    <p:extLst>
      <p:ext uri="{BB962C8B-B14F-4D97-AF65-F5344CB8AC3E}">
        <p14:creationId xmlns:p14="http://schemas.microsoft.com/office/powerpoint/2010/main" val="344625178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436</Words>
  <Application>Microsoft Office PowerPoint</Application>
  <PresentationFormat>Widescreen</PresentationFormat>
  <Paragraphs>16</Paragraphs>
  <Slides>3</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3</vt:i4>
      </vt:variant>
    </vt:vector>
  </HeadingPairs>
  <TitlesOfParts>
    <vt:vector size="7" baseType="lpstr">
      <vt:lpstr>Arial</vt:lpstr>
      <vt:lpstr>Calibri</vt:lpstr>
      <vt:lpstr>Calibri Light</vt:lpstr>
      <vt:lpstr>Office-tema</vt:lpstr>
      <vt:lpstr>OWC workshop:  Debating the future of nutrient management  in organic farming  Wednesday September 8, 20201 at 17:30-19:00 CET </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OWC workshop:  Debating the future of nutrient management  in organic farming  Wednesday September 8, 20201 at 17:30-19:00 CET</dc:title>
  <dc:creator>Anne-Kristin Løes</dc:creator>
  <cp:lastModifiedBy>Anne-Kristin Løes</cp:lastModifiedBy>
  <cp:revision>1</cp:revision>
  <dcterms:created xsi:type="dcterms:W3CDTF">2021-09-07T07:04:05Z</dcterms:created>
  <dcterms:modified xsi:type="dcterms:W3CDTF">2022-11-04T14:41:20Z</dcterms:modified>
</cp:coreProperties>
</file>