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36"/>
  </p:notesMasterIdLst>
  <p:handoutMasterIdLst>
    <p:handoutMasterId r:id="rId37"/>
  </p:handoutMasterIdLst>
  <p:sldIdLst>
    <p:sldId id="312" r:id="rId6"/>
    <p:sldId id="4271" r:id="rId7"/>
    <p:sldId id="4276" r:id="rId8"/>
    <p:sldId id="4278" r:id="rId9"/>
    <p:sldId id="4281" r:id="rId10"/>
    <p:sldId id="4282" r:id="rId11"/>
    <p:sldId id="4279" r:id="rId12"/>
    <p:sldId id="349" r:id="rId13"/>
    <p:sldId id="351" r:id="rId14"/>
    <p:sldId id="4272" r:id="rId15"/>
    <p:sldId id="4294" r:id="rId16"/>
    <p:sldId id="405" r:id="rId17"/>
    <p:sldId id="4283" r:id="rId18"/>
    <p:sldId id="352" r:id="rId19"/>
    <p:sldId id="399" r:id="rId20"/>
    <p:sldId id="4284" r:id="rId21"/>
    <p:sldId id="4286" r:id="rId22"/>
    <p:sldId id="362" r:id="rId23"/>
    <p:sldId id="355" r:id="rId24"/>
    <p:sldId id="353" r:id="rId25"/>
    <p:sldId id="4270" r:id="rId26"/>
    <p:sldId id="360" r:id="rId27"/>
    <p:sldId id="357" r:id="rId28"/>
    <p:sldId id="361" r:id="rId29"/>
    <p:sldId id="4269" r:id="rId30"/>
    <p:sldId id="4295" r:id="rId31"/>
    <p:sldId id="4292" r:id="rId32"/>
    <p:sldId id="364" r:id="rId33"/>
    <p:sldId id="380" r:id="rId34"/>
    <p:sldId id="311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361"/>
            <p14:sldId id="4269"/>
            <p14:sldId id="4295"/>
            <p14:sldId id="4292"/>
            <p14:sldId id="364"/>
            <p14:sldId id="380"/>
          </p14:sldIdLst>
        </p14:section>
        <p14:section name="Closing slide" id="{10F260CE-D1EE-4FBD-96D2-316F7BB55C39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0B987-3401-EB57-A427-B5F1CE0FBC5C}" v="4" dt="2025-06-26T09:15:32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94694"/>
  </p:normalViewPr>
  <p:slideViewPr>
    <p:cSldViewPr snapToGrid="0">
      <p:cViewPr varScale="1">
        <p:scale>
          <a:sx n="106" d="100"/>
          <a:sy n="106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ovalia Projects" userId="S::ecovalia.projects_ecovalia.org#ext#@fibl.ch::c8341499-ddd6-47c5-8f7e-b0cb81626267" providerId="AD" clId="Web-{26D8FA7C-E132-2B01-6BB9-ED06DD4D973F}"/>
    <pc:docChg chg="modSld">
      <pc:chgData name="Ecovalia Projects" userId="S::ecovalia.projects_ecovalia.org#ext#@fibl.ch::c8341499-ddd6-47c5-8f7e-b0cb81626267" providerId="AD" clId="Web-{26D8FA7C-E132-2B01-6BB9-ED06DD4D973F}" dt="2025-05-28T12:38:17.518" v="165" actId="20577"/>
      <pc:docMkLst>
        <pc:docMk/>
      </pc:docMkLst>
      <pc:sldChg chg="modSp">
        <pc:chgData name="Ecovalia Projects" userId="S::ecovalia.projects_ecovalia.org#ext#@fibl.ch::c8341499-ddd6-47c5-8f7e-b0cb81626267" providerId="AD" clId="Web-{26D8FA7C-E132-2B01-6BB9-ED06DD4D973F}" dt="2025-05-28T11:59:03.081" v="15" actId="20577"/>
        <pc:sldMkLst>
          <pc:docMk/>
          <pc:sldMk cId="3716152683" sldId="31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1:59:03.081" v="15" actId="20577"/>
          <ac:spMkLst>
            <pc:docMk/>
            <pc:sldMk cId="3716152683" sldId="312"/>
            <ac:spMk id="2" creationId="{EDA42536-282B-4305-8D8C-1CFE2526BEAF}"/>
          </ac:spMkLst>
        </pc:spChg>
      </pc:sldChg>
      <pc:sldChg chg="addSp delSp modSp delAnim">
        <pc:chgData name="Ecovalia Projects" userId="S::ecovalia.projects_ecovalia.org#ext#@fibl.ch::c8341499-ddd6-47c5-8f7e-b0cb81626267" providerId="AD" clId="Web-{26D8FA7C-E132-2B01-6BB9-ED06DD4D973F}" dt="2025-05-28T12:15:50.173" v="127" actId="20577"/>
        <pc:sldMkLst>
          <pc:docMk/>
          <pc:sldMk cId="2458633523" sldId="405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15:50.173" v="127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15:12.078" v="98" actId="20577"/>
          <ac:spMkLst>
            <pc:docMk/>
            <pc:sldMk cId="2458633523" sldId="405"/>
            <ac:spMk id="15" creationId="{4F5F9C05-B9B8-1EE7-5086-9E019714CE36}"/>
          </ac:spMkLst>
        </pc:spChg>
        <pc:grpChg chg="del">
          <ac:chgData name="Ecovalia Projects" userId="S::ecovalia.projects_ecovalia.org#ext#@fibl.ch::c8341499-ddd6-47c5-8f7e-b0cb81626267" providerId="AD" clId="Web-{26D8FA7C-E132-2B01-6BB9-ED06DD4D973F}" dt="2025-05-28T12:13:26.546" v="90"/>
          <ac:grpSpMkLst>
            <pc:docMk/>
            <pc:sldMk cId="2458633523" sldId="405"/>
            <ac:grpSpMk id="19" creationId="{914C4B13-4C1D-468F-64D2-6D8C8F45CED2}"/>
          </ac:grpSpMkLst>
        </pc:grpChg>
        <pc:picChg chg="add mod">
          <ac:chgData name="Ecovalia Projects" userId="S::ecovalia.projects_ecovalia.org#ext#@fibl.ch::c8341499-ddd6-47c5-8f7e-b0cb81626267" providerId="AD" clId="Web-{26D8FA7C-E132-2B01-6BB9-ED06DD4D973F}" dt="2025-05-28T12:13:24.905" v="89" actId="1076"/>
          <ac:picMkLst>
            <pc:docMk/>
            <pc:sldMk cId="2458633523" sldId="405"/>
            <ac:picMk id="2" creationId="{D9EFAC0F-06AC-44CA-EDF2-3AA92B5B2B97}"/>
          </ac:picMkLst>
        </pc:picChg>
        <pc:picChg chg="del">
          <ac:chgData name="Ecovalia Projects" userId="S::ecovalia.projects_ecovalia.org#ext#@fibl.ch::c8341499-ddd6-47c5-8f7e-b0cb81626267" providerId="AD" clId="Web-{26D8FA7C-E132-2B01-6BB9-ED06DD4D973F}" dt="2025-05-28T12:13:20.718" v="87"/>
          <ac:picMkLst>
            <pc:docMk/>
            <pc:sldMk cId="2458633523" sldId="405"/>
            <ac:picMk id="9218" creationId="{38A549FB-5102-0C88-87EA-ABE91BB07F8A}"/>
          </ac:picMkLst>
        </pc:picChg>
      </pc:sldChg>
      <pc:sldChg chg="modSp">
        <pc:chgData name="Ecovalia Projects" userId="S::ecovalia.projects_ecovalia.org#ext#@fibl.ch::c8341499-ddd6-47c5-8f7e-b0cb81626267" providerId="AD" clId="Web-{26D8FA7C-E132-2B01-6BB9-ED06DD4D973F}" dt="2025-05-28T12:38:17.518" v="165" actId="20577"/>
        <pc:sldMkLst>
          <pc:docMk/>
          <pc:sldMk cId="2427302465" sldId="3399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38:17.518" v="165" actId="20577"/>
          <ac:spMkLst>
            <pc:docMk/>
            <pc:sldMk cId="2427302465" sldId="3399"/>
            <ac:spMk id="7" creationId="{BC4E260A-9766-F9A2-2C5E-D3AA4345C50E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1:11.224" v="31" actId="20577"/>
        <pc:sldMkLst>
          <pc:docMk/>
          <pc:sldMk cId="2366025142" sldId="4271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1:11.224" v="31" actId="20577"/>
          <ac:spMkLst>
            <pc:docMk/>
            <pc:sldMk cId="2366025142" sldId="4271"/>
            <ac:spMk id="2" creationId="{A68671CD-3B0D-C6AD-0FCA-CF69E55239FD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7:18.385" v="85" actId="1076"/>
        <pc:sldMkLst>
          <pc:docMk/>
          <pc:sldMk cId="2882384420" sldId="427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7:18.385" v="85" actId="1076"/>
          <ac:spMkLst>
            <pc:docMk/>
            <pc:sldMk cId="2882384420" sldId="4272"/>
            <ac:spMk id="7" creationId="{A8A3DCF4-94D6-29BA-7FAD-71B1A7CF11B6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6:53.275" v="81" actId="1076"/>
          <ac:spMkLst>
            <pc:docMk/>
            <pc:sldMk cId="2882384420" sldId="4272"/>
            <ac:spMk id="9" creationId="{F5126510-EA64-5A55-64BE-A23992B5EAE2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1:49.115" v="47" actId="20577"/>
        <pc:sldMkLst>
          <pc:docMk/>
          <pc:sldMk cId="2239159837" sldId="4276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1:28.552" v="37" actId="20577"/>
          <ac:spMkLst>
            <pc:docMk/>
            <pc:sldMk cId="2239159837" sldId="4276"/>
            <ac:spMk id="2" creationId="{1B41AC68-47B6-C47B-677D-69D61AC4DFB0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1:49.115" v="47" actId="20577"/>
          <ac:spMkLst>
            <pc:docMk/>
            <pc:sldMk cId="2239159837" sldId="4276"/>
            <ac:spMk id="11" creationId="{243B059D-E9F0-B950-1CFF-F4A931D8F18A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2:52.678" v="61" actId="20577"/>
        <pc:sldMkLst>
          <pc:docMk/>
          <pc:sldMk cId="3213247273" sldId="4278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2:12.099" v="49" actId="20577"/>
          <ac:spMkLst>
            <pc:docMk/>
            <pc:sldMk cId="3213247273" sldId="4278"/>
            <ac:spMk id="2" creationId="{513DE93F-D754-94A0-369C-8583DD919E35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2:52.678" v="61" actId="20577"/>
          <ac:spMkLst>
            <pc:docMk/>
            <pc:sldMk cId="3213247273" sldId="4278"/>
            <ac:spMk id="10" creationId="{C75A7A30-170B-427F-BBAF-2C6599164185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3:08.944" v="66" actId="1076"/>
        <pc:sldMkLst>
          <pc:docMk/>
          <pc:sldMk cId="1416738655" sldId="4281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2:55.944" v="62" actId="20577"/>
          <ac:spMkLst>
            <pc:docMk/>
            <pc:sldMk cId="1416738655" sldId="4281"/>
            <ac:spMk id="2" creationId="{561D7654-CE4F-7BCB-64F3-E30FAC28FCD9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3:08.944" v="66" actId="1076"/>
          <ac:spMkLst>
            <pc:docMk/>
            <pc:sldMk cId="1416738655" sldId="4281"/>
            <ac:spMk id="14" creationId="{9BD6A57B-83E5-4AC3-8E7C-1ACCEA194FD0}"/>
          </ac:spMkLst>
        </pc:spChg>
        <pc:picChg chg="mod">
          <ac:chgData name="Ecovalia Projects" userId="S::ecovalia.projects_ecovalia.org#ext#@fibl.ch::c8341499-ddd6-47c5-8f7e-b0cb81626267" providerId="AD" clId="Web-{26D8FA7C-E132-2B01-6BB9-ED06DD4D973F}" dt="2025-05-28T12:03:08.928" v="65" actId="1076"/>
          <ac:picMkLst>
            <pc:docMk/>
            <pc:sldMk cId="1416738655" sldId="4281"/>
            <ac:picMk id="1026" creationId="{0A292E22-02F3-541D-39B1-E47E2894970B}"/>
          </ac:picMkLst>
        </pc:picChg>
      </pc:sldChg>
      <pc:sldChg chg="modSp">
        <pc:chgData name="Ecovalia Projects" userId="S::ecovalia.projects_ecovalia.org#ext#@fibl.ch::c8341499-ddd6-47c5-8f7e-b0cb81626267" providerId="AD" clId="Web-{26D8FA7C-E132-2B01-6BB9-ED06DD4D973F}" dt="2025-05-28T12:05:18.961" v="80" actId="20577"/>
        <pc:sldMkLst>
          <pc:docMk/>
          <pc:sldMk cId="658813360" sldId="428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4:00.023" v="79" actId="20577"/>
          <ac:spMkLst>
            <pc:docMk/>
            <pc:sldMk cId="658813360" sldId="4282"/>
            <ac:spMk id="2" creationId="{005E33B3-B0B8-2853-2085-FF3F71423EDC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5:18.961" v="80" actId="20577"/>
          <ac:spMkLst>
            <pc:docMk/>
            <pc:sldMk cId="658813360" sldId="4282"/>
            <ac:spMk id="12" creationId="{B8488B9A-1C26-473B-B57F-AB61DF7416B2}"/>
          </ac:spMkLst>
        </pc:spChg>
        <pc:picChg chg="mod">
          <ac:chgData name="Ecovalia Projects" userId="S::ecovalia.projects_ecovalia.org#ext#@fibl.ch::c8341499-ddd6-47c5-8f7e-b0cb81626267" providerId="AD" clId="Web-{26D8FA7C-E132-2B01-6BB9-ED06DD4D973F}" dt="2025-05-28T12:03:51.085" v="76" actId="1076"/>
          <ac:picMkLst>
            <pc:docMk/>
            <pc:sldMk cId="658813360" sldId="4282"/>
            <ac:picMk id="2050" creationId="{A732DA63-80BF-5FBD-8861-6BC7A9A6E2B3}"/>
          </ac:picMkLst>
        </pc:picChg>
      </pc:sldChg>
      <pc:sldChg chg="addSp delSp modSp delAnim">
        <pc:chgData name="Ecovalia Projects" userId="S::ecovalia.projects_ecovalia.org#ext#@fibl.ch::c8341499-ddd6-47c5-8f7e-b0cb81626267" providerId="AD" clId="Web-{26D8FA7C-E132-2B01-6BB9-ED06DD4D973F}" dt="2025-05-28T12:36:52.392" v="153" actId="1076"/>
        <pc:sldMkLst>
          <pc:docMk/>
          <pc:sldMk cId="1066813189" sldId="4284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27:07.900" v="139" actId="20577"/>
          <ac:spMkLst>
            <pc:docMk/>
            <pc:sldMk cId="1066813189" sldId="4284"/>
            <ac:spMk id="3" creationId="{64EBE6E9-8418-CDCE-E5F4-9E970AAA5023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36:52.392" v="153" actId="1076"/>
          <ac:spMkLst>
            <pc:docMk/>
            <pc:sldMk cId="1066813189" sldId="4284"/>
            <ac:spMk id="9" creationId="{6D68D426-1C73-559E-387B-1B76C3C1A7AF}"/>
          </ac:spMkLst>
        </pc:spChg>
        <pc:grpChg chg="del">
          <ac:chgData name="Ecovalia Projects" userId="S::ecovalia.projects_ecovalia.org#ext#@fibl.ch::c8341499-ddd6-47c5-8f7e-b0cb81626267" providerId="AD" clId="Web-{26D8FA7C-E132-2B01-6BB9-ED06DD4D973F}" dt="2025-05-28T12:23:43.460" v="129"/>
          <ac:grpSpMkLst>
            <pc:docMk/>
            <pc:sldMk cId="1066813189" sldId="4284"/>
            <ac:grpSpMk id="33" creationId="{9EEF0EEE-28C9-7FC1-88AE-7BA14C60998A}"/>
          </ac:grpSpMkLst>
        </pc:grpChg>
        <pc:grpChg chg="del">
          <ac:chgData name="Ecovalia Projects" userId="S::ecovalia.projects_ecovalia.org#ext#@fibl.ch::c8341499-ddd6-47c5-8f7e-b0cb81626267" providerId="AD" clId="Web-{26D8FA7C-E132-2B01-6BB9-ED06DD4D973F}" dt="2025-05-28T12:21:55.349" v="128"/>
          <ac:grpSpMkLst>
            <pc:docMk/>
            <pc:sldMk cId="1066813189" sldId="4284"/>
            <ac:grpSpMk id="34" creationId="{DBFC4F67-1141-C6A4-579B-E3B4DACF97AC}"/>
          </ac:grpSpMkLst>
        </pc:grpChg>
        <pc:picChg chg="add del mod modCrop">
          <ac:chgData name="Ecovalia Projects" userId="S::ecovalia.projects_ecovalia.org#ext#@fibl.ch::c8341499-ddd6-47c5-8f7e-b0cb81626267" providerId="AD" clId="Web-{26D8FA7C-E132-2B01-6BB9-ED06DD4D973F}" dt="2025-05-28T12:24:20.148" v="133"/>
          <ac:picMkLst>
            <pc:docMk/>
            <pc:sldMk cId="1066813189" sldId="4284"/>
            <ac:picMk id="2" creationId="{47BBA6CD-36E1-8332-5872-E9271B9FB6C3}"/>
          </ac:picMkLst>
        </pc:picChg>
        <pc:picChg chg="add mod">
          <ac:chgData name="Ecovalia Projects" userId="S::ecovalia.projects_ecovalia.org#ext#@fibl.ch::c8341499-ddd6-47c5-8f7e-b0cb81626267" providerId="AD" clId="Web-{26D8FA7C-E132-2B01-6BB9-ED06DD4D973F}" dt="2025-05-28T12:24:26.758" v="136" actId="1076"/>
          <ac:picMkLst>
            <pc:docMk/>
            <pc:sldMk cId="1066813189" sldId="4284"/>
            <ac:picMk id="4" creationId="{E4282237-ADD7-0B2A-447B-7D6103373E78}"/>
          </ac:picMkLst>
        </pc:picChg>
        <pc:picChg chg="add mod">
          <ac:chgData name="Ecovalia Projects" userId="S::ecovalia.projects_ecovalia.org#ext#@fibl.ch::c8341499-ddd6-47c5-8f7e-b0cb81626267" providerId="AD" clId="Web-{26D8FA7C-E132-2B01-6BB9-ED06DD4D973F}" dt="2025-05-28T12:27:10.400" v="140" actId="1076"/>
          <ac:picMkLst>
            <pc:docMk/>
            <pc:sldMk cId="1066813189" sldId="4284"/>
            <ac:picMk id="5" creationId="{6F907552-8D79-7ACD-48A3-A11A859FC822}"/>
          </ac:picMkLst>
        </pc:picChg>
        <pc:picChg chg="del">
          <ac:chgData name="Ecovalia Projects" userId="S::ecovalia.projects_ecovalia.org#ext#@fibl.ch::c8341499-ddd6-47c5-8f7e-b0cb81626267" providerId="AD" clId="Web-{26D8FA7C-E132-2B01-6BB9-ED06DD4D973F}" dt="2025-05-28T12:27:03.916" v="137"/>
          <ac:picMkLst>
            <pc:docMk/>
            <pc:sldMk cId="1066813189" sldId="4284"/>
            <ac:picMk id="15" creationId="{EE9FC3A6-8B11-3821-4D62-94C2D97D6E08}"/>
          </ac:picMkLst>
        </pc:picChg>
      </pc:sldChg>
      <pc:sldChg chg="addSp delSp modSp addAnim delAnim">
        <pc:chgData name="Ecovalia Projects" userId="S::ecovalia.projects_ecovalia.org#ext#@fibl.ch::c8341499-ddd6-47c5-8f7e-b0cb81626267" providerId="AD" clId="Web-{26D8FA7C-E132-2B01-6BB9-ED06DD4D973F}" dt="2025-05-28T12:27:54.307" v="152" actId="20577"/>
        <pc:sldMkLst>
          <pc:docMk/>
          <pc:sldMk cId="3222018907" sldId="4286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27:54.307" v="152" actId="20577"/>
          <ac:spMkLst>
            <pc:docMk/>
            <pc:sldMk cId="3222018907" sldId="4286"/>
            <ac:spMk id="3" creationId="{111CC1A6-2239-8112-0981-5E8A3C349CE2}"/>
          </ac:spMkLst>
        </pc:spChg>
        <pc:grpChg chg="add del">
          <ac:chgData name="Ecovalia Projects" userId="S::ecovalia.projects_ecovalia.org#ext#@fibl.ch::c8341499-ddd6-47c5-8f7e-b0cb81626267" providerId="AD" clId="Web-{26D8FA7C-E132-2B01-6BB9-ED06DD4D973F}" dt="2025-05-28T12:27:53.916" v="151"/>
          <ac:grpSpMkLst>
            <pc:docMk/>
            <pc:sldMk cId="3222018907" sldId="4286"/>
            <ac:grpSpMk id="17" creationId="{3CAFF405-4754-D915-2F09-8F61F9A91C4F}"/>
          </ac:grpSpMkLst>
        </pc:grpChg>
      </pc:sldChg>
      <pc:sldChg chg="modSp">
        <pc:chgData name="Ecovalia Projects" userId="S::ecovalia.projects_ecovalia.org#ext#@fibl.ch::c8341499-ddd6-47c5-8f7e-b0cb81626267" providerId="AD" clId="Web-{26D8FA7C-E132-2B01-6BB9-ED06DD4D973F}" dt="2025-05-28T12:07:26.354" v="86" actId="1076"/>
        <pc:sldMkLst>
          <pc:docMk/>
          <pc:sldMk cId="3023125882" sldId="4294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7:26.354" v="86" actId="1076"/>
          <ac:spMkLst>
            <pc:docMk/>
            <pc:sldMk cId="3023125882" sldId="4294"/>
            <ac:spMk id="7" creationId="{490ECD60-E7AC-9E7E-4F77-6D982D34358A}"/>
          </ac:spMkLst>
        </pc:spChg>
      </pc:sldChg>
    </pc:docChg>
  </pc:docChgLst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79DA959-C608-24A4-D28C-7224E7732A15}" dt="2025-04-25T12:39:19.080" v="10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Ecovalia Projects" userId="S::ecovalia.projects_ecovalia.org#ext#@fibl.ch::c8341499-ddd6-47c5-8f7e-b0cb81626267" providerId="AD" clId="Web-{25DEDB16-DB44-6981-B259-C07CECA06502}"/>
    <pc:docChg chg="modSld">
      <pc:chgData name="Ecovalia Projects" userId="S::ecovalia.projects_ecovalia.org#ext#@fibl.ch::c8341499-ddd6-47c5-8f7e-b0cb81626267" providerId="AD" clId="Web-{25DEDB16-DB44-6981-B259-C07CECA06502}" dt="2025-05-30T08:27:28.441" v="0"/>
      <pc:docMkLst>
        <pc:docMk/>
      </pc:docMkLst>
      <pc:sldChg chg="delSp delAnim">
        <pc:chgData name="Ecovalia Projects" userId="S::ecovalia.projects_ecovalia.org#ext#@fibl.ch::c8341499-ddd6-47c5-8f7e-b0cb81626267" providerId="AD" clId="Web-{25DEDB16-DB44-6981-B259-C07CECA06502}" dt="2025-05-30T08:27:28.441" v="0"/>
        <pc:sldMkLst>
          <pc:docMk/>
          <pc:sldMk cId="3222018907" sldId="4286"/>
        </pc:sldMkLst>
        <pc:grpChg chg="del">
          <ac:chgData name="Ecovalia Projects" userId="S::ecovalia.projects_ecovalia.org#ext#@fibl.ch::c8341499-ddd6-47c5-8f7e-b0cb81626267" providerId="AD" clId="Web-{25DEDB16-DB44-6981-B259-C07CECA06502}" dt="2025-05-30T08:27:28.441" v="0"/>
          <ac:grpSpMkLst>
            <pc:docMk/>
            <pc:sldMk cId="3222018907" sldId="4286"/>
            <ac:grpSpMk id="17" creationId="{3CAFF405-4754-D915-2F09-8F61F9A91C4F}"/>
          </ac:grpSpMkLst>
        </pc:grpChg>
      </pc:sldChg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  <pc:spChg chg="mod">
          <ac:chgData name="Gastbenutzer" userId="S::urn:spo:tenantanon#475ef6c2-2f87-42fb-b50d-3b58be9c53a3::" providerId="AD" clId="Web-{5A635752-CE49-443D-1DDC-A8F5294CE446}" dt="2025-04-29T07:44:23.194" v="91" actId="20577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Gastbenutzer" userId="S::urn:spo:tenantanon#475ef6c2-2f87-42fb-b50d-3b58be9c53a3::" providerId="AD" clId="Web-{5A635752-CE49-443D-1DDC-A8F5294CE446}" dt="2025-04-29T07:44:34.898" v="95" actId="20577"/>
          <ac:spMkLst>
            <pc:docMk/>
            <pc:sldMk cId="3023125882" sldId="4294"/>
            <ac:spMk id="7" creationId="{490ECD60-E7AC-9E7E-4F77-6D982D34358A}"/>
          </ac:spMkLst>
        </pc:spChg>
        <pc:spChg chg="add mod">
          <ac:chgData name="Gastbenutzer" userId="S::urn:spo:tenantanon#475ef6c2-2f87-42fb-b50d-3b58be9c53a3::" providerId="AD" clId="Web-{5A635752-CE49-443D-1DDC-A8F5294CE446}" dt="2025-04-29T07:45:28.336" v="101" actId="1076"/>
          <ac:spMkLst>
            <pc:docMk/>
            <pc:sldMk cId="3023125882" sldId="4294"/>
            <ac:spMk id="9" creationId="{4940D467-E7B4-5346-8C22-C8374E955065}"/>
          </ac:spMkLst>
        </pc:spChg>
        <pc:picChg chg="add mod ord">
          <ac:chgData name="Gastbenutzer" userId="S::urn:spo:tenantanon#475ef6c2-2f87-42fb-b50d-3b58be9c53a3::" providerId="AD" clId="Web-{5A635752-CE49-443D-1DDC-A8F5294CE446}" dt="2025-04-29T07:44:38.679" v="96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a17329c2-dca1-4fba-8e5e-79fbd8400f52" providerId="ADAL" clId="{167931C5-61FD-4BB9-B3CA-9449454855CD}"/>
    <pc:docChg chg="undo custSel modSld">
      <pc:chgData name="Dietemann Lauren" userId="a17329c2-dca1-4fba-8e5e-79fbd8400f52" providerId="ADAL" clId="{167931C5-61FD-4BB9-B3CA-9449454855CD}" dt="2025-05-15T14:55:29.984" v="79" actId="27636"/>
      <pc:docMkLst>
        <pc:docMk/>
      </pc:docMkLst>
      <pc:sldChg chg="modSp">
        <pc:chgData name="Dietemann Lauren" userId="a17329c2-dca1-4fba-8e5e-79fbd8400f52" providerId="ADAL" clId="{167931C5-61FD-4BB9-B3CA-9449454855CD}" dt="2025-05-15T14:52:16.494" v="1" actId="27636"/>
        <pc:sldMkLst>
          <pc:docMk/>
          <pc:sldMk cId="3716152683" sldId="312"/>
        </pc:sldMkLst>
        <pc:spChg chg="mod">
          <ac:chgData name="Dietemann Lauren" userId="a17329c2-dca1-4fba-8e5e-79fbd8400f52" providerId="ADAL" clId="{167931C5-61FD-4BB9-B3CA-9449454855CD}" dt="2025-05-15T14:52:16.494" v="1" actId="27636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Dietemann Lauren" userId="a17329c2-dca1-4fba-8e5e-79fbd8400f52" providerId="ADAL" clId="{167931C5-61FD-4BB9-B3CA-9449454855CD}" dt="2025-05-15T14:54:18.861" v="60" actId="1076"/>
        <pc:sldMkLst>
          <pc:docMk/>
          <pc:sldMk cId="1378558682" sldId="349"/>
        </pc:sldMkLst>
        <pc:spChg chg="mod">
          <ac:chgData name="Dietemann Lauren" userId="a17329c2-dca1-4fba-8e5e-79fbd8400f52" providerId="ADAL" clId="{167931C5-61FD-4BB9-B3CA-9449454855CD}" dt="2025-05-15T14:52:28.495" v="6" actId="27636"/>
          <ac:spMkLst>
            <pc:docMk/>
            <pc:sldMk cId="1378558682" sldId="349"/>
            <ac:spMk id="6" creationId="{C7C109AA-2C59-4631-8AF0-4707AA19F5C2}"/>
          </ac:spMkLst>
        </pc:spChg>
        <pc:spChg chg="mod">
          <ac:chgData name="Dietemann Lauren" userId="a17329c2-dca1-4fba-8e5e-79fbd8400f52" providerId="ADAL" clId="{167931C5-61FD-4BB9-B3CA-9449454855CD}" dt="2025-05-15T14:54:18.861" v="60" actId="1076"/>
          <ac:spMkLst>
            <pc:docMk/>
            <pc:sldMk cId="1378558682" sldId="349"/>
            <ac:spMk id="7" creationId="{98567A1F-1E31-42EA-AA01-08BC126625C2}"/>
          </ac:spMkLst>
        </pc:spChg>
      </pc:sldChg>
      <pc:sldChg chg="modSp">
        <pc:chgData name="Dietemann Lauren" userId="a17329c2-dca1-4fba-8e5e-79fbd8400f52" providerId="ADAL" clId="{167931C5-61FD-4BB9-B3CA-9449454855CD}" dt="2025-05-15T14:55:23.494" v="77" actId="1076"/>
        <pc:sldMkLst>
          <pc:docMk/>
          <pc:sldMk cId="3732470565" sldId="353"/>
        </pc:sldMkLst>
        <pc:spChg chg="mod">
          <ac:chgData name="Dietemann Lauren" userId="a17329c2-dca1-4fba-8e5e-79fbd8400f52" providerId="ADAL" clId="{167931C5-61FD-4BB9-B3CA-9449454855CD}" dt="2025-05-15T14:52:28.579" v="14" actId="27636"/>
          <ac:spMkLst>
            <pc:docMk/>
            <pc:sldMk cId="3732470565" sldId="353"/>
            <ac:spMk id="3" creationId="{1EB572D3-326A-467B-AE22-8AFDEB45D07F}"/>
          </ac:spMkLst>
        </pc:spChg>
        <pc:spChg chg="mod">
          <ac:chgData name="Dietemann Lauren" userId="a17329c2-dca1-4fba-8e5e-79fbd8400f52" providerId="ADAL" clId="{167931C5-61FD-4BB9-B3CA-9449454855CD}" dt="2025-05-15T14:52:28.583" v="15" actId="27636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Dietemann Lauren" userId="a17329c2-dca1-4fba-8e5e-79fbd8400f52" providerId="ADAL" clId="{167931C5-61FD-4BB9-B3CA-9449454855CD}" dt="2025-05-15T14:55:23.494" v="77" actId="1076"/>
          <ac:spMkLst>
            <pc:docMk/>
            <pc:sldMk cId="3732470565" sldId="353"/>
            <ac:spMk id="17" creationId="{A81BA69A-A25D-795D-1B33-EEBE06D31B43}"/>
          </ac:spMkLst>
        </pc:spChg>
        <pc:spChg chg="mod">
          <ac:chgData name="Dietemann Lauren" userId="a17329c2-dca1-4fba-8e5e-79fbd8400f52" providerId="ADAL" clId="{167931C5-61FD-4BB9-B3CA-9449454855CD}" dt="2025-05-15T14:52:28.587" v="16" actId="27636"/>
          <ac:spMkLst>
            <pc:docMk/>
            <pc:sldMk cId="3732470565" sldId="353"/>
            <ac:spMk id="18" creationId="{8ECC3B77-F7B7-EF5C-6EC6-567542A61BFD}"/>
          </ac:spMkLst>
        </pc:spChg>
        <pc:spChg chg="mod">
          <ac:chgData name="Dietemann Lauren" userId="a17329c2-dca1-4fba-8e5e-79fbd8400f52" providerId="ADAL" clId="{167931C5-61FD-4BB9-B3CA-9449454855CD}" dt="2025-05-15T14:52:28.575" v="13" actId="27636"/>
          <ac:spMkLst>
            <pc:docMk/>
            <pc:sldMk cId="3732470565" sldId="353"/>
            <ac:spMk id="36" creationId="{590C6E71-AA36-1DA6-CA9E-B92B7AA70FE5}"/>
          </ac:spMkLst>
        </pc:spChg>
      </pc:sldChg>
      <pc:sldChg chg="modSp">
        <pc:chgData name="Dietemann Lauren" userId="a17329c2-dca1-4fba-8e5e-79fbd8400f52" providerId="ADAL" clId="{167931C5-61FD-4BB9-B3CA-9449454855CD}" dt="2025-05-15T14:55:29.984" v="79" actId="27636"/>
        <pc:sldMkLst>
          <pc:docMk/>
          <pc:sldMk cId="872972548" sldId="360"/>
        </pc:sldMkLst>
        <pc:spChg chg="mod">
          <ac:chgData name="Dietemann Lauren" userId="a17329c2-dca1-4fba-8e5e-79fbd8400f52" providerId="ADAL" clId="{167931C5-61FD-4BB9-B3CA-9449454855CD}" dt="2025-05-15T14:55:29.984" v="79" actId="27636"/>
          <ac:spMkLst>
            <pc:docMk/>
            <pc:sldMk cId="872972548" sldId="360"/>
            <ac:spMk id="2" creationId="{92944765-230A-4554-8FE3-7FF683E0D925}"/>
          </ac:spMkLst>
        </pc:spChg>
      </pc:sldChg>
      <pc:sldChg chg="modSp">
        <pc:chgData name="Dietemann Lauren" userId="a17329c2-dca1-4fba-8e5e-79fbd8400f52" providerId="ADAL" clId="{167931C5-61FD-4BB9-B3CA-9449454855CD}" dt="2025-05-15T14:55:18.660" v="76" actId="1076"/>
        <pc:sldMkLst>
          <pc:docMk/>
          <pc:sldMk cId="1917806682" sldId="362"/>
        </pc:sldMkLst>
        <pc:spChg chg="mod">
          <ac:chgData name="Dietemann Lauren" userId="a17329c2-dca1-4fba-8e5e-79fbd8400f52" providerId="ADAL" clId="{167931C5-61FD-4BB9-B3CA-9449454855CD}" dt="2025-05-15T14:52:28.553" v="12" actId="27636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167931C5-61FD-4BB9-B3CA-9449454855CD}" dt="2025-05-15T14:55:18.660" v="76" actId="1076"/>
          <ac:spMkLst>
            <pc:docMk/>
            <pc:sldMk cId="1917806682" sldId="362"/>
            <ac:spMk id="4" creationId="{78C89A86-0F9E-4B6D-A25B-18F408F06CCA}"/>
          </ac:spMkLst>
        </pc:spChg>
        <pc:spChg chg="mod">
          <ac:chgData name="Dietemann Lauren" userId="a17329c2-dca1-4fba-8e5e-79fbd8400f52" providerId="ADAL" clId="{167931C5-61FD-4BB9-B3CA-9449454855CD}" dt="2025-05-15T14:52:28.552" v="11" actId="27636"/>
          <ac:spMkLst>
            <pc:docMk/>
            <pc:sldMk cId="1917806682" sldId="362"/>
            <ac:spMk id="12" creationId="{F76E84D4-F0D1-68A9-367D-9C5B413B6783}"/>
          </ac:spMkLst>
        </pc:spChg>
      </pc:sldChg>
      <pc:sldChg chg="modSp">
        <pc:chgData name="Dietemann Lauren" userId="a17329c2-dca1-4fba-8e5e-79fbd8400f52" providerId="ADAL" clId="{167931C5-61FD-4BB9-B3CA-9449454855CD}" dt="2025-05-15T14:52:28.645" v="21" actId="27636"/>
        <pc:sldMkLst>
          <pc:docMk/>
          <pc:sldMk cId="2057842161" sldId="364"/>
        </pc:sldMkLst>
        <pc:spChg chg="mod">
          <ac:chgData name="Dietemann Lauren" userId="a17329c2-dca1-4fba-8e5e-79fbd8400f52" providerId="ADAL" clId="{167931C5-61FD-4BB9-B3CA-9449454855CD}" dt="2025-05-15T14:52:28.645" v="21" actId="27636"/>
          <ac:spMkLst>
            <pc:docMk/>
            <pc:sldMk cId="2057842161" sldId="364"/>
            <ac:spMk id="8" creationId="{4030321D-75BD-4027-84FD-081644371060}"/>
          </ac:spMkLst>
        </pc:spChg>
      </pc:sldChg>
      <pc:sldChg chg="modSp">
        <pc:chgData name="Dietemann Lauren" userId="a17329c2-dca1-4fba-8e5e-79fbd8400f52" providerId="ADAL" clId="{167931C5-61FD-4BB9-B3CA-9449454855CD}" dt="2025-05-15T14:52:28.655" v="22" actId="27636"/>
        <pc:sldMkLst>
          <pc:docMk/>
          <pc:sldMk cId="2983765800" sldId="380"/>
        </pc:sldMkLst>
        <pc:spChg chg="mod">
          <ac:chgData name="Dietemann Lauren" userId="a17329c2-dca1-4fba-8e5e-79fbd8400f52" providerId="ADAL" clId="{167931C5-61FD-4BB9-B3CA-9449454855CD}" dt="2025-05-15T14:52:28.655" v="22" actId="27636"/>
          <ac:spMkLst>
            <pc:docMk/>
            <pc:sldMk cId="2983765800" sldId="380"/>
            <ac:spMk id="9" creationId="{2E8BFF99-EF83-479B-942A-801848ED5F80}"/>
          </ac:spMkLst>
        </pc:spChg>
      </pc:sldChg>
      <pc:sldChg chg="modSp">
        <pc:chgData name="Dietemann Lauren" userId="a17329c2-dca1-4fba-8e5e-79fbd8400f52" providerId="ADAL" clId="{167931C5-61FD-4BB9-B3CA-9449454855CD}" dt="2025-05-15T14:55:09.125" v="74" actId="14100"/>
        <pc:sldMkLst>
          <pc:docMk/>
          <pc:sldMk cId="602472914" sldId="399"/>
        </pc:sldMkLst>
        <pc:spChg chg="mod">
          <ac:chgData name="Dietemann Lauren" userId="a17329c2-dca1-4fba-8e5e-79fbd8400f52" providerId="ADAL" clId="{167931C5-61FD-4BB9-B3CA-9449454855CD}" dt="2025-05-15T14:55:04.028" v="72" actId="1076"/>
          <ac:spMkLst>
            <pc:docMk/>
            <pc:sldMk cId="602472914" sldId="399"/>
            <ac:spMk id="2" creationId="{DEC3F92C-A7AD-63BA-66A4-2DE5A8A017A1}"/>
          </ac:spMkLst>
        </pc:spChg>
        <pc:spChg chg="mod">
          <ac:chgData name="Dietemann Lauren" userId="a17329c2-dca1-4fba-8e5e-79fbd8400f52" providerId="ADAL" clId="{167931C5-61FD-4BB9-B3CA-9449454855CD}" dt="2025-05-15T14:55:09.125" v="74" actId="14100"/>
          <ac:spMkLst>
            <pc:docMk/>
            <pc:sldMk cId="602472914" sldId="399"/>
            <ac:spMk id="3" creationId="{A50F74FC-112D-4BF7-5811-05B0E3FA181C}"/>
          </ac:spMkLst>
        </pc:spChg>
      </pc:sldChg>
      <pc:sldChg chg="modSp">
        <pc:chgData name="Dietemann Lauren" userId="a17329c2-dca1-4fba-8e5e-79fbd8400f52" providerId="ADAL" clId="{167931C5-61FD-4BB9-B3CA-9449454855CD}" dt="2025-05-15T14:52:28.616" v="18" actId="27636"/>
        <pc:sldMkLst>
          <pc:docMk/>
          <pc:sldMk cId="1692699420" sldId="4269"/>
        </pc:sldMkLst>
        <pc:spChg chg="mod">
          <ac:chgData name="Dietemann Lauren" userId="a17329c2-dca1-4fba-8e5e-79fbd8400f52" providerId="ADAL" clId="{167931C5-61FD-4BB9-B3CA-9449454855CD}" dt="2025-05-15T14:52:28.616" v="18" actId="27636"/>
          <ac:spMkLst>
            <pc:docMk/>
            <pc:sldMk cId="1692699420" sldId="4269"/>
            <ac:spMk id="2" creationId="{72AD1051-94A6-72FB-5987-280BAC617250}"/>
          </ac:spMkLst>
        </pc:spChg>
      </pc:sldChg>
      <pc:sldChg chg="addSp modSp">
        <pc:chgData name="Dietemann Lauren" userId="a17329c2-dca1-4fba-8e5e-79fbd8400f52" providerId="ADAL" clId="{167931C5-61FD-4BB9-B3CA-9449454855CD}" dt="2025-05-15T14:52:38.161" v="23"/>
        <pc:sldMkLst>
          <pc:docMk/>
          <pc:sldMk cId="2366025142" sldId="4271"/>
        </pc:sldMkLst>
        <pc:spChg chg="mod">
          <ac:chgData name="Dietemann Lauren" userId="a17329c2-dca1-4fba-8e5e-79fbd8400f52" providerId="ADAL" clId="{167931C5-61FD-4BB9-B3CA-9449454855CD}" dt="2025-05-15T14:52:22.132" v="2" actId="14100"/>
          <ac:spMkLst>
            <pc:docMk/>
            <pc:sldMk cId="2366025142" sldId="4271"/>
            <ac:spMk id="3" creationId="{140BE4BB-8DE8-D5D7-9663-F32959FBD642}"/>
          </ac:spMkLst>
        </pc:spChg>
        <pc:spChg chg="add mod">
          <ac:chgData name="Dietemann Lauren" userId="a17329c2-dca1-4fba-8e5e-79fbd8400f52" providerId="ADAL" clId="{167931C5-61FD-4BB9-B3CA-9449454855CD}" dt="2025-05-15T14:52:38.161" v="23"/>
          <ac:spMkLst>
            <pc:docMk/>
            <pc:sldMk cId="2366025142" sldId="4271"/>
            <ac:spMk id="9" creationId="{BAFF33DD-83F8-48A4-890A-AF1C0F3FDB8C}"/>
          </ac:spMkLst>
        </pc:spChg>
      </pc:sldChg>
      <pc:sldChg chg="addSp modSp">
        <pc:chgData name="Dietemann Lauren" userId="a17329c2-dca1-4fba-8e5e-79fbd8400f52" providerId="ADAL" clId="{167931C5-61FD-4BB9-B3CA-9449454855CD}" dt="2025-05-15T14:54:37.077" v="66" actId="14100"/>
        <pc:sldMkLst>
          <pc:docMk/>
          <pc:sldMk cId="2882384420" sldId="4272"/>
        </pc:sldMkLst>
        <pc:spChg chg="mod ord">
          <ac:chgData name="Dietemann Lauren" userId="a17329c2-dca1-4fba-8e5e-79fbd8400f52" providerId="ADAL" clId="{167931C5-61FD-4BB9-B3CA-9449454855CD}" dt="2025-05-15T14:54:37.077" v="66" actId="14100"/>
          <ac:spMkLst>
            <pc:docMk/>
            <pc:sldMk cId="2882384420" sldId="4272"/>
            <ac:spMk id="7" creationId="{A8A3DCF4-94D6-29BA-7FAD-71B1A7CF11B6}"/>
          </ac:spMkLst>
        </pc:spChg>
        <pc:spChg chg="add mod">
          <ac:chgData name="Dietemann Lauren" userId="a17329c2-dca1-4fba-8e5e-79fbd8400f52" providerId="ADAL" clId="{167931C5-61FD-4BB9-B3CA-9449454855CD}" dt="2025-05-15T14:54:31.975" v="64"/>
          <ac:spMkLst>
            <pc:docMk/>
            <pc:sldMk cId="2882384420" sldId="4272"/>
            <ac:spMk id="16" creationId="{40B8F447-1544-482B-8635-0BDD415E33A0}"/>
          </ac:spMkLst>
        </pc:spChg>
        <pc:grpChg chg="mod">
          <ac:chgData name="Dietemann Lauren" userId="a17329c2-dca1-4fba-8e5e-79fbd8400f52" providerId="ADAL" clId="{167931C5-61FD-4BB9-B3CA-9449454855CD}" dt="2025-05-15T14:54:28.951" v="63" actId="1076"/>
          <ac:grpSpMkLst>
            <pc:docMk/>
            <pc:sldMk cId="2882384420" sldId="4272"/>
            <ac:grpSpMk id="15" creationId="{7975F49E-4F26-A769-A8E4-DBEF760D0931}"/>
          </ac:grpSpMkLst>
        </pc:grpChg>
      </pc:sldChg>
      <pc:sldChg chg="addSp modSp">
        <pc:chgData name="Dietemann Lauren" userId="a17329c2-dca1-4fba-8e5e-79fbd8400f52" providerId="ADAL" clId="{167931C5-61FD-4BB9-B3CA-9449454855CD}" dt="2025-05-15T14:52:52.958" v="26" actId="14100"/>
        <pc:sldMkLst>
          <pc:docMk/>
          <pc:sldMk cId="2239159837" sldId="4276"/>
        </pc:sldMkLst>
        <pc:spChg chg="add mod">
          <ac:chgData name="Dietemann Lauren" userId="a17329c2-dca1-4fba-8e5e-79fbd8400f52" providerId="ADAL" clId="{167931C5-61FD-4BB9-B3CA-9449454855CD}" dt="2025-05-15T14:52:49.458" v="25"/>
          <ac:spMkLst>
            <pc:docMk/>
            <pc:sldMk cId="2239159837" sldId="4276"/>
            <ac:spMk id="10" creationId="{2417C616-FA2D-4F88-8BA7-DD67B4F267A3}"/>
          </ac:spMkLst>
        </pc:spChg>
        <pc:spChg chg="mod">
          <ac:chgData name="Dietemann Lauren" userId="a17329c2-dca1-4fba-8e5e-79fbd8400f52" providerId="ADAL" clId="{167931C5-61FD-4BB9-B3CA-9449454855CD}" dt="2025-05-15T14:52:52.958" v="26" actId="14100"/>
          <ac:spMkLst>
            <pc:docMk/>
            <pc:sldMk cId="2239159837" sldId="4276"/>
            <ac:spMk id="11" creationId="{243B059D-E9F0-B950-1CFF-F4A931D8F18A}"/>
          </ac:spMkLst>
        </pc:spChg>
      </pc:sldChg>
      <pc:sldChg chg="addSp modSp">
        <pc:chgData name="Dietemann Lauren" userId="a17329c2-dca1-4fba-8e5e-79fbd8400f52" providerId="ADAL" clId="{167931C5-61FD-4BB9-B3CA-9449454855CD}" dt="2025-05-15T14:53:04.295" v="28"/>
        <pc:sldMkLst>
          <pc:docMk/>
          <pc:sldMk cId="3213247273" sldId="4278"/>
        </pc:sldMkLst>
        <pc:spChg chg="add mod">
          <ac:chgData name="Dietemann Lauren" userId="a17329c2-dca1-4fba-8e5e-79fbd8400f52" providerId="ADAL" clId="{167931C5-61FD-4BB9-B3CA-9449454855CD}" dt="2025-05-15T14:53:04.295" v="28"/>
          <ac:spMkLst>
            <pc:docMk/>
            <pc:sldMk cId="3213247273" sldId="4278"/>
            <ac:spMk id="10" creationId="{C75A7A30-170B-427F-BBAF-2C6599164185}"/>
          </ac:spMkLst>
        </pc:spChg>
      </pc:sldChg>
      <pc:sldChg chg="modSp">
        <pc:chgData name="Dietemann Lauren" userId="a17329c2-dca1-4fba-8e5e-79fbd8400f52" providerId="ADAL" clId="{167931C5-61FD-4BB9-B3CA-9449454855CD}" dt="2025-05-15T14:54:13.886" v="59" actId="1076"/>
        <pc:sldMkLst>
          <pc:docMk/>
          <pc:sldMk cId="2392473396" sldId="4279"/>
        </pc:sldMkLst>
        <pc:spChg chg="mod">
          <ac:chgData name="Dietemann Lauren" userId="a17329c2-dca1-4fba-8e5e-79fbd8400f52" providerId="ADAL" clId="{167931C5-61FD-4BB9-B3CA-9449454855CD}" dt="2025-05-15T14:53:59.605" v="53" actId="14100"/>
          <ac:spMkLst>
            <pc:docMk/>
            <pc:sldMk cId="2392473396" sldId="4279"/>
            <ac:spMk id="4" creationId="{6B4125E9-B809-09B7-DF58-1B4D8B94C2FC}"/>
          </ac:spMkLst>
        </pc:spChg>
        <pc:spChg chg="mod">
          <ac:chgData name="Dietemann Lauren" userId="a17329c2-dca1-4fba-8e5e-79fbd8400f52" providerId="ADAL" clId="{167931C5-61FD-4BB9-B3CA-9449454855CD}" dt="2025-05-15T14:54:13.886" v="59" actId="1076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Dietemann Lauren" userId="a17329c2-dca1-4fba-8e5e-79fbd8400f52" providerId="ADAL" clId="{167931C5-61FD-4BB9-B3CA-9449454855CD}" dt="2025-05-15T14:54:11.445" v="58" actId="1076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Dietemann Lauren" userId="a17329c2-dca1-4fba-8e5e-79fbd8400f52" providerId="ADAL" clId="{167931C5-61FD-4BB9-B3CA-9449454855CD}" dt="2025-05-15T14:54:05.772" v="56" actId="1076"/>
          <ac:spMkLst>
            <pc:docMk/>
            <pc:sldMk cId="2392473396" sldId="4279"/>
            <ac:spMk id="13" creationId="{C15970C0-0B6C-CEC3-185D-A38E04DAD044}"/>
          </ac:spMkLst>
        </pc:spChg>
        <pc:spChg chg="mod">
          <ac:chgData name="Dietemann Lauren" userId="a17329c2-dca1-4fba-8e5e-79fbd8400f52" providerId="ADAL" clId="{167931C5-61FD-4BB9-B3CA-9449454855CD}" dt="2025-05-15T14:53:48.508" v="40" actId="1076"/>
          <ac:spMkLst>
            <pc:docMk/>
            <pc:sldMk cId="2392473396" sldId="4279"/>
            <ac:spMk id="19" creationId="{88001138-5906-C6E9-FF4A-045344A68647}"/>
          </ac:spMkLst>
        </pc:spChg>
        <pc:spChg chg="mod">
          <ac:chgData name="Dietemann Lauren" userId="a17329c2-dca1-4fba-8e5e-79fbd8400f52" providerId="ADAL" clId="{167931C5-61FD-4BB9-B3CA-9449454855CD}" dt="2025-05-15T14:53:53.284" v="49" actId="20577"/>
          <ac:spMkLst>
            <pc:docMk/>
            <pc:sldMk cId="2392473396" sldId="4279"/>
            <ac:spMk id="31" creationId="{721FE2A5-1818-1DC3-D34D-1B8EFC4EA758}"/>
          </ac:spMkLst>
        </pc:spChg>
        <pc:spChg chg="mod">
          <ac:chgData name="Dietemann Lauren" userId="a17329c2-dca1-4fba-8e5e-79fbd8400f52" providerId="ADAL" clId="{167931C5-61FD-4BB9-B3CA-9449454855CD}" dt="2025-05-15T14:54:03.806" v="55" actId="1076"/>
          <ac:spMkLst>
            <pc:docMk/>
            <pc:sldMk cId="2392473396" sldId="4279"/>
            <ac:spMk id="59" creationId="{99A1946D-AA3A-C00F-EDD0-1DC7E00C012C}"/>
          </ac:spMkLst>
        </pc:spChg>
        <pc:picChg chg="mod">
          <ac:chgData name="Dietemann Lauren" userId="a17329c2-dca1-4fba-8e5e-79fbd8400f52" providerId="ADAL" clId="{167931C5-61FD-4BB9-B3CA-9449454855CD}" dt="2025-05-15T14:53:54.541" v="50" actId="1076"/>
          <ac:picMkLst>
            <pc:docMk/>
            <pc:sldMk cId="2392473396" sldId="4279"/>
            <ac:picMk id="55" creationId="{F5D46F98-4FB0-EACD-7D10-1D13DF8E8E27}"/>
          </ac:picMkLst>
        </pc:picChg>
      </pc:sldChg>
      <pc:sldChg chg="addSp modSp">
        <pc:chgData name="Dietemann Lauren" userId="a17329c2-dca1-4fba-8e5e-79fbd8400f52" providerId="ADAL" clId="{167931C5-61FD-4BB9-B3CA-9449454855CD}" dt="2025-05-15T14:53:19.803" v="32"/>
        <pc:sldMkLst>
          <pc:docMk/>
          <pc:sldMk cId="1416738655" sldId="4281"/>
        </pc:sldMkLst>
        <pc:spChg chg="mod">
          <ac:chgData name="Dietemann Lauren" userId="a17329c2-dca1-4fba-8e5e-79fbd8400f52" providerId="ADAL" clId="{167931C5-61FD-4BB9-B3CA-9449454855CD}" dt="2025-05-15T14:53:13.868" v="30" actId="14100"/>
          <ac:spMkLst>
            <pc:docMk/>
            <pc:sldMk cId="1416738655" sldId="4281"/>
            <ac:spMk id="2" creationId="{561D7654-CE4F-7BCB-64F3-E30FAC28FCD9}"/>
          </ac:spMkLst>
        </pc:spChg>
        <pc:spChg chg="mod">
          <ac:chgData name="Dietemann Lauren" userId="a17329c2-dca1-4fba-8e5e-79fbd8400f52" providerId="ADAL" clId="{167931C5-61FD-4BB9-B3CA-9449454855CD}" dt="2025-05-15T14:52:28.458" v="4" actId="27636"/>
          <ac:spMkLst>
            <pc:docMk/>
            <pc:sldMk cId="1416738655" sldId="4281"/>
            <ac:spMk id="11" creationId="{95320F3E-A271-810A-7BDC-9292D2951CC5}"/>
          </ac:spMkLst>
        </pc:spChg>
        <pc:spChg chg="add mod">
          <ac:chgData name="Dietemann Lauren" userId="a17329c2-dca1-4fba-8e5e-79fbd8400f52" providerId="ADAL" clId="{167931C5-61FD-4BB9-B3CA-9449454855CD}" dt="2025-05-15T14:53:19.803" v="32"/>
          <ac:spMkLst>
            <pc:docMk/>
            <pc:sldMk cId="1416738655" sldId="4281"/>
            <ac:spMk id="14" creationId="{9BD6A57B-83E5-4AC3-8E7C-1ACCEA194FD0}"/>
          </ac:spMkLst>
        </pc:spChg>
      </pc:sldChg>
      <pc:sldChg chg="addSp modSp">
        <pc:chgData name="Dietemann Lauren" userId="a17329c2-dca1-4fba-8e5e-79fbd8400f52" providerId="ADAL" clId="{167931C5-61FD-4BB9-B3CA-9449454855CD}" dt="2025-05-15T14:53:35.035" v="35" actId="14100"/>
        <pc:sldMkLst>
          <pc:docMk/>
          <pc:sldMk cId="658813360" sldId="4282"/>
        </pc:sldMkLst>
        <pc:spChg chg="mod">
          <ac:chgData name="Dietemann Lauren" userId="a17329c2-dca1-4fba-8e5e-79fbd8400f52" providerId="ADAL" clId="{167931C5-61FD-4BB9-B3CA-9449454855CD}" dt="2025-05-15T14:52:28.481" v="5" actId="27636"/>
          <ac:spMkLst>
            <pc:docMk/>
            <pc:sldMk cId="658813360" sldId="4282"/>
            <ac:spMk id="11" creationId="{60BC17D7-FA41-D7FB-0054-C3A4BA7E95B3}"/>
          </ac:spMkLst>
        </pc:spChg>
        <pc:spChg chg="add mod">
          <ac:chgData name="Dietemann Lauren" userId="a17329c2-dca1-4fba-8e5e-79fbd8400f52" providerId="ADAL" clId="{167931C5-61FD-4BB9-B3CA-9449454855CD}" dt="2025-05-15T14:53:35.035" v="35" actId="14100"/>
          <ac:spMkLst>
            <pc:docMk/>
            <pc:sldMk cId="658813360" sldId="4282"/>
            <ac:spMk id="12" creationId="{B8488B9A-1C26-473B-B57F-AB61DF7416B2}"/>
          </ac:spMkLst>
        </pc:spChg>
      </pc:sldChg>
      <pc:sldChg chg="modSp">
        <pc:chgData name="Dietemann Lauren" userId="a17329c2-dca1-4fba-8e5e-79fbd8400f52" providerId="ADAL" clId="{167931C5-61FD-4BB9-B3CA-9449454855CD}" dt="2025-05-15T14:54:58.606" v="71" actId="1076"/>
        <pc:sldMkLst>
          <pc:docMk/>
          <pc:sldMk cId="142792273" sldId="4283"/>
        </pc:sldMkLst>
        <pc:spChg chg="mod">
          <ac:chgData name="Dietemann Lauren" userId="a17329c2-dca1-4fba-8e5e-79fbd8400f52" providerId="ADAL" clId="{167931C5-61FD-4BB9-B3CA-9449454855CD}" dt="2025-05-15T14:52:28.514" v="8" actId="27636"/>
          <ac:spMkLst>
            <pc:docMk/>
            <pc:sldMk cId="142792273" sldId="4283"/>
            <ac:spMk id="6" creationId="{616979B4-67C3-7714-3642-7C48E68BE926}"/>
          </ac:spMkLst>
        </pc:spChg>
        <pc:spChg chg="mod">
          <ac:chgData name="Dietemann Lauren" userId="a17329c2-dca1-4fba-8e5e-79fbd8400f52" providerId="ADAL" clId="{167931C5-61FD-4BB9-B3CA-9449454855CD}" dt="2025-05-15T14:54:58.606" v="71" actId="1076"/>
          <ac:spMkLst>
            <pc:docMk/>
            <pc:sldMk cId="142792273" sldId="4283"/>
            <ac:spMk id="7" creationId="{81F67D87-ACEA-29C6-2CD7-76EFA9FBAFF9}"/>
          </ac:spMkLst>
        </pc:spChg>
      </pc:sldChg>
      <pc:sldChg chg="modSp">
        <pc:chgData name="Dietemann Lauren" userId="a17329c2-dca1-4fba-8e5e-79fbd8400f52" providerId="ADAL" clId="{167931C5-61FD-4BB9-B3CA-9449454855CD}" dt="2025-05-15T14:52:28.538" v="10" actId="27636"/>
        <pc:sldMkLst>
          <pc:docMk/>
          <pc:sldMk cId="1066813189" sldId="4284"/>
        </pc:sldMkLst>
        <pc:spChg chg="mod">
          <ac:chgData name="Dietemann Lauren" userId="a17329c2-dca1-4fba-8e5e-79fbd8400f52" providerId="ADAL" clId="{167931C5-61FD-4BB9-B3CA-9449454855CD}" dt="2025-05-15T14:52:28.538" v="10" actId="27636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Dietemann Lauren" userId="a17329c2-dca1-4fba-8e5e-79fbd8400f52" providerId="ADAL" clId="{167931C5-61FD-4BB9-B3CA-9449454855CD}" dt="2025-05-15T14:55:13.830" v="75" actId="1076"/>
        <pc:sldMkLst>
          <pc:docMk/>
          <pc:sldMk cId="3222018907" sldId="4286"/>
        </pc:sldMkLst>
        <pc:spChg chg="mod">
          <ac:chgData name="Dietemann Lauren" userId="a17329c2-dca1-4fba-8e5e-79fbd8400f52" providerId="ADAL" clId="{167931C5-61FD-4BB9-B3CA-9449454855CD}" dt="2025-05-15T14:55:13.830" v="75" actId="1076"/>
          <ac:spMkLst>
            <pc:docMk/>
            <pc:sldMk cId="3222018907" sldId="4286"/>
            <ac:spMk id="5" creationId="{E5B3DC23-C003-DFE3-0F34-C26FEDD93999}"/>
          </ac:spMkLst>
        </pc:spChg>
      </pc:sldChg>
      <pc:sldChg chg="modSp">
        <pc:chgData name="Dietemann Lauren" userId="a17329c2-dca1-4fba-8e5e-79fbd8400f52" providerId="ADAL" clId="{167931C5-61FD-4BB9-B3CA-9449454855CD}" dt="2025-05-15T14:52:28.625" v="19" actId="27636"/>
        <pc:sldMkLst>
          <pc:docMk/>
          <pc:sldMk cId="4036916827" sldId="4289"/>
        </pc:sldMkLst>
        <pc:spChg chg="mod">
          <ac:chgData name="Dietemann Lauren" userId="a17329c2-dca1-4fba-8e5e-79fbd8400f52" providerId="ADAL" clId="{167931C5-61FD-4BB9-B3CA-9449454855CD}" dt="2025-05-15T14:52:28.625" v="19" actId="27636"/>
          <ac:spMkLst>
            <pc:docMk/>
            <pc:sldMk cId="4036916827" sldId="4289"/>
            <ac:spMk id="2" creationId="{C887E290-E5B8-D3BD-EF92-368E8254EF6C}"/>
          </ac:spMkLst>
        </pc:spChg>
      </pc:sldChg>
      <pc:sldChg chg="modSp">
        <pc:chgData name="Dietemann Lauren" userId="a17329c2-dca1-4fba-8e5e-79fbd8400f52" providerId="ADAL" clId="{167931C5-61FD-4BB9-B3CA-9449454855CD}" dt="2025-05-15T14:52:28.634" v="20" actId="27636"/>
        <pc:sldMkLst>
          <pc:docMk/>
          <pc:sldMk cId="511983591" sldId="4290"/>
        </pc:sldMkLst>
        <pc:spChg chg="mod">
          <ac:chgData name="Dietemann Lauren" userId="a17329c2-dca1-4fba-8e5e-79fbd8400f52" providerId="ADAL" clId="{167931C5-61FD-4BB9-B3CA-9449454855CD}" dt="2025-05-15T14:52:28.634" v="20" actId="27636"/>
          <ac:spMkLst>
            <pc:docMk/>
            <pc:sldMk cId="511983591" sldId="4290"/>
            <ac:spMk id="2" creationId="{4440139B-2E06-C290-E583-E74D89E2A324}"/>
          </ac:spMkLst>
        </pc:spChg>
      </pc:sldChg>
      <pc:sldChg chg="addSp modSp">
        <pc:chgData name="Dietemann Lauren" userId="a17329c2-dca1-4fba-8e5e-79fbd8400f52" providerId="ADAL" clId="{167931C5-61FD-4BB9-B3CA-9449454855CD}" dt="2025-05-15T14:54:52.684" v="70"/>
        <pc:sldMkLst>
          <pc:docMk/>
          <pc:sldMk cId="3023125882" sldId="4294"/>
        </pc:sldMkLst>
        <pc:spChg chg="mod">
          <ac:chgData name="Dietemann Lauren" userId="a17329c2-dca1-4fba-8e5e-79fbd8400f52" providerId="ADAL" clId="{167931C5-61FD-4BB9-B3CA-9449454855CD}" dt="2025-05-15T14:54:44.219" v="68" actId="27636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Dietemann Lauren" userId="a17329c2-dca1-4fba-8e5e-79fbd8400f52" providerId="ADAL" clId="{167931C5-61FD-4BB9-B3CA-9449454855CD}" dt="2025-05-15T14:54:52.684" v="70"/>
          <ac:spMkLst>
            <pc:docMk/>
            <pc:sldMk cId="3023125882" sldId="4294"/>
            <ac:spMk id="8" creationId="{017B9D5C-7CE5-4A83-B0BF-B218AE4DC068}"/>
          </ac:spMkLst>
        </pc:sp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Ecovalia Projects" userId="S::ecovalia.projects_ecovalia.org#ext#@fibl.ch::c8341499-ddd6-47c5-8f7e-b0cb81626267" providerId="AD" clId="Web-{B7229977-BD55-5789-8ADC-3A8345F809DF}"/>
    <pc:docChg chg="addSld delSld modSld modSection">
      <pc:chgData name="Ecovalia Projects" userId="S::ecovalia.projects_ecovalia.org#ext#@fibl.ch::c8341499-ddd6-47c5-8f7e-b0cb81626267" providerId="AD" clId="Web-{B7229977-BD55-5789-8ADC-3A8345F809DF}" dt="2025-05-30T11:55:12.397" v="228" actId="20577"/>
      <pc:docMkLst>
        <pc:docMk/>
      </pc:docMkLst>
      <pc:sldChg chg="modSp modCm">
        <pc:chgData name="Ecovalia Projects" userId="S::ecovalia.projects_ecovalia.org#ext#@fibl.ch::c8341499-ddd6-47c5-8f7e-b0cb81626267" providerId="AD" clId="Web-{B7229977-BD55-5789-8ADC-3A8345F809DF}" dt="2025-05-30T10:58:30.910" v="102" actId="1076"/>
        <pc:sldMkLst>
          <pc:docMk/>
          <pc:sldMk cId="3732470565" sldId="353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8:30.910" v="102" actId="1076"/>
          <ac:spMkLst>
            <pc:docMk/>
            <pc:sldMk cId="3732470565" sldId="353"/>
            <ac:spMk id="17" creationId="{A81BA69A-A25D-795D-1B33-EEBE06D31B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8:19.223" v="94" actId="20577"/>
              <pc2:cmMkLst xmlns:pc2="http://schemas.microsoft.com/office/powerpoint/2019/9/main/command">
                <pc:docMk/>
                <pc:sldMk cId="3732470565" sldId="353"/>
                <pc2:cmMk id="{A8CEEC6C-E585-4EB7-8596-B7A1D4D09084}"/>
              </pc2:cmMkLst>
            </pc226:cmChg>
          </p:ext>
        </pc:extLst>
      </pc:sldChg>
      <pc:sldChg chg="modSp modCm">
        <pc:chgData name="Ecovalia Projects" userId="S::ecovalia.projects_ecovalia.org#ext#@fibl.ch::c8341499-ddd6-47c5-8f7e-b0cb81626267" providerId="AD" clId="Web-{B7229977-BD55-5789-8ADC-3A8345F809DF}" dt="2025-05-30T10:57:47.550" v="91" actId="20577"/>
        <pc:sldMkLst>
          <pc:docMk/>
          <pc:sldMk cId="3294523116" sldId="355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47.550" v="91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46.379" v="90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22:21.632" v="184" actId="1076"/>
        <pc:sldMkLst>
          <pc:docMk/>
          <pc:sldMk cId="3854506546" sldId="357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22:13.366" v="178" actId="20577"/>
          <ac:spMkLst>
            <pc:docMk/>
            <pc:sldMk cId="3854506546" sldId="357"/>
            <ac:spMk id="4" creationId="{4F3A37DC-624C-4092-9FC6-E65D0A801DAB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22:21.632" v="184" actId="1076"/>
          <ac:picMkLst>
            <pc:docMk/>
            <pc:sldMk cId="3854506546" sldId="357"/>
            <ac:picMk id="3" creationId="{714B7F97-BF31-6ED7-9CA3-A0FACF7DB73E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22:15.507" v="180"/>
          <ac:picMkLst>
            <pc:docMk/>
            <pc:sldMk cId="3854506546" sldId="357"/>
            <ac:picMk id="8" creationId="{6F6F41D4-78D7-E86C-7EE4-BA9BEF95AADC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22:14.116" v="179"/>
          <ac:picMkLst>
            <pc:docMk/>
            <pc:sldMk cId="3854506546" sldId="357"/>
            <ac:picMk id="10" creationId="{05395942-1715-9CA6-93BF-DE7694174B60}"/>
          </ac:picMkLst>
        </pc:picChg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11:47.327" v="153" actId="1076"/>
        <pc:sldMkLst>
          <pc:docMk/>
          <pc:sldMk cId="872972548" sldId="36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10:56.358" v="130" actId="20577"/>
          <ac:spMkLst>
            <pc:docMk/>
            <pc:sldMk cId="872972548" sldId="360"/>
            <ac:spMk id="2" creationId="{92944765-230A-4554-8FE3-7FF683E0D925}"/>
          </ac:spMkLst>
        </pc:spChg>
        <pc:spChg chg="mod">
          <ac:chgData name="Ecovalia Projects" userId="S::ecovalia.projects_ecovalia.org#ext#@fibl.ch::c8341499-ddd6-47c5-8f7e-b0cb81626267" providerId="AD" clId="Web-{B7229977-BD55-5789-8ADC-3A8345F809DF}" dt="2025-05-30T11:11:34.639" v="147" actId="20577"/>
          <ac:spMkLst>
            <pc:docMk/>
            <pc:sldMk cId="872972548" sldId="360"/>
            <ac:spMk id="9" creationId="{B2B73B51-A659-5FD4-A26A-F459B5571FE4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11:47.327" v="153" actId="1076"/>
          <ac:picMkLst>
            <pc:docMk/>
            <pc:sldMk cId="872972548" sldId="360"/>
            <ac:picMk id="3" creationId="{3E51CE3F-2D6A-8868-4B77-967B6BBB279C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5.374" v="148"/>
          <ac:picMkLst>
            <pc:docMk/>
            <pc:sldMk cId="872972548" sldId="360"/>
            <ac:picMk id="16" creationId="{ED40C517-2E92-36F7-25AD-B315A568BD2F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5.952" v="149"/>
          <ac:picMkLst>
            <pc:docMk/>
            <pc:sldMk cId="872972548" sldId="360"/>
            <ac:picMk id="18" creationId="{B7D228E5-BC94-6E32-F0A4-4D87C4DC4834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6.624" v="150"/>
          <ac:picMkLst>
            <pc:docMk/>
            <pc:sldMk cId="872972548" sldId="360"/>
            <ac:picMk id="20" creationId="{37E183DB-638E-1996-3166-3814A9DE9AE9}"/>
          </ac:picMkLst>
        </pc:picChg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15:33.767" v="169" actId="1076"/>
        <pc:sldMkLst>
          <pc:docMk/>
          <pc:sldMk cId="1461826624" sldId="361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15:31.689" v="168" actId="20577"/>
          <ac:spMkLst>
            <pc:docMk/>
            <pc:sldMk cId="1461826624" sldId="361"/>
            <ac:spMk id="4" creationId="{4F3A37DC-624C-4092-9FC6-E65D0A801DAB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15:33.767" v="169" actId="1076"/>
          <ac:picMkLst>
            <pc:docMk/>
            <pc:sldMk cId="1461826624" sldId="361"/>
            <ac:picMk id="3" creationId="{0939DE43-00D9-8D47-0D92-ED89D99E631E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3:55.563" v="154"/>
          <ac:picMkLst>
            <pc:docMk/>
            <pc:sldMk cId="1461826624" sldId="361"/>
            <ac:picMk id="6" creationId="{A582F481-6B8A-0680-75FB-E66E9EE32E40}"/>
          </ac:picMkLst>
        </pc:picChg>
      </pc:sldChg>
      <pc:sldChg chg="modSp modCm">
        <pc:chgData name="Ecovalia Projects" userId="S::ecovalia.projects_ecovalia.org#ext#@fibl.ch::c8341499-ddd6-47c5-8f7e-b0cb81626267" providerId="AD" clId="Web-{B7229977-BD55-5789-8ADC-3A8345F809DF}" dt="2025-05-30T10:57:39.363" v="89" actId="20577"/>
        <pc:sldMkLst>
          <pc:docMk/>
          <pc:sldMk cId="1917806682" sldId="362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15.878" v="84" actId="20577"/>
          <ac:spMkLst>
            <pc:docMk/>
            <pc:sldMk cId="1917806682" sldId="362"/>
            <ac:spMk id="2" creationId="{BC49C28F-7588-42CC-A72D-22F55BED396D}"/>
          </ac:spMkLst>
        </pc:spChg>
        <pc:spChg chg="mod">
          <ac:chgData name="Ecovalia Projects" userId="S::ecovalia.projects_ecovalia.org#ext#@fibl.ch::c8341499-ddd6-47c5-8f7e-b0cb81626267" providerId="AD" clId="Web-{B7229977-BD55-5789-8ADC-3A8345F809DF}" dt="2025-05-30T10:57:39.363" v="89" actId="20577"/>
          <ac:spMkLst>
            <pc:docMk/>
            <pc:sldMk cId="1917806682" sldId="362"/>
            <ac:spMk id="3" creationId="{1E0A0234-2208-4129-A2CB-23EF16D238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33.128" v="88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33.128" v="88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24:08.258" v="198" actId="1076"/>
        <pc:sldMkLst>
          <pc:docMk/>
          <pc:sldMk cId="1692699420" sldId="4269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22:33.882" v="190" actId="20577"/>
          <ac:spMkLst>
            <pc:docMk/>
            <pc:sldMk cId="1692699420" sldId="4269"/>
            <ac:spMk id="2" creationId="{72AD1051-94A6-72FB-5987-280BAC617250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1:23:41.743" v="192"/>
          <ac:grpSpMkLst>
            <pc:docMk/>
            <pc:sldMk cId="1692699420" sldId="4269"/>
            <ac:grpSpMk id="22" creationId="{666046E7-F96A-A622-88B3-913B0B905069}"/>
          </ac:grpSpMkLst>
        </pc:grpChg>
        <pc:picChg chg="add mod">
          <ac:chgData name="Ecovalia Projects" userId="S::ecovalia.projects_ecovalia.org#ext#@fibl.ch::c8341499-ddd6-47c5-8f7e-b0cb81626267" providerId="AD" clId="Web-{B7229977-BD55-5789-8ADC-3A8345F809DF}" dt="2025-05-30T11:23:48.618" v="195" actId="1076"/>
          <ac:picMkLst>
            <pc:docMk/>
            <pc:sldMk cId="1692699420" sldId="4269"/>
            <ac:picMk id="4" creationId="{65B2CB70-E32B-09B3-5860-BFF0B118F45C}"/>
          </ac:picMkLst>
        </pc:picChg>
        <pc:picChg chg="add mod">
          <ac:chgData name="Ecovalia Projects" userId="S::ecovalia.projects_ecovalia.org#ext#@fibl.ch::c8341499-ddd6-47c5-8f7e-b0cb81626267" providerId="AD" clId="Web-{B7229977-BD55-5789-8ADC-3A8345F809DF}" dt="2025-05-30T11:24:08.258" v="198" actId="1076"/>
          <ac:picMkLst>
            <pc:docMk/>
            <pc:sldMk cId="1692699420" sldId="4269"/>
            <ac:picMk id="6" creationId="{215FA9AF-E1DC-C986-9554-5D8A794B6192}"/>
          </ac:picMkLst>
        </pc:picChg>
      </pc:sldChg>
      <pc:sldChg chg="delSp modSp delAnim">
        <pc:chgData name="Ecovalia Projects" userId="S::ecovalia.projects_ecovalia.org#ext#@fibl.ch::c8341499-ddd6-47c5-8f7e-b0cb81626267" providerId="AD" clId="Web-{B7229977-BD55-5789-8ADC-3A8345F809DF}" dt="2025-05-30T10:58:43.379" v="105"/>
        <pc:sldMkLst>
          <pc:docMk/>
          <pc:sldMk cId="2486278685" sldId="427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8:41.770" v="104" actId="20577"/>
          <ac:spMkLst>
            <pc:docMk/>
            <pc:sldMk cId="2486278685" sldId="4270"/>
            <ac:spMk id="2" creationId="{F3487D3D-54D6-C4F3-8CA0-DBE28B9A47E0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0:58:43.379" v="105"/>
          <ac:grpSpMkLst>
            <pc:docMk/>
            <pc:sldMk cId="2486278685" sldId="4270"/>
            <ac:grpSpMk id="6" creationId="{47D1987F-BCE5-DB32-738C-02110C8D7373}"/>
          </ac:grpSpMkLst>
        </pc:grpChg>
      </pc:sldChg>
      <pc:sldChg chg="modSp">
        <pc:chgData name="Ecovalia Projects" userId="S::ecovalia.projects_ecovalia.org#ext#@fibl.ch::c8341499-ddd6-47c5-8f7e-b0cb81626267" providerId="AD" clId="Web-{B7229977-BD55-5789-8ADC-3A8345F809DF}" dt="2025-05-30T10:57:49.957" v="93" actId="20577"/>
        <pc:sldMkLst>
          <pc:docMk/>
          <pc:sldMk cId="3222018907" sldId="4286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49.957" v="93" actId="20577"/>
          <ac:spMkLst>
            <pc:docMk/>
            <pc:sldMk cId="3222018907" sldId="4286"/>
            <ac:spMk id="3" creationId="{111CC1A6-2239-8112-0981-5E8A3C349CE2}"/>
          </ac:spMkLst>
        </pc:spChg>
        <pc:graphicFrameChg chg="mod modGraphic">
          <ac:chgData name="Ecovalia Projects" userId="S::ecovalia.projects_ecovalia.org#ext#@fibl.ch::c8341499-ddd6-47c5-8f7e-b0cb81626267" providerId="AD" clId="Web-{B7229977-BD55-5789-8ADC-3A8345F809DF}" dt="2025-05-30T10:51:11.248" v="79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  <pc:sldChg chg="addSp delSp modSp del addAnim delAnim">
        <pc:chgData name="Ecovalia Projects" userId="S::ecovalia.projects_ecovalia.org#ext#@fibl.ch::c8341499-ddd6-47c5-8f7e-b0cb81626267" providerId="AD" clId="Web-{B7229977-BD55-5789-8ADC-3A8345F809DF}" dt="2025-05-30T11:25:06.025" v="211"/>
        <pc:sldMkLst>
          <pc:docMk/>
          <pc:sldMk cId="4036916827" sldId="4289"/>
        </pc:sldMkLst>
        <pc:spChg chg="add del mod">
          <ac:chgData name="Ecovalia Projects" userId="S::ecovalia.projects_ecovalia.org#ext#@fibl.ch::c8341499-ddd6-47c5-8f7e-b0cb81626267" providerId="AD" clId="Web-{B7229977-BD55-5789-8ADC-3A8345F809DF}" dt="2025-05-30T11:24:55.415" v="208"/>
          <ac:spMkLst>
            <pc:docMk/>
            <pc:sldMk cId="4036916827" sldId="4289"/>
            <ac:spMk id="27" creationId="{64679666-A0E3-33C2-1D2E-4E4F4239AC55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1:22:41.101" v="191"/>
          <ac:grpSpMkLst>
            <pc:docMk/>
            <pc:sldMk cId="4036916827" sldId="4289"/>
            <ac:grpSpMk id="6" creationId="{30D4E261-855C-82B8-54F2-BC4B6C23591A}"/>
          </ac:grpSpMkLst>
        </pc:grpChg>
      </pc:sldChg>
      <pc:sldChg chg="modSp">
        <pc:chgData name="Ecovalia Projects" userId="S::ecovalia.projects_ecovalia.org#ext#@fibl.ch::c8341499-ddd6-47c5-8f7e-b0cb81626267" providerId="AD" clId="Web-{B7229977-BD55-5789-8ADC-3A8345F809DF}" dt="2025-05-30T11:54:50.099" v="217" actId="20577"/>
        <pc:sldMkLst>
          <pc:docMk/>
          <pc:sldMk cId="511983591" sldId="429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54:50.099" v="217" actId="20577"/>
          <ac:spMkLst>
            <pc:docMk/>
            <pc:sldMk cId="511983591" sldId="4290"/>
            <ac:spMk id="2" creationId="{4440139B-2E06-C290-E583-E74D89E2A324}"/>
          </ac:spMkLst>
        </pc:spChg>
      </pc:sldChg>
      <pc:sldChg chg="addSp delSp modSp delAnim">
        <pc:chgData name="Ecovalia Projects" userId="S::ecovalia.projects_ecovalia.org#ext#@fibl.ch::c8341499-ddd6-47c5-8f7e-b0cb81626267" providerId="AD" clId="Web-{B7229977-BD55-5789-8ADC-3A8345F809DF}" dt="2025-05-30T11:54:36.380" v="214"/>
        <pc:sldMkLst>
          <pc:docMk/>
          <pc:sldMk cId="3593763075" sldId="4292"/>
        </pc:sldMkLst>
        <pc:grpChg chg="del">
          <ac:chgData name="Ecovalia Projects" userId="S::ecovalia.projects_ecovalia.org#ext#@fibl.ch::c8341499-ddd6-47c5-8f7e-b0cb81626267" providerId="AD" clId="Web-{B7229977-BD55-5789-8ADC-3A8345F809DF}" dt="2025-05-30T11:53:34.238" v="212"/>
          <ac:grpSpMkLst>
            <pc:docMk/>
            <pc:sldMk cId="3593763075" sldId="4292"/>
            <ac:grpSpMk id="7" creationId="{9E810E92-BA34-00BB-5D7A-6C37E9BAD051}"/>
          </ac:grpSpMkLst>
        </pc:grpChg>
        <pc:picChg chg="add mod">
          <ac:chgData name="Ecovalia Projects" userId="S::ecovalia.projects_ecovalia.org#ext#@fibl.ch::c8341499-ddd6-47c5-8f7e-b0cb81626267" providerId="AD" clId="Web-{B7229977-BD55-5789-8ADC-3A8345F809DF}" dt="2025-05-30T11:54:36.380" v="214"/>
          <ac:picMkLst>
            <pc:docMk/>
            <pc:sldMk cId="3593763075" sldId="4292"/>
            <ac:picMk id="2" creationId="{7972BE75-C84D-EFA8-DEC6-07B8A52FAE50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53:48.207" v="213"/>
          <ac:picMkLst>
            <pc:docMk/>
            <pc:sldMk cId="3593763075" sldId="4292"/>
            <ac:picMk id="6" creationId="{7D05AA5D-8945-E437-FA6A-F31380A41A48}"/>
          </ac:picMkLst>
        </pc:picChg>
      </pc:sldChg>
      <pc:sldChg chg="modSp">
        <pc:chgData name="Ecovalia Projects" userId="S::ecovalia.projects_ecovalia.org#ext#@fibl.ch::c8341499-ddd6-47c5-8f7e-b0cb81626267" providerId="AD" clId="Web-{B7229977-BD55-5789-8ADC-3A8345F809DF}" dt="2025-05-30T11:55:12.397" v="228" actId="20577"/>
        <pc:sldMkLst>
          <pc:docMk/>
          <pc:sldMk cId="2692508205" sldId="4293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55:12.397" v="228" actId="20577"/>
          <ac:spMkLst>
            <pc:docMk/>
            <pc:sldMk cId="2692508205" sldId="4293"/>
            <ac:spMk id="8" creationId="{2B54DF4B-0D76-9575-DB4D-A5BB38A7651D}"/>
          </ac:spMkLst>
        </pc:spChg>
      </pc:sldChg>
      <pc:sldChg chg="addSp modSp add replId">
        <pc:chgData name="Ecovalia Projects" userId="S::ecovalia.projects_ecovalia.org#ext#@fibl.ch::c8341499-ddd6-47c5-8f7e-b0cb81626267" providerId="AD" clId="Web-{B7229977-BD55-5789-8ADC-3A8345F809DF}" dt="2025-05-30T11:25:02.697" v="210" actId="1076"/>
        <pc:sldMkLst>
          <pc:docMk/>
          <pc:sldMk cId="2070058754" sldId="4295"/>
        </pc:sldMkLst>
        <pc:spChg chg="add mod">
          <ac:chgData name="Ecovalia Projects" userId="S::ecovalia.projects_ecovalia.org#ext#@fibl.ch::c8341499-ddd6-47c5-8f7e-b0cb81626267" providerId="AD" clId="Web-{B7229977-BD55-5789-8ADC-3A8345F809DF}" dt="2025-05-30T11:25:02.697" v="210" actId="1076"/>
          <ac:spMkLst>
            <pc:docMk/>
            <pc:sldMk cId="2070058754" sldId="4295"/>
            <ac:spMk id="7" creationId="{64679666-A0E3-33C2-1D2E-4E4F4239AC55}"/>
          </ac:spMkLst>
        </pc:spChg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30.602" v="202"/>
        <pc:sldMkLst>
          <pc:docMk/>
          <pc:sldMk cId="247669873" sldId="4296"/>
        </pc:sldMkLst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50.806" v="207"/>
        <pc:sldMkLst>
          <pc:docMk/>
          <pc:sldMk cId="676867321" sldId="4296"/>
        </pc:sldMkLst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36.509" v="204"/>
        <pc:sldMkLst>
          <pc:docMk/>
          <pc:sldMk cId="1311617153" sldId="4296"/>
        </pc:sldMkLst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  <pc:spChg chg="mod">
          <ac:chgData name="Dietemann Lauren" userId="a17329c2-dca1-4fba-8e5e-79fbd8400f52" providerId="ADAL" clId="{E3FDDD9B-E7A5-6C4C-90E7-AEFDBE108A16}" dt="2025-05-01T11:30:48.071" v="84" actId="20577"/>
          <ac:spMkLst>
            <pc:docMk/>
            <pc:sldMk cId="3732470565" sldId="353"/>
            <ac:spMk id="8" creationId="{8A075F87-ADBF-4F45-B546-C9DEC3D11AA9}"/>
          </ac:spMkLst>
        </pc:spChg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  <pc:spChg chg="mod">
          <ac:chgData name="Dietemann Lauren" userId="a17329c2-dca1-4fba-8e5e-79fbd8400f52" providerId="ADAL" clId="{E3FDDD9B-E7A5-6C4C-90E7-AEFDBE108A16}" dt="2025-05-01T11:30:21.362" v="80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E3FDDD9B-E7A5-6C4C-90E7-AEFDBE108A16}" dt="2025-05-01T11:30:03.847" v="64" actId="14100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Dietemann Lauren" userId="a17329c2-dca1-4fba-8e5e-79fbd8400f52" providerId="ADAL" clId="{E3FDDD9B-E7A5-6C4C-90E7-AEFDBE108A16}" dt="2025-05-01T11:29:53.288" v="62" actId="1076"/>
          <ac:picMkLst>
            <pc:docMk/>
            <pc:sldMk cId="1917806682" sldId="362"/>
            <ac:picMk id="22" creationId="{35787FAF-D321-3535-8265-E0CD112C444B}"/>
          </ac:picMkLst>
        </pc:picChg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  <pc:spChg chg="mod">
          <ac:chgData name="Dietemann Lauren" userId="a17329c2-dca1-4fba-8e5e-79fbd8400f52" providerId="ADAL" clId="{E3FDDD9B-E7A5-6C4C-90E7-AEFDBE108A16}" dt="2025-05-01T11:25:18.153" v="3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2" creationId="{DD7F37BC-4687-451E-D859-A5B2EF942193}"/>
          </ac:spMkLst>
        </pc:spChg>
        <pc:spChg chg="add del mod ord">
          <ac:chgData name="Dietemann Lauren" userId="a17329c2-dca1-4fba-8e5e-79fbd8400f52" providerId="ADAL" clId="{E3FDDD9B-E7A5-6C4C-90E7-AEFDBE108A16}" dt="2025-05-01T11:25:44.692" v="36" actId="700"/>
          <ac:spMkLst>
            <pc:docMk/>
            <pc:sldMk cId="3023125882" sldId="4294"/>
            <ac:spMk id="3" creationId="{6EF7979D-57CB-4243-ABF9-5A68C037BB42}"/>
          </ac:spMkLst>
        </pc:spChg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4" creationId="{F689B1B6-B0BD-3660-4D25-557D6B52532B}"/>
          </ac:spMkLst>
        </pc:spChg>
        <pc:spChg chg="mod">
          <ac:chgData name="Dietemann Lauren" userId="a17329c2-dca1-4fba-8e5e-79fbd8400f52" providerId="ADAL" clId="{E3FDDD9B-E7A5-6C4C-90E7-AEFDBE108A16}" dt="2025-05-01T11:26:44.852" v="50" actId="20577"/>
          <ac:spMkLst>
            <pc:docMk/>
            <pc:sldMk cId="3023125882" sldId="4294"/>
            <ac:spMk id="7" creationId="{490ECD60-E7AC-9E7E-4F77-6D982D34358A}"/>
          </ac:spMkLst>
        </pc:spChg>
        <pc:spChg chg="mod">
          <ac:chgData name="Dietemann Lauren" userId="a17329c2-dca1-4fba-8e5e-79fbd8400f52" providerId="ADAL" clId="{E3FDDD9B-E7A5-6C4C-90E7-AEFDBE108A16}" dt="2025-05-01T11:24:43.767" v="13" actId="207"/>
          <ac:spMkLst>
            <pc:docMk/>
            <pc:sldMk cId="3023125882" sldId="4294"/>
            <ac:spMk id="9" creationId="{4940D467-E7B4-5346-8C22-C8374E955065}"/>
          </ac:spMkLst>
        </pc:spChg>
        <pc:picChg chg="mod ord">
          <ac:chgData name="Dietemann Lauren" userId="a17329c2-dca1-4fba-8e5e-79fbd8400f52" providerId="ADAL" clId="{E3FDDD9B-E7A5-6C4C-90E7-AEFDBE108A16}" dt="2025-05-01T11:25:49.912" v="38" actId="700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  <pc:spChg chg="mod">
          <ac:chgData name="Dietemann Lauren" userId="S::lauren.dietemann@fibl.org::a17329c2-dca1-4fba-8e5e-79fbd8400f52" providerId="AD" clId="Web-{FC5E4147-804A-D58E-141D-3FD67707714A}" dt="2025-05-06T11:42:20.856" v="2" actId="20577"/>
          <ac:spMkLst>
            <pc:docMk/>
            <pc:sldMk cId="4036916827" sldId="4289"/>
            <ac:spMk id="27" creationId="{64679666-A0E3-33C2-1D2E-4E4F4239AC55}"/>
          </ac:spMkLst>
        </pc:spChg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C9636D4F-9D2D-D51D-D934-4470D641904A}" dt="2025-04-25T15:19:07.722" v="14" actId="20577"/>
          <ac:spMkLst>
            <pc:docMk/>
            <pc:sldMk cId="2882384420" sldId="4272"/>
            <ac:spMk id="7" creationId="{A8A3DCF4-94D6-29BA-7FAD-71B1A7CF11B6}"/>
          </ac:spMkLst>
        </pc:spChg>
        <pc:grpChg chg="mod">
          <ac:chgData name="Gastbenutzer" userId="S::urn:spo:anon#f35039dbf9a4c25fe38a752797718966353eb66ad7fa721a986d9d6b2264667e::" providerId="AD" clId="Web-{C9636D4F-9D2D-D51D-D934-4470D641904A}" dt="2025-04-25T15:19:00.112" v="12" actId="1076"/>
          <ac:grpSpMkLst>
            <pc:docMk/>
            <pc:sldMk cId="2882384420" sldId="4272"/>
            <ac:grpSpMk id="12" creationId="{4B0FC509-6E20-3F47-2F79-0B1FFA72C7FD}"/>
          </ac:grpSpMkLst>
        </pc:grpChg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  <pc:spChg chg="mod">
          <ac:chgData name="Guest User" userId="S::urn:spo:tenantanon#475ef6c2-2f87-42fb-b50d-3b58be9c53a3::" providerId="AD" clId="Web-{EC31E443-7BD7-5AE1-6FD0-BDD5E08BC6A8}" dt="2025-04-29T11:07:59.682" v="2" actId="20577"/>
          <ac:spMkLst>
            <pc:docMk/>
            <pc:sldMk cId="3732470565" sldId="353"/>
            <ac:spMk id="8" creationId="{8A075F87-ADBF-4F45-B546-C9DEC3D11AA9}"/>
          </ac:spMkLst>
        </pc:spChg>
      </pc:sldChg>
    </pc:docChg>
  </pc:docChgLst>
  <pc:docChgLst>
    <pc:chgData name="Dietemann Lauren" userId="S::lauren.dietemann@fibl.org::a17329c2-dca1-4fba-8e5e-79fbd8400f52" providerId="AD" clId="Web-{6A30B987-3401-EB57-A427-B5F1CE0FBC5C}"/>
    <pc:docChg chg="modSld">
      <pc:chgData name="Dietemann Lauren" userId="S::lauren.dietemann@fibl.org::a17329c2-dca1-4fba-8e5e-79fbd8400f52" providerId="AD" clId="Web-{6A30B987-3401-EB57-A427-B5F1CE0FBC5C}" dt="2025-06-26T09:15:32.605" v="3" actId="20577"/>
      <pc:docMkLst>
        <pc:docMk/>
      </pc:docMkLst>
      <pc:sldChg chg="modSp">
        <pc:chgData name="Dietemann Lauren" userId="S::lauren.dietemann@fibl.org::a17329c2-dca1-4fba-8e5e-79fbd8400f52" providerId="AD" clId="Web-{6A30B987-3401-EB57-A427-B5F1CE0FBC5C}" dt="2025-06-26T09:15:15.652" v="0" actId="14100"/>
        <pc:sldMkLst>
          <pc:docMk/>
          <pc:sldMk cId="3732470565" sldId="353"/>
        </pc:sldMkLst>
        <pc:spChg chg="mod">
          <ac:chgData name="Dietemann Lauren" userId="S::lauren.dietemann@fibl.org::a17329c2-dca1-4fba-8e5e-79fbd8400f52" providerId="AD" clId="Web-{6A30B987-3401-EB57-A427-B5F1CE0FBC5C}" dt="2025-06-26T09:15:15.652" v="0" actId="14100"/>
          <ac:spMkLst>
            <pc:docMk/>
            <pc:sldMk cId="3732470565" sldId="353"/>
            <ac:spMk id="21" creationId="{06C7EB3A-47D9-6BC0-76AA-37A7D45AB867}"/>
          </ac:spMkLst>
        </pc:spChg>
      </pc:sldChg>
      <pc:sldChg chg="modSp">
        <pc:chgData name="Dietemann Lauren" userId="S::lauren.dietemann@fibl.org::a17329c2-dca1-4fba-8e5e-79fbd8400f52" providerId="AD" clId="Web-{6A30B987-3401-EB57-A427-B5F1CE0FBC5C}" dt="2025-06-26T09:15:32.605" v="3" actId="20577"/>
        <pc:sldMkLst>
          <pc:docMk/>
          <pc:sldMk cId="2486278685" sldId="4270"/>
        </pc:sldMkLst>
        <pc:spChg chg="mod">
          <ac:chgData name="Dietemann Lauren" userId="S::lauren.dietemann@fibl.org::a17329c2-dca1-4fba-8e5e-79fbd8400f52" providerId="AD" clId="Web-{6A30B987-3401-EB57-A427-B5F1CE0FBC5C}" dt="2025-06-26T09:15:32.605" v="3" actId="20577"/>
          <ac:spMkLst>
            <pc:docMk/>
            <pc:sldMk cId="2486278685" sldId="4270"/>
            <ac:spMk id="3" creationId="{488A56C1-0C69-C2E7-A1CB-221C27DE726D}"/>
          </ac:spMkLst>
        </pc:spChg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  <pc:spChg chg="mod">
          <ac:chgData name="Guest User" userId="S::urn:spo:anon#cb4cde941c78db5e6ff87768091d726a6113c19c875551fef033e5c188bbcf00::" providerId="AD" clId="Web-{32C2F205-E6FE-D244-7970-1661415EA0F3}" dt="2025-04-24T06:23:52.542" v="0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  <pc:spChg chg="mod">
          <ac:chgData name="Gastbenutzer" userId="S::urn:spo:anon#cb4cde941c78db5e6ff87768091d726a6113c19c875551fef033e5c188bbcf00::" providerId="AD" clId="Web-{4589C520-87FD-5872-B5A6-908E108D9401}" dt="2025-04-25T12:27:53.539" v="14" actId="20577"/>
          <ac:spMkLst>
            <pc:docMk/>
            <pc:sldMk cId="3294523116" sldId="355"/>
            <ac:spMk id="2" creationId="{44348D20-6AD5-4001-ABAA-97DAC4CAAD5A}"/>
          </ac:spMkLst>
        </pc:spChg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DD2BDD8-8C14-7C06-3CA2-5D851F5AE94B}" dt="2025-04-25T12:30:30.344" v="51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Porcentaje de las emisiones totales de GEI por Estados miembros de la UE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Alemania</c:v>
                </c:pt>
                <c:pt idx="1">
                  <c:v>Italia</c:v>
                </c:pt>
                <c:pt idx="2">
                  <c:v>Francia</c:v>
                </c:pt>
                <c:pt idx="3">
                  <c:v>Polonia</c:v>
                </c:pt>
                <c:pt idx="4">
                  <c:v>España</c:v>
                </c:pt>
                <c:pt idx="5">
                  <c:v>Países Bajos</c:v>
                </c:pt>
                <c:pt idx="6">
                  <c:v>Chequia</c:v>
                </c:pt>
                <c:pt idx="7">
                  <c:v>Bélgica</c:v>
                </c:pt>
                <c:pt idx="8">
                  <c:v>Grecia</c:v>
                </c:pt>
                <c:pt idx="9">
                  <c:v>Austria</c:v>
                </c:pt>
                <c:pt idx="10">
                  <c:v>Irlanda</c:v>
                </c:pt>
                <c:pt idx="11">
                  <c:v>Rumanía</c:v>
                </c:pt>
                <c:pt idx="12">
                  <c:v>Hungría</c:v>
                </c:pt>
                <c:pt idx="13">
                  <c:v>Portugal</c:v>
                </c:pt>
                <c:pt idx="14">
                  <c:v>Finlandia</c:v>
                </c:pt>
                <c:pt idx="15">
                  <c:v>Bulgaria</c:v>
                </c:pt>
                <c:pt idx="16">
                  <c:v>Dinamarca</c:v>
                </c:pt>
                <c:pt idx="17">
                  <c:v>Eslovaquia</c:v>
                </c:pt>
                <c:pt idx="18">
                  <c:v>Croacia</c:v>
                </c:pt>
                <c:pt idx="19">
                  <c:v>Eslovenia</c:v>
                </c:pt>
                <c:pt idx="20">
                  <c:v>Letonia</c:v>
                </c:pt>
                <c:pt idx="21">
                  <c:v>Estonia</c:v>
                </c:pt>
                <c:pt idx="22">
                  <c:v>Lituania</c:v>
                </c:pt>
                <c:pt idx="23">
                  <c:v>Chipre</c:v>
                </c:pt>
                <c:pt idx="24">
                  <c:v>Luxemburgo</c:v>
                </c:pt>
                <c:pt idx="25">
                  <c:v>Malta</c:v>
                </c:pt>
                <c:pt idx="26">
                  <c:v>Suecia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editar los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Beneficios de la agricultura ecológica para el medio ambiente y el bienestar animal en climas templados. Organic Agriculture, publicado en marzo de 2025, acceso abierto.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Uno de los retos es que este cálculo </a:t>
            </a:r>
            <a:r>
              <a:rPr lang="de-CH"/>
              <a:t>también </a:t>
            </a:r>
            <a:r>
              <a:rPr lang="de-CH" err="1"/>
              <a:t>incluye las emisiones evitadas de emisiones indirectas</a:t>
            </a:r>
            <a:r>
              <a:rPr lang="de-CH"/>
              <a:t>, </a:t>
            </a:r>
            <a:r>
              <a:rPr lang="de-CH" err="1"/>
              <a:t>como la producción de productos agroquímicos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En la actualidad</a:t>
            </a:r>
            <a:r>
              <a:rPr lang="de-CH"/>
              <a:t>, </a:t>
            </a:r>
            <a:r>
              <a:rPr lang="de-CH" err="1"/>
              <a:t>muchas emisiones </a:t>
            </a:r>
            <a:r>
              <a:rPr lang="de-CH"/>
              <a:t>no se </a:t>
            </a:r>
            <a:r>
              <a:rPr lang="de-CH" err="1"/>
              <a:t>contabilizan </a:t>
            </a:r>
            <a:r>
              <a:rPr lang="de-CH"/>
              <a:t>en </a:t>
            </a:r>
            <a:r>
              <a:rPr lang="de-CH" err="1"/>
              <a:t>el sector agrícola, incluso cuando son </a:t>
            </a:r>
            <a:r>
              <a:rPr lang="de-CH"/>
              <a:t>esenciales.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Agricultura ecológica </a:t>
            </a:r>
            <a:r>
              <a:rPr lang="de-DE"/>
              <a:t>Enfoque </a:t>
            </a:r>
            <a:r>
              <a:rPr lang="de-DE" err="1"/>
              <a:t>sistémico </a:t>
            </a:r>
            <a:r>
              <a:rPr lang="de-DE"/>
              <a:t>- </a:t>
            </a:r>
            <a:r>
              <a:rPr lang="de-DE" err="1"/>
              <a:t>beneficios colaterales </a:t>
            </a:r>
            <a:r>
              <a:rPr lang="de-DE"/>
              <a:t>- </a:t>
            </a:r>
            <a:r>
              <a:rPr lang="de-DE" err="1"/>
              <a:t>Agricultura holística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La cantidad total de agua en la atmósfera alcanzó un valor récord en 2024, con un 4,9% por encima de la media de 1991-2020, notablemente superior al de 2016 (3,4%) y 2023 (3,3%), los años con el segundo y tercer valor más altos.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Glaciar: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 agricultura tiene un papel tridimensional en el cambio climático..</a:t>
            </a:r>
          </a:p>
          <a:p>
            <a:r>
              <a:rPr lang="en-GB"/>
              <a:t>Contribuye al cambio climático al tener creados naturales y artificiales, Emisiones de GEI adicionales </a:t>
            </a:r>
          </a:p>
          <a:p>
            <a:r>
              <a:rPr lang="en-GB"/>
              <a:t>El cambio climático afecta directamente a la agricultura y la pone en peligro</a:t>
            </a:r>
          </a:p>
          <a:p>
            <a:r>
              <a:rPr lang="en-GB"/>
              <a:t>Y se considera un proveedor de soluciones a los dos retos, capaz de mitigar el cambio climático y con posibilidades de adaptarse a él. </a:t>
            </a:r>
          </a:p>
          <a:p>
            <a:endParaRPr lang="en-GB"/>
          </a:p>
          <a:p>
            <a:r>
              <a:rPr lang="en-GB"/>
              <a:t>La mitigación está relacionada principalmente con la contribución del cambio climático, siendo un esfuerzo para reducir el aumento a largo plazo del cambio climático</a:t>
            </a:r>
          </a:p>
          <a:p>
            <a:r>
              <a:rPr lang="en-GB"/>
              <a:t>La adaptación se centra en garantizar la producción de alimentos en una realidad cambiante a largo plazo.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Uno de los retos es que este cálculo </a:t>
            </a:r>
            <a:r>
              <a:rPr lang="de-CH"/>
              <a:t>también </a:t>
            </a:r>
            <a:r>
              <a:rPr lang="de-CH" err="1"/>
              <a:t>incluye las emisiones evitadas de emisiones indirectas</a:t>
            </a:r>
            <a:r>
              <a:rPr lang="de-CH"/>
              <a:t>, </a:t>
            </a:r>
            <a:r>
              <a:rPr lang="de-CH" err="1"/>
              <a:t>como la producción de productos agroquímicos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En la actualidad</a:t>
            </a:r>
            <a:r>
              <a:rPr lang="de-CH"/>
              <a:t>, </a:t>
            </a:r>
            <a:r>
              <a:rPr lang="de-CH" err="1"/>
              <a:t>muchas emisiones </a:t>
            </a:r>
            <a:r>
              <a:rPr lang="de-CH"/>
              <a:t>no se </a:t>
            </a:r>
            <a:r>
              <a:rPr lang="de-CH" err="1"/>
              <a:t>contabilizan </a:t>
            </a:r>
            <a:r>
              <a:rPr lang="de-CH"/>
              <a:t>en </a:t>
            </a:r>
            <a:r>
              <a:rPr lang="de-CH" err="1"/>
              <a:t>el sector agrícola, incluso cuando son </a:t>
            </a:r>
            <a:r>
              <a:rPr lang="de-CH"/>
              <a:t>esenciales.</a:t>
            </a:r>
          </a:p>
          <a:p>
            <a:r>
              <a:rPr lang="en-GB" b="1"/>
              <a:t>1. Medidas de mitigación </a:t>
            </a:r>
            <a:r>
              <a:rPr lang="en-GB"/>
              <a:t>(reducción del impacto climático)</a:t>
            </a:r>
            <a:endParaRPr lang="en-US"/>
          </a:p>
          <a:p>
            <a:r>
              <a:rPr lang="en-GB"/>
              <a:t>La mitigación en la agricultura se refiere a las acciones que reducen las emisiones de gases de efecto invernadero (GEI) o mejoran la captura de carbono para frenar el cambio climático. Estas medidas se centran en reducir la contribución de la agricultura al cambio climático.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Ejemplos de medidas paliativas: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Mejora de la gestión del estiércol </a:t>
            </a:r>
            <a:r>
              <a:rPr lang="en-GB"/>
              <a:t>(por ejemplo, producción de biogás para reducir las emisiones de metano)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Uso eficiente de los fertilizantes </a:t>
            </a:r>
            <a:r>
              <a:rPr lang="en-GB"/>
              <a:t>(por ejemplo, aplicación precisa, inhibidores de la nitrificación para reducir las emisiones de óxido nitroso).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Agroforestería </a:t>
            </a:r>
            <a:r>
              <a:rPr lang="en-GB"/>
              <a:t>(integración de árboles en los sistemas agrícolas para almacenar carbono)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Labranza de conservación </a:t>
            </a:r>
            <a:r>
              <a:rPr lang="en-GB"/>
              <a:t>(reducción de la alteración del suelo para aumentar el almacenamiento de carbono)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Cultivos de cobertura y rotación de cultivos </a:t>
            </a:r>
            <a:r>
              <a:rPr lang="en-GB"/>
              <a:t>(mejora de la retención de carbono en el suelo)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Optimización de la alimentación del ganado </a:t>
            </a:r>
            <a:r>
              <a:rPr lang="en-GB"/>
              <a:t>(reducción de las emisiones de metano procedentes de la fermentación entérica)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Emisión relativa de </a:t>
            </a:r>
            <a:r>
              <a:rPr lang="de-DE" err="1">
                <a:cs typeface="Calibri"/>
              </a:rPr>
              <a:t>LaWi</a:t>
            </a:r>
            <a:r>
              <a:rPr lang="de-DE">
                <a:cs typeface="Calibri"/>
              </a:rPr>
              <a:t>: es importante que sea compatible</a:t>
            </a:r>
          </a:p>
          <a:p>
            <a:r>
              <a:rPr lang="de-DE">
                <a:cs typeface="Calibri"/>
              </a:rPr>
              <a:t>2. ¡Hier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 agricultura tiene un papel tridimensional en el cambio climático..</a:t>
            </a:r>
          </a:p>
          <a:p>
            <a:r>
              <a:rPr lang="en-GB"/>
              <a:t>Contribuye al cambio climático al tener creados naturales y artificiales, Emisiones de GEI adicionales </a:t>
            </a:r>
          </a:p>
          <a:p>
            <a:r>
              <a:rPr lang="en-GB"/>
              <a:t>El cambio climático afecta directamente a la agricultura y la pone en peligro</a:t>
            </a:r>
          </a:p>
          <a:p>
            <a:r>
              <a:rPr lang="en-GB"/>
              <a:t>Y se considera un proveedor de soluciones a los dos retos, capaz de mitigar el cambio climático y con posibilidades de adaptarse a él. </a:t>
            </a:r>
          </a:p>
          <a:p>
            <a:endParaRPr lang="en-GB"/>
          </a:p>
          <a:p>
            <a:r>
              <a:rPr lang="en-GB"/>
              <a:t>La mitigación está relacionada principalmente con la contribución del cambio climático, siendo un esfuerzo para reducir el aumento a largo plazo del cambio climático</a:t>
            </a:r>
          </a:p>
          <a:p>
            <a:r>
              <a:rPr lang="en-GB"/>
              <a:t>La adaptación se centra en garantizar la producción de alimentos en una realidad cambiante a largo plazo.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Medidas de adaptación </a:t>
            </a:r>
            <a:r>
              <a:rPr lang="en-GB"/>
              <a:t>(hacer frente al cambio climático)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La adaptación se centra en hacer que los sistemas agrícolas sean más resistentes a los efectos del cambio climático, como los fenómenos meteorológicos extremos, los cambios en los patrones de precipitaciones y el aumento de las temperaturas.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Ejemplos de medidas de adaptación: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Variedades de cultivos resistentes a la sequía </a:t>
            </a:r>
            <a:r>
              <a:rPr lang="en-GB"/>
              <a:t>(garantizan el rendimiento en condiciones cambiantes)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Mejora de la gestión del agua </a:t>
            </a:r>
            <a:r>
              <a:rPr lang="en-GB"/>
              <a:t>(por ejemplo, recogida de agua de lluvia, riego por goteo)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Prácticas de conservación del suelo </a:t>
            </a:r>
            <a:r>
              <a:rPr lang="en-GB"/>
              <a:t>(por ejemplo, acolchado, labranza reducida para retener la humedad)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Diversificación de los cultivos y la ganadería </a:t>
            </a:r>
            <a:r>
              <a:rPr lang="en-GB"/>
              <a:t>(reducción de los riesgos derivados de la variabilidad climática)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Cambio de las fechas de siembra y cosecha </a:t>
            </a:r>
            <a:r>
              <a:rPr lang="en-GB"/>
              <a:t>(adaptación a los cambios de estación)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Sistemas de alerta temprana </a:t>
            </a:r>
            <a:r>
              <a:rPr lang="en-GB"/>
              <a:t>(previsión meteorológica para una mejor planificación)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Diferencia clave: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Mitigación = Prevenir el futuro cambio climático </a:t>
            </a:r>
            <a:r>
              <a:rPr lang="en-GB"/>
              <a:t>reduciendo las emisiones.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Adaptación = Gestión de los impactos actuales y futuros </a:t>
            </a:r>
            <a:r>
              <a:rPr lang="en-GB"/>
              <a:t>para mantener la productividad agrícola.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Ambas estrategias son cruciales para una agricultura sostenible, y muchas prácticas (por ejemplo, la agrosilvicultura o la conservación del suelo) contribuyen al mismo tiempo a la </a:t>
            </a:r>
            <a:r>
              <a:rPr lang="en-GB" b="1"/>
              <a:t>mitigación y a la adaptación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28.08.2025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28.08.2025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24A87C3-5010-519C-1F6C-474CF7D4922E}"/>
              </a:ext>
            </a:extLst>
          </p:cNvPr>
          <p:cNvSpPr/>
          <p:nvPr/>
        </p:nvSpPr>
        <p:spPr>
          <a:xfrm>
            <a:off x="0" y="3768315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EBBE-CF89-359A-1BF0-9AD1D216E0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2742706"/>
            <a:ext cx="6810944" cy="750603"/>
          </a:xfrm>
        </p:spPr>
        <p:txBody>
          <a:bodyPr/>
          <a:lstStyle>
            <a:lvl1pPr marL="0" indent="0">
              <a:buNone/>
              <a:defRPr lang="en-US" sz="4400" b="1"/>
            </a:lvl1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1F11C7-EEEC-EED1-37E4-B3EA5CA6089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3527343"/>
            <a:ext cx="6898663" cy="526447"/>
          </a:xfrm>
        </p:spPr>
        <p:txBody>
          <a:bodyPr>
            <a:noAutofit/>
          </a:bodyPr>
          <a:lstStyle>
            <a:lvl1pPr marL="0" indent="0">
              <a:buNone/>
              <a:defRPr lang="en-GB" sz="1400"/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4B851AF-72BA-CA86-1FB3-E91502F0067F}"/>
              </a:ext>
            </a:extLst>
          </p:cNvPr>
          <p:cNvSpPr txBox="1"/>
          <p:nvPr/>
        </p:nvSpPr>
        <p:spPr>
          <a:xfrm>
            <a:off x="7182200" y="5754438"/>
            <a:ext cx="4163052" cy="622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D3785D"/>
                </a:solidFill>
                <a:uFillTx/>
                <a:latin typeface="Century Gothic" pitchFamily="34"/>
              </a:rPr>
              <a:t>OrganicClimateNET</a:t>
            </a:r>
            <a:r>
              <a:rPr lang="en-GB" sz="1400" b="1" i="0" u="none" strike="noStrike" kern="1200" cap="none" spc="0" baseline="0">
                <a:solidFill>
                  <a:srgbClr val="4F3D16"/>
                </a:solidFill>
                <a:uFillTx/>
                <a:latin typeface="Century Gothic" pitchFamily="34"/>
              </a:rPr>
              <a:t> </a:t>
            </a:r>
            <a:r>
              <a:rPr lang="en-GB" sz="14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PROJECT</a:t>
            </a:r>
          </a:p>
        </p:txBody>
      </p:sp>
      <p:pic>
        <p:nvPicPr>
          <p:cNvPr id="6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846D8F-3453-69C3-57AE-0FAE4CB0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3" y="4631637"/>
            <a:ext cx="6063477" cy="11065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C654-8805-7027-1F2E-E35192CDFAC8}"/>
              </a:ext>
            </a:extLst>
          </p:cNvPr>
          <p:cNvCxnSpPr/>
          <p:nvPr/>
        </p:nvCxnSpPr>
        <p:spPr>
          <a:xfrm flipV="1">
            <a:off x="0" y="-9034"/>
            <a:ext cx="12191996" cy="613991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53A02-5533-14BC-4BFC-6D9125EA2503}"/>
              </a:ext>
            </a:extLst>
          </p:cNvPr>
          <p:cNvCxnSpPr/>
          <p:nvPr/>
        </p:nvCxnSpPr>
        <p:spPr>
          <a:xfrm>
            <a:off x="-51727" y="-96972"/>
            <a:ext cx="12243723" cy="860285"/>
          </a:xfrm>
          <a:prstGeom prst="straightConnector1">
            <a:avLst/>
          </a:prstGeom>
          <a:noFill/>
          <a:ln w="19046" cap="flat">
            <a:solidFill>
              <a:srgbClr val="85B096"/>
            </a:solidFill>
            <a:prstDash val="solid"/>
            <a:miter/>
          </a:ln>
        </p:spPr>
      </p:cxn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00C61F51-394C-C455-6386-27DEDDA61366}"/>
              </a:ext>
            </a:extLst>
          </p:cNvPr>
          <p:cNvCxnSpPr/>
          <p:nvPr/>
        </p:nvCxnSpPr>
        <p:spPr>
          <a:xfrm>
            <a:off x="6423358" y="5601157"/>
            <a:ext cx="5768638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  <p:pic>
        <p:nvPicPr>
          <p:cNvPr id="10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6AB09F8-8429-7A1A-3BF9-2B72338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775" y="5907216"/>
            <a:ext cx="2256153" cy="4724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C512BEBC-6D27-20B8-3AC1-21897CA51D82}"/>
              </a:ext>
            </a:extLst>
          </p:cNvPr>
          <p:cNvSpPr/>
          <p:nvPr/>
        </p:nvSpPr>
        <p:spPr>
          <a:xfrm>
            <a:off x="327775" y="5421852"/>
            <a:ext cx="3736366" cy="415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  <a:cs typeface="Times New Roman" pitchFamily="18"/>
              </a:rPr>
              <a:t>This project is co-funded by the European Union and the Swiss State Secretariat for Education, Research and Innovation (SERI)</a:t>
            </a:r>
            <a:endParaRPr lang="en-GB" sz="10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Grafik 16">
            <a:extLst>
              <a:ext uri="{FF2B5EF4-FFF2-40B4-BE49-F238E27FC236}">
                <a16:creationId xmlns:a16="http://schemas.microsoft.com/office/drawing/2014/main" id="{2985DD1A-FA31-5B34-B905-FE658EB6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24" t="25775" r="50890" b="-5191"/>
          <a:stretch>
            <a:fillRect/>
          </a:stretch>
        </p:blipFill>
        <p:spPr>
          <a:xfrm>
            <a:off x="2524539" y="5892247"/>
            <a:ext cx="2107097" cy="839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hteck 3">
            <a:extLst>
              <a:ext uri="{FF2B5EF4-FFF2-40B4-BE49-F238E27FC236}">
                <a16:creationId xmlns:a16="http://schemas.microsoft.com/office/drawing/2014/main" id="{1DF3DE0E-9FE0-1C7B-4501-0634FC738021}"/>
              </a:ext>
            </a:extLst>
          </p:cNvPr>
          <p:cNvSpPr/>
          <p:nvPr/>
        </p:nvSpPr>
        <p:spPr>
          <a:xfrm>
            <a:off x="8735244" y="6035222"/>
            <a:ext cx="261000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Grant Agreement No. 101136880</a:t>
            </a:r>
            <a:endParaRPr lang="en-GB" sz="1400" b="1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89609708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5C00E9F-A026-B39A-3CA3-B66A0AB79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819" y="413253"/>
            <a:ext cx="10515600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Index Title</a:t>
            </a:r>
            <a:endParaRPr lang="en-GB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3C8D09-1A15-6423-18CB-E19112F740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CCFF40-2A4E-4932-8CC5-BE2A39E9B69D}" type="slidenum"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143B-8863-4320-F1B1-479AA1B00F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736" y="1914525"/>
            <a:ext cx="10515600" cy="3971925"/>
          </a:xfrm>
        </p:spPr>
        <p:txBody>
          <a:bodyPr/>
          <a:lstStyle>
            <a:lvl1pPr>
              <a:buFont typeface="Calibri Light"/>
              <a:buAutoNum type="arabicPeriod"/>
              <a:defRPr lang="en-US"/>
            </a:lvl1pPr>
            <a:lvl2pPr>
              <a:buFont typeface="Calibri Light"/>
              <a:buAutoNum type="arabicPeriod"/>
              <a:defRPr lang="en-US"/>
            </a:lvl2pPr>
            <a:lvl3pPr>
              <a:buFont typeface="Calibri Light"/>
              <a:buAutoNum type="arabicPeriod"/>
              <a:defRPr lang="en-US"/>
            </a:lvl3pPr>
            <a:lvl4pPr>
              <a:buFont typeface="Calibri Light"/>
              <a:buAutoNum type="arabicPeriod"/>
              <a:defRPr lang="en-US"/>
            </a:lvl4pPr>
            <a:lvl5pPr>
              <a:buFont typeface="Calibri Light"/>
              <a:buAutoNum type="arabicPeriod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0007E82-2EE3-E9C9-4B8A-3C6F9A46FDEA}"/>
              </a:ext>
            </a:extLst>
          </p:cNvPr>
          <p:cNvCxnSpPr/>
          <p:nvPr/>
        </p:nvCxnSpPr>
        <p:spPr>
          <a:xfrm>
            <a:off x="0" y="0"/>
            <a:ext cx="255035" cy="685800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81BBE93-7F9A-4D40-91DE-7D6DEF90BAFE}"/>
              </a:ext>
            </a:extLst>
          </p:cNvPr>
          <p:cNvCxnSpPr/>
          <p:nvPr/>
        </p:nvCxnSpPr>
        <p:spPr>
          <a:xfrm flipH="1">
            <a:off x="-9921" y="-18699"/>
            <a:ext cx="385666" cy="7257702"/>
          </a:xfrm>
          <a:prstGeom prst="straightConnector1">
            <a:avLst/>
          </a:prstGeom>
          <a:noFill/>
          <a:ln w="19046" cap="flat">
            <a:solidFill>
              <a:srgbClr val="496D56"/>
            </a:solidFill>
            <a:prstDash val="solid"/>
            <a:miter/>
          </a:ln>
        </p:spPr>
      </p:cxnSp>
      <p:pic>
        <p:nvPicPr>
          <p:cNvPr id="7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82771BE-C802-56E8-D49C-6CAD23B3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259F566D-A7E4-A663-3622-3F115D0C79B1}"/>
              </a:ext>
            </a:extLst>
          </p:cNvPr>
          <p:cNvSpPr/>
          <p:nvPr/>
        </p:nvSpPr>
        <p:spPr>
          <a:xfrm rot="5400013">
            <a:off x="-3269241" y="2839756"/>
            <a:ext cx="6876699" cy="1197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F42FF66-9093-2965-3972-5B47DEC8B4E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252058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BA286-9D2D-959B-E257-3A52C1636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3903" y="3397005"/>
            <a:ext cx="5251454" cy="1192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C7C26-CA70-E151-2F07-A5C2B74360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7557" y="4606930"/>
            <a:ext cx="5251454" cy="1112678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5FA9BE32-1676-2A56-CEC2-F0DF257A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7" y="3133292"/>
            <a:ext cx="2852735" cy="28527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120E2F4-66B8-A997-167F-A6167B859A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880113" y="0"/>
            <a:ext cx="3311883" cy="6107113"/>
          </a:xfr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2040C63-9358-9B43-5017-44BF9FE07E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C1874-E2E7-416E-B61B-A9C053DF37C9}" type="slidenum">
              <a:t>‹Nr.›</a:t>
            </a:fld>
            <a:endParaRPr lang="en-GB"/>
          </a:p>
        </p:txBody>
      </p:sp>
      <p:pic>
        <p:nvPicPr>
          <p:cNvPr id="7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1E975373-EF8E-E236-6A77-934668F3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B41F7720-6BB8-D885-DACF-C67B60C087A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595729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5C2E3-8F74-F306-8FFC-F410F1E02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82391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F07336-0147-0849-CD46-C0BF53801AE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89526"/>
            <a:ext cx="10515600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9D06ED1-659D-B6F8-2634-3099386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06401E6-0355-9F10-B659-C565E6731B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063858"/>
            <a:ext cx="8951838" cy="411955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107AC74-19A0-E4D5-733B-283280D8E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A5291F-A0BF-4D9A-9991-5DD2545801DE}" type="slidenum">
              <a:t>‹Nr.›</a:t>
            </a:fld>
            <a:endParaRPr lang="en-GB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B363B2B7-9E0B-B75D-7AFB-9B86CC8232D9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72459687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E773-3EA8-E312-30A9-27BAA20B6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1325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66120-E18C-FC44-8BA9-9B38AD6D5C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3872B7-EF7B-5310-8CFF-99CBF7E925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E3079F0-5FD0-78CA-7D1D-57EA4888C5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8FC17-FB37-4640-92D4-864E79CFDC50}" type="slidenum">
              <a:t>‹Nr.›</a:t>
            </a:fld>
            <a:endParaRPr lang="en-GB"/>
          </a:p>
        </p:txBody>
      </p:sp>
      <p:pic>
        <p:nvPicPr>
          <p:cNvPr id="6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A47DCF-A902-9D7A-3D05-211A9F17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ABB75C8D-595E-1AA5-077E-46057B464D44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534649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59-5E22-3D9C-2F95-5795BC6AE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45B341-B876-EE55-F62E-8105B79FC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5CE2C-78C2-3A23-7B06-24F5FE702D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8203" y="2505071"/>
            <a:ext cx="5157782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6FD223-3ADD-FFE3-742A-44E4AA12846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A0365A-CCA0-FA84-F786-2F453F553A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A713D13-42C9-8206-674B-7579B8F805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940466-F56F-4B14-BAFE-E70A57C07BE7}" type="slidenum">
              <a:t>‹Nr.›</a:t>
            </a:fld>
            <a:endParaRPr lang="en-GB"/>
          </a:p>
        </p:txBody>
      </p:sp>
      <p:pic>
        <p:nvPicPr>
          <p:cNvPr id="8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F98EC05-69A6-BF9C-14EC-A1BDA037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FA44941B-71CC-95FC-3FFE-ABCEC9629DC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3537442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9267-A772-C54C-ADEF-34DE2EABF1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FA39E-9864-D5AA-2A0A-7B74E5E908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E03EEBD-4D17-60E5-2986-0F0E77B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DB4F5C4-6151-27D2-83C5-5DA2ADDF4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E9526-D084-4C3E-AFC7-F574BBB8EF3F}" type="slidenum"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6DF66ADF-5B9D-2EB8-E9A4-CD0ED0A8160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07105170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D5A4-1E6C-34E8-F83C-A77018FCB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237512"/>
            <a:ext cx="3932240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B7099-43AE-36A7-1644-1E27989E58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0011" y="1001944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2986A6-66AE-9098-17C7-7366315CC5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54216"/>
            <a:ext cx="3932240" cy="2914768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417613-F6D0-6089-3F13-7366212BD60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85CF0CE-9512-49D2-5256-C2CB7754B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DAEEF-B70D-4411-98A9-6C238BF5088E}" type="slidenum">
              <a:t>‹Nr.›</a:t>
            </a:fld>
            <a:endParaRPr lang="en-GB"/>
          </a:p>
        </p:txBody>
      </p:sp>
      <p:pic>
        <p:nvPicPr>
          <p:cNvPr id="7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D75E3EA-7EFE-761A-767D-4900329F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77F75DD0-3745-E055-4989-355C453423E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52862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FA27-53E9-4C9D-B637-F4ADA0D9D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AE65-F34F-104C-B7DB-5B91E2CDB7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299789" y="1329610"/>
            <a:ext cx="5194038" cy="4198778"/>
          </a:xfrm>
        </p:spPr>
        <p:txBody>
          <a:bodyPr/>
          <a:lstStyle>
            <a:lvl1pPr marL="0" indent="0">
              <a:buNone/>
              <a:defRPr lang="en-GB" sz="3200">
                <a:solidFill>
                  <a:srgbClr val="4F3D16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E317B-CD86-A120-E14F-5E212D3D2B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F89F837-95BB-FD95-8DE6-3AEE4E14E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275-B9C7-4FC4-8B32-42902E6908BF}" type="slidenum">
              <a:t>‹Nr.›</a:t>
            </a:fld>
            <a:endParaRPr lang="en-GB"/>
          </a:p>
        </p:txBody>
      </p:sp>
      <p:pic>
        <p:nvPicPr>
          <p:cNvPr id="6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8775A8E-4377-1B31-095C-BABFC85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01E33ACA-365A-3E5B-E4A9-C3EEE79D1CF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7905363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D326A-78F8-33F8-4299-A3C9AD63B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B2D7B15E-D431-78EC-16D4-EB9FB306B2B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5116516" y="514350"/>
            <a:ext cx="6369052" cy="5354634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F3A8A29C-70A5-8132-6B22-6E11606BE6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2A000-E921-40B4-831C-2931D9A73111}" type="slidenum">
              <a:t>‹Nr.›</a:t>
            </a:fld>
            <a:endParaRPr lang="en-GB"/>
          </a:p>
        </p:txBody>
      </p:sp>
      <p:pic>
        <p:nvPicPr>
          <p:cNvPr id="5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3280C4C-9BDC-6026-E9A3-6D6B6DF3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94F63A1-D282-90B7-8F6F-7FB1ECBCF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879A1BEA-9276-D57B-12DD-11E26760AAB6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99062613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9565-458B-B42A-0102-80866B69D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83AB4BBF-3C10-D8F2-9875-F096637774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838203" y="2620103"/>
            <a:ext cx="10515600" cy="3253645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42B02-1D37-9505-CD14-F1250F989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918932"/>
            <a:ext cx="10515600" cy="254349"/>
          </a:xfrm>
        </p:spPr>
        <p:txBody>
          <a:bodyPr anchorCtr="1"/>
          <a:lstStyle>
            <a:lvl1pPr marL="0" indent="0" algn="ctr">
              <a:buNone/>
              <a:defRPr sz="16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7D6F875-FCC1-7D9D-3029-1F11A745C9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48064-C03F-4955-94AC-CAA53970DAFA}" type="slidenum">
              <a:t>‹Nr.›</a:t>
            </a:fld>
            <a:endParaRPr lang="en-GB"/>
          </a:p>
        </p:txBody>
      </p:sp>
      <p:pic>
        <p:nvPicPr>
          <p:cNvPr id="6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5DC984E-0B3E-9EA7-BE31-37417674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E1107893-D6AB-219E-2A95-03183206588C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536343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C74507B9-2C86-3A77-3878-CC76F49C62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682BA4-304F-449E-A6A5-04F12A8E5F62}" type="slidenum">
              <a:t>‹Nr.›</a:t>
            </a:fld>
            <a:endParaRPr lang="en-GB"/>
          </a:p>
        </p:txBody>
      </p:sp>
      <p:pic>
        <p:nvPicPr>
          <p:cNvPr id="3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A5E3C55-4DE4-ECB7-F407-9D20E81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8F2A0A9-A5F8-00C8-02E9-7D0E464CDA1B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06150068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34F8B1D-4BFD-8E48-3DD9-F781DB3A38A2}"/>
              </a:ext>
            </a:extLst>
          </p:cNvPr>
          <p:cNvSpPr/>
          <p:nvPr/>
        </p:nvSpPr>
        <p:spPr>
          <a:xfrm>
            <a:off x="0" y="4165878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1BA61E42-E198-54BA-4F8E-45DB2D0B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89" y="5256007"/>
            <a:ext cx="1124849" cy="624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5A1A8326-E175-5BE1-E53A-533D36FE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5" y="5952003"/>
            <a:ext cx="573127" cy="5760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804736F9-42C4-F05A-53B7-4536AD2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006" y="5856494"/>
            <a:ext cx="1130317" cy="849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2BB9D-7379-C02E-6F89-0C100CCB4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812" y="789630"/>
            <a:ext cx="5052489" cy="1103945"/>
          </a:xfrm>
        </p:spPr>
        <p:txBody>
          <a:bodyPr/>
          <a:lstStyle>
            <a:lvl1pPr>
              <a:defRPr lang="en-US" sz="7200"/>
            </a:lvl1pPr>
          </a:lstStyle>
          <a:p>
            <a:pPr lvl="0"/>
            <a:r>
              <a:rPr lang="en-US"/>
              <a:t>Thank you!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A68102E-0FE9-273E-8730-528D4BDD7C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6116" y="2528151"/>
            <a:ext cx="3864181" cy="1103945"/>
          </a:xfrm>
        </p:spPr>
        <p:txBody>
          <a:bodyPr/>
          <a:lstStyle>
            <a:lvl1pPr>
              <a:buNone/>
              <a:defRPr lang="en-GB">
                <a:solidFill>
                  <a:srgbClr val="85B096"/>
                </a:solidFill>
              </a:defRPr>
            </a:lvl1pPr>
          </a:lstStyle>
          <a:p>
            <a:pPr lvl="0"/>
            <a:r>
              <a:rPr lang="en-GB"/>
              <a:t>Logo of Organisation of presenter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BB3C42-68AC-6E64-CFF4-E03C20099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2695395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 b="1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003880B-2D63-5D83-B3D1-0C152FFABDE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11803" y="1982474"/>
            <a:ext cx="5052489" cy="693736"/>
          </a:xfrm>
        </p:spPr>
        <p:txBody>
          <a:bodyPr>
            <a:noAutofit/>
          </a:bodyPr>
          <a:lstStyle>
            <a:lvl1pPr marL="0" indent="0">
              <a:buNone/>
              <a:defRPr lang="en-US" sz="2000" b="1">
                <a:solidFill>
                  <a:srgbClr val="D3785D"/>
                </a:solidFill>
              </a:defRPr>
            </a:lvl1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0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7D282964-ECDD-71DE-DD0B-7482399A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8" y="789630"/>
            <a:ext cx="1611584" cy="161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E87630EC-20E6-EDB0-A6A2-24697B93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17" y="4480678"/>
            <a:ext cx="1172215" cy="703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496954-0221-077A-2B0C-0DD34E188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80" y="4700738"/>
            <a:ext cx="1119920" cy="405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7FD28E-D046-EB74-D6E7-6F5FF774B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101" y="4605082"/>
            <a:ext cx="929240" cy="454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5866D19-D470-05CF-7E8E-2B4DDD61A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831" y="5390973"/>
            <a:ext cx="885376" cy="21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253AD906-D5AF-65C2-E2A4-1BF8D4D8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994" y="5283531"/>
            <a:ext cx="849550" cy="524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13013C32-1236-DB83-D9DA-C1EF4A57A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760" y="5264072"/>
            <a:ext cx="570722" cy="578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6087FBCA-00D9-2B76-038E-1EDB351C3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9706" y="6442551"/>
            <a:ext cx="649050" cy="583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492B1086-1E10-279C-8304-FDEB3D582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369" y="5934391"/>
            <a:ext cx="473019" cy="599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ACC09A-461D-5101-E07A-9F0CDAD1C08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5675" y="5347237"/>
            <a:ext cx="2256153" cy="472443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</p:pic>
      <p:sp>
        <p:nvSpPr>
          <p:cNvPr id="20" name="CuadroTexto 9">
            <a:extLst>
              <a:ext uri="{FF2B5EF4-FFF2-40B4-BE49-F238E27FC236}">
                <a16:creationId xmlns:a16="http://schemas.microsoft.com/office/drawing/2014/main" id="{8CBF859B-8E67-EBB0-D213-E67869A0266B}"/>
              </a:ext>
            </a:extLst>
          </p:cNvPr>
          <p:cNvSpPr txBox="1"/>
          <p:nvPr/>
        </p:nvSpPr>
        <p:spPr>
          <a:xfrm>
            <a:off x="2786332" y="5347237"/>
            <a:ext cx="2938735" cy="461662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EU-Grant Agreement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No. 101136880</a:t>
            </a:r>
            <a:endParaRPr lang="en-GB" sz="1400" b="0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DBB8018-2D2C-338E-73FE-969BDD2AD0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094219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1E629E8-AA69-EF6D-5536-A5B79BD10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478030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23" name="Grafik 11">
            <a:extLst>
              <a:ext uri="{FF2B5EF4-FFF2-40B4-BE49-F238E27FC236}">
                <a16:creationId xmlns:a16="http://schemas.microsoft.com/office/drawing/2014/main" id="{9EC8AD22-7E1D-EB0F-7FDB-AB0B6E9FB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695"/>
          <a:stretch>
            <a:fillRect/>
          </a:stretch>
        </p:blipFill>
        <p:spPr>
          <a:xfrm>
            <a:off x="614440" y="5871243"/>
            <a:ext cx="4169673" cy="807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4F903BD-3362-85A2-855A-B051FDA0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7465" y="5292446"/>
            <a:ext cx="1539492" cy="48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849EEAF-1639-2EB1-54EA-FFB926FE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2746" y="4636876"/>
            <a:ext cx="867774" cy="454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0E890797-0DD3-7DE3-34D8-04F76FB7C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305" y="5768172"/>
            <a:ext cx="2128750" cy="11624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29D5E49A-75B9-79AF-4F73-7C23E10847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050" y="5928219"/>
            <a:ext cx="599791" cy="5997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8" name="Gerader Verbinder 9">
            <a:extLst>
              <a:ext uri="{FF2B5EF4-FFF2-40B4-BE49-F238E27FC236}">
                <a16:creationId xmlns:a16="http://schemas.microsoft.com/office/drawing/2014/main" id="{4111F680-5112-8C11-2165-77521D170853}"/>
              </a:ext>
            </a:extLst>
          </p:cNvPr>
          <p:cNvCxnSpPr/>
          <p:nvPr/>
        </p:nvCxnSpPr>
        <p:spPr>
          <a:xfrm>
            <a:off x="680322" y="5852909"/>
            <a:ext cx="3575377" cy="9318"/>
          </a:xfrm>
          <a:prstGeom prst="straightConnector1">
            <a:avLst/>
          </a:prstGeom>
          <a:noFill/>
          <a:ln w="6345" cap="flat">
            <a:solidFill>
              <a:srgbClr val="3F405B"/>
            </a:solidFill>
            <a:prstDash val="solid"/>
            <a:miter/>
          </a:ln>
        </p:spPr>
      </p:cxnSp>
      <p:pic>
        <p:nvPicPr>
          <p:cNvPr id="29" name="Grafik 32">
            <a:extLst>
              <a:ext uri="{FF2B5EF4-FFF2-40B4-BE49-F238E27FC236}">
                <a16:creationId xmlns:a16="http://schemas.microsoft.com/office/drawing/2014/main" id="{16F2923D-12B1-1FCE-2E42-40C5F42F7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-4724" r="68295" b="83078"/>
          <a:stretch>
            <a:fillRect/>
          </a:stretch>
        </p:blipFill>
        <p:spPr>
          <a:xfrm rot="16200004">
            <a:off x="-241625" y="5937496"/>
            <a:ext cx="1321975" cy="228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E752F856-5A0C-9381-EFDE-ADE7E8D3BF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7522" y="4713658"/>
            <a:ext cx="616954" cy="461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Grafik 20">
            <a:extLst>
              <a:ext uri="{FF2B5EF4-FFF2-40B4-BE49-F238E27FC236}">
                <a16:creationId xmlns:a16="http://schemas.microsoft.com/office/drawing/2014/main" id="{4B02528B-DDD0-AA67-F089-F1D4747AE7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1734" y="6029718"/>
            <a:ext cx="864190" cy="4205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7447399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97491D9-E406-EBA0-3C4D-F8B59544527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347002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7BD686-2D63-6A94-193B-D4C997B4E9D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4A6D0B3-0915-411D-BA64-A6D29AFE3A8F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F51E9D9-7FCF-6B93-62CE-0B097224C7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FA3A368-63A3-37F3-922A-2443D4A07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5D07248-D2D3-42F5-9A02-7C6388A71433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C1BA313-F506-3A3A-0C3B-4EFA92528B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79CD526-DF9E-4FA3-B8B0-74264D434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186646669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FBB1948-C39E-4F9C-AAC2-4667947C36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403722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8E7DCC-12A2-977B-0373-BF6807EBF9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9ECB79-A5BC-40BF-82F3-BFFD4791913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39EEAC1-3BEB-A8F8-FBD8-4AAA01707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1023EFF-1788-C2D1-038B-D24569E9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t-EE">
                <a:solidFill>
                  <a:srgbClr val="000000"/>
                </a:solidFill>
              </a:defRPr>
            </a:lvl1pPr>
          </a:lstStyle>
          <a:p>
            <a:pPr lvl="0"/>
            <a:fld id="{989D8611-0857-4AF1-B7E8-52508AB024BD}" type="slidenum">
              <a:t>‹Nr.›</a:t>
            </a:fld>
            <a:endParaRPr lang="et-E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6C48C0E-9009-5C50-D817-2AB59D982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BD1604-15F0-4CA3-E631-C14B60286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72C4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869445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F13116E-038E-6011-B0E9-A235D400CF4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02A9609-F441-FA80-A541-C92D04F768E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13A871-B44F-40C5-B970-DF520E63B56A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0E5777-9F94-E770-EF97-4BC0E6E297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15AE12-63D9-7CF0-E108-BAE697F72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98DB793-D814-4D9B-926E-DC9F41F7CED8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B3CC61C-6129-81B7-E9CA-D8867CBC8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3A5609B-A3C7-6659-80A9-0DDB32DAB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337757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8EA15F5-B169-D18B-1B5A-05988B982C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92690D2-50E8-C79E-8EE1-4CD6EB7C058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0358D-884E-4795-9D04-FF5A4455489C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C80AEEF-6A3D-E0D9-B5EC-4BA488F89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F53D09-A9A8-098C-678E-9756D3FF8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EEC47F3C-8F56-40E9-A99F-A6273245896D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D16C5B8-61A4-E8BB-CBD9-0ACBEEDF8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4ADF4C9-AA78-72BD-D1C7-9F317E326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546A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768C0CBB-C8DD-FB8E-5356-0C88A270E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FB59C3-D8DC-F3A0-D715-FD5591B30301}"/>
              </a:ext>
            </a:extLst>
          </p:cNvPr>
          <p:cNvSpPr/>
          <p:nvPr/>
        </p:nvSpPr>
        <p:spPr>
          <a:xfrm>
            <a:off x="548146" y="5675982"/>
            <a:ext cx="1049237" cy="308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6"/>
              <a:gd name="f7" fmla="val 226"/>
              <a:gd name="f8" fmla="val 243"/>
              <a:gd name="f9" fmla="val 72"/>
              <a:gd name="f10" fmla="val 402"/>
              <a:gd name="f11" fmla="val 93"/>
              <a:gd name="f12" fmla="val 560"/>
              <a:gd name="f13" fmla="val 114"/>
              <a:gd name="f14" fmla="val 716"/>
              <a:gd name="f15" fmla="val 120"/>
              <a:gd name="f16" fmla="val 644"/>
              <a:gd name="f17" fmla="val 61"/>
              <a:gd name="f18" fmla="val 662"/>
              <a:gd name="f19" fmla="val 48"/>
              <a:gd name="f20" fmla="val 126"/>
              <a:gd name="f21" fmla="val 643"/>
              <a:gd name="f22" fmla="val 218"/>
              <a:gd name="f23" fmla="val 707"/>
              <a:gd name="f24" fmla="val 150"/>
              <a:gd name="f25" fmla="val 562"/>
              <a:gd name="f26" fmla="val 145"/>
              <a:gd name="f27" fmla="val 432"/>
              <a:gd name="f28" fmla="val 132"/>
              <a:gd name="f29" fmla="val 307"/>
              <a:gd name="f30" fmla="val 118"/>
              <a:gd name="f31" fmla="val 2"/>
              <a:gd name="f32" fmla="val 41"/>
              <a:gd name="f33" fmla="+- 0 0 -90"/>
              <a:gd name="f34" fmla="*/ f3 1 776"/>
              <a:gd name="f35" fmla="*/ f4 1 226"/>
              <a:gd name="f36" fmla="val f5"/>
              <a:gd name="f37" fmla="val f6"/>
              <a:gd name="f38" fmla="val f7"/>
              <a:gd name="f39" fmla="*/ f33 f0 1"/>
              <a:gd name="f40" fmla="+- f38 0 f36"/>
              <a:gd name="f41" fmla="+- f37 0 f36"/>
              <a:gd name="f42" fmla="*/ f39 1 f2"/>
              <a:gd name="f43" fmla="*/ f41 1 776"/>
              <a:gd name="f44" fmla="*/ f40 1 226"/>
              <a:gd name="f45" fmla="*/ 0 f41 1"/>
              <a:gd name="f46" fmla="*/ 0 f40 1"/>
              <a:gd name="f47" fmla="*/ 402 f41 1"/>
              <a:gd name="f48" fmla="*/ 93 f40 1"/>
              <a:gd name="f49" fmla="*/ 716 f41 1"/>
              <a:gd name="f50" fmla="*/ 120 f40 1"/>
              <a:gd name="f51" fmla="*/ 644 f41 1"/>
              <a:gd name="f52" fmla="*/ 61 f40 1"/>
              <a:gd name="f53" fmla="*/ 662 f41 1"/>
              <a:gd name="f54" fmla="*/ 48 f40 1"/>
              <a:gd name="f55" fmla="*/ 776 f41 1"/>
              <a:gd name="f56" fmla="*/ 126 f40 1"/>
              <a:gd name="f57" fmla="*/ 226 f40 1"/>
              <a:gd name="f58" fmla="*/ 643 f41 1"/>
              <a:gd name="f59" fmla="*/ 218 f40 1"/>
              <a:gd name="f60" fmla="*/ 707 f41 1"/>
              <a:gd name="f61" fmla="*/ 150 f40 1"/>
              <a:gd name="f62" fmla="*/ 432 f41 1"/>
              <a:gd name="f63" fmla="*/ 132 f40 1"/>
              <a:gd name="f64" fmla="*/ 2 f41 1"/>
              <a:gd name="f65" fmla="*/ 41 f40 1"/>
              <a:gd name="f66" fmla="+- f42 0 f1"/>
              <a:gd name="f67" fmla="*/ f45 1 776"/>
              <a:gd name="f68" fmla="*/ f46 1 226"/>
              <a:gd name="f69" fmla="*/ f47 1 776"/>
              <a:gd name="f70" fmla="*/ f48 1 226"/>
              <a:gd name="f71" fmla="*/ f49 1 776"/>
              <a:gd name="f72" fmla="*/ f50 1 226"/>
              <a:gd name="f73" fmla="*/ f51 1 776"/>
              <a:gd name="f74" fmla="*/ f52 1 226"/>
              <a:gd name="f75" fmla="*/ f53 1 776"/>
              <a:gd name="f76" fmla="*/ f54 1 226"/>
              <a:gd name="f77" fmla="*/ f55 1 776"/>
              <a:gd name="f78" fmla="*/ f56 1 226"/>
              <a:gd name="f79" fmla="*/ f57 1 226"/>
              <a:gd name="f80" fmla="*/ f58 1 776"/>
              <a:gd name="f81" fmla="*/ f59 1 226"/>
              <a:gd name="f82" fmla="*/ f60 1 776"/>
              <a:gd name="f83" fmla="*/ f61 1 226"/>
              <a:gd name="f84" fmla="*/ f62 1 776"/>
              <a:gd name="f85" fmla="*/ f63 1 226"/>
              <a:gd name="f86" fmla="*/ f64 1 776"/>
              <a:gd name="f87" fmla="*/ f65 1 226"/>
              <a:gd name="f88" fmla="*/ 0 1 f43"/>
              <a:gd name="f89" fmla="*/ f37 1 f43"/>
              <a:gd name="f90" fmla="*/ 0 1 f44"/>
              <a:gd name="f91" fmla="*/ f38 1 f44"/>
              <a:gd name="f92" fmla="*/ f67 1 f43"/>
              <a:gd name="f93" fmla="*/ f68 1 f44"/>
              <a:gd name="f94" fmla="*/ f69 1 f43"/>
              <a:gd name="f95" fmla="*/ f70 1 f44"/>
              <a:gd name="f96" fmla="*/ f71 1 f43"/>
              <a:gd name="f97" fmla="*/ f72 1 f44"/>
              <a:gd name="f98" fmla="*/ f73 1 f43"/>
              <a:gd name="f99" fmla="*/ f74 1 f44"/>
              <a:gd name="f100" fmla="*/ f75 1 f43"/>
              <a:gd name="f101" fmla="*/ f76 1 f44"/>
              <a:gd name="f102" fmla="*/ f77 1 f43"/>
              <a:gd name="f103" fmla="*/ f78 1 f44"/>
              <a:gd name="f104" fmla="*/ f79 1 f44"/>
              <a:gd name="f105" fmla="*/ f80 1 f43"/>
              <a:gd name="f106" fmla="*/ f81 1 f44"/>
              <a:gd name="f107" fmla="*/ f82 1 f43"/>
              <a:gd name="f108" fmla="*/ f83 1 f44"/>
              <a:gd name="f109" fmla="*/ f84 1 f43"/>
              <a:gd name="f110" fmla="*/ f85 1 f44"/>
              <a:gd name="f111" fmla="*/ f86 1 f43"/>
              <a:gd name="f112" fmla="*/ f87 1 f44"/>
              <a:gd name="f113" fmla="*/ f88 f34 1"/>
              <a:gd name="f114" fmla="*/ f89 f34 1"/>
              <a:gd name="f115" fmla="*/ f91 f35 1"/>
              <a:gd name="f116" fmla="*/ f90 f35 1"/>
              <a:gd name="f117" fmla="*/ f92 f34 1"/>
              <a:gd name="f118" fmla="*/ f93 f35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5 1"/>
              <a:gd name="f130" fmla="*/ f105 f34 1"/>
              <a:gd name="f131" fmla="*/ f106 f35 1"/>
              <a:gd name="f132" fmla="*/ f107 f34 1"/>
              <a:gd name="f133" fmla="*/ f108 f35 1"/>
              <a:gd name="f134" fmla="*/ f109 f34 1"/>
              <a:gd name="f135" fmla="*/ f110 f35 1"/>
              <a:gd name="f136" fmla="*/ f111 f34 1"/>
              <a:gd name="f137" fmla="*/ f11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117" y="f118"/>
              </a:cxn>
              <a:cxn ang="f66">
                <a:pos x="f119" y="f120"/>
              </a:cxn>
              <a:cxn ang="f66">
                <a:pos x="f121" y="f122"/>
              </a:cxn>
              <a:cxn ang="f66">
                <a:pos x="f123" y="f124"/>
              </a:cxn>
              <a:cxn ang="f66">
                <a:pos x="f125" y="f126"/>
              </a:cxn>
              <a:cxn ang="f66">
                <a:pos x="f127" y="f128"/>
              </a:cxn>
              <a:cxn ang="f66">
                <a:pos x="f125" y="f129"/>
              </a:cxn>
              <a:cxn ang="f66">
                <a:pos x="f130" y="f131"/>
              </a:cxn>
              <a:cxn ang="f66">
                <a:pos x="f132" y="f133"/>
              </a:cxn>
              <a:cxn ang="f66">
                <a:pos x="f134" y="f135"/>
              </a:cxn>
              <a:cxn ang="f66">
                <a:pos x="f136" y="f137"/>
              </a:cxn>
              <a:cxn ang="f66">
                <a:pos x="f117" y="f118"/>
              </a:cxn>
            </a:cxnLst>
            <a:rect l="f113" t="f116" r="f114" b="f115"/>
            <a:pathLst>
              <a:path w="776" h="226">
                <a:moveTo>
                  <a:pt x="f5" y="f5"/>
                </a:moveTo>
                <a:cubicBezTo>
                  <a:pt x="f5" y="f5"/>
                  <a:pt x="f8" y="f9"/>
                  <a:pt x="f10" y="f11"/>
                </a:cubicBezTo>
                <a:cubicBezTo>
                  <a:pt x="f12" y="f13"/>
                  <a:pt x="f14" y="f15"/>
                  <a:pt x="f14" y="f15"/>
                </a:cubicBezTo>
                <a:cubicBezTo>
                  <a:pt x="f16" y="f17"/>
                  <a:pt x="f16" y="f17"/>
                  <a:pt x="f16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6" y="f20"/>
                  <a:pt x="f6" y="f20"/>
                  <a:pt x="f6" y="f20"/>
                </a:cubicBezTo>
                <a:cubicBezTo>
                  <a:pt x="f18" y="f7"/>
                  <a:pt x="f18" y="f7"/>
                  <a:pt x="f18" y="f7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1" y="f32"/>
                </a:cubicBez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153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BEE8D22-CAD0-3BA7-2D48-4D454A1465F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51149A-FE0F-4D48-9CD0-2BAD1B52F80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C43A61A-EDA8-21D4-553E-73703DB25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697282-7209-38AC-B56B-1D1748228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AFA5F59E-187E-46FB-A5CA-B491F822CEAE}" type="slidenum">
              <a:t>‹Nr.›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C6626FA-0FE0-C5A7-C4A9-4E149DCE7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A347EE1-CAD6-D9D3-D9FF-28CC1B143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3889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567271-326F-0B4C-F57C-B813EB900A5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7D63F85-976B-F8ED-A0F9-899110151A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A280D-F9C8-4A68-BC0F-6C23892CCF1E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0245334-5D10-7168-2D00-F7EDF319B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8CE07F-0018-9ADD-D10B-953699DA5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9133681C-18C4-49CB-BB8A-207E8EFD4CF4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6A360FB6-1B20-B64C-C6D3-F887CBD25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D8B49D-4350-60BC-1BC8-266D4C176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A065092-078B-2C0E-CD68-5E2BDA7B48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656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A97B95-7829-BA7B-8BBE-F8DB392467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C0A9BAB3-3A85-55E0-0675-A2CCD863DD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42677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2C15FDA-1AE7-EDA1-AFA5-9C5FAFEEDC7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A50243-E9EF-4262-B8B5-6C9965996356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B5E63DCB-6057-95AA-5EEC-6AF35354A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CF196B9-2807-6D02-9D08-17640C80DF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83997" y="6356351"/>
            <a:ext cx="514350" cy="359999"/>
          </a:xfrm>
        </p:spPr>
        <p:txBody>
          <a:bodyPr/>
          <a:lstStyle>
            <a:lvl1pPr>
              <a:defRPr lang="de-DE"/>
            </a:lvl1pPr>
          </a:lstStyle>
          <a:p>
            <a:pPr lvl="0"/>
            <a:fld id="{A84CE41B-F322-4403-BE1D-D7B1C0E9F1CF}" type="slidenum">
              <a:t>‹Nr.›</a:t>
            </a:fld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2E6680B-E075-79DF-4B9E-D6A1FAB73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39C1D1-ED27-52E7-EE13-40C7AFB1B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33871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2E20-FBCD-2822-1028-83419E2C8B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6823E-844B-3DC6-E1F2-EEDD681E1B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402716-C805-4344-BC9E-853DC4B6ECE8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45DF9B-3276-EDC7-A3F9-948E3419E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721165" y="6356351"/>
            <a:ext cx="80925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7D4D5-5FF4-22B9-C5EA-4452150C4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BCE75032-D8B9-4275-87A0-05FD45C98583}" type="slidenum"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658ECEA-E4EE-B094-F84A-792B92835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681523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2692119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olorful logos&#10;&#10;Description automatically generated">
            <a:extLst>
              <a:ext uri="{FF2B5EF4-FFF2-40B4-BE49-F238E27FC236}">
                <a16:creationId xmlns:a16="http://schemas.microsoft.com/office/drawing/2014/main" id="{18A65288-A992-90A1-21AE-3581F8F3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3" y="4746570"/>
            <a:ext cx="5780755" cy="180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 name and date xx/xx/xx</a:t>
            </a:r>
            <a:endParaRPr lang="en-GB" dirty="0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phone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A54F83B4-5AD7-BA69-00D9-61E1267D761A}"/>
              </a:ext>
            </a:extLst>
          </p:cNvPr>
          <p:cNvSpPr txBox="1"/>
          <p:nvPr userDrawn="1"/>
        </p:nvSpPr>
        <p:spPr>
          <a:xfrm>
            <a:off x="2786335" y="5220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D9799BF9-955F-E51F-FA5A-A5A0F18FF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744242"/>
            <a:ext cx="4169672" cy="80704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06D09BF-1704-1A0F-2564-94AA7A334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" y="5196280"/>
            <a:ext cx="2127905" cy="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2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C746A8-7B6E-53AF-6568-B0E4C61A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77847-3DF7-6403-DC66-A977AFB3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1E4EE79-F8D6-3E4F-D396-D27BE21B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85B096"/>
                </a:solidFill>
                <a:uFillTx/>
                <a:latin typeface="Century Gothic" pitchFamily="34"/>
              </a:defRPr>
            </a:lvl1pPr>
          </a:lstStyle>
          <a:p>
            <a:pPr lvl="0"/>
            <a:fld id="{B5BEA9BD-6E27-413C-BD5A-84E546DE285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81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1" i="0" u="none" strike="noStrike" kern="1200" cap="none" spc="0" baseline="0">
          <a:solidFill>
            <a:srgbClr val="3F405B"/>
          </a:solidFill>
          <a:uFillTx/>
          <a:latin typeface="Century Gothic" pitchFamily="34"/>
          <a:ea typeface="HGSSoeiKakugothicUB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9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2.jpe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951463"/>
            <a:ext cx="10307856" cy="1541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entury Gothic"/>
              </a:rPr>
              <a:t>Agricultura </a:t>
            </a:r>
            <a:r>
              <a:rPr lang="en-GB" dirty="0" err="1">
                <a:latin typeface="Century Gothic"/>
              </a:rPr>
              <a:t>Climática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Ecológica</a:t>
            </a:r>
            <a:r>
              <a:rPr lang="en-GB" dirty="0">
                <a:latin typeface="Century Gothic"/>
              </a:rPr>
              <a:t>: </a:t>
            </a:r>
            <a:endParaRPr lang="en-US" dirty="0"/>
          </a:p>
          <a:p>
            <a:r>
              <a:rPr lang="en-GB" dirty="0" err="1">
                <a:latin typeface="Century Gothic"/>
              </a:rPr>
              <a:t>una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visión</a:t>
            </a:r>
            <a:r>
              <a:rPr lang="en-GB" dirty="0">
                <a:latin typeface="Century Gothic"/>
              </a:rPr>
              <a:t> general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highlight>
                  <a:srgbClr val="FFFF00"/>
                </a:highlight>
                <a:latin typeface="Century Gothic"/>
              </a:rPr>
              <a:t>Nombre del ponente, Institución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Emisiones agrícolas de la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potencial de mitigación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Fuente: Documento del Inventario Nacional de la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15612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Fuente de datos: FAOSTAT, Totales de emisiones, sistemas agroalimentarios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B8F447-1544-482B-8635-0BDD415E33A0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 panose="020B0502020202020204" pitchFamily="34" charset="0"/>
              </a:rPr>
              <a:t>Emisiones de gases de efecto invernadero en la UE por sectores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1" y="1070517"/>
            <a:ext cx="5090391" cy="3143462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Cuando se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amplía el límite del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a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todo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el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agroalimentario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mundial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, incluyendo la preproducción, la posproducción y el cambio de uso de la tierra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aumenta al 31% *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.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ea typeface="HGSSoeiKakugothicUB"/>
              </a:rPr>
              <a:t>Emisiones de GEI de los sistemas agroalimentarios en 2020 y tendencias de las emisiones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84781" y="155541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en la explotación agrícola:</a:t>
            </a:r>
            <a:r>
              <a:rPr lang="en-GB" sz="2000" dirty="0">
                <a:latin typeface="Century Gothic"/>
              </a:rPr>
              <a:t> 7,4 Gt CO2eq (casi la mitad de las emisiones totales)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antes y después de la producción: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por cambio de uso del suelo: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debido a la disminución a largo plazo de las tasas de deforestación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Fuente: *EPRS, 2020, Fuente de datos: FAOSTAT, Totales de emisiones, sistemas agroalimentarios.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B9D5C-7CE5-4A83-B0BF-B218AE4DC068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Composición detallada de las emisiones de los sistemas agrícolas y alimentarios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93279" y="1718119"/>
            <a:ext cx="4292283" cy="4415614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Aproximadamente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12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% del total de las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emisiones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españolas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proceden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de la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agricultura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(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Informe de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Inventario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Nacional GEI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2023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)</a:t>
            </a:r>
          </a:p>
          <a:p>
            <a:r>
              <a:rPr lang="en-GB" dirty="0" err="1">
                <a:solidFill>
                  <a:srgbClr val="000000"/>
                </a:solidFill>
                <a:latin typeface="Century Gothic"/>
              </a:rPr>
              <a:t>Disminución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paulatina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desde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2008</a:t>
            </a:r>
            <a:endParaRPr lang="en-GB" b="0" i="0" u="none" strike="noStrike" dirty="0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:asvg="http://schemas.microsoft.com/office/drawing/2016/SVG/main" xmlns:a14="http://schemas.microsoft.com/office/drawing/2010/main" xmlns:a16="http://schemas.microsoft.com/office/drawing/2014/main"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 err="1">
                <a:latin typeface="Century Gothic"/>
                <a:ea typeface="HGSSoeiKakugothicUB"/>
              </a:rPr>
              <a:t>Emisiones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agrícolas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en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</a:rPr>
              <a:t>España</a:t>
            </a:r>
            <a:r>
              <a:rPr lang="en-GB" sz="3600" dirty="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dirty="0" err="1">
                <a:latin typeface="Century Gothic"/>
                <a:ea typeface="HGSSoeiKakugothicUB"/>
              </a:rPr>
              <a:t>potencial</a:t>
            </a:r>
            <a:r>
              <a:rPr lang="en-GB" sz="3600" dirty="0">
                <a:latin typeface="Century Gothic"/>
                <a:ea typeface="HGSSoeiKakugothicUB"/>
              </a:rPr>
              <a:t> de </a:t>
            </a:r>
            <a:r>
              <a:rPr lang="en-GB" sz="3600" dirty="0" err="1">
                <a:latin typeface="Century Gothic"/>
                <a:ea typeface="HGSSoeiKakugothicUB"/>
              </a:rPr>
              <a:t>mitigación</a:t>
            </a:r>
            <a:endParaRPr lang="en-GB" sz="3600" dirty="0">
              <a:latin typeface="Century Gothic"/>
              <a:ea typeface="HGSSoeiKakugothicUB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FAC0F-06AC-44CA-EDF2-3AA92B5B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08" y="1713971"/>
            <a:ext cx="73342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El papel tridimensional </a:t>
            </a:r>
            <a:r>
              <a:rPr lang="en-GB" sz="3600"/>
              <a:t>de la agricultura en el cambio climático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La agricultura contribuye en torno al 10% a las emisiones de GEI en la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 cambio climático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pone en peligro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producción de alimentos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514256" y="330496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agricultura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solución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al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cambio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Mitigación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Adaptación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Adaptación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Objetivo: hacer que los sistemas agrícolas </a:t>
            </a:r>
            <a:r>
              <a:rPr lang="en-GB" sz="3200" b="1">
                <a:latin typeface="Century Gothic"/>
              </a:rPr>
              <a:t>sean más resistentes </a:t>
            </a:r>
            <a:r>
              <a:rPr lang="en-GB" sz="3200">
                <a:latin typeface="Century Gothic"/>
              </a:rPr>
              <a:t>a los riesgos e impactos del cambio climático, por ejemplo, la sequía, el aumento de las precipitaciones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Adaptación = Gestión de los impactos actuales y futuros </a:t>
            </a:r>
            <a:r>
              <a:rPr lang="en-GB" sz="3200">
                <a:latin typeface="Century Gothic"/>
              </a:rPr>
              <a:t>para mantener la productividad agrícola.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Hacer frente al cambio climático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a16="http://schemas.microsoft.com/office/drawing/2014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7" y="669887"/>
            <a:ext cx="4125194" cy="206703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Riesgos</a:t>
            </a:r>
            <a:r>
              <a:rPr lang="en-GB" dirty="0"/>
              <a:t> del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climático</a:t>
            </a:r>
            <a:r>
              <a:rPr lang="en-GB" dirty="0"/>
              <a:t> para la </a:t>
            </a:r>
            <a:r>
              <a:rPr lang="en-GB" dirty="0" err="1"/>
              <a:t>agricultura</a:t>
            </a:r>
            <a:r>
              <a:rPr lang="en-GB" dirty="0"/>
              <a:t> de la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855" y="3429000"/>
            <a:ext cx="3432858" cy="310020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Pérdidas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cosechas</a:t>
            </a:r>
            <a:r>
              <a:rPr lang="en-GB" sz="2800" dirty="0"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cs typeface="Calibri" panose="020F0502020204030204" pitchFamily="34" charset="0"/>
              </a:rPr>
              <a:t>Crisis </a:t>
            </a:r>
            <a:r>
              <a:rPr lang="en-GB" sz="2800" dirty="0" err="1">
                <a:cs typeface="Calibri" panose="020F0502020204030204" pitchFamily="34" charset="0"/>
              </a:rPr>
              <a:t>mundiales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abastecimiento</a:t>
            </a:r>
            <a:endParaRPr lang="en-GB" sz="2800" dirty="0"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Conflictos</a:t>
            </a:r>
            <a:r>
              <a:rPr lang="en-GB" sz="2800" dirty="0">
                <a:cs typeface="Calibri" panose="020F0502020204030204" pitchFamily="34" charset="0"/>
              </a:rPr>
              <a:t> por los </a:t>
            </a:r>
            <a:r>
              <a:rPr lang="en-GB" sz="2800" dirty="0" err="1">
                <a:cs typeface="Calibri" panose="020F0502020204030204" pitchFamily="34" charset="0"/>
              </a:rPr>
              <a:t>recursos</a:t>
            </a:r>
            <a:r>
              <a:rPr lang="en-GB" sz="2800" dirty="0">
                <a:cs typeface="Calibri" panose="020F0502020204030204" pitchFamily="34" charset="0"/>
              </a:rPr>
              <a:t> (</a:t>
            </a:r>
            <a:r>
              <a:rPr lang="en-GB" sz="2800" dirty="0" err="1">
                <a:cs typeface="Calibri" panose="020F0502020204030204" pitchFamily="34" charset="0"/>
              </a:rPr>
              <a:t>agua</a:t>
            </a:r>
            <a:r>
              <a:rPr lang="en-GB" sz="2800" dirty="0">
                <a:cs typeface="Calibri" panose="020F0502020204030204" pitchFamily="34" charset="0"/>
              </a:rPr>
              <a:t>, </a:t>
            </a:r>
            <a:r>
              <a:rPr lang="en-GB" sz="2800" dirty="0" err="1">
                <a:cs typeface="Calibri" panose="020F0502020204030204" pitchFamily="34" charset="0"/>
              </a:rPr>
              <a:t>materias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primas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agrícolas</a:t>
            </a:r>
            <a:r>
              <a:rPr lang="en-GB" sz="2800" dirty="0">
                <a:cs typeface="Calibri" panose="020F0502020204030204" pitchFamily="34" charset="0"/>
              </a:rPr>
              <a:t>...</a:t>
            </a:r>
            <a:r>
              <a:rPr lang="en-GB" sz="2800" dirty="0">
                <a:cs typeface="Calibri" panose="020F0502020204030204" pitchFamily="34" charset="0"/>
                <a:sym typeface="Wingdings" pitchFamily="2" charset="2"/>
              </a:rPr>
              <a:t>) </a:t>
            </a:r>
            <a:endParaRPr lang="en-GB" sz="2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Enlace: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Century Gothic"/>
                <a:ea typeface="HGSSoeiKakugothicUB"/>
              </a:rPr>
              <a:t>Riesgos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dirty="0" err="1">
                <a:latin typeface="Century Gothic"/>
                <a:ea typeface="HGSSoeiKakugothicUB"/>
              </a:rPr>
              <a:t>cambio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en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5893055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82237-ADD7-0B2A-447B-7D6103373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082" y="1016000"/>
            <a:ext cx="7188668" cy="4466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07552-8D79-7ACD-48A3-A11A859FC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5" y="3424767"/>
            <a:ext cx="2800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Century Gothic"/>
                <a:ea typeface="HGSSoeiKakugothicUB"/>
              </a:rPr>
              <a:t>Riesgos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dirty="0" err="1">
                <a:latin typeface="Century Gothic"/>
                <a:ea typeface="HGSSoeiKakugothicUB"/>
              </a:rPr>
              <a:t>cambio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en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98627"/>
              </p:ext>
            </p:extLst>
          </p:nvPr>
        </p:nvGraphicFramePr>
        <p:xfrm>
          <a:off x="487258" y="3026521"/>
          <a:ext cx="11217483" cy="20149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/>
                        </a:rPr>
                        <a:t>Escenario </a:t>
                      </a:r>
                      <a:r>
                        <a:rPr lang="en-GB" sz="1800" b="1" dirty="0" err="1">
                          <a:latin typeface="Century Gothic"/>
                        </a:rPr>
                        <a:t>futuro</a:t>
                      </a:r>
                      <a:endParaRPr lang="en-US" sz="1800" b="1" dirty="0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Precipitaciones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invernales</a:t>
                      </a:r>
                      <a:r>
                        <a:rPr lang="en-GB" sz="1600" dirty="0">
                          <a:latin typeface="Century Gothic"/>
                        </a:rPr>
                        <a:t> (1 oct-28 </a:t>
                      </a:r>
                      <a:r>
                        <a:rPr lang="en-GB" sz="1600" dirty="0" err="1">
                          <a:latin typeface="Century Gothic"/>
                        </a:rPr>
                        <a:t>feb</a:t>
                      </a:r>
                      <a:r>
                        <a:rPr lang="en-GB" sz="1600" dirty="0">
                          <a:latin typeface="Century Gothic"/>
                        </a:rPr>
                        <a:t>)</a:t>
                      </a:r>
                      <a:endParaRPr lang="en-US" sz="1600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de </a:t>
                      </a:r>
                      <a:r>
                        <a:rPr lang="en-GB" sz="1600" dirty="0" err="1">
                          <a:latin typeface="Century Gothic"/>
                        </a:rPr>
                        <a:t>agua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en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verano</a:t>
                      </a:r>
                    </a:p>
                    <a:p>
                      <a:pPr algn="ctr"/>
                      <a:r>
                        <a:rPr lang="en-GB" sz="1600" dirty="0">
                          <a:latin typeface="Century Gothic"/>
                        </a:rPr>
                        <a:t>(1 Jun-30 Sept)</a:t>
                      </a:r>
                      <a:endParaRPr lang="en-US" sz="1600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anual</a:t>
                      </a:r>
                      <a:r>
                        <a:rPr lang="en-GB" sz="1600" dirty="0">
                          <a:latin typeface="Century Gothic"/>
                        </a:rPr>
                        <a:t> de </a:t>
                      </a:r>
                      <a:r>
                        <a:rPr lang="en-GB" sz="1600" dirty="0" err="1">
                          <a:latin typeface="Century Gothic"/>
                        </a:rPr>
                        <a:t>agua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dirty="0" err="1">
                          <a:latin typeface="Century Gothic"/>
                        </a:rPr>
                        <a:t>Déficit</a:t>
                      </a:r>
                      <a:r>
                        <a:rPr lang="en-US" sz="1600" dirty="0">
                          <a:latin typeface="Century Gothic"/>
                        </a:rPr>
                        <a:t> </a:t>
                      </a:r>
                      <a:r>
                        <a:rPr lang="en-US" sz="1600" dirty="0" err="1">
                          <a:latin typeface="Century Gothic"/>
                        </a:rPr>
                        <a:t>hídrico</a:t>
                      </a:r>
                      <a:r>
                        <a:rPr lang="en-US" sz="1600" dirty="0">
                          <a:latin typeface="Century Gothic"/>
                        </a:rPr>
                        <a:t> -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forraje</a:t>
                      </a:r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otoño</a:t>
                      </a:r>
                      <a:endParaRPr lang="en-US" sz="1600" b="0" i="0" kern="1200" dirty="0" err="1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entury Gothic"/>
                        </a:rPr>
                        <a:t>Temperatura</a:t>
                      </a:r>
                      <a:r>
                        <a:rPr lang="en-US" sz="1600" dirty="0">
                          <a:latin typeface="Century Gothic"/>
                        </a:rPr>
                        <a:t> media </a:t>
                      </a:r>
                      <a:r>
                        <a:rPr lang="en-US" sz="1600" dirty="0" err="1">
                          <a:latin typeface="Century Gothic"/>
                        </a:rPr>
                        <a:t>anual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/>
                        </a:rPr>
                        <a:t>RCP4.5: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/>
                        </a:rPr>
                        <a:t>intermedio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+ 10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-15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- 21 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-10 mm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>
                          <a:latin typeface="Century Gothic"/>
                        </a:rPr>
                        <a:t>+ 0,87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Escenario futuro para determinados indicadores del cambio climático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402226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Las </a:t>
            </a:r>
            <a:r>
              <a:rPr lang="en-GB" sz="1200" dirty="0" err="1">
                <a:latin typeface="Century Gothic" panose="020B0502020202020204" pitchFamily="34" charset="0"/>
              </a:rPr>
              <a:t>cifras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mostradas</a:t>
            </a:r>
            <a:r>
              <a:rPr lang="en-GB" sz="1200" dirty="0">
                <a:latin typeface="Century Gothic" panose="020B0502020202020204" pitchFamily="34" charset="0"/>
              </a:rPr>
              <a:t> son los </a:t>
            </a:r>
            <a:r>
              <a:rPr lang="en-GB" sz="1200" dirty="0" err="1">
                <a:latin typeface="Century Gothic" panose="020B0502020202020204" pitchFamily="34" charset="0"/>
              </a:rPr>
              <a:t>cambios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previstos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en</a:t>
            </a:r>
            <a:r>
              <a:rPr lang="en-GB" sz="1200" dirty="0">
                <a:latin typeface="Century Gothic" panose="020B0502020202020204" pitchFamily="34" charset="0"/>
              </a:rPr>
              <a:t> los </a:t>
            </a:r>
            <a:r>
              <a:rPr lang="en-GB" sz="1200" dirty="0" err="1">
                <a:latin typeface="Century Gothic" panose="020B0502020202020204" pitchFamily="34" charset="0"/>
              </a:rPr>
              <a:t>valores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medios</a:t>
            </a:r>
            <a:r>
              <a:rPr lang="en-GB" sz="1200" dirty="0">
                <a:latin typeface="Century Gothic" panose="020B0502020202020204" pitchFamily="34" charset="0"/>
              </a:rPr>
              <a:t> entre el </a:t>
            </a:r>
            <a:r>
              <a:rPr lang="en-GB" sz="1200" dirty="0" err="1">
                <a:latin typeface="Century Gothic" panose="020B0502020202020204" pitchFamily="34" charset="0"/>
              </a:rPr>
              <a:t>pasado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reciente</a:t>
            </a:r>
            <a:r>
              <a:rPr lang="en-GB" sz="1200" dirty="0">
                <a:latin typeface="Century Gothic" panose="020B0502020202020204" pitchFamily="34" charset="0"/>
              </a:rPr>
              <a:t> (1985-2020) y el </a:t>
            </a:r>
            <a:r>
              <a:rPr lang="en-GB" sz="1200" dirty="0" err="1">
                <a:latin typeface="Century Gothic" panose="020B0502020202020204" pitchFamily="34" charset="0"/>
              </a:rPr>
              <a:t>futuro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próximo</a:t>
            </a:r>
            <a:r>
              <a:rPr lang="en-GB" sz="1200" dirty="0">
                <a:latin typeface="Century Gothic" panose="020B0502020202020204" pitchFamily="34" charset="0"/>
              </a:rPr>
              <a:t> (2021-2050) </a:t>
            </a:r>
            <a:r>
              <a:rPr lang="en-GB" sz="1200" dirty="0" err="1">
                <a:latin typeface="Century Gothic" panose="020B0502020202020204" pitchFamily="34" charset="0"/>
              </a:rPr>
              <a:t>en</a:t>
            </a:r>
            <a:r>
              <a:rPr lang="en-GB" sz="1200" dirty="0">
                <a:latin typeface="Century Gothic" panose="020B0502020202020204" pitchFamily="34" charset="0"/>
              </a:rPr>
              <a:t> el </a:t>
            </a:r>
            <a:r>
              <a:rPr lang="en-GB" sz="1200" dirty="0" err="1">
                <a:latin typeface="Century Gothic" panose="020B0502020202020204" pitchFamily="34" charset="0"/>
              </a:rPr>
              <a:t>escenario</a:t>
            </a:r>
            <a:r>
              <a:rPr lang="en-GB" sz="1200" dirty="0">
                <a:latin typeface="Century Gothic" panose="020B0502020202020204" pitchFamily="34" charset="0"/>
              </a:rPr>
              <a:t> RCP4.5 (</a:t>
            </a:r>
            <a:r>
              <a:rPr lang="en-GB" sz="1200" dirty="0" err="1">
                <a:latin typeface="Century Gothic" panose="020B0502020202020204" pitchFamily="34" charset="0"/>
              </a:rPr>
              <a:t>Trayectoria</a:t>
            </a:r>
            <a:r>
              <a:rPr lang="en-GB" sz="1200" dirty="0"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latin typeface="Century Gothic" panose="020B0502020202020204" pitchFamily="34" charset="0"/>
              </a:rPr>
              <a:t>Concentración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Representativa</a:t>
            </a:r>
            <a:r>
              <a:rPr lang="en-GB" sz="1200" dirty="0">
                <a:latin typeface="Century Gothic" panose="020B0502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Las explotaciones ecológicas tenían una media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1.082 kilogramos menos de equivalentes de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por hectárea y año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gracias a un mayor índice de secuestro de carbono y a la reducción de las emisiones de óxido nitroso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Contenido de humus un 26% superior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err="1">
                <a:latin typeface="Century Gothic"/>
              </a:rPr>
              <a:t>Estabilidad</a:t>
            </a:r>
            <a:r>
              <a:rPr lang="en-GB" dirty="0">
                <a:latin typeface="Century Gothic"/>
              </a:rPr>
              <a:t> de </a:t>
            </a:r>
            <a:r>
              <a:rPr lang="en-GB" dirty="0" err="1">
                <a:latin typeface="Century Gothic"/>
              </a:rPr>
              <a:t>los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agregados</a:t>
            </a:r>
            <a:r>
              <a:rPr lang="en-GB" dirty="0">
                <a:latin typeface="Century Gothic"/>
              </a:rPr>
              <a:t> un 15% superior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Tasa de infiltración de agua </a:t>
            </a:r>
            <a:r>
              <a:rPr lang="en-GB" dirty="0">
                <a:latin typeface="Century Gothic" panose="020B0502020202020204" pitchFamily="34" charset="0"/>
              </a:rPr>
              <a:t>un 137% mayor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reduce la </a:t>
            </a:r>
            <a:r>
              <a:rPr lang="en-GB" sz="1600" dirty="0" err="1">
                <a:latin typeface="Century Gothic"/>
              </a:rPr>
              <a:t>escorrentía</a:t>
            </a:r>
            <a:r>
              <a:rPr lang="en-GB" sz="1600" dirty="0">
                <a:latin typeface="Century Gothic"/>
              </a:rPr>
              <a:t> superficial y la </a:t>
            </a:r>
            <a:r>
              <a:rPr lang="en-GB" sz="1600" dirty="0" err="1">
                <a:latin typeface="Century Gothic"/>
              </a:rPr>
              <a:t>erosión</a:t>
            </a:r>
            <a:r>
              <a:rPr lang="en-GB" sz="1600" dirty="0">
                <a:latin typeface="Century Gothic"/>
              </a:rPr>
              <a:t> del </a:t>
            </a:r>
            <a:r>
              <a:rPr lang="en-GB" sz="1600" dirty="0" err="1">
                <a:latin typeface="Century Gothic"/>
              </a:rPr>
              <a:t>suelo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La </a:t>
            </a:r>
            <a:r>
              <a:rPr lang="en-GB" dirty="0" err="1">
                <a:latin typeface="Century Gothic"/>
                <a:ea typeface="HGSSoeiKakugothicUB"/>
              </a:rPr>
              <a:t>agricultura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ecológica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tiene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mejor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resiliencia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climática</a:t>
            </a:r>
            <a:r>
              <a:rPr lang="en-GB">
                <a:latin typeface="Century Gothic"/>
                <a:ea typeface="HGSSoeiKakugothicUB"/>
              </a:rPr>
              <a:t> </a:t>
            </a:r>
            <a:endParaRPr lang="en-GB" dirty="0">
              <a:latin typeface="Century Gothic"/>
              <a:ea typeface="HGSSoeiKakugothicUB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625" y="1638100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 dirty="0" err="1">
                <a:effectLst/>
              </a:rPr>
              <a:t>Revisión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sistemática</a:t>
            </a:r>
            <a:r>
              <a:rPr lang="en-US" sz="2200" i="0" dirty="0">
                <a:effectLst/>
              </a:rPr>
              <a:t> de los </a:t>
            </a:r>
            <a:r>
              <a:rPr lang="en-US" sz="2200" i="0" dirty="0" err="1">
                <a:effectLst/>
              </a:rPr>
              <a:t>estudios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científicos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comparativos</a:t>
            </a:r>
            <a:r>
              <a:rPr lang="en-US" sz="2200" i="0" dirty="0">
                <a:effectLst/>
              </a:rPr>
              <a:t> de los </a:t>
            </a:r>
            <a:r>
              <a:rPr lang="en-US" sz="2200" i="0" dirty="0" err="1">
                <a:effectLst/>
              </a:rPr>
              <a:t>últimos</a:t>
            </a:r>
            <a:r>
              <a:rPr lang="en-US" sz="2200" i="0" dirty="0">
                <a:effectLst/>
              </a:rPr>
              <a:t> 30 </a:t>
            </a:r>
            <a:r>
              <a:rPr lang="en-US" sz="2200" i="0" dirty="0" err="1">
                <a:effectLst/>
              </a:rPr>
              <a:t>años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zonas de </a:t>
            </a:r>
            <a:r>
              <a:rPr lang="en-US" sz="2200" i="0" dirty="0" err="1">
                <a:effectLst/>
              </a:rPr>
              <a:t>clima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templado</a:t>
            </a:r>
            <a:endParaRPr lang="en-GB" sz="2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La eficiencia en el uso </a:t>
            </a:r>
            <a:r>
              <a:rPr lang="en-GB" dirty="0"/>
              <a:t>del nitrógeno </a:t>
            </a:r>
            <a:r>
              <a:rPr lang="en-GB" dirty="0">
                <a:latin typeface="Century Gothic" panose="020B0502020202020204" pitchFamily="34" charset="0"/>
              </a:rPr>
              <a:t>fue un 12% superior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Eficiencia energética un 19% mayor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Referencia: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...en comparación con la agricultura convencional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Las "</a:t>
            </a:r>
            <a:r>
              <a:rPr lang="en-GB" dirty="0" err="1">
                <a:latin typeface="Century Gothic"/>
                <a:ea typeface="HGSSoeiKakugothicUB"/>
              </a:rPr>
              <a:t>mejores</a:t>
            </a:r>
            <a:r>
              <a:rPr lang="en-GB" dirty="0">
                <a:latin typeface="Century Gothic"/>
                <a:ea typeface="HGSSoeiKakugothicUB"/>
              </a:rPr>
              <a:t>" </a:t>
            </a:r>
            <a:r>
              <a:rPr lang="en-GB" dirty="0" err="1">
                <a:latin typeface="Century Gothic"/>
                <a:ea typeface="HGSSoeiKakugothicUB"/>
              </a:rPr>
              <a:t>prácticas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 dirty="0" err="1">
                <a:latin typeface="Century Gothic"/>
                <a:ea typeface="HGSSoeiKakugothicUB"/>
              </a:rPr>
              <a:t>agricultura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ecológica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Experiencias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Entendiendo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</a:t>
            </a:r>
            <a:r>
              <a:rPr lang="en-GB" err="1">
                <a:latin typeface="Century Gothic"/>
                <a:ea typeface="HGSSoeiKakugothicUB"/>
              </a:rPr>
              <a:t>Climático</a:t>
            </a:r>
            <a:endParaRPr lang="en-GB">
              <a:latin typeface="Century Gothic"/>
              <a:ea typeface="HGSSoeiKakugothicUB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03611"/>
            <a:ext cx="4501896" cy="5136840"/>
          </a:xfrm>
        </p:spPr>
        <p:txBody>
          <a:bodyPr>
            <a:noAutofit/>
          </a:bodyPr>
          <a:lstStyle/>
          <a:p>
            <a:r>
              <a:rPr lang="en-GB" b="1" dirty="0" err="1"/>
              <a:t>Definición</a:t>
            </a:r>
            <a:r>
              <a:rPr lang="en-GB" b="1" dirty="0"/>
              <a:t>: </a:t>
            </a:r>
            <a:r>
              <a:rPr lang="en-GB" dirty="0" err="1"/>
              <a:t>Cambios</a:t>
            </a:r>
            <a:r>
              <a:rPr lang="en-GB" dirty="0"/>
              <a:t> a largo </a:t>
            </a:r>
            <a:r>
              <a:rPr lang="en-GB" dirty="0" err="1"/>
              <a:t>plazo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los </a:t>
            </a:r>
            <a:r>
              <a:rPr lang="en-GB" dirty="0" err="1"/>
              <a:t>patrones</a:t>
            </a:r>
            <a:r>
              <a:rPr lang="en-GB" dirty="0"/>
              <a:t> </a:t>
            </a:r>
            <a:r>
              <a:rPr lang="en-GB" dirty="0" err="1"/>
              <a:t>meteorológicos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dirty="0" err="1"/>
              <a:t>temperatura</a:t>
            </a:r>
            <a:r>
              <a:rPr lang="en-GB" dirty="0"/>
              <a:t>, las </a:t>
            </a:r>
            <a:r>
              <a:rPr lang="en-GB" dirty="0" err="1"/>
              <a:t>precipitaciones</a:t>
            </a:r>
            <a:r>
              <a:rPr lang="en-GB" dirty="0"/>
              <a:t> y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</a:t>
            </a:r>
            <a:r>
              <a:rPr lang="en-GB" dirty="0" err="1"/>
              <a:t>climáticos</a:t>
            </a:r>
            <a:r>
              <a:rPr lang="en-GB" dirty="0"/>
              <a:t>, </a:t>
            </a:r>
            <a:r>
              <a:rPr lang="en-GB" dirty="0" err="1"/>
              <a:t>provocados</a:t>
            </a:r>
            <a:r>
              <a:rPr lang="en-GB" dirty="0"/>
              <a:t> por las </a:t>
            </a:r>
            <a:r>
              <a:rPr lang="en-GB" dirty="0" err="1"/>
              <a:t>emisiones</a:t>
            </a:r>
            <a:r>
              <a:rPr lang="en-GB" dirty="0"/>
              <a:t> </a:t>
            </a:r>
            <a:r>
              <a:rPr lang="en-GB" dirty="0" err="1"/>
              <a:t>antropogénicas</a:t>
            </a:r>
            <a:r>
              <a:rPr lang="en-GB" dirty="0"/>
              <a:t> de gases de </a:t>
            </a:r>
            <a:r>
              <a:rPr lang="en-GB" dirty="0" err="1"/>
              <a:t>efecto</a:t>
            </a:r>
            <a:r>
              <a:rPr lang="en-GB" dirty="0"/>
              <a:t> </a:t>
            </a:r>
            <a:r>
              <a:rPr lang="en-GB" dirty="0" err="1"/>
              <a:t>invernadero</a:t>
            </a:r>
            <a:r>
              <a:rPr lang="en-GB" dirty="0"/>
              <a:t> (GEI).</a:t>
            </a:r>
          </a:p>
          <a:p>
            <a:r>
              <a:rPr lang="en-GB" b="1" dirty="0" err="1"/>
              <a:t>Causas</a:t>
            </a:r>
            <a:r>
              <a:rPr lang="en-GB" b="1" dirty="0"/>
              <a:t> </a:t>
            </a:r>
            <a:r>
              <a:rPr lang="en-GB" b="1" dirty="0" err="1"/>
              <a:t>primarias</a:t>
            </a:r>
            <a:r>
              <a:rPr lang="en-GB" b="1" dirty="0"/>
              <a:t>: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extensivo</a:t>
            </a:r>
            <a:r>
              <a:rPr lang="en-GB" dirty="0"/>
              <a:t> de combustibles </a:t>
            </a:r>
            <a:r>
              <a:rPr lang="en-GB" dirty="0" err="1"/>
              <a:t>fósiles</a:t>
            </a:r>
            <a:r>
              <a:rPr lang="en-GB" dirty="0"/>
              <a:t>, </a:t>
            </a:r>
            <a:r>
              <a:rPr lang="en-GB" dirty="0" err="1"/>
              <a:t>procesos</a:t>
            </a:r>
            <a:r>
              <a:rPr lang="en-GB" dirty="0"/>
              <a:t> </a:t>
            </a:r>
            <a:r>
              <a:rPr lang="en-GB" dirty="0" err="1"/>
              <a:t>industriales</a:t>
            </a:r>
            <a:r>
              <a:rPr lang="en-GB" dirty="0"/>
              <a:t>, </a:t>
            </a:r>
            <a:r>
              <a:rPr lang="en-GB" dirty="0" err="1"/>
              <a:t>deforestación</a:t>
            </a:r>
            <a:r>
              <a:rPr lang="en-GB" dirty="0"/>
              <a:t>, </a:t>
            </a:r>
            <a:r>
              <a:rPr lang="en-GB" dirty="0" err="1"/>
              <a:t>actividades</a:t>
            </a:r>
            <a:r>
              <a:rPr lang="en-GB" dirty="0"/>
              <a:t> </a:t>
            </a:r>
            <a:r>
              <a:rPr lang="en-GB" dirty="0" err="1"/>
              <a:t>agrícolas</a:t>
            </a:r>
            <a:r>
              <a:rPr lang="en-GB" dirty="0"/>
              <a:t> </a:t>
            </a:r>
            <a:r>
              <a:rPr lang="en-GB" dirty="0" err="1"/>
              <a:t>intensivas</a:t>
            </a:r>
            <a:r>
              <a:rPr lang="en-GB" dirty="0"/>
              <a:t>, etc.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F33DD-83F8-48A4-890A-AF1C0F3FDB8C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 panose="020B0502020202020204" pitchFamily="34" charset="0"/>
              </a:rPr>
              <a:t>Concentración mundial de dióxido de carbono en la atmósfera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Selección de prácticas de Agricultura Climática Ecológica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/>
              <a:t>Ganadería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Optimizar la gestión del pastoreo</a:t>
            </a:r>
          </a:p>
          <a:p>
            <a:r>
              <a:rPr lang="en-GB"/>
              <a:t>Autonomía proteínica</a:t>
            </a:r>
          </a:p>
          <a:p>
            <a:r>
              <a:rPr lang="en-GB"/>
              <a:t>Reducción del uso de piensos concentrados</a:t>
            </a:r>
          </a:p>
          <a:p>
            <a:r>
              <a:rPr lang="en-GB"/>
              <a:t>Adaptación de la gestión del estiércol</a:t>
            </a:r>
          </a:p>
          <a:p>
            <a:r>
              <a:rPr lang="en-GB"/>
              <a:t>Razas polivalentes</a:t>
            </a:r>
          </a:p>
          <a:p>
            <a:r>
              <a:rPr lang="en-GB"/>
              <a:t>Reducción de la cabaña ganadera y conversión a una producción más vegetal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Labranza reducida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Siembra directa en lugar de arado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Cultivo intercalado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Cultivos de cobertura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Tiras de flores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Plantas perennes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Agroforestería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Diversificar las producciones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Elección de variedades adaptadas al estrés hídrico o térmico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Cultivos y campos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Conversión a electricidad verde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Recuperación del calor de la refrigeración de la leche o las naves avícolas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Uso y producción de energía en las explotaciones, por ejemplo, agrofotovoltaica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Reducir los plásticos en las explotaciones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Vehículos eléctricos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Infraestructura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53520" y="5928005"/>
            <a:ext cx="242597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… y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muchas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más</a:t>
            </a:r>
            <a:endParaRPr lang="en-GB" sz="2000" b="1" dirty="0">
              <a:solidFill>
                <a:srgbClr val="3F405B"/>
              </a:solidFill>
              <a:latin typeface="Century Gothic"/>
              <a:ea typeface="HGSSoeiKakugothicUB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733329" cy="379770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Sectores alternativos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Gestión de entradas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Producción y aplicación de compost</a:t>
              </a:r>
            </a:p>
            <a:p>
              <a:r>
                <a:rPr lang="en-GB"/>
                <a:t>Almacenamiento de estiércol</a:t>
              </a:r>
            </a:p>
            <a:p>
              <a:r>
                <a:rPr lang="en-GB"/>
                <a:t>Aplicación de purines</a:t>
              </a:r>
            </a:p>
            <a:p>
              <a:r>
                <a:rPr lang="en-GB"/>
                <a:t>Agricultura de precisión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Gestión del suelo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Labranza: reducción de la profundidad, frecuencia, siembra directa, labranza mínima</a:t>
                </a:r>
              </a:p>
              <a:p>
                <a:r>
                  <a:rPr lang="en-GB"/>
                  <a:t>Añadir MOS al suelo </a:t>
                </a:r>
              </a:p>
              <a:p>
                <a:r>
                  <a:rPr lang="en-GB"/>
                  <a:t>Reducir el uso de turba </a:t>
                </a:r>
              </a:p>
              <a:p>
                <a:r>
                  <a:rPr lang="en-GB"/>
                  <a:t>La rehumidificación de las turberas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Gestión del agua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Captación de agua</a:t>
                </a:r>
              </a:p>
              <a:p>
                <a:r>
                  <a:rPr lang="en-GB"/>
                  <a:t>Uso eficiente del agua</a:t>
                </a:r>
              </a:p>
              <a:p>
                <a:r>
                  <a:rPr lang="en-GB"/>
                  <a:t>Buenas prácticas de riego</a:t>
                </a:r>
              </a:p>
              <a:p>
                <a:r>
                  <a:rPr lang="en-GB"/>
                  <a:t>Control del consumo de agua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Tres </a:t>
            </a:r>
            <a:r>
              <a:rPr lang="en-GB" dirty="0" err="1">
                <a:latin typeface="Century Gothic"/>
                <a:ea typeface="HGSSoeiKakugothicUB"/>
              </a:rPr>
              <a:t>ejemplos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latin typeface="Century Gothic"/>
              </a:rPr>
              <a:t>Mitigación</a:t>
            </a:r>
            <a:r>
              <a:rPr lang="en-GB" dirty="0">
                <a:latin typeface="Century Gothic"/>
              </a:rPr>
              <a:t> + </a:t>
            </a:r>
            <a:r>
              <a:rPr lang="en-GB" dirty="0" err="1">
                <a:latin typeface="Century Gothic"/>
              </a:rPr>
              <a:t>adaptación</a:t>
            </a:r>
            <a:r>
              <a:rPr lang="en-GB" dirty="0">
                <a:latin typeface="Century Gothic"/>
              </a:rPr>
              <a:t>: </a:t>
            </a:r>
            <a:endParaRPr lang="en-US" dirty="0">
              <a:latin typeface="Century Gothic"/>
            </a:endParaRPr>
          </a:p>
          <a:p>
            <a:pPr lvl="1"/>
            <a:r>
              <a:rPr lang="en-GB" sz="2400" dirty="0" err="1">
                <a:latin typeface="Century Gothic"/>
              </a:rPr>
              <a:t>Siembra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directa</a:t>
            </a:r>
            <a:r>
              <a:rPr lang="en-GB" sz="2400" dirty="0">
                <a:latin typeface="Century Gothic"/>
              </a:rPr>
              <a:t>, </a:t>
            </a:r>
            <a:r>
              <a:rPr lang="en-GB" sz="2400" dirty="0" err="1">
                <a:latin typeface="Century Gothic"/>
              </a:rPr>
              <a:t>cultivos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intercalados</a:t>
            </a:r>
          </a:p>
          <a:p>
            <a:pPr lvl="1"/>
            <a:r>
              <a:rPr lang="en-GB" sz="2400" dirty="0" err="1">
                <a:latin typeface="Century Gothic"/>
              </a:rPr>
              <a:t>Agroforestería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600" err="1">
                <a:latin typeface="Century Gothic"/>
                <a:ea typeface="HGSSoeiKakugothicUB"/>
              </a:rPr>
              <a:t>Mitigación</a:t>
            </a:r>
            <a:r>
              <a:rPr lang="en-GB" sz="3600">
                <a:latin typeface="Century Gothic"/>
                <a:ea typeface="HGSSoeiKakugothicUB"/>
              </a:rPr>
              <a:t> y </a:t>
            </a:r>
            <a:r>
              <a:rPr lang="en-GB" sz="3600" err="1">
                <a:latin typeface="Century Gothic"/>
                <a:ea typeface="HGSSoeiKakugothicUB"/>
              </a:rPr>
              <a:t>adaptación</a:t>
            </a:r>
            <a:r>
              <a:rPr lang="en-GB" sz="3600">
                <a:latin typeface="Century Gothic"/>
                <a:ea typeface="HGSSoeiKakugothicUB"/>
              </a:rPr>
              <a:t>: mediciones precisas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Century Gothic"/>
              </a:rPr>
              <a:t>Proyecto Olive Carbon Balance </a:t>
            </a:r>
            <a:endParaRPr lang="en-US" dirty="0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1CE3F-2D6A-8868-4B77-967B6BBB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61" y="1479550"/>
            <a:ext cx="7952532" cy="47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Mitigación y adaptación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>
                <a:latin typeface="Century Gothic"/>
              </a:rPr>
              <a:t>El </a:t>
            </a:r>
            <a:r>
              <a:rPr lang="en-GB" dirty="0" err="1">
                <a:latin typeface="Century Gothic"/>
              </a:rPr>
              <a:t>mejor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herbicida</a:t>
            </a:r>
            <a:endParaRPr lang="en-US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B7F97-BF31-6ED7-9CA3-A0FACF7D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58" y="1167113"/>
            <a:ext cx="6028482" cy="45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/>
          </a:bodyPr>
          <a:lstStyle/>
          <a:p>
            <a:r>
              <a:rPr lang="en-GB"/>
              <a:t>Mitigación y adaptación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217284"/>
            <a:ext cx="8951843" cy="411956"/>
          </a:xfrm>
          <a:noFill/>
        </p:spPr>
        <p:txBody>
          <a:bodyPr anchor="ctr">
            <a:normAutofit lnSpcReduction="10000"/>
          </a:bodyPr>
          <a:lstStyle/>
          <a:p>
            <a:r>
              <a:rPr lang="en-GB" dirty="0" err="1">
                <a:latin typeface="Century Gothic"/>
              </a:rPr>
              <a:t>Cubierta</a:t>
            </a:r>
            <a:r>
              <a:rPr lang="en-GB" dirty="0">
                <a:latin typeface="Century Gothic"/>
              </a:rPr>
              <a:t> vegetal natural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9DE43-00D9-8D47-0D92-ED89D99E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99" y="1155840"/>
            <a:ext cx="6441914" cy="48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 dirty="0" err="1">
                <a:latin typeface="Century Gothic"/>
                <a:ea typeface="HGSSoeiKakugothicUB"/>
              </a:rPr>
              <a:t>Dónde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encontrar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más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información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sobre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buenas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prácticas</a:t>
            </a:r>
            <a:endParaRPr lang="en-GB" sz="3300" dirty="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2CB70-E32B-09B3-5860-BFF0B118F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114" y="1463372"/>
            <a:ext cx="10137494" cy="4963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FA9AF-E1DC-C986-9554-5D8A794B6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0" y="3512434"/>
            <a:ext cx="21240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33D54-6733-E7FB-2998-177DEF90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1C361C-970E-65C2-70D8-64AEA39A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4D79EB-302C-E1B1-C0F1-B39C770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 dirty="0" err="1">
                <a:latin typeface="Century Gothic"/>
                <a:ea typeface="HGSSoeiKakugothicUB"/>
              </a:rPr>
              <a:t>Dónde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encontrar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más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información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sobre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buenas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prácticas</a:t>
            </a:r>
            <a:endParaRPr lang="en-GB" sz="3300" dirty="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A7F23-FB1D-6483-FC02-50C7B0FED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F9D3E1F2-BD87-CA27-F6FC-590EA88EA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8C64E-61AE-D077-2070-8093A51B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114" y="1463372"/>
            <a:ext cx="10137494" cy="4963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06DDF-EC5F-2C1B-F51C-C23A12B5F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0" y="3512434"/>
            <a:ext cx="2124075" cy="990600"/>
          </a:xfrm>
          <a:prstGeom prst="rect">
            <a:avLst/>
          </a:prstGeom>
        </p:spPr>
      </p:pic>
      <p:sp>
        <p:nvSpPr>
          <p:cNvPr id="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5853630" y="1940771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materiales de conocimiento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sobre prácticas de Agricultura Climática Ecológica disponibles en varios idiomas europeos</a:t>
            </a:r>
          </a:p>
        </p:txBody>
      </p:sp>
    </p:spTree>
    <p:extLst>
      <p:ext uri="{BB962C8B-B14F-4D97-AF65-F5344CB8AC3E}">
        <p14:creationId xmlns:p14="http://schemas.microsoft.com/office/powerpoint/2010/main" val="2070058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27</a:t>
            </a:fld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2BE75-C84D-EFA8-DEC6-07B8A52FA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1" y="0"/>
            <a:ext cx="1035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Conclusiones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Desde una perspectiva ecológica, la agricultura ecológica tiene un gran potencial para contribuir a las soluciones climáticas.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Hay potencial de mitigación... pero relativamente limitado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Tiene ventajas de adaptación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Las prácticas pueden optimizarse para ayudar a los agricultores a adaptarse a los retos del cambio climático a medio y largo plazo.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Considerar las compensaciones entre el nivel de rendimiento y la estabilidad del rendimiento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70000" lnSpcReduction="20000"/>
          </a:bodyPr>
          <a:lstStyle/>
          <a:p>
            <a:r>
              <a:rPr lang="en-GB"/>
              <a:t>El papel de la agricultura ecológica en la mitigación y adaptación al cambio climático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Los retos son numerosos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 lnSpcReduction="10000"/>
          </a:bodyPr>
          <a:lstStyle/>
          <a:p>
            <a:r>
              <a:rPr lang="en-GB" sz="2400"/>
              <a:t>Para evitar la visión de túnel, considere el sistema en su conjunto para orientar la elección de prácticas adecuadas para la explotación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Enlace: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Entendiendo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Climático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67325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 dirty="0" err="1">
                <a:ea typeface="+mn-lt"/>
                <a:cs typeface="+mn-lt"/>
              </a:rPr>
              <a:t>Aumento</a:t>
            </a:r>
            <a:r>
              <a:rPr lang="en-GB" sz="2800" b="1" dirty="0">
                <a:ea typeface="+mn-lt"/>
                <a:cs typeface="+mn-lt"/>
              </a:rPr>
              <a:t> de la </a:t>
            </a:r>
            <a:r>
              <a:rPr lang="en-GB" sz="2800" b="1" dirty="0" err="1">
                <a:ea typeface="+mn-lt"/>
                <a:cs typeface="+mn-lt"/>
              </a:rPr>
              <a:t>temperatura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mundial</a:t>
            </a:r>
            <a:endParaRPr lang="en-GB" sz="2800" dirty="0">
              <a:ea typeface="+mn-lt"/>
              <a:cs typeface="+mn-lt"/>
            </a:endParaRPr>
          </a:p>
          <a:p>
            <a:r>
              <a:rPr lang="en-GB" sz="2800" dirty="0">
                <a:latin typeface="Century Gothic"/>
                <a:ea typeface="+mn-lt"/>
                <a:cs typeface="+mn-lt"/>
              </a:rPr>
              <a:t>Las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temperaturas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mundiales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son ~ +1,3 °C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más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cálidas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que la 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media </a:t>
            </a:r>
            <a:r>
              <a:rPr lang="en-GB" sz="2800" dirty="0">
                <a:latin typeface="Century Gothic"/>
                <a:ea typeface="+mn-lt"/>
                <a:cs typeface="+mn-lt"/>
              </a:rPr>
              <a:t>de la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época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>
                <a:latin typeface="Century Gothic"/>
                <a:ea typeface="+mn-lt"/>
                <a:cs typeface="+mn-lt"/>
              </a:rPr>
              <a:t>preindustrial</a:t>
            </a:r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C616-FA2D-4F88-8BA7-DD67B4F267A3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¿En qué medida se desvían las temperaturas globales anuales de las medias climatológicas evolutivas?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902F-B712-4D17-B787-0C5E866A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Gracias.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9E6DEB-4FCC-469C-9141-A7A15A222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5CBE1-E907-42A6-BE38-7DDAAFC23A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E38079-7308-43F3-BC58-2D94158F11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latin typeface="Century Gothic"/>
              </a:rPr>
              <a:t>Nombre del </a:t>
            </a:r>
            <a:r>
              <a:rPr lang="en-GB" dirty="0" err="1">
                <a:latin typeface="Century Gothic"/>
              </a:rPr>
              <a:t>evento</a:t>
            </a:r>
            <a:endParaRPr lang="en-GB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FAF2F-ECBF-45D1-92C0-A7EF37562C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BC0AA06-0508-4BE3-B785-882C5EEE2D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2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Entendiendo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Climático</a:t>
            </a:r>
            <a:endParaRPr lang="en-GB" b="0">
              <a:solidFill>
                <a:srgbClr val="000000"/>
              </a:solidFill>
              <a:latin typeface="Century Gothic"/>
              <a:ea typeface="HGSSoeiKakugothicUB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Aumento de la temperatura mundial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Las temperaturas mundiales son ~ +1,3 °C más cálidas que la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</a:t>
            </a:r>
          </a:p>
          <a:p>
            <a:r>
              <a:rPr lang="en-GB" sz="2800">
                <a:ea typeface="+mn-lt"/>
                <a:cs typeface="+mn-lt"/>
              </a:rPr>
              <a:t>2024 fue el año más cálido registrado</a:t>
            </a:r>
          </a:p>
          <a:p>
            <a:pPr lvl="1"/>
            <a:r>
              <a:rPr lang="en-GB" sz="2600" b="0" i="0">
                <a:effectLst/>
              </a:rPr>
              <a:t>+1,60°C más cálido que el nivel preindustrial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5A7A30-170B-427F-BBAF-2C6599164185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/>
              </a:rPr>
              <a:t>Anomalías y temperaturas extremas del aire en superficie en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030"/>
            <a:ext cx="6231673" cy="823913"/>
          </a:xfrm>
        </p:spPr>
        <p:txBody>
          <a:bodyPr anchor="t">
            <a:normAutofit fontScale="90000"/>
          </a:bodyPr>
          <a:lstStyle/>
          <a:p>
            <a:r>
              <a:rPr lang="en-GB" sz="4900">
                <a:latin typeface="Century Gothic"/>
              </a:rPr>
              <a:t>Entendiendo el Cambio Climático</a:t>
            </a:r>
            <a:endParaRPr lang="en-GB" sz="4900" b="0">
              <a:solidFill>
                <a:srgbClr val="000000"/>
              </a:solidFill>
              <a:latin typeface="Century Gothic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Cambios en los patrones hidrológicos</a:t>
            </a:r>
          </a:p>
          <a:p>
            <a:r>
              <a:rPr lang="en-GB" sz="2800">
                <a:ea typeface="+mn-lt"/>
                <a:cs typeface="+mn-lt"/>
              </a:rPr>
              <a:t>El aumento de la temperatura global incrementa las tasas de evaporación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mayor humedad atmosférica y precipitaciones</a:t>
            </a:r>
          </a:p>
          <a:p>
            <a:r>
              <a:rPr lang="en-GB" sz="2800">
                <a:ea typeface="+mn-lt"/>
                <a:cs typeface="+mn-lt"/>
              </a:rPr>
              <a:t>Los efectos varían mucho de una región a otra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Enlace: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13" y="1938412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Gráficos alternativos para una comprensión detallada: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D6A57B-83E5-4AC3-8E7C-1ACCEA194FD0}"/>
              </a:ext>
            </a:extLst>
          </p:cNvPr>
          <p:cNvSpPr/>
          <p:nvPr/>
        </p:nvSpPr>
        <p:spPr>
          <a:xfrm>
            <a:off x="5643571" y="1955198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Aumento del 2 al 4% por grado centígrado desde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114"/>
            <a:ext cx="5373996" cy="8239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 err="1">
                <a:latin typeface="Century Gothic"/>
                <a:ea typeface="HGSSoeiKakugothicUB"/>
              </a:rPr>
              <a:t>Entendiendo</a:t>
            </a:r>
            <a:r>
              <a:rPr lang="en-GB" sz="4000">
                <a:latin typeface="Century Gothic"/>
                <a:ea typeface="HGSSoeiKakugothicUB"/>
              </a:rPr>
              <a:t> </a:t>
            </a:r>
            <a:r>
              <a:rPr lang="en-GB" sz="4000" err="1">
                <a:latin typeface="Century Gothic"/>
                <a:ea typeface="HGSSoeiKakugothicUB"/>
              </a:rPr>
              <a:t>el</a:t>
            </a:r>
            <a:r>
              <a:rPr lang="en-GB" sz="4000" dirty="0">
                <a:latin typeface="Century Gothic"/>
                <a:ea typeface="HGSSoeiKakugothicUB"/>
              </a:rPr>
              <a:t> </a:t>
            </a:r>
            <a:r>
              <a:rPr lang="en-GB" sz="4000">
                <a:latin typeface="Century Gothic"/>
                <a:ea typeface="HGSSoeiKakugothicUB"/>
              </a:rPr>
              <a:t>Cambio </a:t>
            </a:r>
            <a:r>
              <a:rPr lang="en-GB" sz="4000" err="1">
                <a:latin typeface="Century Gothic"/>
                <a:ea typeface="HGSSoeiKakugothicUB"/>
              </a:rPr>
              <a:t>Climático</a:t>
            </a:r>
            <a:endParaRPr lang="en-GB" sz="4000">
              <a:latin typeface="Century Gothic"/>
              <a:ea typeface="HGSSoeiKakugothicUB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63509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Aumento del nivel del mar y acidificación de los océanos</a:t>
            </a:r>
          </a:p>
          <a:p>
            <a:r>
              <a:rPr lang="en-GB" sz="2800">
                <a:ea typeface="+mn-lt"/>
                <a:cs typeface="+mn-lt"/>
              </a:rPr>
              <a:t>Expansión térmica del agua de mar y deshielo de los glaciares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aumento del nivel del mar</a:t>
            </a:r>
          </a:p>
          <a:p>
            <a:r>
              <a:rPr lang="en-GB" sz="2800">
                <a:ea typeface="+mn-lt"/>
                <a:cs typeface="+mn-lt"/>
              </a:rPr>
              <a:t>Aumento de la absorción de CO₂ por los océanos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acidification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Enlace: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20" y="127841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Enlace: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88B9A-1C26-473B-B57F-AB61DF7416B2}"/>
              </a:ext>
            </a:extLst>
          </p:cNvPr>
          <p:cNvSpPr/>
          <p:nvPr/>
        </p:nvSpPr>
        <p:spPr>
          <a:xfrm>
            <a:off x="5704196" y="268653"/>
            <a:ext cx="6543917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/>
              </a:rPr>
              <a:t>Balance de masa de la capa de hielo de Groenlandia y su impacto en la subida del nivel del mar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rmAutofit fontScale="90000"/>
          </a:bodyPr>
          <a:lstStyle/>
          <a:p>
            <a:r>
              <a:rPr lang="en-GB"/>
              <a:t>Efectos en cascada del cambio climático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Olas de calor/estrés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374277" y="947554"/>
            <a:ext cx="2082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Factores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climáticos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Riesgos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511055" y="2123506"/>
            <a:ext cx="2855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Aumento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 la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mundial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Cambios en los patrones hidrológicos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8992746" y="2123506"/>
            <a:ext cx="2730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Aumento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del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nivel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del mar y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acidificación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 los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océanos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986215" y="2372330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Sequías</a:t>
            </a:r>
            <a:r>
              <a:rPr lang="en-GB" dirty="0">
                <a:latin typeface="Century Gothic" panose="020B0502020202020204" pitchFamily="34" charset="0"/>
              </a:rPr>
              <a:t>    </a:t>
            </a:r>
            <a:r>
              <a:rPr lang="en-GB" dirty="0" err="1">
                <a:latin typeface="Century Gothic" panose="020B0502020202020204" pitchFamily="34" charset="0"/>
              </a:rPr>
              <a:t>Incendios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forestales</a:t>
            </a:r>
            <a:r>
              <a:rPr lang="en-GB" dirty="0">
                <a:latin typeface="Century Gothic" panose="020B0502020202020204" pitchFamily="34" charset="0"/>
              </a:rPr>
              <a:t>   </a:t>
            </a:r>
            <a:r>
              <a:rPr lang="en-GB" dirty="0" err="1">
                <a:latin typeface="Century Gothic" panose="020B0502020202020204" pitchFamily="34" charset="0"/>
              </a:rPr>
              <a:t>Inundaciones</a:t>
            </a:r>
            <a:r>
              <a:rPr lang="en-GB" dirty="0">
                <a:latin typeface="Century Gothic" panose="020B0502020202020204" pitchFamily="34" charset="0"/>
              </a:rPr>
              <a:t>     </a:t>
            </a:r>
            <a:r>
              <a:rPr lang="en-GB" dirty="0" err="1">
                <a:latin typeface="Century Gothic" panose="020B0502020202020204" pitchFamily="34" charset="0"/>
              </a:rPr>
              <a:t>Erosión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35548" y="4687914"/>
            <a:ext cx="11402569" cy="2094630"/>
            <a:chOff x="35548" y="4687914"/>
            <a:chExt cx="11402569" cy="20946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623674" y="5622366"/>
              <a:ext cx="18144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Pérdida</a:t>
              </a:r>
              <a:r>
                <a:rPr lang="en-GB" dirty="0">
                  <a:latin typeface="Century Gothic" panose="020B0502020202020204" pitchFamily="34" charset="0"/>
                </a:rPr>
                <a:t> de </a:t>
              </a:r>
              <a:r>
                <a:rPr lang="en-GB" dirty="0" err="1">
                  <a:latin typeface="Century Gothic" panose="020B0502020202020204" pitchFamily="34" charset="0"/>
                </a:rPr>
                <a:t>biodiversidad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35548" y="5828437"/>
              <a:ext cx="27581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Principales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repercusiones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26741" y="4687914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496868" y="5768746"/>
              <a:ext cx="20759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Daños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en</a:t>
              </a:r>
              <a:r>
                <a:rPr lang="en-GB" dirty="0">
                  <a:latin typeface="Century Gothic" panose="020B0502020202020204" pitchFamily="34" charset="0"/>
                </a:rPr>
                <a:t> las </a:t>
              </a:r>
              <a:r>
                <a:rPr lang="en-GB" dirty="0" err="1">
                  <a:latin typeface="Century Gothic" panose="020B0502020202020204" pitchFamily="34" charset="0"/>
                </a:rPr>
                <a:t>infraestructuras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Riesgos para la salud pública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Recursos naturales deteriorados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Glaciar: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El papel tridimensional </a:t>
            </a:r>
            <a:r>
              <a:rPr lang="en-GB" sz="3600"/>
              <a:t>de la agricultura en el cambio climático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La agricultura contribuye en torno al 10% a las emisiones de GEI en la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 cambio climático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pone en peligro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producción de alimentos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449076" y="3337902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agricultura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solución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al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cambio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Mitigación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Adaptación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Mitigación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Reducir el impacto del cambio climático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Objetivo: Reducir las emisiones de gases de efecto invernadero y aumentar la captura de carbono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Mitigación = Evitar futuros cambios climáticos </a:t>
            </a:r>
            <a:r>
              <a:rPr lang="en-GB" sz="3200">
                <a:latin typeface="Century Gothic"/>
                <a:ea typeface="Calibri"/>
                <a:cs typeface="Calibri"/>
              </a:rPr>
              <a:t>reduciendo las emisiones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a16="http://schemas.microsoft.com/office/drawing/2014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8f840235-0e76-46e1-aa85-6e0808c7dda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465534E4CE8A479C931A79A4314375" ma:contentTypeVersion="13" ma:contentTypeDescription="Ein neues Dokument erstellen." ma:contentTypeScope="" ma:versionID="b6c41f63ceebe55e8b851dbfb78b0622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5926a5be1d17bf755816fafa8b0384d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C5161-75C3-48D7-BFAA-631FE46256F2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7739279-86aa-4b23-979e-90ec9f51dfc1"/>
    <ds:schemaRef ds:uri="4813c16e-7537-4e12-aeaa-392e5d7335a1"/>
    <ds:schemaRef ds:uri="8f840235-0e76-46e1-aa85-6e0808c7dda9"/>
  </ds:schemaRefs>
</ds:datastoreItem>
</file>

<file path=customXml/itemProps3.xml><?xml version="1.0" encoding="utf-8"?>
<ds:datastoreItem xmlns:ds="http://schemas.openxmlformats.org/officeDocument/2006/customXml" ds:itemID="{60DC2C93-F8FC-450E-9E60-F73DF4EC53A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2650</Words>
  <Application>Microsoft Office PowerPoint</Application>
  <PresentationFormat>Breitbild</PresentationFormat>
  <Paragraphs>332</Paragraphs>
  <Slides>30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41" baseType="lpstr">
      <vt:lpstr>HGSSoeiKakugothicUB</vt:lpstr>
      <vt:lpstr>Arial</vt:lpstr>
      <vt:lpstr>Calibri</vt:lpstr>
      <vt:lpstr>Calibri Light</vt:lpstr>
      <vt:lpstr>Century Gothic</vt:lpstr>
      <vt:lpstr>jostmedium</vt:lpstr>
      <vt:lpstr>Lato</vt:lpstr>
      <vt:lpstr>Times New Roman</vt:lpstr>
      <vt:lpstr>Wingdings</vt:lpstr>
      <vt:lpstr>Tema de Office</vt:lpstr>
      <vt:lpstr>1_Tema de Office</vt:lpstr>
      <vt:lpstr>PowerPoint-Präsentation</vt:lpstr>
      <vt:lpstr>Entendiendo el Cambio Climático</vt:lpstr>
      <vt:lpstr>Entendiendo el Cambio Climático</vt:lpstr>
      <vt:lpstr>Entendiendo el Cambio Climático </vt:lpstr>
      <vt:lpstr>Entendiendo el Cambio Climático </vt:lpstr>
      <vt:lpstr>Entendiendo el Cambio Climático </vt:lpstr>
      <vt:lpstr>Efectos en cascada del cambio climático</vt:lpstr>
      <vt:lpstr>El papel tridimensional de la agricultura en el cambio climático </vt:lpstr>
      <vt:lpstr>Mitigación</vt:lpstr>
      <vt:lpstr>Emisiones agrícolas de la UE  potencial de mitigación</vt:lpstr>
      <vt:lpstr>Emisiones de GEI de los sistemas agroalimentarios en 2020 y tendencias de las emisiones (2000-2020):</vt:lpstr>
      <vt:lpstr>PowerPoint-Präsentation</vt:lpstr>
      <vt:lpstr>El papel tridimensional de la agricultura en el cambio climático </vt:lpstr>
      <vt:lpstr>Adaptación</vt:lpstr>
      <vt:lpstr>Riesgos del cambio climático para la agricultura de la UE</vt:lpstr>
      <vt:lpstr>Riesgos del cambio climático en España</vt:lpstr>
      <vt:lpstr>Riesgos del cambio climático en España</vt:lpstr>
      <vt:lpstr>La agricultura ecológica tiene mejor resiliencia climática </vt:lpstr>
      <vt:lpstr>Las "mejores" prácticas de agricultura climática ecológica:  Experiencias de España</vt:lpstr>
      <vt:lpstr>Selección de prácticas de Agricultura Climática Ecológica</vt:lpstr>
      <vt:lpstr>Tres ejemplos de España</vt:lpstr>
      <vt:lpstr>Mitigación y adaptación: mediciones precisas</vt:lpstr>
      <vt:lpstr>Mitigación y adaptación</vt:lpstr>
      <vt:lpstr>Mitigación y adaptación </vt:lpstr>
      <vt:lpstr>Dónde encontrar más información sobre buenas prácticas</vt:lpstr>
      <vt:lpstr>Dónde encontrar más información sobre buenas prácticas</vt:lpstr>
      <vt:lpstr>PowerPoint-Präsentation</vt:lpstr>
      <vt:lpstr>Conclusiones</vt:lpstr>
      <vt:lpstr>Los retos son numerosos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docId:84AA1ABED81FFF63BB7D219E0C3EE678</cp:keywords>
  <cp:lastModifiedBy>Schäfer Barbara</cp:lastModifiedBy>
  <cp:revision>154</cp:revision>
  <dcterms:created xsi:type="dcterms:W3CDTF">2020-10-05T13:10:02Z</dcterms:created>
  <dcterms:modified xsi:type="dcterms:W3CDTF">2025-08-28T11:45:21Z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