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3" r:id="rId5"/>
    <p:sldId id="268" r:id="rId6"/>
    <p:sldId id="267" r:id="rId7"/>
    <p:sldId id="270" r:id="rId8"/>
    <p:sldId id="271" r:id="rId9"/>
    <p:sldId id="269" r:id="rId10"/>
    <p:sldId id="265" r:id="rId11"/>
    <p:sldId id="261" r:id="rId12"/>
    <p:sldId id="264" r:id="rId13"/>
    <p:sldId id="266" r:id="rId14"/>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C848"/>
    <a:srgbClr val="0056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36AD6F-FF51-4683-A85B-9658EC6779F2}" v="91" dt="2025-02-21T10:31:58.3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2" d="100"/>
          <a:sy n="102" d="100"/>
        </p:scale>
        <p:origin x="126"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Zintl" userId="ff96c9a3-7f31-4b6a-ad15-f838f4ecab1b" providerId="ADAL" clId="{D636AD6F-FF51-4683-A85B-9658EC6779F2}"/>
    <pc:docChg chg="undo custSel addSld delSld modSld sldOrd">
      <pc:chgData name="Maria Zintl" userId="ff96c9a3-7f31-4b6a-ad15-f838f4ecab1b" providerId="ADAL" clId="{D636AD6F-FF51-4683-A85B-9658EC6779F2}" dt="2025-02-21T10:35:26.308" v="2549" actId="207"/>
      <pc:docMkLst>
        <pc:docMk/>
      </pc:docMkLst>
      <pc:sldChg chg="del">
        <pc:chgData name="Maria Zintl" userId="ff96c9a3-7f31-4b6a-ad15-f838f4ecab1b" providerId="ADAL" clId="{D636AD6F-FF51-4683-A85B-9658EC6779F2}" dt="2025-02-19T11:08:21.203" v="920" actId="2696"/>
        <pc:sldMkLst>
          <pc:docMk/>
          <pc:sldMk cId="1850149016" sldId="256"/>
        </pc:sldMkLst>
      </pc:sldChg>
      <pc:sldChg chg="delSp modSp mod">
        <pc:chgData name="Maria Zintl" userId="ff96c9a3-7f31-4b6a-ad15-f838f4ecab1b" providerId="ADAL" clId="{D636AD6F-FF51-4683-A85B-9658EC6779F2}" dt="2025-02-19T11:09:38.287" v="926" actId="255"/>
        <pc:sldMkLst>
          <pc:docMk/>
          <pc:sldMk cId="3285851729" sldId="257"/>
        </pc:sldMkLst>
        <pc:spChg chg="mod">
          <ac:chgData name="Maria Zintl" userId="ff96c9a3-7f31-4b6a-ad15-f838f4ecab1b" providerId="ADAL" clId="{D636AD6F-FF51-4683-A85B-9658EC6779F2}" dt="2025-02-19T10:32:12.830" v="571" actId="1076"/>
          <ac:spMkLst>
            <pc:docMk/>
            <pc:sldMk cId="3285851729" sldId="257"/>
            <ac:spMk id="2" creationId="{4C99D228-D926-7AE5-93E3-F13F68FFB5E0}"/>
          </ac:spMkLst>
        </pc:spChg>
        <pc:spChg chg="mod">
          <ac:chgData name="Maria Zintl" userId="ff96c9a3-7f31-4b6a-ad15-f838f4ecab1b" providerId="ADAL" clId="{D636AD6F-FF51-4683-A85B-9658EC6779F2}" dt="2025-02-19T11:09:38.287" v="926" actId="255"/>
          <ac:spMkLst>
            <pc:docMk/>
            <pc:sldMk cId="3285851729" sldId="257"/>
            <ac:spMk id="3" creationId="{00000000-0000-0000-0000-000000000000}"/>
          </ac:spMkLst>
        </pc:spChg>
      </pc:sldChg>
      <pc:sldChg chg="modSp mod">
        <pc:chgData name="Maria Zintl" userId="ff96c9a3-7f31-4b6a-ad15-f838f4ecab1b" providerId="ADAL" clId="{D636AD6F-FF51-4683-A85B-9658EC6779F2}" dt="2025-02-19T10:10:53.726" v="49" actId="207"/>
        <pc:sldMkLst>
          <pc:docMk/>
          <pc:sldMk cId="1729763305" sldId="258"/>
        </pc:sldMkLst>
        <pc:spChg chg="mod">
          <ac:chgData name="Maria Zintl" userId="ff96c9a3-7f31-4b6a-ad15-f838f4ecab1b" providerId="ADAL" clId="{D636AD6F-FF51-4683-A85B-9658EC6779F2}" dt="2025-02-19T10:10:53.726" v="49" actId="207"/>
          <ac:spMkLst>
            <pc:docMk/>
            <pc:sldMk cId="1729763305" sldId="258"/>
            <ac:spMk id="2" creationId="{D40726CE-F74D-41BB-6146-5C2E9D44F8D1}"/>
          </ac:spMkLst>
        </pc:spChg>
        <pc:spChg chg="mod">
          <ac:chgData name="Maria Zintl" userId="ff96c9a3-7f31-4b6a-ad15-f838f4ecab1b" providerId="ADAL" clId="{D636AD6F-FF51-4683-A85B-9658EC6779F2}" dt="2025-02-19T10:06:10.038" v="0" actId="1076"/>
          <ac:spMkLst>
            <pc:docMk/>
            <pc:sldMk cId="1729763305" sldId="258"/>
            <ac:spMk id="3" creationId="{94391229-7BF5-7F06-3A35-BD93FB29C4EC}"/>
          </ac:spMkLst>
        </pc:spChg>
        <pc:picChg chg="mod">
          <ac:chgData name="Maria Zintl" userId="ff96c9a3-7f31-4b6a-ad15-f838f4ecab1b" providerId="ADAL" clId="{D636AD6F-FF51-4683-A85B-9658EC6779F2}" dt="2025-02-19T10:06:31.750" v="3" actId="1076"/>
          <ac:picMkLst>
            <pc:docMk/>
            <pc:sldMk cId="1729763305" sldId="258"/>
            <ac:picMk id="6" creationId="{A0310004-89E2-130C-3B14-71D607E307F9}"/>
          </ac:picMkLst>
        </pc:picChg>
      </pc:sldChg>
      <pc:sldChg chg="modSp mod">
        <pc:chgData name="Maria Zintl" userId="ff96c9a3-7f31-4b6a-ad15-f838f4ecab1b" providerId="ADAL" clId="{D636AD6F-FF51-4683-A85B-9658EC6779F2}" dt="2025-02-19T10:33:13.790" v="573" actId="14100"/>
        <pc:sldMkLst>
          <pc:docMk/>
          <pc:sldMk cId="3118441371" sldId="259"/>
        </pc:sldMkLst>
        <pc:spChg chg="mod">
          <ac:chgData name="Maria Zintl" userId="ff96c9a3-7f31-4b6a-ad15-f838f4ecab1b" providerId="ADAL" clId="{D636AD6F-FF51-4683-A85B-9658EC6779F2}" dt="2025-02-19T10:10:36.058" v="48" actId="255"/>
          <ac:spMkLst>
            <pc:docMk/>
            <pc:sldMk cId="3118441371" sldId="259"/>
            <ac:spMk id="2" creationId="{C8975F5D-44C3-5AF5-B89B-C24B0486C409}"/>
          </ac:spMkLst>
        </pc:spChg>
        <pc:spChg chg="mod">
          <ac:chgData name="Maria Zintl" userId="ff96c9a3-7f31-4b6a-ad15-f838f4ecab1b" providerId="ADAL" clId="{D636AD6F-FF51-4683-A85B-9658EC6779F2}" dt="2025-02-19T10:07:37.991" v="21" actId="207"/>
          <ac:spMkLst>
            <pc:docMk/>
            <pc:sldMk cId="3118441371" sldId="259"/>
            <ac:spMk id="3" creationId="{3678189E-0A55-CA67-4D7B-5A6FD9F717E1}"/>
          </ac:spMkLst>
        </pc:spChg>
        <pc:picChg chg="mod">
          <ac:chgData name="Maria Zintl" userId="ff96c9a3-7f31-4b6a-ad15-f838f4ecab1b" providerId="ADAL" clId="{D636AD6F-FF51-4683-A85B-9658EC6779F2}" dt="2025-02-19T10:33:13.790" v="573" actId="14100"/>
          <ac:picMkLst>
            <pc:docMk/>
            <pc:sldMk cId="3118441371" sldId="259"/>
            <ac:picMk id="8" creationId="{654B3F91-6D99-AABB-7F07-06CA93F4391C}"/>
          </ac:picMkLst>
        </pc:picChg>
      </pc:sldChg>
      <pc:sldChg chg="del ord">
        <pc:chgData name="Maria Zintl" userId="ff96c9a3-7f31-4b6a-ad15-f838f4ecab1b" providerId="ADAL" clId="{D636AD6F-FF51-4683-A85B-9658EC6779F2}" dt="2025-02-19T11:10:17.091" v="928" actId="47"/>
        <pc:sldMkLst>
          <pc:docMk/>
          <pc:sldMk cId="2731264555" sldId="260"/>
        </pc:sldMkLst>
      </pc:sldChg>
      <pc:sldChg chg="modSp mod">
        <pc:chgData name="Maria Zintl" userId="ff96c9a3-7f31-4b6a-ad15-f838f4ecab1b" providerId="ADAL" clId="{D636AD6F-FF51-4683-A85B-9658EC6779F2}" dt="2025-02-21T10:34:08.287" v="2468" actId="1076"/>
        <pc:sldMkLst>
          <pc:docMk/>
          <pc:sldMk cId="1504639400" sldId="261"/>
        </pc:sldMkLst>
        <pc:spChg chg="mod">
          <ac:chgData name="Maria Zintl" userId="ff96c9a3-7f31-4b6a-ad15-f838f4ecab1b" providerId="ADAL" clId="{D636AD6F-FF51-4683-A85B-9658EC6779F2}" dt="2025-02-21T10:34:05.464" v="2467" actId="20577"/>
          <ac:spMkLst>
            <pc:docMk/>
            <pc:sldMk cId="1504639400" sldId="261"/>
            <ac:spMk id="3" creationId="{EDCF972E-002A-3E02-70E6-DF043CD2812E}"/>
          </ac:spMkLst>
        </pc:spChg>
        <pc:picChg chg="mod">
          <ac:chgData name="Maria Zintl" userId="ff96c9a3-7f31-4b6a-ad15-f838f4ecab1b" providerId="ADAL" clId="{D636AD6F-FF51-4683-A85B-9658EC6779F2}" dt="2025-02-21T10:34:08.287" v="2468" actId="1076"/>
          <ac:picMkLst>
            <pc:docMk/>
            <pc:sldMk cId="1504639400" sldId="261"/>
            <ac:picMk id="6" creationId="{271C8AD2-5B52-8CC1-CC13-EEFCC70EC78A}"/>
          </ac:picMkLst>
        </pc:picChg>
      </pc:sldChg>
      <pc:sldChg chg="del ord">
        <pc:chgData name="Maria Zintl" userId="ff96c9a3-7f31-4b6a-ad15-f838f4ecab1b" providerId="ADAL" clId="{D636AD6F-FF51-4683-A85B-9658EC6779F2}" dt="2025-02-19T11:10:15.683" v="927" actId="47"/>
        <pc:sldMkLst>
          <pc:docMk/>
          <pc:sldMk cId="2500137455" sldId="262"/>
        </pc:sldMkLst>
      </pc:sldChg>
      <pc:sldChg chg="modSp mod ord">
        <pc:chgData name="Maria Zintl" userId="ff96c9a3-7f31-4b6a-ad15-f838f4ecab1b" providerId="ADAL" clId="{D636AD6F-FF51-4683-A85B-9658EC6779F2}" dt="2025-02-19T10:11:25.625" v="51"/>
        <pc:sldMkLst>
          <pc:docMk/>
          <pc:sldMk cId="3603832780" sldId="263"/>
        </pc:sldMkLst>
        <pc:spChg chg="mod">
          <ac:chgData name="Maria Zintl" userId="ff96c9a3-7f31-4b6a-ad15-f838f4ecab1b" providerId="ADAL" clId="{D636AD6F-FF51-4683-A85B-9658EC6779F2}" dt="2025-02-19T10:08:39.565" v="32" actId="20577"/>
          <ac:spMkLst>
            <pc:docMk/>
            <pc:sldMk cId="3603832780" sldId="263"/>
            <ac:spMk id="2" creationId="{4EF89761-AD84-0C15-0AC1-23526688F436}"/>
          </ac:spMkLst>
        </pc:spChg>
        <pc:picChg chg="mod">
          <ac:chgData name="Maria Zintl" userId="ff96c9a3-7f31-4b6a-ad15-f838f4ecab1b" providerId="ADAL" clId="{D636AD6F-FF51-4683-A85B-9658EC6779F2}" dt="2025-02-19T10:09:25.653" v="39" actId="1076"/>
          <ac:picMkLst>
            <pc:docMk/>
            <pc:sldMk cId="3603832780" sldId="263"/>
            <ac:picMk id="4" creationId="{E1888186-4948-3A1F-2204-94D612CCEBA6}"/>
          </ac:picMkLst>
        </pc:picChg>
        <pc:picChg chg="mod">
          <ac:chgData name="Maria Zintl" userId="ff96c9a3-7f31-4b6a-ad15-f838f4ecab1b" providerId="ADAL" clId="{D636AD6F-FF51-4683-A85B-9658EC6779F2}" dt="2025-02-19T10:10:10.316" v="47" actId="34135"/>
          <ac:picMkLst>
            <pc:docMk/>
            <pc:sldMk cId="3603832780" sldId="263"/>
            <ac:picMk id="5" creationId="{B35CF912-F033-D1A3-9B57-6C9D22CD5056}"/>
          </ac:picMkLst>
        </pc:picChg>
        <pc:picChg chg="mod">
          <ac:chgData name="Maria Zintl" userId="ff96c9a3-7f31-4b6a-ad15-f838f4ecab1b" providerId="ADAL" clId="{D636AD6F-FF51-4683-A85B-9658EC6779F2}" dt="2025-02-19T10:09:17.244" v="36" actId="1076"/>
          <ac:picMkLst>
            <pc:docMk/>
            <pc:sldMk cId="3603832780" sldId="263"/>
            <ac:picMk id="6" creationId="{E7A06C1B-E615-E9FD-5E1C-D78E358F78AD}"/>
          </ac:picMkLst>
        </pc:picChg>
        <pc:picChg chg="mod">
          <ac:chgData name="Maria Zintl" userId="ff96c9a3-7f31-4b6a-ad15-f838f4ecab1b" providerId="ADAL" clId="{D636AD6F-FF51-4683-A85B-9658EC6779F2}" dt="2025-02-19T10:09:23.044" v="38" actId="1076"/>
          <ac:picMkLst>
            <pc:docMk/>
            <pc:sldMk cId="3603832780" sldId="263"/>
            <ac:picMk id="7" creationId="{DFC1B750-C4B1-80C0-FB54-6A7624682A08}"/>
          </ac:picMkLst>
        </pc:picChg>
        <pc:picChg chg="mod">
          <ac:chgData name="Maria Zintl" userId="ff96c9a3-7f31-4b6a-ad15-f838f4ecab1b" providerId="ADAL" clId="{D636AD6F-FF51-4683-A85B-9658EC6779F2}" dt="2025-02-19T10:09:19.549" v="37" actId="1076"/>
          <ac:picMkLst>
            <pc:docMk/>
            <pc:sldMk cId="3603832780" sldId="263"/>
            <ac:picMk id="8" creationId="{62D4C673-711A-1230-C247-F0B2F6C57042}"/>
          </ac:picMkLst>
        </pc:picChg>
        <pc:picChg chg="mod">
          <ac:chgData name="Maria Zintl" userId="ff96c9a3-7f31-4b6a-ad15-f838f4ecab1b" providerId="ADAL" clId="{D636AD6F-FF51-4683-A85B-9658EC6779F2}" dt="2025-02-19T10:10:05.268" v="46" actId="14100"/>
          <ac:picMkLst>
            <pc:docMk/>
            <pc:sldMk cId="3603832780" sldId="263"/>
            <ac:picMk id="9" creationId="{78CF5186-1D4A-B3F2-1D34-807D07FCE216}"/>
          </ac:picMkLst>
        </pc:picChg>
        <pc:picChg chg="mod">
          <ac:chgData name="Maria Zintl" userId="ff96c9a3-7f31-4b6a-ad15-f838f4ecab1b" providerId="ADAL" clId="{D636AD6F-FF51-4683-A85B-9658EC6779F2}" dt="2025-02-19T10:09:55.125" v="44" actId="1076"/>
          <ac:picMkLst>
            <pc:docMk/>
            <pc:sldMk cId="3603832780" sldId="263"/>
            <ac:picMk id="11" creationId="{C1409E0E-0B05-DCED-9E28-838B8D3D7A17}"/>
          </ac:picMkLst>
        </pc:picChg>
        <pc:picChg chg="mod">
          <ac:chgData name="Maria Zintl" userId="ff96c9a3-7f31-4b6a-ad15-f838f4ecab1b" providerId="ADAL" clId="{D636AD6F-FF51-4683-A85B-9658EC6779F2}" dt="2025-02-19T10:09:49.972" v="43" actId="1076"/>
          <ac:picMkLst>
            <pc:docMk/>
            <pc:sldMk cId="3603832780" sldId="263"/>
            <ac:picMk id="13" creationId="{D62C4052-B4D8-4383-DD74-6BB16F25E69D}"/>
          </ac:picMkLst>
        </pc:picChg>
      </pc:sldChg>
      <pc:sldChg chg="addSp delSp modSp mod ord modClrScheme chgLayout">
        <pc:chgData name="Maria Zintl" userId="ff96c9a3-7f31-4b6a-ad15-f838f4ecab1b" providerId="ADAL" clId="{D636AD6F-FF51-4683-A85B-9658EC6779F2}" dt="2025-02-19T10:54:56.880" v="919"/>
        <pc:sldMkLst>
          <pc:docMk/>
          <pc:sldMk cId="3193367112" sldId="265"/>
        </pc:sldMkLst>
        <pc:spChg chg="mod ord">
          <ac:chgData name="Maria Zintl" userId="ff96c9a3-7f31-4b6a-ad15-f838f4ecab1b" providerId="ADAL" clId="{D636AD6F-FF51-4683-A85B-9658EC6779F2}" dt="2025-02-19T10:49:50.885" v="746" actId="700"/>
          <ac:spMkLst>
            <pc:docMk/>
            <pc:sldMk cId="3193367112" sldId="265"/>
            <ac:spMk id="2" creationId="{843FBBCD-6F18-396E-ED8B-4EC7582DBF7A}"/>
          </ac:spMkLst>
        </pc:spChg>
        <pc:spChg chg="mod ord">
          <ac:chgData name="Maria Zintl" userId="ff96c9a3-7f31-4b6a-ad15-f838f4ecab1b" providerId="ADAL" clId="{D636AD6F-FF51-4683-A85B-9658EC6779F2}" dt="2025-02-19T10:51:40.197" v="785"/>
          <ac:spMkLst>
            <pc:docMk/>
            <pc:sldMk cId="3193367112" sldId="265"/>
            <ac:spMk id="3" creationId="{DF499101-CB88-3B7C-73C5-AD019D5C9793}"/>
          </ac:spMkLst>
        </pc:spChg>
        <pc:spChg chg="add mod ord">
          <ac:chgData name="Maria Zintl" userId="ff96c9a3-7f31-4b6a-ad15-f838f4ecab1b" providerId="ADAL" clId="{D636AD6F-FF51-4683-A85B-9658EC6779F2}" dt="2025-02-19T10:54:56.880" v="919"/>
          <ac:spMkLst>
            <pc:docMk/>
            <pc:sldMk cId="3193367112" sldId="265"/>
            <ac:spMk id="4" creationId="{241C1280-B935-CBC7-D42D-CC5326FD0EBE}"/>
          </ac:spMkLst>
        </pc:spChg>
        <pc:picChg chg="add mod">
          <ac:chgData name="Maria Zintl" userId="ff96c9a3-7f31-4b6a-ad15-f838f4ecab1b" providerId="ADAL" clId="{D636AD6F-FF51-4683-A85B-9658EC6779F2}" dt="2025-02-19T10:54:04.542" v="911" actId="14100"/>
          <ac:picMkLst>
            <pc:docMk/>
            <pc:sldMk cId="3193367112" sldId="265"/>
            <ac:picMk id="6" creationId="{3E01C900-3E07-569F-DDC7-B92E47D47AD3}"/>
          </ac:picMkLst>
        </pc:picChg>
        <pc:picChg chg="mod">
          <ac:chgData name="Maria Zintl" userId="ff96c9a3-7f31-4b6a-ad15-f838f4ecab1b" providerId="ADAL" clId="{D636AD6F-FF51-4683-A85B-9658EC6779F2}" dt="2025-02-19T10:50:43.460" v="777" actId="1076"/>
          <ac:picMkLst>
            <pc:docMk/>
            <pc:sldMk cId="3193367112" sldId="265"/>
            <ac:picMk id="12" creationId="{E6287BD4-0D62-F955-885D-744724D75EA4}"/>
          </ac:picMkLst>
        </pc:picChg>
      </pc:sldChg>
      <pc:sldChg chg="delSp modSp mod">
        <pc:chgData name="Maria Zintl" userId="ff96c9a3-7f31-4b6a-ad15-f838f4ecab1b" providerId="ADAL" clId="{D636AD6F-FF51-4683-A85B-9658EC6779F2}" dt="2025-02-19T11:10:25.081" v="933" actId="478"/>
        <pc:sldMkLst>
          <pc:docMk/>
          <pc:sldMk cId="3997747660" sldId="266"/>
        </pc:sldMkLst>
      </pc:sldChg>
      <pc:sldChg chg="addSp delSp modSp new mod modClrScheme chgLayout">
        <pc:chgData name="Maria Zintl" userId="ff96c9a3-7f31-4b6a-ad15-f838f4ecab1b" providerId="ADAL" clId="{D636AD6F-FF51-4683-A85B-9658EC6779F2}" dt="2025-02-19T10:25:12.337" v="538" actId="207"/>
        <pc:sldMkLst>
          <pc:docMk/>
          <pc:sldMk cId="4003102250" sldId="267"/>
        </pc:sldMkLst>
        <pc:spChg chg="add mod ord">
          <ac:chgData name="Maria Zintl" userId="ff96c9a3-7f31-4b6a-ad15-f838f4ecab1b" providerId="ADAL" clId="{D636AD6F-FF51-4683-A85B-9658EC6779F2}" dt="2025-02-19T10:19:22.117" v="186" actId="207"/>
          <ac:spMkLst>
            <pc:docMk/>
            <pc:sldMk cId="4003102250" sldId="267"/>
            <ac:spMk id="10" creationId="{8E138309-F88C-37CA-B320-DF308C6C84F1}"/>
          </ac:spMkLst>
        </pc:spChg>
        <pc:spChg chg="add mod ord">
          <ac:chgData name="Maria Zintl" userId="ff96c9a3-7f31-4b6a-ad15-f838f4ecab1b" providerId="ADAL" clId="{D636AD6F-FF51-4683-A85B-9658EC6779F2}" dt="2025-02-19T10:25:12.337" v="538" actId="207"/>
          <ac:spMkLst>
            <pc:docMk/>
            <pc:sldMk cId="4003102250" sldId="267"/>
            <ac:spMk id="11" creationId="{EF72F32D-4E3F-FEC5-4C96-05D9C37F50FC}"/>
          </ac:spMkLst>
        </pc:spChg>
        <pc:picChg chg="add mod ord">
          <ac:chgData name="Maria Zintl" userId="ff96c9a3-7f31-4b6a-ad15-f838f4ecab1b" providerId="ADAL" clId="{D636AD6F-FF51-4683-A85B-9658EC6779F2}" dt="2025-02-19T10:18:52.582" v="139" actId="14100"/>
          <ac:picMkLst>
            <pc:docMk/>
            <pc:sldMk cId="4003102250" sldId="267"/>
            <ac:picMk id="5" creationId="{39632997-87B2-0993-1B1E-BBF839265CE4}"/>
          </ac:picMkLst>
        </pc:picChg>
      </pc:sldChg>
      <pc:sldChg chg="addSp modSp add mod modAnim">
        <pc:chgData name="Maria Zintl" userId="ff96c9a3-7f31-4b6a-ad15-f838f4ecab1b" providerId="ADAL" clId="{D636AD6F-FF51-4683-A85B-9658EC6779F2}" dt="2025-02-19T10:18:17.823" v="136" actId="34135"/>
        <pc:sldMkLst>
          <pc:docMk/>
          <pc:sldMk cId="1257277828" sldId="268"/>
        </pc:sldMkLst>
        <pc:spChg chg="mod">
          <ac:chgData name="Maria Zintl" userId="ff96c9a3-7f31-4b6a-ad15-f838f4ecab1b" providerId="ADAL" clId="{D636AD6F-FF51-4683-A85B-9658EC6779F2}" dt="2025-02-19T10:17:16.538" v="126" actId="207"/>
          <ac:spMkLst>
            <pc:docMk/>
            <pc:sldMk cId="1257277828" sldId="268"/>
            <ac:spMk id="2" creationId="{6AE2E866-2F0B-132A-A4F7-3BBC15BFFA20}"/>
          </ac:spMkLst>
        </pc:spChg>
        <pc:picChg chg="mod">
          <ac:chgData name="Maria Zintl" userId="ff96c9a3-7f31-4b6a-ad15-f838f4ecab1b" providerId="ADAL" clId="{D636AD6F-FF51-4683-A85B-9658EC6779F2}" dt="2025-02-19T10:18:17.823" v="136" actId="34135"/>
          <ac:picMkLst>
            <pc:docMk/>
            <pc:sldMk cId="1257277828" sldId="268"/>
            <ac:picMk id="5" creationId="{0F42489B-511A-3E6F-31AF-6301177BEDA9}"/>
          </ac:picMkLst>
        </pc:picChg>
        <pc:picChg chg="add mod">
          <ac:chgData name="Maria Zintl" userId="ff96c9a3-7f31-4b6a-ad15-f838f4ecab1b" providerId="ADAL" clId="{D636AD6F-FF51-4683-A85B-9658EC6779F2}" dt="2025-02-19T10:18:07.804" v="134" actId="207"/>
          <ac:picMkLst>
            <pc:docMk/>
            <pc:sldMk cId="1257277828" sldId="268"/>
            <ac:picMk id="10" creationId="{1CC5BDC8-D513-1585-75C5-853B25615704}"/>
          </ac:picMkLst>
        </pc:picChg>
      </pc:sldChg>
      <pc:sldChg chg="modSp add mod ord">
        <pc:chgData name="Maria Zintl" userId="ff96c9a3-7f31-4b6a-ad15-f838f4ecab1b" providerId="ADAL" clId="{D636AD6F-FF51-4683-A85B-9658EC6779F2}" dt="2025-02-19T10:48:09.131" v="654" actId="34135"/>
        <pc:sldMkLst>
          <pc:docMk/>
          <pc:sldMk cId="3394972325" sldId="269"/>
        </pc:sldMkLst>
        <pc:spChg chg="mod">
          <ac:chgData name="Maria Zintl" userId="ff96c9a3-7f31-4b6a-ad15-f838f4ecab1b" providerId="ADAL" clId="{D636AD6F-FF51-4683-A85B-9658EC6779F2}" dt="2025-02-19T10:47:01.833" v="645" actId="255"/>
          <ac:spMkLst>
            <pc:docMk/>
            <pc:sldMk cId="3394972325" sldId="269"/>
            <ac:spMk id="2" creationId="{FB5DBC01-552B-EA23-A95D-D3BEF07DF865}"/>
          </ac:spMkLst>
        </pc:spChg>
        <pc:picChg chg="mod">
          <ac:chgData name="Maria Zintl" userId="ff96c9a3-7f31-4b6a-ad15-f838f4ecab1b" providerId="ADAL" clId="{D636AD6F-FF51-4683-A85B-9658EC6779F2}" dt="2025-02-19T10:48:09.131" v="654" actId="34135"/>
          <ac:picMkLst>
            <pc:docMk/>
            <pc:sldMk cId="3394972325" sldId="269"/>
            <ac:picMk id="5" creationId="{4ED12A22-3863-A6CA-E02A-DE79311079AF}"/>
          </ac:picMkLst>
        </pc:picChg>
        <pc:picChg chg="mod">
          <ac:chgData name="Maria Zintl" userId="ff96c9a3-7f31-4b6a-ad15-f838f4ecab1b" providerId="ADAL" clId="{D636AD6F-FF51-4683-A85B-9658EC6779F2}" dt="2025-02-19T10:45:32.107" v="581" actId="1076"/>
          <ac:picMkLst>
            <pc:docMk/>
            <pc:sldMk cId="3394972325" sldId="269"/>
            <ac:picMk id="9" creationId="{C114201F-C840-926F-1A5E-3F3F8AEC20A1}"/>
          </ac:picMkLst>
        </pc:picChg>
        <pc:picChg chg="mod">
          <ac:chgData name="Maria Zintl" userId="ff96c9a3-7f31-4b6a-ad15-f838f4ecab1b" providerId="ADAL" clId="{D636AD6F-FF51-4683-A85B-9658EC6779F2}" dt="2025-02-19T10:48:00.237" v="652" actId="1076"/>
          <ac:picMkLst>
            <pc:docMk/>
            <pc:sldMk cId="3394972325" sldId="269"/>
            <ac:picMk id="10" creationId="{1CB76517-A644-4364-061C-AC4EF605C2CE}"/>
          </ac:picMkLst>
        </pc:picChg>
      </pc:sldChg>
      <pc:sldChg chg="addSp delSp modSp new mod modClrScheme chgLayout">
        <pc:chgData name="Maria Zintl" userId="ff96c9a3-7f31-4b6a-ad15-f838f4ecab1b" providerId="ADAL" clId="{D636AD6F-FF51-4683-A85B-9658EC6779F2}" dt="2025-02-21T10:35:26.308" v="2549" actId="207"/>
        <pc:sldMkLst>
          <pc:docMk/>
          <pc:sldMk cId="1324426641" sldId="270"/>
        </pc:sldMkLst>
        <pc:spChg chg="add mod ord">
          <ac:chgData name="Maria Zintl" userId="ff96c9a3-7f31-4b6a-ad15-f838f4ecab1b" providerId="ADAL" clId="{D636AD6F-FF51-4683-A85B-9658EC6779F2}" dt="2025-02-21T10:00:17.883" v="1473" actId="207"/>
          <ac:spMkLst>
            <pc:docMk/>
            <pc:sldMk cId="1324426641" sldId="270"/>
            <ac:spMk id="5" creationId="{30DBCDDA-A490-99B8-F4BA-876B8AAD8FB2}"/>
          </ac:spMkLst>
        </pc:spChg>
        <pc:spChg chg="add mod ord">
          <ac:chgData name="Maria Zintl" userId="ff96c9a3-7f31-4b6a-ad15-f838f4ecab1b" providerId="ADAL" clId="{D636AD6F-FF51-4683-A85B-9658EC6779F2}" dt="2025-02-21T10:35:26.308" v="2549" actId="207"/>
          <ac:spMkLst>
            <pc:docMk/>
            <pc:sldMk cId="1324426641" sldId="270"/>
            <ac:spMk id="6" creationId="{D5087452-87EE-79B5-75E2-D45FE7FB0A6F}"/>
          </ac:spMkLst>
        </pc:spChg>
      </pc:sldChg>
      <pc:sldChg chg="addSp modSp add mod">
        <pc:chgData name="Maria Zintl" userId="ff96c9a3-7f31-4b6a-ad15-f838f4ecab1b" providerId="ADAL" clId="{D636AD6F-FF51-4683-A85B-9658EC6779F2}" dt="2025-02-21T10:32:24.524" v="2465" actId="207"/>
        <pc:sldMkLst>
          <pc:docMk/>
          <pc:sldMk cId="3286059564" sldId="271"/>
        </pc:sldMkLst>
        <pc:spChg chg="add mod">
          <ac:chgData name="Maria Zintl" userId="ff96c9a3-7f31-4b6a-ad15-f838f4ecab1b" providerId="ADAL" clId="{D636AD6F-FF51-4683-A85B-9658EC6779F2}" dt="2025-02-21T10:32:08.053" v="2461" actId="207"/>
          <ac:spMkLst>
            <pc:docMk/>
            <pc:sldMk cId="3286059564" sldId="271"/>
            <ac:spMk id="2" creationId="{63CE29BA-4851-4889-E374-A72716AC4992}"/>
          </ac:spMkLst>
        </pc:spChg>
        <pc:spChg chg="add mod">
          <ac:chgData name="Maria Zintl" userId="ff96c9a3-7f31-4b6a-ad15-f838f4ecab1b" providerId="ADAL" clId="{D636AD6F-FF51-4683-A85B-9658EC6779F2}" dt="2025-02-21T10:32:16.542" v="2463" actId="207"/>
          <ac:spMkLst>
            <pc:docMk/>
            <pc:sldMk cId="3286059564" sldId="271"/>
            <ac:spMk id="3" creationId="{3FB7B664-71CF-3F92-984C-0B42481A4DC6}"/>
          </ac:spMkLst>
        </pc:spChg>
        <pc:spChg chg="add mod">
          <ac:chgData name="Maria Zintl" userId="ff96c9a3-7f31-4b6a-ad15-f838f4ecab1b" providerId="ADAL" clId="{D636AD6F-FF51-4683-A85B-9658EC6779F2}" dt="2025-02-21T10:32:03.709" v="2460" actId="207"/>
          <ac:spMkLst>
            <pc:docMk/>
            <pc:sldMk cId="3286059564" sldId="271"/>
            <ac:spMk id="4" creationId="{467B38FE-BF2B-1F67-A6B3-71CC20606649}"/>
          </ac:spMkLst>
        </pc:spChg>
        <pc:spChg chg="mod">
          <ac:chgData name="Maria Zintl" userId="ff96c9a3-7f31-4b6a-ad15-f838f4ecab1b" providerId="ADAL" clId="{D636AD6F-FF51-4683-A85B-9658EC6779F2}" dt="2025-02-21T09:59:23.099" v="1408" actId="20577"/>
          <ac:spMkLst>
            <pc:docMk/>
            <pc:sldMk cId="3286059564" sldId="271"/>
            <ac:spMk id="5" creationId="{F7FAA416-312D-E290-9B54-4BE9B4070C66}"/>
          </ac:spMkLst>
        </pc:spChg>
        <pc:spChg chg="mod">
          <ac:chgData name="Maria Zintl" userId="ff96c9a3-7f31-4b6a-ad15-f838f4ecab1b" providerId="ADAL" clId="{D636AD6F-FF51-4683-A85B-9658EC6779F2}" dt="2025-02-21T10:30:05.452" v="2448" actId="20577"/>
          <ac:spMkLst>
            <pc:docMk/>
            <pc:sldMk cId="3286059564" sldId="271"/>
            <ac:spMk id="6" creationId="{5547C724-8F63-2E08-1537-C7A228A511EC}"/>
          </ac:spMkLst>
        </pc:spChg>
        <pc:spChg chg="add mod">
          <ac:chgData name="Maria Zintl" userId="ff96c9a3-7f31-4b6a-ad15-f838f4ecab1b" providerId="ADAL" clId="{D636AD6F-FF51-4683-A85B-9658EC6779F2}" dt="2025-02-21T10:32:12.231" v="2462" actId="207"/>
          <ac:spMkLst>
            <pc:docMk/>
            <pc:sldMk cId="3286059564" sldId="271"/>
            <ac:spMk id="7" creationId="{6FC9AB2B-2D60-BAD8-84D7-A9C69D50DABB}"/>
          </ac:spMkLst>
        </pc:spChg>
        <pc:spChg chg="add mod">
          <ac:chgData name="Maria Zintl" userId="ff96c9a3-7f31-4b6a-ad15-f838f4ecab1b" providerId="ADAL" clId="{D636AD6F-FF51-4683-A85B-9658EC6779F2}" dt="2025-02-21T10:32:24.524" v="2465" actId="207"/>
          <ac:spMkLst>
            <pc:docMk/>
            <pc:sldMk cId="3286059564" sldId="271"/>
            <ac:spMk id="8" creationId="{48BD46AF-344A-588A-1D5F-5369AE922E7E}"/>
          </ac:spMkLst>
        </pc:spChg>
        <pc:spChg chg="add mod">
          <ac:chgData name="Maria Zintl" userId="ff96c9a3-7f31-4b6a-ad15-f838f4ecab1b" providerId="ADAL" clId="{D636AD6F-FF51-4683-A85B-9658EC6779F2}" dt="2025-02-21T10:31:53.854" v="2458" actId="207"/>
          <ac:spMkLst>
            <pc:docMk/>
            <pc:sldMk cId="3286059564" sldId="271"/>
            <ac:spMk id="9" creationId="{8A0244AE-BA85-F4EF-A3D2-7A4E96102ED0}"/>
          </ac:spMkLst>
        </pc:spChg>
        <pc:spChg chg="add mod">
          <ac:chgData name="Maria Zintl" userId="ff96c9a3-7f31-4b6a-ad15-f838f4ecab1b" providerId="ADAL" clId="{D636AD6F-FF51-4683-A85B-9658EC6779F2}" dt="2025-02-21T10:31:06.056" v="2451" actId="207"/>
          <ac:spMkLst>
            <pc:docMk/>
            <pc:sldMk cId="3286059564" sldId="271"/>
            <ac:spMk id="10" creationId="{4CC7B9E8-52BB-7CE0-B651-F333E83A898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1AC1E-05FA-F8B8-12AB-351E357934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BE"/>
          </a:p>
        </p:txBody>
      </p:sp>
      <p:sp>
        <p:nvSpPr>
          <p:cNvPr id="3" name="Subtitle 2">
            <a:extLst>
              <a:ext uri="{FF2B5EF4-FFF2-40B4-BE49-F238E27FC236}">
                <a16:creationId xmlns:a16="http://schemas.microsoft.com/office/drawing/2014/main" id="{DD9F96FF-16F0-C2F8-C052-EA32BF5BE5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BE"/>
          </a:p>
        </p:txBody>
      </p:sp>
      <p:sp>
        <p:nvSpPr>
          <p:cNvPr id="4" name="Date Placeholder 3">
            <a:extLst>
              <a:ext uri="{FF2B5EF4-FFF2-40B4-BE49-F238E27FC236}">
                <a16:creationId xmlns:a16="http://schemas.microsoft.com/office/drawing/2014/main" id="{FB5228B0-AED2-950D-E59D-7030DEAFB33A}"/>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5" name="Footer Placeholder 4">
            <a:extLst>
              <a:ext uri="{FF2B5EF4-FFF2-40B4-BE49-F238E27FC236}">
                <a16:creationId xmlns:a16="http://schemas.microsoft.com/office/drawing/2014/main" id="{E4743E15-E128-4E82-08EF-88CA04E90B7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8B63240C-15A4-8194-6B6B-3DAFE655FA1E}"/>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68094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CC5DE-A77E-9BDE-6FAB-5399AF31DAC2}"/>
              </a:ext>
            </a:extLst>
          </p:cNvPr>
          <p:cNvSpPr>
            <a:spLocks noGrp="1"/>
          </p:cNvSpPr>
          <p:nvPr>
            <p:ph type="title"/>
          </p:nvPr>
        </p:nvSpPr>
        <p:spPr/>
        <p:txBody>
          <a:bodyPr/>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5FB1CEBD-67AB-A054-5E3A-EDC7787E4C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EEDA29B3-CC84-C464-30BE-A819202414D0}"/>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5" name="Footer Placeholder 4">
            <a:extLst>
              <a:ext uri="{FF2B5EF4-FFF2-40B4-BE49-F238E27FC236}">
                <a16:creationId xmlns:a16="http://schemas.microsoft.com/office/drawing/2014/main" id="{3B361A7B-371F-0414-AF92-A707ADEC8958}"/>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CD6795A-BFEA-E1F7-CAA1-B8F075B26CD5}"/>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206484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763A43-EC70-950D-5F47-D292A23E49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BE"/>
          </a:p>
        </p:txBody>
      </p:sp>
      <p:sp>
        <p:nvSpPr>
          <p:cNvPr id="3" name="Vertical Text Placeholder 2">
            <a:extLst>
              <a:ext uri="{FF2B5EF4-FFF2-40B4-BE49-F238E27FC236}">
                <a16:creationId xmlns:a16="http://schemas.microsoft.com/office/drawing/2014/main" id="{DC0C52B3-15B7-8C16-583B-0169464D1A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01D3C0C3-39F1-2A4D-371F-6DC1E417416D}"/>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5" name="Footer Placeholder 4">
            <a:extLst>
              <a:ext uri="{FF2B5EF4-FFF2-40B4-BE49-F238E27FC236}">
                <a16:creationId xmlns:a16="http://schemas.microsoft.com/office/drawing/2014/main" id="{E072B045-049E-B8C6-CDE2-7E804ECC21F9}"/>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47D52A3-8B0C-DB01-E5BD-897F10976E32}"/>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1598461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0" name="Rectangle 9"/>
          <p:cNvSpPr/>
          <p:nvPr userDrawn="1"/>
        </p:nvSpPr>
        <p:spPr>
          <a:xfrm>
            <a:off x="914400" y="5943601"/>
            <a:ext cx="1117600" cy="25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Rectangle 8"/>
          <p:cNvSpPr/>
          <p:nvPr userDrawn="1"/>
        </p:nvSpPr>
        <p:spPr>
          <a:xfrm>
            <a:off x="203200" y="152400"/>
            <a:ext cx="11785600" cy="5943600"/>
          </a:xfrm>
          <a:prstGeom prst="rect">
            <a:avLst/>
          </a:prstGeom>
          <a:solidFill>
            <a:srgbClr val="91C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Picture 4" descr="A picture containing text, curtain, fabric&#10;&#10;Description automatically generated">
            <a:extLst>
              <a:ext uri="{FF2B5EF4-FFF2-40B4-BE49-F238E27FC236}">
                <a16:creationId xmlns:a16="http://schemas.microsoft.com/office/drawing/2014/main" id="{8CC145C1-6333-0ADF-DA69-6F10D1774C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4" b="46331"/>
          <a:stretch/>
        </p:blipFill>
        <p:spPr>
          <a:xfrm>
            <a:off x="203200" y="150913"/>
            <a:ext cx="8999287" cy="5943600"/>
          </a:xfrm>
          <a:prstGeom prst="rect">
            <a:avLst/>
          </a:prstGeom>
        </p:spPr>
      </p:pic>
      <p:pic>
        <p:nvPicPr>
          <p:cNvPr id="6" name="Picture 5" descr="A picture containing text, curtain, fabric&#10;&#10;Description automatically generated">
            <a:extLst>
              <a:ext uri="{FF2B5EF4-FFF2-40B4-BE49-F238E27FC236}">
                <a16:creationId xmlns:a16="http://schemas.microsoft.com/office/drawing/2014/main" id="{479CDFFC-8CCA-D3ED-6C7A-9CD9BE810F8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4" r="59287" b="46331"/>
          <a:stretch/>
        </p:blipFill>
        <p:spPr>
          <a:xfrm>
            <a:off x="8285095" y="150913"/>
            <a:ext cx="3663949" cy="5943600"/>
          </a:xfrm>
          <a:prstGeom prst="rect">
            <a:avLst/>
          </a:prstGeom>
        </p:spPr>
      </p:pic>
      <p:sp>
        <p:nvSpPr>
          <p:cNvPr id="2" name="Title 1"/>
          <p:cNvSpPr>
            <a:spLocks noGrp="1"/>
          </p:cNvSpPr>
          <p:nvPr>
            <p:ph type="ctrTitle"/>
          </p:nvPr>
        </p:nvSpPr>
        <p:spPr>
          <a:xfrm>
            <a:off x="1828800" y="2133601"/>
            <a:ext cx="9855200" cy="533400"/>
          </a:xfrm>
        </p:spPr>
        <p:txBody>
          <a:bodyPr/>
          <a:lstStyle/>
          <a:p>
            <a:r>
              <a:rPr lang="en-US"/>
              <a:t>Click to edit Master title style</a:t>
            </a:r>
          </a:p>
        </p:txBody>
      </p:sp>
      <p:sp>
        <p:nvSpPr>
          <p:cNvPr id="3" name="Subtitle 2"/>
          <p:cNvSpPr>
            <a:spLocks noGrp="1"/>
          </p:cNvSpPr>
          <p:nvPr>
            <p:ph type="subTitle" idx="1"/>
          </p:nvPr>
        </p:nvSpPr>
        <p:spPr>
          <a:xfrm>
            <a:off x="1828800" y="2819400"/>
            <a:ext cx="8534400" cy="4572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11" name="Straight Connector 10"/>
          <p:cNvCxnSpPr/>
          <p:nvPr userDrawn="1"/>
        </p:nvCxnSpPr>
        <p:spPr>
          <a:xfrm>
            <a:off x="1473200" y="2259077"/>
            <a:ext cx="0" cy="3528000"/>
          </a:xfrm>
          <a:prstGeom prst="line">
            <a:avLst/>
          </a:prstGeom>
          <a:ln w="38100"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2" name="Block Arc 11"/>
          <p:cNvSpPr/>
          <p:nvPr userDrawn="1"/>
        </p:nvSpPr>
        <p:spPr>
          <a:xfrm>
            <a:off x="1282260" y="5889626"/>
            <a:ext cx="388881" cy="381001"/>
          </a:xfrm>
          <a:prstGeom prst="blockArc">
            <a:avLst/>
          </a:prstGeom>
          <a:solidFill>
            <a:schemeClr val="bg1"/>
          </a:solidFill>
          <a:ln w="381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Tree>
    <p:extLst>
      <p:ext uri="{BB962C8B-B14F-4D97-AF65-F5344CB8AC3E}">
        <p14:creationId xmlns:p14="http://schemas.microsoft.com/office/powerpoint/2010/main" val="73954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A4DFD-915E-9494-E351-486AC9671CAB}"/>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CCD172D8-CDF0-ABEA-AEE6-AE858ED78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34464C4A-16E3-D048-C1F1-C31574549ABC}"/>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5" name="Footer Placeholder 4">
            <a:extLst>
              <a:ext uri="{FF2B5EF4-FFF2-40B4-BE49-F238E27FC236}">
                <a16:creationId xmlns:a16="http://schemas.microsoft.com/office/drawing/2014/main" id="{3E715577-AD60-B9A3-CC32-087899465E45}"/>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096DEF69-3056-9250-C17D-1905E781D77E}"/>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3569737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1855E-671D-CEF1-2BCD-64ADA9A2B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BE"/>
          </a:p>
        </p:txBody>
      </p:sp>
      <p:sp>
        <p:nvSpPr>
          <p:cNvPr id="3" name="Text Placeholder 2">
            <a:extLst>
              <a:ext uri="{FF2B5EF4-FFF2-40B4-BE49-F238E27FC236}">
                <a16:creationId xmlns:a16="http://schemas.microsoft.com/office/drawing/2014/main" id="{439B95EF-DA61-BC60-E390-51BA0D9512E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4B5D22-7BFA-C6BD-C66D-9EC1D3B0C6A8}"/>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5" name="Footer Placeholder 4">
            <a:extLst>
              <a:ext uri="{FF2B5EF4-FFF2-40B4-BE49-F238E27FC236}">
                <a16:creationId xmlns:a16="http://schemas.microsoft.com/office/drawing/2014/main" id="{E29FE874-5804-A85B-C716-EA2AF275347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EA6EA08E-2064-B1C8-6349-038ED43B0B94}"/>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28043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5253D-4515-AFE7-9B5B-79FC2614C615}"/>
              </a:ext>
            </a:extLst>
          </p:cNvPr>
          <p:cNvSpPr>
            <a:spLocks noGrp="1"/>
          </p:cNvSpPr>
          <p:nvPr>
            <p:ph type="title"/>
          </p:nvPr>
        </p:nvSpPr>
        <p:spPr/>
        <p:txBody>
          <a:bodyPr/>
          <a:lstStyle/>
          <a:p>
            <a:r>
              <a:rPr lang="en-US"/>
              <a:t>Click to edit Master title style</a:t>
            </a:r>
            <a:endParaRPr lang="en-BE"/>
          </a:p>
        </p:txBody>
      </p:sp>
      <p:sp>
        <p:nvSpPr>
          <p:cNvPr id="3" name="Content Placeholder 2">
            <a:extLst>
              <a:ext uri="{FF2B5EF4-FFF2-40B4-BE49-F238E27FC236}">
                <a16:creationId xmlns:a16="http://schemas.microsoft.com/office/drawing/2014/main" id="{021FCF76-1E76-6A6E-5207-3ABCE6340F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Content Placeholder 3">
            <a:extLst>
              <a:ext uri="{FF2B5EF4-FFF2-40B4-BE49-F238E27FC236}">
                <a16:creationId xmlns:a16="http://schemas.microsoft.com/office/drawing/2014/main" id="{61621BF4-9548-523A-A9BC-7550D2DF25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Date Placeholder 4">
            <a:extLst>
              <a:ext uri="{FF2B5EF4-FFF2-40B4-BE49-F238E27FC236}">
                <a16:creationId xmlns:a16="http://schemas.microsoft.com/office/drawing/2014/main" id="{389EFDFA-F001-F477-309A-FA48297DBCA4}"/>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6" name="Footer Placeholder 5">
            <a:extLst>
              <a:ext uri="{FF2B5EF4-FFF2-40B4-BE49-F238E27FC236}">
                <a16:creationId xmlns:a16="http://schemas.microsoft.com/office/drawing/2014/main" id="{5C928B2E-F3E5-430E-2510-35E229CEE275}"/>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72AA5513-3427-A4AF-B278-2E966C032DC2}"/>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212428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C96D6-2A75-2CCC-C097-783538C7B07E}"/>
              </a:ext>
            </a:extLst>
          </p:cNvPr>
          <p:cNvSpPr>
            <a:spLocks noGrp="1"/>
          </p:cNvSpPr>
          <p:nvPr>
            <p:ph type="title"/>
          </p:nvPr>
        </p:nvSpPr>
        <p:spPr>
          <a:xfrm>
            <a:off x="839788" y="365125"/>
            <a:ext cx="10515600" cy="1325563"/>
          </a:xfrm>
        </p:spPr>
        <p:txBody>
          <a:bodyPr/>
          <a:lstStyle/>
          <a:p>
            <a:r>
              <a:rPr lang="en-US"/>
              <a:t>Click to edit Master title style</a:t>
            </a:r>
            <a:endParaRPr lang="en-BE"/>
          </a:p>
        </p:txBody>
      </p:sp>
      <p:sp>
        <p:nvSpPr>
          <p:cNvPr id="3" name="Text Placeholder 2">
            <a:extLst>
              <a:ext uri="{FF2B5EF4-FFF2-40B4-BE49-F238E27FC236}">
                <a16:creationId xmlns:a16="http://schemas.microsoft.com/office/drawing/2014/main" id="{2FC13DB8-A2B4-D489-C14F-7C8F43531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4639987-3436-9636-F82A-8007F27767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5" name="Text Placeholder 4">
            <a:extLst>
              <a:ext uri="{FF2B5EF4-FFF2-40B4-BE49-F238E27FC236}">
                <a16:creationId xmlns:a16="http://schemas.microsoft.com/office/drawing/2014/main" id="{5E8DFD27-7179-A0F3-2971-5CF48B2ECA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D7FB6B-BC52-0E61-8CE6-A52580931E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7" name="Date Placeholder 6">
            <a:extLst>
              <a:ext uri="{FF2B5EF4-FFF2-40B4-BE49-F238E27FC236}">
                <a16:creationId xmlns:a16="http://schemas.microsoft.com/office/drawing/2014/main" id="{EC31CEC4-86E3-73BC-7D62-171B3FAD0980}"/>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8" name="Footer Placeholder 7">
            <a:extLst>
              <a:ext uri="{FF2B5EF4-FFF2-40B4-BE49-F238E27FC236}">
                <a16:creationId xmlns:a16="http://schemas.microsoft.com/office/drawing/2014/main" id="{DC4F98E2-E871-27F2-B7FC-E9E4582195CF}"/>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25F820CD-1657-7BC4-E341-84C7EE1A6D19}"/>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446051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3000-7890-4464-2A80-E85863DC406E}"/>
              </a:ext>
            </a:extLst>
          </p:cNvPr>
          <p:cNvSpPr>
            <a:spLocks noGrp="1"/>
          </p:cNvSpPr>
          <p:nvPr>
            <p:ph type="title"/>
          </p:nvPr>
        </p:nvSpPr>
        <p:spPr/>
        <p:txBody>
          <a:bodyPr/>
          <a:lstStyle/>
          <a:p>
            <a:r>
              <a:rPr lang="en-US"/>
              <a:t>Click to edit Master title style</a:t>
            </a:r>
            <a:endParaRPr lang="en-BE"/>
          </a:p>
        </p:txBody>
      </p:sp>
      <p:sp>
        <p:nvSpPr>
          <p:cNvPr id="3" name="Date Placeholder 2">
            <a:extLst>
              <a:ext uri="{FF2B5EF4-FFF2-40B4-BE49-F238E27FC236}">
                <a16:creationId xmlns:a16="http://schemas.microsoft.com/office/drawing/2014/main" id="{9B6DC01C-4D4E-2193-CBB2-CD08FF5B977E}"/>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4" name="Footer Placeholder 3">
            <a:extLst>
              <a:ext uri="{FF2B5EF4-FFF2-40B4-BE49-F238E27FC236}">
                <a16:creationId xmlns:a16="http://schemas.microsoft.com/office/drawing/2014/main" id="{11CF0363-C9DB-8C0A-C8A4-68B13D9F9E53}"/>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045B68F4-015C-9654-0873-21086B323ED5}"/>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498200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A03ED8-BDCB-6B3D-8797-4D15AC889433}"/>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3" name="Footer Placeholder 2">
            <a:extLst>
              <a:ext uri="{FF2B5EF4-FFF2-40B4-BE49-F238E27FC236}">
                <a16:creationId xmlns:a16="http://schemas.microsoft.com/office/drawing/2014/main" id="{F6A719DB-7586-4C6F-6638-8F2F53625053}"/>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F61BEACA-E2BF-D3F7-013F-6447238066A4}"/>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1610322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F67D2-474D-1261-1CA4-7B8BDDD0CF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Content Placeholder 2">
            <a:extLst>
              <a:ext uri="{FF2B5EF4-FFF2-40B4-BE49-F238E27FC236}">
                <a16:creationId xmlns:a16="http://schemas.microsoft.com/office/drawing/2014/main" id="{ACC4900E-3798-0444-C15D-C1C9D317A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Text Placeholder 3">
            <a:extLst>
              <a:ext uri="{FF2B5EF4-FFF2-40B4-BE49-F238E27FC236}">
                <a16:creationId xmlns:a16="http://schemas.microsoft.com/office/drawing/2014/main" id="{C72EDDF6-CBCF-432B-CD68-5BDD568E2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92FCBF-3F78-46F1-731C-E5551C4317BC}"/>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6" name="Footer Placeholder 5">
            <a:extLst>
              <a:ext uri="{FF2B5EF4-FFF2-40B4-BE49-F238E27FC236}">
                <a16:creationId xmlns:a16="http://schemas.microsoft.com/office/drawing/2014/main" id="{D10F18AB-040C-53CF-D20A-38D7291EA4F9}"/>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3854E129-EBA3-0E39-AFD7-C0A048A1942E}"/>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319166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92D29-D626-14C7-163F-0F184F74C8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BE"/>
          </a:p>
        </p:txBody>
      </p:sp>
      <p:sp>
        <p:nvSpPr>
          <p:cNvPr id="3" name="Picture Placeholder 2">
            <a:extLst>
              <a:ext uri="{FF2B5EF4-FFF2-40B4-BE49-F238E27FC236}">
                <a16:creationId xmlns:a16="http://schemas.microsoft.com/office/drawing/2014/main" id="{81FDF6EF-0BEA-1EC2-29D7-AAA9A3C46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4346A22E-5D18-18B5-B69B-E10A3E11EE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5640AA-DBD3-C5F3-6D36-B98E5B4267ED}"/>
              </a:ext>
            </a:extLst>
          </p:cNvPr>
          <p:cNvSpPr>
            <a:spLocks noGrp="1"/>
          </p:cNvSpPr>
          <p:nvPr>
            <p:ph type="dt" sz="half" idx="10"/>
          </p:nvPr>
        </p:nvSpPr>
        <p:spPr/>
        <p:txBody>
          <a:bodyPr/>
          <a:lstStyle/>
          <a:p>
            <a:fld id="{4A25CB41-5FD5-4DE8-9841-AE9E8BC3D410}" type="datetimeFigureOut">
              <a:rPr lang="en-BE" smtClean="0"/>
              <a:t>21/02/2025</a:t>
            </a:fld>
            <a:endParaRPr lang="en-BE"/>
          </a:p>
        </p:txBody>
      </p:sp>
      <p:sp>
        <p:nvSpPr>
          <p:cNvPr id="6" name="Footer Placeholder 5">
            <a:extLst>
              <a:ext uri="{FF2B5EF4-FFF2-40B4-BE49-F238E27FC236}">
                <a16:creationId xmlns:a16="http://schemas.microsoft.com/office/drawing/2014/main" id="{0CA7AFCD-8395-8E4F-D7E1-40A90E752B5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440F2494-F3FA-D055-8AAA-74C28DB0DD84}"/>
              </a:ext>
            </a:extLst>
          </p:cNvPr>
          <p:cNvSpPr>
            <a:spLocks noGrp="1"/>
          </p:cNvSpPr>
          <p:nvPr>
            <p:ph type="sldNum" sz="quarter" idx="12"/>
          </p:nvPr>
        </p:nvSpPr>
        <p:spPr/>
        <p:txBody>
          <a:bodyPr/>
          <a:lstStyle/>
          <a:p>
            <a:fld id="{4A72A4BE-4FEB-4096-8DDE-3AB13A72E166}" type="slidenum">
              <a:rPr lang="en-BE" smtClean="0"/>
              <a:t>‹#›</a:t>
            </a:fld>
            <a:endParaRPr lang="en-BE"/>
          </a:p>
        </p:txBody>
      </p:sp>
    </p:spTree>
    <p:extLst>
      <p:ext uri="{BB962C8B-B14F-4D97-AF65-F5344CB8AC3E}">
        <p14:creationId xmlns:p14="http://schemas.microsoft.com/office/powerpoint/2010/main" val="2784955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4607D-E6D2-7A62-272B-3EA5572BA7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BE"/>
          </a:p>
        </p:txBody>
      </p:sp>
      <p:sp>
        <p:nvSpPr>
          <p:cNvPr id="3" name="Text Placeholder 2">
            <a:extLst>
              <a:ext uri="{FF2B5EF4-FFF2-40B4-BE49-F238E27FC236}">
                <a16:creationId xmlns:a16="http://schemas.microsoft.com/office/drawing/2014/main" id="{562EED0D-6F58-51DB-3192-CEF50318C0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E"/>
          </a:p>
        </p:txBody>
      </p:sp>
      <p:sp>
        <p:nvSpPr>
          <p:cNvPr id="4" name="Date Placeholder 3">
            <a:extLst>
              <a:ext uri="{FF2B5EF4-FFF2-40B4-BE49-F238E27FC236}">
                <a16:creationId xmlns:a16="http://schemas.microsoft.com/office/drawing/2014/main" id="{5717EF68-DF4F-035B-625B-D3930C79A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25CB41-5FD5-4DE8-9841-AE9E8BC3D410}" type="datetimeFigureOut">
              <a:rPr lang="en-BE" smtClean="0"/>
              <a:t>21/02/2025</a:t>
            </a:fld>
            <a:endParaRPr lang="en-BE"/>
          </a:p>
        </p:txBody>
      </p:sp>
      <p:sp>
        <p:nvSpPr>
          <p:cNvPr id="5" name="Footer Placeholder 4">
            <a:extLst>
              <a:ext uri="{FF2B5EF4-FFF2-40B4-BE49-F238E27FC236}">
                <a16:creationId xmlns:a16="http://schemas.microsoft.com/office/drawing/2014/main" id="{BFEDA9B3-FE97-4397-9AB2-40B4E46EE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BE"/>
          </a:p>
        </p:txBody>
      </p:sp>
      <p:sp>
        <p:nvSpPr>
          <p:cNvPr id="6" name="Slide Number Placeholder 5">
            <a:extLst>
              <a:ext uri="{FF2B5EF4-FFF2-40B4-BE49-F238E27FC236}">
                <a16:creationId xmlns:a16="http://schemas.microsoft.com/office/drawing/2014/main" id="{D153057A-AFAE-7081-F8D5-7787505DE2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72A4BE-4FEB-4096-8DDE-3AB13A72E166}" type="slidenum">
              <a:rPr lang="en-BE" smtClean="0"/>
              <a:t>‹#›</a:t>
            </a:fld>
            <a:endParaRPr lang="en-BE"/>
          </a:p>
        </p:txBody>
      </p:sp>
    </p:spTree>
    <p:extLst>
      <p:ext uri="{BB962C8B-B14F-4D97-AF65-F5344CB8AC3E}">
        <p14:creationId xmlns:p14="http://schemas.microsoft.com/office/powerpoint/2010/main" val="2075441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oeil.secure.europarl.europa.eu/oeil/en/procedure-file?reference=2023/0227(COD)" TargetMode="External"/><Relationship Id="rId2" Type="http://schemas.openxmlformats.org/officeDocument/2006/relationships/hyperlink" Target="https://www.europarl.europa.eu/meps/en/search/advanced" TargetMode="Externa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www.europarl.europa.eu/legislative-train/theme-a-european-green-deal/file-revision-of-legislation-on-seeds-plant-and-forest-reproductive-materia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commons.wikimedia.org/wiki/File:Organic-Logo.svg"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sv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jpe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2600" y="2133600"/>
            <a:ext cx="7659254" cy="581674"/>
          </a:xfrm>
        </p:spPr>
        <p:txBody>
          <a:bodyPr>
            <a:noAutofit/>
          </a:bodyPr>
          <a:lstStyle/>
          <a:p>
            <a:r>
              <a:rPr lang="en-US" sz="3200" dirty="0">
                <a:solidFill>
                  <a:srgbClr val="005631"/>
                </a:solidFill>
                <a:cs typeface="Calibri"/>
              </a:rPr>
              <a:t>Current status of the regulatory review process for the marketing of PRM in the EU</a:t>
            </a:r>
            <a:endParaRPr lang="en-GB" sz="3200" dirty="0">
              <a:solidFill>
                <a:srgbClr val="005631"/>
              </a:solidFill>
              <a:cs typeface="Calibri"/>
            </a:endParaRPr>
          </a:p>
        </p:txBody>
      </p:sp>
      <p:sp>
        <p:nvSpPr>
          <p:cNvPr id="4" name="Subtitle 3"/>
          <p:cNvSpPr>
            <a:spLocks noGrp="1"/>
          </p:cNvSpPr>
          <p:nvPr>
            <p:ph type="subTitle" idx="1"/>
          </p:nvPr>
        </p:nvSpPr>
        <p:spPr>
          <a:xfrm>
            <a:off x="1752600" y="3142456"/>
            <a:ext cx="6400800" cy="2080779"/>
          </a:xfrm>
        </p:spPr>
        <p:txBody>
          <a:bodyPr vert="horz" lIns="91440" tIns="45720" rIns="91440" bIns="45720" rtlCol="0" anchor="t">
            <a:normAutofit/>
          </a:bodyPr>
          <a:lstStyle/>
          <a:p>
            <a:endParaRPr lang="en-GB" dirty="0">
              <a:cs typeface="Calibri"/>
            </a:endParaRPr>
          </a:p>
          <a:p>
            <a:endParaRPr lang="en-GB" dirty="0">
              <a:cs typeface="Calibri"/>
            </a:endParaRPr>
          </a:p>
        </p:txBody>
      </p:sp>
      <p:sp>
        <p:nvSpPr>
          <p:cNvPr id="2" name="Subtitle 3">
            <a:extLst>
              <a:ext uri="{FF2B5EF4-FFF2-40B4-BE49-F238E27FC236}">
                <a16:creationId xmlns:a16="http://schemas.microsoft.com/office/drawing/2014/main" id="{4C99D228-D926-7AE5-93E3-F13F68FFB5E0}"/>
              </a:ext>
            </a:extLst>
          </p:cNvPr>
          <p:cNvSpPr>
            <a:spLocks noGrp="1" noChangeArrowheads="1"/>
          </p:cNvSpPr>
          <p:nvPr/>
        </p:nvSpPr>
        <p:spPr bwMode="auto">
          <a:xfrm>
            <a:off x="1828800" y="3038855"/>
            <a:ext cx="8534400" cy="1433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91C848"/>
              </a:buClr>
              <a:buFont typeface="Arial" panose="020B0604020202020204" pitchFamily="34" charset="0"/>
              <a:buNone/>
              <a:defRPr sz="2400" kern="1200">
                <a:solidFill>
                  <a:schemeClr val="bg1"/>
                </a:solidFill>
                <a:latin typeface="+mn-lt"/>
                <a:ea typeface="+mn-ea"/>
                <a:cs typeface="+mn-cs"/>
              </a:defRPr>
            </a:lvl1pPr>
            <a:lvl2pPr marL="457200" indent="0" algn="ctr" rtl="0" eaLnBrk="1" fontAlgn="base" hangingPunct="1">
              <a:spcBef>
                <a:spcPct val="20000"/>
              </a:spcBef>
              <a:spcAft>
                <a:spcPct val="0"/>
              </a:spcAft>
              <a:buClr>
                <a:srgbClr val="91C848"/>
              </a:buClr>
              <a:buSzPct val="75000"/>
              <a:buFont typeface="Calibri" panose="020F0502020204030204" pitchFamily="34" charset="0"/>
              <a:buNone/>
              <a:defRPr sz="22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Clr>
                <a:srgbClr val="91C848"/>
              </a:buClr>
              <a:buFont typeface="Calibri" panose="020F0502020204030204" pitchFamily="34" charset="0"/>
              <a:buNone/>
              <a:defRPr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Clr>
                <a:srgbClr val="91C848"/>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Clr>
                <a:srgbClr val="91C848"/>
              </a:buClr>
              <a:buFont typeface="Calibri" panose="020F050202020403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GB" dirty="0">
                <a:solidFill>
                  <a:srgbClr val="FFFFFF"/>
                </a:solidFill>
                <a:cs typeface="Calibri"/>
              </a:rPr>
              <a:t>Maria Zintl, IFOAM Organics Europe</a:t>
            </a:r>
          </a:p>
          <a:p>
            <a:r>
              <a:rPr lang="en-GB" dirty="0">
                <a:solidFill>
                  <a:srgbClr val="FFFFFF"/>
                </a:solidFill>
                <a:cs typeface="Calibri"/>
              </a:rPr>
              <a:t>February 2025</a:t>
            </a:r>
          </a:p>
        </p:txBody>
      </p:sp>
    </p:spTree>
    <p:extLst>
      <p:ext uri="{BB962C8B-B14F-4D97-AF65-F5344CB8AC3E}">
        <p14:creationId xmlns:p14="http://schemas.microsoft.com/office/powerpoint/2010/main" val="3285851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FBBCD-6F18-396E-ED8B-4EC7582DBF7A}"/>
              </a:ext>
            </a:extLst>
          </p:cNvPr>
          <p:cNvSpPr>
            <a:spLocks noGrp="1"/>
          </p:cNvSpPr>
          <p:nvPr>
            <p:ph type="title"/>
          </p:nvPr>
        </p:nvSpPr>
        <p:spPr/>
        <p:txBody>
          <a:bodyPr>
            <a:normAutofit/>
          </a:bodyPr>
          <a:lstStyle/>
          <a:p>
            <a:r>
              <a:rPr lang="en-GB" sz="3600" dirty="0"/>
              <a:t>You can </a:t>
            </a:r>
            <a:r>
              <a:rPr lang="en-GB" sz="3600" dirty="0">
                <a:solidFill>
                  <a:srgbClr val="91C848"/>
                </a:solidFill>
              </a:rPr>
              <a:t>contact </a:t>
            </a:r>
            <a:r>
              <a:rPr lang="en-GB" sz="3600" dirty="0"/>
              <a:t>Members of European Parliament</a:t>
            </a:r>
            <a:r>
              <a:rPr lang="en-GB" sz="3600" dirty="0">
                <a:solidFill>
                  <a:srgbClr val="91C848"/>
                </a:solidFill>
              </a:rPr>
              <a:t> (MEPs)</a:t>
            </a:r>
            <a:endParaRPr lang="en-GB" sz="3600" dirty="0"/>
          </a:p>
        </p:txBody>
      </p:sp>
      <p:sp>
        <p:nvSpPr>
          <p:cNvPr id="3" name="Content Placeholder 2">
            <a:extLst>
              <a:ext uri="{FF2B5EF4-FFF2-40B4-BE49-F238E27FC236}">
                <a16:creationId xmlns:a16="http://schemas.microsoft.com/office/drawing/2014/main" id="{DF499101-CB88-3B7C-73C5-AD019D5C9793}"/>
              </a:ext>
            </a:extLst>
          </p:cNvPr>
          <p:cNvSpPr>
            <a:spLocks noGrp="1"/>
          </p:cNvSpPr>
          <p:nvPr>
            <p:ph sz="half" idx="1"/>
          </p:nvPr>
        </p:nvSpPr>
        <p:spPr/>
        <p:txBody>
          <a:bodyPr>
            <a:normAutofit/>
          </a:bodyPr>
          <a:lstStyle/>
          <a:p>
            <a:r>
              <a:rPr lang="en-GB" sz="2400" dirty="0"/>
              <a:t>Reach out to your </a:t>
            </a:r>
            <a:r>
              <a:rPr lang="en-GB" sz="2400" dirty="0">
                <a:solidFill>
                  <a:srgbClr val="91C848"/>
                </a:solidFill>
              </a:rPr>
              <a:t>national MEPs</a:t>
            </a:r>
          </a:p>
          <a:p>
            <a:endParaRPr lang="en-GB" sz="2400" dirty="0">
              <a:solidFill>
                <a:srgbClr val="91C848"/>
              </a:solidFill>
            </a:endParaRPr>
          </a:p>
          <a:p>
            <a:endParaRPr lang="en-GB" sz="2400" dirty="0">
              <a:solidFill>
                <a:srgbClr val="91C848"/>
              </a:solidFill>
            </a:endParaRPr>
          </a:p>
          <a:p>
            <a:endParaRPr lang="en-GB" sz="2400" dirty="0">
              <a:solidFill>
                <a:srgbClr val="91C848"/>
              </a:solidFill>
            </a:endParaRPr>
          </a:p>
          <a:p>
            <a:endParaRPr lang="en-GB" sz="2400" dirty="0">
              <a:solidFill>
                <a:srgbClr val="91C848"/>
              </a:solidFill>
            </a:endParaRPr>
          </a:p>
          <a:p>
            <a:endParaRPr lang="en-GB" sz="2400" dirty="0">
              <a:solidFill>
                <a:srgbClr val="91C848"/>
              </a:solidFill>
            </a:endParaRPr>
          </a:p>
          <a:p>
            <a:endParaRPr lang="en-GB" sz="2400" dirty="0">
              <a:solidFill>
                <a:srgbClr val="91C848"/>
              </a:solidFill>
            </a:endParaRPr>
          </a:p>
          <a:p>
            <a:r>
              <a:rPr lang="en-US" sz="1600" dirty="0">
                <a:hlinkClick r:id="rId2"/>
              </a:rPr>
              <a:t>Advanced search | Search | MEPs | European Parliament</a:t>
            </a:r>
            <a:endParaRPr lang="en-GB" sz="2400" dirty="0">
              <a:solidFill>
                <a:srgbClr val="91C848"/>
              </a:solidFill>
            </a:endParaRPr>
          </a:p>
        </p:txBody>
      </p:sp>
      <p:sp>
        <p:nvSpPr>
          <p:cNvPr id="4" name="Content Placeholder 3">
            <a:extLst>
              <a:ext uri="{FF2B5EF4-FFF2-40B4-BE49-F238E27FC236}">
                <a16:creationId xmlns:a16="http://schemas.microsoft.com/office/drawing/2014/main" id="{241C1280-B935-CBC7-D42D-CC5326FD0EBE}"/>
              </a:ext>
            </a:extLst>
          </p:cNvPr>
          <p:cNvSpPr>
            <a:spLocks noGrp="1"/>
          </p:cNvSpPr>
          <p:nvPr>
            <p:ph sz="half" idx="2"/>
          </p:nvPr>
        </p:nvSpPr>
        <p:spPr/>
        <p:txBody>
          <a:bodyPr/>
          <a:lstStyle/>
          <a:p>
            <a:r>
              <a:rPr lang="en-US" sz="2400" dirty="0"/>
              <a:t>Reach out to </a:t>
            </a:r>
            <a:r>
              <a:rPr lang="en-US" sz="2400" dirty="0">
                <a:solidFill>
                  <a:srgbClr val="91C848"/>
                </a:solidFill>
              </a:rPr>
              <a:t>rapporteur and shadow rapporteurs </a:t>
            </a:r>
            <a:r>
              <a:rPr lang="en-US" sz="2400" dirty="0"/>
              <a:t>who are dedicated to the </a:t>
            </a:r>
            <a:r>
              <a:rPr lang="en-US" sz="2400" dirty="0">
                <a:solidFill>
                  <a:srgbClr val="91C848"/>
                </a:solidFill>
              </a:rPr>
              <a:t>PRM</a:t>
            </a:r>
            <a:r>
              <a:rPr lang="en-US" sz="2400" dirty="0"/>
              <a:t> regulation proposal</a:t>
            </a:r>
          </a:p>
          <a:p>
            <a:endParaRPr lang="en-US" sz="2400" dirty="0"/>
          </a:p>
          <a:p>
            <a:endParaRPr lang="en-US" sz="2400" dirty="0"/>
          </a:p>
          <a:p>
            <a:endParaRPr lang="en-US" sz="2400" dirty="0"/>
          </a:p>
          <a:p>
            <a:endParaRPr lang="en-US" sz="2400" dirty="0"/>
          </a:p>
          <a:p>
            <a:r>
              <a:rPr lang="it-IT" sz="1600" dirty="0">
                <a:hlinkClick r:id="rId3"/>
              </a:rPr>
              <a:t>Procedure File: 2023/0227(COD) | Legislative Observatory | European Parliament</a:t>
            </a:r>
            <a:endParaRPr lang="en-US" sz="2400" dirty="0"/>
          </a:p>
          <a:p>
            <a:r>
              <a:rPr lang="en-US" sz="1600" dirty="0">
                <a:hlinkClick r:id="rId4"/>
              </a:rPr>
              <a:t>Carriages preview | Legislative Train Schedule</a:t>
            </a:r>
            <a:endParaRPr lang="en-US" sz="2400" dirty="0"/>
          </a:p>
          <a:p>
            <a:endParaRPr lang="en-US" sz="2400" dirty="0"/>
          </a:p>
          <a:p>
            <a:endParaRPr lang="en-BE" dirty="0"/>
          </a:p>
        </p:txBody>
      </p:sp>
      <p:pic>
        <p:nvPicPr>
          <p:cNvPr id="12" name="Picture 11">
            <a:extLst>
              <a:ext uri="{FF2B5EF4-FFF2-40B4-BE49-F238E27FC236}">
                <a16:creationId xmlns:a16="http://schemas.microsoft.com/office/drawing/2014/main" id="{E6287BD4-0D62-F955-885D-744724D75EA4}"/>
              </a:ext>
            </a:extLst>
          </p:cNvPr>
          <p:cNvPicPr>
            <a:picLocks noChangeAspect="1"/>
          </p:cNvPicPr>
          <p:nvPr/>
        </p:nvPicPr>
        <p:blipFill>
          <a:blip r:embed="rId5"/>
          <a:stretch>
            <a:fillRect/>
          </a:stretch>
        </p:blipFill>
        <p:spPr>
          <a:xfrm>
            <a:off x="1409162" y="2822352"/>
            <a:ext cx="3919882" cy="1641174"/>
          </a:xfrm>
          <a:prstGeom prst="rect">
            <a:avLst/>
          </a:prstGeom>
        </p:spPr>
      </p:pic>
      <p:pic>
        <p:nvPicPr>
          <p:cNvPr id="6" name="Picture 5">
            <a:extLst>
              <a:ext uri="{FF2B5EF4-FFF2-40B4-BE49-F238E27FC236}">
                <a16:creationId xmlns:a16="http://schemas.microsoft.com/office/drawing/2014/main" id="{3E01C900-3E07-569F-DDC7-B92E47D47AD3}"/>
              </a:ext>
            </a:extLst>
          </p:cNvPr>
          <p:cNvPicPr>
            <a:picLocks noChangeAspect="1"/>
          </p:cNvPicPr>
          <p:nvPr/>
        </p:nvPicPr>
        <p:blipFill>
          <a:blip r:embed="rId6"/>
          <a:stretch>
            <a:fillRect/>
          </a:stretch>
        </p:blipFill>
        <p:spPr>
          <a:xfrm>
            <a:off x="6505260" y="3327163"/>
            <a:ext cx="1964972" cy="1484093"/>
          </a:xfrm>
          <a:prstGeom prst="rect">
            <a:avLst/>
          </a:prstGeom>
        </p:spPr>
      </p:pic>
    </p:spTree>
    <p:extLst>
      <p:ext uri="{BB962C8B-B14F-4D97-AF65-F5344CB8AC3E}">
        <p14:creationId xmlns:p14="http://schemas.microsoft.com/office/powerpoint/2010/main" val="3193367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9B2A5-5120-9125-A9BC-441D364E8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70D10A-DD5A-F9E6-B07F-83D8E8B2A682}"/>
              </a:ext>
            </a:extLst>
          </p:cNvPr>
          <p:cNvSpPr>
            <a:spLocks noGrp="1"/>
          </p:cNvSpPr>
          <p:nvPr>
            <p:ph type="title"/>
          </p:nvPr>
        </p:nvSpPr>
        <p:spPr/>
        <p:txBody>
          <a:bodyPr/>
          <a:lstStyle/>
          <a:p>
            <a:r>
              <a:rPr lang="en-GB" dirty="0"/>
              <a:t>How is organic plant breeding related to the </a:t>
            </a:r>
            <a:r>
              <a:rPr lang="en-GB" dirty="0">
                <a:solidFill>
                  <a:srgbClr val="91C848"/>
                </a:solidFill>
              </a:rPr>
              <a:t>Organic regulation </a:t>
            </a:r>
            <a:r>
              <a:rPr lang="en-GB" dirty="0"/>
              <a:t>(EU)2018/848?</a:t>
            </a:r>
          </a:p>
        </p:txBody>
      </p:sp>
      <p:sp>
        <p:nvSpPr>
          <p:cNvPr id="3" name="Content Placeholder 2">
            <a:extLst>
              <a:ext uri="{FF2B5EF4-FFF2-40B4-BE49-F238E27FC236}">
                <a16:creationId xmlns:a16="http://schemas.microsoft.com/office/drawing/2014/main" id="{EDCF972E-002A-3E02-70E6-DF043CD2812E}"/>
              </a:ext>
            </a:extLst>
          </p:cNvPr>
          <p:cNvSpPr>
            <a:spLocks noGrp="1"/>
          </p:cNvSpPr>
          <p:nvPr>
            <p:ph idx="1"/>
          </p:nvPr>
        </p:nvSpPr>
        <p:spPr/>
        <p:txBody>
          <a:bodyPr>
            <a:normAutofit/>
          </a:bodyPr>
          <a:lstStyle/>
          <a:p>
            <a:endParaRPr lang="en-GB" dirty="0"/>
          </a:p>
          <a:p>
            <a:endParaRPr lang="en-GB" dirty="0"/>
          </a:p>
          <a:p>
            <a:endParaRPr lang="en-GB" dirty="0"/>
          </a:p>
          <a:p>
            <a:endParaRPr lang="en-GB" dirty="0"/>
          </a:p>
          <a:p>
            <a:pPr lvl="1"/>
            <a:r>
              <a:rPr lang="en-GB" sz="1800" i="1" u="sng" dirty="0"/>
              <a:t>Art. 4</a:t>
            </a:r>
            <a:r>
              <a:rPr lang="en-GB" sz="1800" b="1" i="1" dirty="0"/>
              <a:t>: Organic production shall pursue the following general objectives</a:t>
            </a:r>
            <a:r>
              <a:rPr lang="en-GB" sz="1800" i="1" dirty="0"/>
              <a:t>: (…) </a:t>
            </a:r>
            <a:r>
              <a:rPr lang="en-GB" sz="1800" b="1" i="1" dirty="0"/>
              <a:t>contributing to a high level of biodiversity</a:t>
            </a:r>
            <a:r>
              <a:rPr lang="en-GB" sz="1800" i="1" dirty="0"/>
              <a:t>, in particular </a:t>
            </a:r>
            <a:r>
              <a:rPr lang="en-GB" sz="1800" b="1" i="1" dirty="0"/>
              <a:t>by</a:t>
            </a:r>
            <a:r>
              <a:rPr lang="en-GB" sz="1800" i="1" dirty="0"/>
              <a:t> </a:t>
            </a:r>
            <a:r>
              <a:rPr lang="en-GB" sz="1800" b="1" i="1" dirty="0"/>
              <a:t>using </a:t>
            </a:r>
            <a:r>
              <a:rPr lang="en-GB" sz="1800" i="1" dirty="0"/>
              <a:t>diverse plant genetic material, such as organic heterogeneous material and </a:t>
            </a:r>
            <a:r>
              <a:rPr lang="en-GB" sz="1800" b="1" i="1" dirty="0"/>
              <a:t>organic varieties suitable for organic production</a:t>
            </a:r>
            <a:r>
              <a:rPr lang="en-GB" sz="1800" i="1" dirty="0"/>
              <a:t>;</a:t>
            </a:r>
          </a:p>
          <a:p>
            <a:pPr lvl="1"/>
            <a:r>
              <a:rPr lang="en-GB" sz="1800" i="1" u="sng" dirty="0">
                <a:effectLst/>
              </a:rPr>
              <a:t>Annex II 1.8.4</a:t>
            </a:r>
            <a:r>
              <a:rPr lang="en-GB" sz="1800" i="1" dirty="0">
                <a:effectLst/>
              </a:rPr>
              <a:t>: For the </a:t>
            </a:r>
            <a:r>
              <a:rPr lang="en-GB" sz="1800" b="1" i="1" dirty="0">
                <a:effectLst/>
              </a:rPr>
              <a:t>production of organic varieties suitable for organic production</a:t>
            </a:r>
            <a:r>
              <a:rPr lang="en-GB" sz="1800" i="1" dirty="0">
                <a:effectLst/>
              </a:rPr>
              <a:t>, the </a:t>
            </a:r>
            <a:r>
              <a:rPr lang="en-GB" sz="1800" b="1" i="1" dirty="0">
                <a:effectLst/>
              </a:rPr>
              <a:t>organic breeding activities </a:t>
            </a:r>
            <a:r>
              <a:rPr lang="en-GB" sz="1800" i="1" dirty="0">
                <a:effectLst/>
              </a:rPr>
              <a:t>shall be conducted under organic conditions and shall focus on enhancement of genetic diversity, reliance on natural reproductive ability, as well as agronomic performance, disease resistance and adaptation to diverse local soil and climate conditions.</a:t>
            </a:r>
            <a:endParaRPr lang="en-GB" sz="1800" i="1" dirty="0"/>
          </a:p>
          <a:p>
            <a:pPr lvl="1"/>
            <a:endParaRPr lang="en-GB" dirty="0"/>
          </a:p>
          <a:p>
            <a:endParaRPr lang="en-GB" dirty="0"/>
          </a:p>
        </p:txBody>
      </p:sp>
      <p:pic>
        <p:nvPicPr>
          <p:cNvPr id="6" name="Picture 5" descr="A white stars in a circle&#10;&#10;Description automatically generated">
            <a:extLst>
              <a:ext uri="{FF2B5EF4-FFF2-40B4-BE49-F238E27FC236}">
                <a16:creationId xmlns:a16="http://schemas.microsoft.com/office/drawing/2014/main" id="{271C8AD2-5B52-8CC1-CC13-EEFCC70EC78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288491" y="2181390"/>
            <a:ext cx="1861237" cy="1247610"/>
          </a:xfrm>
          <a:prstGeom prst="rect">
            <a:avLst/>
          </a:prstGeom>
        </p:spPr>
      </p:pic>
      <p:sp>
        <p:nvSpPr>
          <p:cNvPr id="7" name="TextBox 6">
            <a:extLst>
              <a:ext uri="{FF2B5EF4-FFF2-40B4-BE49-F238E27FC236}">
                <a16:creationId xmlns:a16="http://schemas.microsoft.com/office/drawing/2014/main" id="{693B428E-43F4-E984-C805-5316915645EA}"/>
              </a:ext>
            </a:extLst>
          </p:cNvPr>
          <p:cNvSpPr txBox="1"/>
          <p:nvPr/>
        </p:nvSpPr>
        <p:spPr>
          <a:xfrm flipH="1">
            <a:off x="3049889" y="6981827"/>
            <a:ext cx="2121011" cy="369332"/>
          </a:xfrm>
          <a:prstGeom prst="rect">
            <a:avLst/>
          </a:prstGeom>
          <a:noFill/>
        </p:spPr>
        <p:txBody>
          <a:bodyPr wrap="square" rtlCol="0">
            <a:spAutoFit/>
          </a:bodyPr>
          <a:lstStyle/>
          <a:p>
            <a:r>
              <a:rPr lang="en-GB" sz="900" dirty="0">
                <a:hlinkClick r:id="rId3" tooltip="http://commons.wikimedia.org/wiki/File:Organic-Logo.svg"/>
              </a:rPr>
              <a:t>This Photo</a:t>
            </a:r>
            <a:r>
              <a:rPr lang="en-GB" sz="900" dirty="0"/>
              <a:t> by Unknown Author is licensed under </a:t>
            </a:r>
            <a:r>
              <a:rPr lang="en-GB" sz="900" dirty="0">
                <a:hlinkClick r:id="rId4" tooltip="https://creativecommons.org/licenses/by-sa/3.0/"/>
              </a:rPr>
              <a:t>CC BY-SA</a:t>
            </a:r>
            <a:endParaRPr lang="en-GB" sz="900" dirty="0"/>
          </a:p>
        </p:txBody>
      </p:sp>
    </p:spTree>
    <p:extLst>
      <p:ext uri="{BB962C8B-B14F-4D97-AF65-F5344CB8AC3E}">
        <p14:creationId xmlns:p14="http://schemas.microsoft.com/office/powerpoint/2010/main" val="1504639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BD5E-2707-A9E9-002F-80F1C5765D40}"/>
              </a:ext>
            </a:extLst>
          </p:cNvPr>
          <p:cNvSpPr>
            <a:spLocks noGrp="1"/>
          </p:cNvSpPr>
          <p:nvPr>
            <p:ph type="title"/>
          </p:nvPr>
        </p:nvSpPr>
        <p:spPr/>
        <p:txBody>
          <a:bodyPr/>
          <a:lstStyle/>
          <a:p>
            <a:r>
              <a:rPr lang="en-GB" dirty="0"/>
              <a:t>What are </a:t>
            </a:r>
            <a:r>
              <a:rPr lang="en-GB">
                <a:solidFill>
                  <a:srgbClr val="91C848"/>
                </a:solidFill>
              </a:rPr>
              <a:t>threats</a:t>
            </a:r>
            <a:r>
              <a:rPr lang="en-GB"/>
              <a:t> related to </a:t>
            </a:r>
            <a:r>
              <a:rPr lang="en-GB" dirty="0"/>
              <a:t>the proposal for the new PRM regulation?</a:t>
            </a:r>
          </a:p>
        </p:txBody>
      </p:sp>
      <p:sp>
        <p:nvSpPr>
          <p:cNvPr id="3" name="Content Placeholder 2">
            <a:extLst>
              <a:ext uri="{FF2B5EF4-FFF2-40B4-BE49-F238E27FC236}">
                <a16:creationId xmlns:a16="http://schemas.microsoft.com/office/drawing/2014/main" id="{F0F90F13-F867-B7A1-3994-5029964E2A95}"/>
              </a:ext>
            </a:extLst>
          </p:cNvPr>
          <p:cNvSpPr>
            <a:spLocks noGrp="1"/>
          </p:cNvSpPr>
          <p:nvPr>
            <p:ph idx="1"/>
          </p:nvPr>
        </p:nvSpPr>
        <p:spPr>
          <a:xfrm>
            <a:off x="2974765" y="4691037"/>
            <a:ext cx="7093009" cy="1484830"/>
          </a:xfrm>
        </p:spPr>
        <p:txBody>
          <a:bodyPr>
            <a:normAutofit fontScale="62500" lnSpcReduction="20000"/>
          </a:bodyPr>
          <a:lstStyle/>
          <a:p>
            <a:r>
              <a:rPr lang="en-GB" dirty="0"/>
              <a:t>EU Commission’s proposal </a:t>
            </a:r>
            <a:r>
              <a:rPr lang="en-GB" dirty="0">
                <a:solidFill>
                  <a:srgbClr val="005631"/>
                </a:solidFill>
              </a:rPr>
              <a:t>to open up the organic regulation</a:t>
            </a:r>
            <a:r>
              <a:rPr lang="en-GB" dirty="0"/>
              <a:t> (EU) 2018/848</a:t>
            </a:r>
          </a:p>
          <a:p>
            <a:r>
              <a:rPr lang="en-GB" dirty="0">
                <a:solidFill>
                  <a:srgbClr val="91C848"/>
                </a:solidFill>
              </a:rPr>
              <a:t>Intention:</a:t>
            </a:r>
          </a:p>
          <a:p>
            <a:pPr lvl="1"/>
            <a:r>
              <a:rPr lang="en-GB" dirty="0"/>
              <a:t>Adjust </a:t>
            </a:r>
            <a:r>
              <a:rPr lang="en-GB" dirty="0">
                <a:solidFill>
                  <a:srgbClr val="91C848"/>
                </a:solidFill>
              </a:rPr>
              <a:t>definitions</a:t>
            </a:r>
            <a:r>
              <a:rPr lang="en-GB" dirty="0"/>
              <a:t> related to PRM</a:t>
            </a:r>
          </a:p>
          <a:p>
            <a:pPr lvl="1"/>
            <a:r>
              <a:rPr lang="en-GB" dirty="0"/>
              <a:t>Regulate </a:t>
            </a:r>
            <a:r>
              <a:rPr lang="en-GB" dirty="0">
                <a:solidFill>
                  <a:srgbClr val="91C848"/>
                </a:solidFill>
              </a:rPr>
              <a:t>ORGANIC HETEROGENEOUS MATERIAL </a:t>
            </a:r>
            <a:r>
              <a:rPr lang="en-GB" dirty="0"/>
              <a:t>in the PRM regulation</a:t>
            </a:r>
          </a:p>
          <a:p>
            <a:pPr lvl="1"/>
            <a:r>
              <a:rPr lang="en-GB" dirty="0"/>
              <a:t>Widen options for </a:t>
            </a:r>
            <a:r>
              <a:rPr lang="en-GB" dirty="0">
                <a:solidFill>
                  <a:srgbClr val="91C848"/>
                </a:solidFill>
              </a:rPr>
              <a:t>breeding techniques</a:t>
            </a:r>
          </a:p>
          <a:p>
            <a:pPr marL="177800" lvl="1" indent="0">
              <a:buNone/>
            </a:pPr>
            <a:endParaRPr lang="en-GB" dirty="0"/>
          </a:p>
          <a:p>
            <a:pPr marL="177800" lvl="1" indent="0">
              <a:buNone/>
            </a:pPr>
            <a:endParaRPr lang="en-GB" dirty="0"/>
          </a:p>
          <a:p>
            <a:pPr lvl="1"/>
            <a:endParaRPr lang="en-GB" dirty="0"/>
          </a:p>
        </p:txBody>
      </p:sp>
      <p:pic>
        <p:nvPicPr>
          <p:cNvPr id="6" name="Picture 5">
            <a:extLst>
              <a:ext uri="{FF2B5EF4-FFF2-40B4-BE49-F238E27FC236}">
                <a16:creationId xmlns:a16="http://schemas.microsoft.com/office/drawing/2014/main" id="{919AAD00-21C7-DCA1-4B44-BBECAA21CC18}"/>
              </a:ext>
            </a:extLst>
          </p:cNvPr>
          <p:cNvPicPr>
            <a:picLocks noChangeAspect="1"/>
          </p:cNvPicPr>
          <p:nvPr/>
        </p:nvPicPr>
        <p:blipFill rotWithShape="1">
          <a:blip r:embed="rId2"/>
          <a:srcRect t="8907" b="8907"/>
          <a:stretch/>
        </p:blipFill>
        <p:spPr>
          <a:xfrm>
            <a:off x="1797288" y="1660112"/>
            <a:ext cx="4298712" cy="1143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a:extLst>
              <a:ext uri="{FF2B5EF4-FFF2-40B4-BE49-F238E27FC236}">
                <a16:creationId xmlns:a16="http://schemas.microsoft.com/office/drawing/2014/main" id="{6E0F071C-84BE-E771-CB08-2E3DAA4DF922}"/>
              </a:ext>
            </a:extLst>
          </p:cNvPr>
          <p:cNvPicPr>
            <a:picLocks noChangeAspect="1"/>
          </p:cNvPicPr>
          <p:nvPr/>
        </p:nvPicPr>
        <p:blipFill>
          <a:blip r:embed="rId3"/>
          <a:stretch>
            <a:fillRect/>
          </a:stretch>
        </p:blipFill>
        <p:spPr>
          <a:xfrm>
            <a:off x="3504578" y="2714626"/>
            <a:ext cx="6962775" cy="7143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36009B9F-D52C-3E3F-E0C6-CFD1CA90940B}"/>
              </a:ext>
            </a:extLst>
          </p:cNvPr>
          <p:cNvPicPr>
            <a:picLocks noChangeAspect="1"/>
          </p:cNvPicPr>
          <p:nvPr/>
        </p:nvPicPr>
        <p:blipFill>
          <a:blip r:embed="rId4"/>
          <a:stretch>
            <a:fillRect/>
          </a:stretch>
        </p:blipFill>
        <p:spPr>
          <a:xfrm>
            <a:off x="1720553" y="3599990"/>
            <a:ext cx="8347220" cy="76531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008860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CBAF5-7859-EED7-2F96-F90B2384364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17918D9-9726-3D4B-91BD-BB193761F289}"/>
              </a:ext>
            </a:extLst>
          </p:cNvPr>
          <p:cNvSpPr>
            <a:spLocks noGrp="1"/>
          </p:cNvSpPr>
          <p:nvPr>
            <p:ph type="ctrTitle"/>
          </p:nvPr>
        </p:nvSpPr>
        <p:spPr>
          <a:xfrm>
            <a:off x="1752600" y="2133600"/>
            <a:ext cx="7659254" cy="1864242"/>
          </a:xfrm>
        </p:spPr>
        <p:txBody>
          <a:bodyPr>
            <a:normAutofit fontScale="90000"/>
          </a:bodyPr>
          <a:lstStyle/>
          <a:p>
            <a:r>
              <a:rPr lang="en-GB" dirty="0">
                <a:cs typeface="Calibri"/>
              </a:rPr>
              <a:t>Thank you!</a:t>
            </a:r>
            <a:br>
              <a:rPr lang="en-GB" dirty="0">
                <a:cs typeface="Calibri"/>
              </a:rPr>
            </a:br>
            <a:br>
              <a:rPr lang="en-GB" dirty="0">
                <a:cs typeface="Calibri"/>
              </a:rPr>
            </a:br>
            <a:r>
              <a:rPr lang="en-GB" dirty="0" err="1"/>
              <a:t>maria.zintl@organicseurope.bio</a:t>
            </a:r>
            <a:r>
              <a:rPr lang="en-GB" dirty="0"/>
              <a:t> </a:t>
            </a:r>
            <a:br>
              <a:rPr lang="en-GB" dirty="0"/>
            </a:br>
            <a:endParaRPr lang="en-GB" dirty="0">
              <a:cs typeface="Calibri"/>
            </a:endParaRPr>
          </a:p>
        </p:txBody>
      </p:sp>
      <p:sp>
        <p:nvSpPr>
          <p:cNvPr id="4" name="Subtitle 3">
            <a:extLst>
              <a:ext uri="{FF2B5EF4-FFF2-40B4-BE49-F238E27FC236}">
                <a16:creationId xmlns:a16="http://schemas.microsoft.com/office/drawing/2014/main" id="{C076B563-DA47-9687-7882-9FC20EF8C0DD}"/>
              </a:ext>
            </a:extLst>
          </p:cNvPr>
          <p:cNvSpPr>
            <a:spLocks noGrp="1"/>
          </p:cNvSpPr>
          <p:nvPr>
            <p:ph type="subTitle" idx="1"/>
          </p:nvPr>
        </p:nvSpPr>
        <p:spPr>
          <a:xfrm>
            <a:off x="1752600" y="3142456"/>
            <a:ext cx="6400800" cy="2080779"/>
          </a:xfrm>
        </p:spPr>
        <p:txBody>
          <a:bodyPr vert="horz" lIns="91440" tIns="45720" rIns="91440" bIns="45720" rtlCol="0" anchor="t">
            <a:normAutofit/>
          </a:bodyPr>
          <a:lstStyle/>
          <a:p>
            <a:endParaRPr lang="en-GB" dirty="0">
              <a:cs typeface="Calibri"/>
            </a:endParaRPr>
          </a:p>
          <a:p>
            <a:endParaRPr lang="en-GB" dirty="0">
              <a:cs typeface="Calibri"/>
            </a:endParaRPr>
          </a:p>
        </p:txBody>
      </p:sp>
      <p:sp>
        <p:nvSpPr>
          <p:cNvPr id="2" name="Subtitle 3">
            <a:extLst>
              <a:ext uri="{FF2B5EF4-FFF2-40B4-BE49-F238E27FC236}">
                <a16:creationId xmlns:a16="http://schemas.microsoft.com/office/drawing/2014/main" id="{1A157AD1-9466-0938-237E-8426A937202F}"/>
              </a:ext>
            </a:extLst>
          </p:cNvPr>
          <p:cNvSpPr>
            <a:spLocks noGrp="1" noChangeArrowheads="1"/>
          </p:cNvSpPr>
          <p:nvPr/>
        </p:nvSpPr>
        <p:spPr bwMode="auto">
          <a:xfrm>
            <a:off x="1828800" y="2819400"/>
            <a:ext cx="853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Clr>
                <a:srgbClr val="91C848"/>
              </a:buClr>
              <a:buFont typeface="Arial" panose="020B0604020202020204" pitchFamily="34" charset="0"/>
              <a:buNone/>
              <a:defRPr sz="2400" kern="1200">
                <a:solidFill>
                  <a:schemeClr val="bg1"/>
                </a:solidFill>
                <a:latin typeface="+mn-lt"/>
                <a:ea typeface="+mn-ea"/>
                <a:cs typeface="+mn-cs"/>
              </a:defRPr>
            </a:lvl1pPr>
            <a:lvl2pPr marL="457200" indent="0" algn="ctr" rtl="0" eaLnBrk="1" fontAlgn="base" hangingPunct="1">
              <a:spcBef>
                <a:spcPct val="20000"/>
              </a:spcBef>
              <a:spcAft>
                <a:spcPct val="0"/>
              </a:spcAft>
              <a:buClr>
                <a:srgbClr val="91C848"/>
              </a:buClr>
              <a:buSzPct val="75000"/>
              <a:buFont typeface="Calibri" panose="020F0502020204030204" pitchFamily="34" charset="0"/>
              <a:buNone/>
              <a:defRPr sz="22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Clr>
                <a:srgbClr val="91C848"/>
              </a:buClr>
              <a:buFont typeface="Calibri" panose="020F0502020204030204" pitchFamily="34" charset="0"/>
              <a:buNone/>
              <a:defRPr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Clr>
                <a:srgbClr val="91C848"/>
              </a:buClr>
              <a:buFont typeface="Arial" panose="020B0604020202020204" pitchFamily="34" charset="0"/>
              <a:buNone/>
              <a:defRPr sz="16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Clr>
                <a:srgbClr val="91C848"/>
              </a:buClr>
              <a:buFont typeface="Calibri" panose="020F0502020204030204"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altLang="en-US">
              <a:solidFill>
                <a:srgbClr val="FFFFFF"/>
              </a:solidFill>
              <a:cs typeface="Calibri" panose="020F0502020204030204" pitchFamily="34" charset="0"/>
            </a:endParaRPr>
          </a:p>
        </p:txBody>
      </p:sp>
    </p:spTree>
    <p:extLst>
      <p:ext uri="{BB962C8B-B14F-4D97-AF65-F5344CB8AC3E}">
        <p14:creationId xmlns:p14="http://schemas.microsoft.com/office/powerpoint/2010/main" val="3997747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26CE-F74D-41BB-6146-5C2E9D44F8D1}"/>
              </a:ext>
            </a:extLst>
          </p:cNvPr>
          <p:cNvSpPr>
            <a:spLocks noGrp="1"/>
          </p:cNvSpPr>
          <p:nvPr>
            <p:ph type="title"/>
          </p:nvPr>
        </p:nvSpPr>
        <p:spPr/>
        <p:txBody>
          <a:bodyPr>
            <a:normAutofit/>
          </a:bodyPr>
          <a:lstStyle/>
          <a:p>
            <a:r>
              <a:rPr lang="en-GB" dirty="0"/>
              <a:t>Why will there be a </a:t>
            </a:r>
            <a:r>
              <a:rPr lang="en-GB" dirty="0">
                <a:solidFill>
                  <a:srgbClr val="91C848"/>
                </a:solidFill>
              </a:rPr>
              <a:t>reform</a:t>
            </a:r>
            <a:r>
              <a:rPr lang="en-GB" dirty="0"/>
              <a:t> of the </a:t>
            </a:r>
            <a:r>
              <a:rPr lang="en-GB" dirty="0">
                <a:solidFill>
                  <a:srgbClr val="91C848"/>
                </a:solidFill>
              </a:rPr>
              <a:t>seed</a:t>
            </a:r>
            <a:r>
              <a:rPr lang="en-GB" dirty="0"/>
              <a:t> and </a:t>
            </a:r>
            <a:r>
              <a:rPr lang="en-GB" dirty="0">
                <a:solidFill>
                  <a:srgbClr val="91C848"/>
                </a:solidFill>
              </a:rPr>
              <a:t>plant reproductive material </a:t>
            </a:r>
            <a:r>
              <a:rPr lang="en-GB" dirty="0"/>
              <a:t>legislation?</a:t>
            </a:r>
          </a:p>
        </p:txBody>
      </p:sp>
      <p:sp>
        <p:nvSpPr>
          <p:cNvPr id="3" name="Content Placeholder 2">
            <a:extLst>
              <a:ext uri="{FF2B5EF4-FFF2-40B4-BE49-F238E27FC236}">
                <a16:creationId xmlns:a16="http://schemas.microsoft.com/office/drawing/2014/main" id="{94391229-7BF5-7F06-3A35-BD93FB29C4EC}"/>
              </a:ext>
            </a:extLst>
          </p:cNvPr>
          <p:cNvSpPr>
            <a:spLocks noGrp="1"/>
          </p:cNvSpPr>
          <p:nvPr>
            <p:ph idx="1"/>
          </p:nvPr>
        </p:nvSpPr>
        <p:spPr>
          <a:xfrm>
            <a:off x="1260013" y="2167095"/>
            <a:ext cx="4403035" cy="4495799"/>
          </a:xfrm>
        </p:spPr>
        <p:txBody>
          <a:bodyPr>
            <a:normAutofit fontScale="92500" lnSpcReduction="10000"/>
          </a:bodyPr>
          <a:lstStyle/>
          <a:p>
            <a:r>
              <a:rPr lang="en-GB" b="1" dirty="0">
                <a:solidFill>
                  <a:srgbClr val="005631"/>
                </a:solidFill>
              </a:rPr>
              <a:t>Old rules </a:t>
            </a:r>
            <a:r>
              <a:rPr lang="en-GB" dirty="0"/>
              <a:t>on </a:t>
            </a:r>
            <a:r>
              <a:rPr lang="en-GB" b="1" dirty="0"/>
              <a:t>plant reproductive material (‘PRM’)</a:t>
            </a:r>
            <a:r>
              <a:rPr lang="en-GB" dirty="0"/>
              <a:t> in the EU since the 1960s</a:t>
            </a:r>
          </a:p>
          <a:p>
            <a:endParaRPr lang="en-GB" dirty="0"/>
          </a:p>
          <a:p>
            <a:r>
              <a:rPr lang="en-GB" b="1" dirty="0">
                <a:solidFill>
                  <a:srgbClr val="005631"/>
                </a:solidFill>
              </a:rPr>
              <a:t>Too many directives</a:t>
            </a:r>
            <a:r>
              <a:rPr lang="en-GB" dirty="0"/>
              <a:t>: on the marketing of cereal seed,  of vegetable seed, of seed potatoes…</a:t>
            </a:r>
          </a:p>
          <a:p>
            <a:endParaRPr lang="en-GB" dirty="0"/>
          </a:p>
          <a:p>
            <a:r>
              <a:rPr lang="en-GB" b="1" dirty="0">
                <a:solidFill>
                  <a:srgbClr val="91C848"/>
                </a:solidFill>
              </a:rPr>
              <a:t>Idea</a:t>
            </a:r>
            <a:r>
              <a:rPr lang="en-GB" dirty="0"/>
              <a:t>: a single regulation will replace all directives</a:t>
            </a:r>
          </a:p>
        </p:txBody>
      </p:sp>
      <p:pic>
        <p:nvPicPr>
          <p:cNvPr id="6" name="Picture 5" descr="Green shoots sprouting from the ground">
            <a:extLst>
              <a:ext uri="{FF2B5EF4-FFF2-40B4-BE49-F238E27FC236}">
                <a16:creationId xmlns:a16="http://schemas.microsoft.com/office/drawing/2014/main" id="{A0310004-89E2-130C-3B14-71D607E307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733" y="2449475"/>
            <a:ext cx="3391159" cy="3264434"/>
          </a:xfrm>
          <a:prstGeom prst="ellipse">
            <a:avLst/>
          </a:prstGeom>
        </p:spPr>
      </p:pic>
    </p:spTree>
    <p:extLst>
      <p:ext uri="{BB962C8B-B14F-4D97-AF65-F5344CB8AC3E}">
        <p14:creationId xmlns:p14="http://schemas.microsoft.com/office/powerpoint/2010/main" val="172976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75F5D-44C3-5AF5-B89B-C24B0486C409}"/>
              </a:ext>
            </a:extLst>
          </p:cNvPr>
          <p:cNvSpPr>
            <a:spLocks noGrp="1"/>
          </p:cNvSpPr>
          <p:nvPr>
            <p:ph type="title"/>
          </p:nvPr>
        </p:nvSpPr>
        <p:spPr/>
        <p:txBody>
          <a:bodyPr>
            <a:normAutofit/>
          </a:bodyPr>
          <a:lstStyle/>
          <a:p>
            <a:r>
              <a:rPr lang="en-GB" sz="4000" dirty="0"/>
              <a:t>What are the </a:t>
            </a:r>
            <a:r>
              <a:rPr lang="en-GB" sz="4000" dirty="0">
                <a:solidFill>
                  <a:srgbClr val="91C848"/>
                </a:solidFill>
              </a:rPr>
              <a:t>intentions</a:t>
            </a:r>
            <a:r>
              <a:rPr lang="en-GB" sz="4000" dirty="0"/>
              <a:t> with the new legislation?</a:t>
            </a:r>
          </a:p>
        </p:txBody>
      </p:sp>
      <p:sp>
        <p:nvSpPr>
          <p:cNvPr id="3" name="Content Placeholder 2">
            <a:extLst>
              <a:ext uri="{FF2B5EF4-FFF2-40B4-BE49-F238E27FC236}">
                <a16:creationId xmlns:a16="http://schemas.microsoft.com/office/drawing/2014/main" id="{3678189E-0A55-CA67-4D7B-5A6FD9F717E1}"/>
              </a:ext>
            </a:extLst>
          </p:cNvPr>
          <p:cNvSpPr>
            <a:spLocks noGrp="1"/>
          </p:cNvSpPr>
          <p:nvPr>
            <p:ph idx="1"/>
          </p:nvPr>
        </p:nvSpPr>
        <p:spPr>
          <a:xfrm>
            <a:off x="6568155" y="1966256"/>
            <a:ext cx="4957304" cy="3716697"/>
          </a:xfrm>
        </p:spPr>
        <p:txBody>
          <a:bodyPr>
            <a:normAutofit/>
          </a:bodyPr>
          <a:lstStyle/>
          <a:p>
            <a:r>
              <a:rPr lang="en-GB" dirty="0"/>
              <a:t>high </a:t>
            </a:r>
            <a:r>
              <a:rPr lang="en-GB" dirty="0">
                <a:solidFill>
                  <a:srgbClr val="91C848"/>
                </a:solidFill>
              </a:rPr>
              <a:t>quality PRM</a:t>
            </a:r>
          </a:p>
          <a:p>
            <a:r>
              <a:rPr lang="en-GB" dirty="0">
                <a:solidFill>
                  <a:srgbClr val="91C848"/>
                </a:solidFill>
              </a:rPr>
              <a:t>diversity</a:t>
            </a:r>
            <a:r>
              <a:rPr lang="en-GB" dirty="0"/>
              <a:t> of choice </a:t>
            </a:r>
          </a:p>
          <a:p>
            <a:r>
              <a:rPr lang="en-GB" dirty="0"/>
              <a:t>adapted to current and future </a:t>
            </a:r>
            <a:r>
              <a:rPr lang="en-GB" dirty="0">
                <a:solidFill>
                  <a:srgbClr val="91C848"/>
                </a:solidFill>
              </a:rPr>
              <a:t>climatic conditions</a:t>
            </a:r>
          </a:p>
          <a:p>
            <a:r>
              <a:rPr lang="en-GB" dirty="0"/>
              <a:t>contribute to </a:t>
            </a:r>
            <a:r>
              <a:rPr lang="en-GB" dirty="0">
                <a:solidFill>
                  <a:srgbClr val="91C848"/>
                </a:solidFill>
              </a:rPr>
              <a:t>food security</a:t>
            </a:r>
          </a:p>
          <a:p>
            <a:r>
              <a:rPr lang="en-GB" dirty="0"/>
              <a:t>protection of </a:t>
            </a:r>
            <a:r>
              <a:rPr lang="en-GB" dirty="0">
                <a:solidFill>
                  <a:srgbClr val="91C848"/>
                </a:solidFill>
              </a:rPr>
              <a:t>biodiversity</a:t>
            </a:r>
            <a:r>
              <a:rPr lang="en-GB" dirty="0"/>
              <a:t>  </a:t>
            </a:r>
          </a:p>
          <a:p>
            <a:r>
              <a:rPr lang="en-GB" dirty="0">
                <a:solidFill>
                  <a:srgbClr val="91C848"/>
                </a:solidFill>
              </a:rPr>
              <a:t>Sustainability </a:t>
            </a:r>
            <a:r>
              <a:rPr lang="en-GB" dirty="0"/>
              <a:t>characteristics</a:t>
            </a:r>
          </a:p>
          <a:p>
            <a:endParaRPr lang="en-GB" dirty="0"/>
          </a:p>
        </p:txBody>
      </p:sp>
      <p:pic>
        <p:nvPicPr>
          <p:cNvPr id="8" name="Picture 7" descr="Group of seedlings growing out of dirt">
            <a:extLst>
              <a:ext uri="{FF2B5EF4-FFF2-40B4-BE49-F238E27FC236}">
                <a16:creationId xmlns:a16="http://schemas.microsoft.com/office/drawing/2014/main" id="{654B3F91-6D99-AABB-7F07-06CA93F439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7164"/>
          <a:stretch/>
        </p:blipFill>
        <p:spPr>
          <a:xfrm>
            <a:off x="838201" y="3692494"/>
            <a:ext cx="4538472" cy="2205709"/>
          </a:xfrm>
          <a:prstGeom prst="ellipse">
            <a:avLst/>
          </a:prstGeom>
        </p:spPr>
      </p:pic>
    </p:spTree>
    <p:extLst>
      <p:ext uri="{BB962C8B-B14F-4D97-AF65-F5344CB8AC3E}">
        <p14:creationId xmlns:p14="http://schemas.microsoft.com/office/powerpoint/2010/main" val="31184413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89761-AD84-0C15-0AC1-23526688F436}"/>
              </a:ext>
            </a:extLst>
          </p:cNvPr>
          <p:cNvSpPr>
            <a:spLocks noGrp="1"/>
          </p:cNvSpPr>
          <p:nvPr>
            <p:ph type="title"/>
          </p:nvPr>
        </p:nvSpPr>
        <p:spPr>
          <a:xfrm>
            <a:off x="793819" y="381000"/>
            <a:ext cx="9988061" cy="541946"/>
          </a:xfrm>
        </p:spPr>
        <p:txBody>
          <a:bodyPr>
            <a:normAutofit fontScale="90000"/>
          </a:bodyPr>
          <a:lstStyle/>
          <a:p>
            <a:r>
              <a:rPr lang="en-GB" dirty="0">
                <a:solidFill>
                  <a:srgbClr val="91C848"/>
                </a:solidFill>
              </a:rPr>
              <a:t>Work in progress </a:t>
            </a:r>
            <a:r>
              <a:rPr lang="en-GB" dirty="0"/>
              <a:t>at the EU institutions</a:t>
            </a:r>
          </a:p>
        </p:txBody>
      </p:sp>
      <p:pic>
        <p:nvPicPr>
          <p:cNvPr id="5" name="Picture 2">
            <a:extLst>
              <a:ext uri="{FF2B5EF4-FFF2-40B4-BE49-F238E27FC236}">
                <a16:creationId xmlns:a16="http://schemas.microsoft.com/office/drawing/2014/main" id="{B35CF912-F033-D1A3-9B57-6C9D22CD5056}"/>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1167" y="2478762"/>
            <a:ext cx="5733745" cy="31935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Commission President Ursula von der Leyen – Middle East Monitor">
            <a:extLst>
              <a:ext uri="{FF2B5EF4-FFF2-40B4-BE49-F238E27FC236}">
                <a16:creationId xmlns:a16="http://schemas.microsoft.com/office/drawing/2014/main" id="{E7A06C1B-E615-E9FD-5E1C-D78E358F7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211" y="1605340"/>
            <a:ext cx="2077268" cy="1384845"/>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8" descr="Parliament's seven political groups | News | European Parliament">
            <a:extLst>
              <a:ext uri="{FF2B5EF4-FFF2-40B4-BE49-F238E27FC236}">
                <a16:creationId xmlns:a16="http://schemas.microsoft.com/office/drawing/2014/main" id="{DFC1B750-C4B1-80C0-FB54-6A7624682A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3260" y="4917000"/>
            <a:ext cx="2476081" cy="1395375"/>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sitting around a round table&#10;&#10;Description automatically generated">
            <a:extLst>
              <a:ext uri="{FF2B5EF4-FFF2-40B4-BE49-F238E27FC236}">
                <a16:creationId xmlns:a16="http://schemas.microsoft.com/office/drawing/2014/main" id="{78CF5186-1D4A-B3F2-1D34-807D07FCE21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1" t="-9775" r="611" b="9775"/>
          <a:stretch/>
        </p:blipFill>
        <p:spPr>
          <a:xfrm>
            <a:off x="9118064" y="4059534"/>
            <a:ext cx="1666504" cy="1249164"/>
          </a:xfrm>
          <a:prstGeom prst="roundRect">
            <a:avLst/>
          </a:prstGeom>
        </p:spPr>
      </p:pic>
      <p:pic>
        <p:nvPicPr>
          <p:cNvPr id="4" name="Graphic 3" descr="Checkmark with solid fill">
            <a:extLst>
              <a:ext uri="{FF2B5EF4-FFF2-40B4-BE49-F238E27FC236}">
                <a16:creationId xmlns:a16="http://schemas.microsoft.com/office/drawing/2014/main" id="{E1888186-4948-3A1F-2204-94D612CCEB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16471" y="4207340"/>
            <a:ext cx="914400" cy="914400"/>
          </a:xfrm>
          <a:prstGeom prst="rect">
            <a:avLst/>
          </a:prstGeom>
        </p:spPr>
      </p:pic>
      <p:pic>
        <p:nvPicPr>
          <p:cNvPr id="8" name="Graphic 7" descr="Checkmark with solid fill">
            <a:extLst>
              <a:ext uri="{FF2B5EF4-FFF2-40B4-BE49-F238E27FC236}">
                <a16:creationId xmlns:a16="http://schemas.microsoft.com/office/drawing/2014/main" id="{62D4C673-711A-1230-C247-F0B2F6C5704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68040" y="2075785"/>
            <a:ext cx="914400" cy="914400"/>
          </a:xfrm>
          <a:prstGeom prst="rect">
            <a:avLst/>
          </a:prstGeom>
        </p:spPr>
      </p:pic>
      <p:pic>
        <p:nvPicPr>
          <p:cNvPr id="11" name="Graphic 10" descr="Hourglass Finished with solid fill">
            <a:extLst>
              <a:ext uri="{FF2B5EF4-FFF2-40B4-BE49-F238E27FC236}">
                <a16:creationId xmlns:a16="http://schemas.microsoft.com/office/drawing/2014/main" id="{C1409E0E-0B05-DCED-9E28-838B8D3D7A1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3700" y="5430225"/>
            <a:ext cx="914400" cy="914400"/>
          </a:xfrm>
          <a:prstGeom prst="rect">
            <a:avLst/>
          </a:prstGeom>
        </p:spPr>
      </p:pic>
      <p:pic>
        <p:nvPicPr>
          <p:cNvPr id="13" name="Graphic 12" descr="Bullseye with solid fill">
            <a:extLst>
              <a:ext uri="{FF2B5EF4-FFF2-40B4-BE49-F238E27FC236}">
                <a16:creationId xmlns:a16="http://schemas.microsoft.com/office/drawing/2014/main" id="{D62C4052-B4D8-4383-DD74-6BB16F25E69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0839" y="5614687"/>
            <a:ext cx="914400" cy="914400"/>
          </a:xfrm>
          <a:prstGeom prst="rect">
            <a:avLst/>
          </a:prstGeom>
        </p:spPr>
      </p:pic>
    </p:spTree>
    <p:extLst>
      <p:ext uri="{BB962C8B-B14F-4D97-AF65-F5344CB8AC3E}">
        <p14:creationId xmlns:p14="http://schemas.microsoft.com/office/powerpoint/2010/main" val="3603832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56F31-1A7D-AACB-D361-D53B0FCB7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2E866-2F0B-132A-A4F7-3BBC15BFFA20}"/>
              </a:ext>
            </a:extLst>
          </p:cNvPr>
          <p:cNvSpPr>
            <a:spLocks noGrp="1"/>
          </p:cNvSpPr>
          <p:nvPr>
            <p:ph type="title"/>
          </p:nvPr>
        </p:nvSpPr>
        <p:spPr>
          <a:xfrm>
            <a:off x="793819" y="381000"/>
            <a:ext cx="9988061" cy="541946"/>
          </a:xfrm>
        </p:spPr>
        <p:txBody>
          <a:bodyPr>
            <a:normAutofit fontScale="90000"/>
          </a:bodyPr>
          <a:lstStyle/>
          <a:p>
            <a:r>
              <a:rPr lang="en-GB" dirty="0"/>
              <a:t>a closer look at the work in </a:t>
            </a:r>
            <a:r>
              <a:rPr lang="en-GB" dirty="0">
                <a:solidFill>
                  <a:srgbClr val="91C848"/>
                </a:solidFill>
              </a:rPr>
              <a:t>the Council</a:t>
            </a:r>
            <a:endParaRPr lang="en-GB" dirty="0"/>
          </a:p>
        </p:txBody>
      </p:sp>
      <p:pic>
        <p:nvPicPr>
          <p:cNvPr id="5" name="Picture 2">
            <a:extLst>
              <a:ext uri="{FF2B5EF4-FFF2-40B4-BE49-F238E27FC236}">
                <a16:creationId xmlns:a16="http://schemas.microsoft.com/office/drawing/2014/main" id="{0F42489B-511A-3E6F-31AF-6301177BEDA9}"/>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01167" y="2478762"/>
            <a:ext cx="5733745" cy="31935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Commission President Ursula von der Leyen – Middle East Monitor">
            <a:extLst>
              <a:ext uri="{FF2B5EF4-FFF2-40B4-BE49-F238E27FC236}">
                <a16:creationId xmlns:a16="http://schemas.microsoft.com/office/drawing/2014/main" id="{69B14BCC-C83A-728F-660C-1E4B5BC1BB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211" y="1605340"/>
            <a:ext cx="2077268" cy="1384845"/>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8" descr="Parliament's seven political groups | News | European Parliament">
            <a:extLst>
              <a:ext uri="{FF2B5EF4-FFF2-40B4-BE49-F238E27FC236}">
                <a16:creationId xmlns:a16="http://schemas.microsoft.com/office/drawing/2014/main" id="{4FD80418-1B19-6910-A683-3FD8815ED7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3260" y="4917000"/>
            <a:ext cx="2476081" cy="1395375"/>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sitting around a round table&#10;&#10;Description automatically generated">
            <a:extLst>
              <a:ext uri="{FF2B5EF4-FFF2-40B4-BE49-F238E27FC236}">
                <a16:creationId xmlns:a16="http://schemas.microsoft.com/office/drawing/2014/main" id="{47051B22-8120-1991-D44D-F0051D0F7C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1" t="-9775" r="611" b="9775"/>
          <a:stretch/>
        </p:blipFill>
        <p:spPr>
          <a:xfrm>
            <a:off x="9118064" y="4059534"/>
            <a:ext cx="1666504" cy="1249164"/>
          </a:xfrm>
          <a:prstGeom prst="roundRect">
            <a:avLst/>
          </a:prstGeom>
        </p:spPr>
      </p:pic>
      <p:pic>
        <p:nvPicPr>
          <p:cNvPr id="4" name="Graphic 3" descr="Checkmark with solid fill">
            <a:extLst>
              <a:ext uri="{FF2B5EF4-FFF2-40B4-BE49-F238E27FC236}">
                <a16:creationId xmlns:a16="http://schemas.microsoft.com/office/drawing/2014/main" id="{AC7ED53D-8A61-5DC9-9B76-F51251A4B6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16471" y="4207340"/>
            <a:ext cx="914400" cy="914400"/>
          </a:xfrm>
          <a:prstGeom prst="rect">
            <a:avLst/>
          </a:prstGeom>
        </p:spPr>
      </p:pic>
      <p:pic>
        <p:nvPicPr>
          <p:cNvPr id="8" name="Graphic 7" descr="Checkmark with solid fill">
            <a:extLst>
              <a:ext uri="{FF2B5EF4-FFF2-40B4-BE49-F238E27FC236}">
                <a16:creationId xmlns:a16="http://schemas.microsoft.com/office/drawing/2014/main" id="{F06B442E-D2F7-1262-DB61-ED523B797D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68040" y="2075785"/>
            <a:ext cx="914400" cy="914400"/>
          </a:xfrm>
          <a:prstGeom prst="rect">
            <a:avLst/>
          </a:prstGeom>
        </p:spPr>
      </p:pic>
      <p:pic>
        <p:nvPicPr>
          <p:cNvPr id="11" name="Graphic 10" descr="Hourglass Finished with solid fill">
            <a:extLst>
              <a:ext uri="{FF2B5EF4-FFF2-40B4-BE49-F238E27FC236}">
                <a16:creationId xmlns:a16="http://schemas.microsoft.com/office/drawing/2014/main" id="{A1FA2D45-C849-584E-FD20-8AC4A2B5BD7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3700" y="5430225"/>
            <a:ext cx="914400" cy="914400"/>
          </a:xfrm>
          <a:prstGeom prst="rect">
            <a:avLst/>
          </a:prstGeom>
        </p:spPr>
      </p:pic>
      <p:pic>
        <p:nvPicPr>
          <p:cNvPr id="13" name="Graphic 12" descr="Bullseye with solid fill">
            <a:extLst>
              <a:ext uri="{FF2B5EF4-FFF2-40B4-BE49-F238E27FC236}">
                <a16:creationId xmlns:a16="http://schemas.microsoft.com/office/drawing/2014/main" id="{A1C3A518-DEFC-ED05-9B80-DAB2E09373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0839" y="5614687"/>
            <a:ext cx="914400" cy="914400"/>
          </a:xfrm>
          <a:prstGeom prst="rect">
            <a:avLst/>
          </a:prstGeom>
        </p:spPr>
      </p:pic>
      <p:pic>
        <p:nvPicPr>
          <p:cNvPr id="10" name="Graphic 9" descr="Magnifying glass outline">
            <a:extLst>
              <a:ext uri="{FF2B5EF4-FFF2-40B4-BE49-F238E27FC236}">
                <a16:creationId xmlns:a16="http://schemas.microsoft.com/office/drawing/2014/main" id="{1CC5BDC8-D513-1585-75C5-853B2561570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612073" y="4207340"/>
            <a:ext cx="2462090" cy="2462090"/>
          </a:xfrm>
          <a:prstGeom prst="rect">
            <a:avLst/>
          </a:prstGeom>
        </p:spPr>
      </p:pic>
    </p:spTree>
    <p:extLst>
      <p:ext uri="{BB962C8B-B14F-4D97-AF65-F5344CB8AC3E}">
        <p14:creationId xmlns:p14="http://schemas.microsoft.com/office/powerpoint/2010/main" val="125727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E138309-F88C-37CA-B320-DF308C6C84F1}"/>
              </a:ext>
            </a:extLst>
          </p:cNvPr>
          <p:cNvSpPr>
            <a:spLocks noGrp="1"/>
          </p:cNvSpPr>
          <p:nvPr>
            <p:ph type="title"/>
          </p:nvPr>
        </p:nvSpPr>
        <p:spPr/>
        <p:txBody>
          <a:bodyPr/>
          <a:lstStyle/>
          <a:p>
            <a:r>
              <a:rPr lang="en-US" dirty="0"/>
              <a:t>The Council of the </a:t>
            </a:r>
            <a:r>
              <a:rPr lang="en-US" dirty="0">
                <a:solidFill>
                  <a:srgbClr val="91C848"/>
                </a:solidFill>
              </a:rPr>
              <a:t>European Union…</a:t>
            </a:r>
            <a:endParaRPr lang="en-BE" dirty="0">
              <a:solidFill>
                <a:srgbClr val="91C848"/>
              </a:solidFill>
            </a:endParaRPr>
          </a:p>
        </p:txBody>
      </p:sp>
      <p:pic>
        <p:nvPicPr>
          <p:cNvPr id="5" name="Content Placeholder 4">
            <a:extLst>
              <a:ext uri="{FF2B5EF4-FFF2-40B4-BE49-F238E27FC236}">
                <a16:creationId xmlns:a16="http://schemas.microsoft.com/office/drawing/2014/main" id="{39632997-87B2-0993-1B1E-BBF839265CE4}"/>
              </a:ext>
            </a:extLst>
          </p:cNvPr>
          <p:cNvPicPr>
            <a:picLocks noGrp="1" noChangeAspect="1"/>
          </p:cNvPicPr>
          <p:nvPr>
            <p:ph sz="half" idx="1"/>
          </p:nvPr>
        </p:nvPicPr>
        <p:blipFill>
          <a:blip r:embed="rId2"/>
          <a:stretch>
            <a:fillRect/>
          </a:stretch>
        </p:blipFill>
        <p:spPr>
          <a:xfrm>
            <a:off x="904523" y="2703871"/>
            <a:ext cx="4260928" cy="3183636"/>
          </a:xfrm>
        </p:spPr>
      </p:pic>
      <p:sp>
        <p:nvSpPr>
          <p:cNvPr id="11" name="Content Placeholder 10">
            <a:extLst>
              <a:ext uri="{FF2B5EF4-FFF2-40B4-BE49-F238E27FC236}">
                <a16:creationId xmlns:a16="http://schemas.microsoft.com/office/drawing/2014/main" id="{EF72F32D-4E3F-FEC5-4C96-05D9C37F50FC}"/>
              </a:ext>
            </a:extLst>
          </p:cNvPr>
          <p:cNvSpPr>
            <a:spLocks noGrp="1"/>
          </p:cNvSpPr>
          <p:nvPr>
            <p:ph sz="half" idx="2"/>
          </p:nvPr>
        </p:nvSpPr>
        <p:spPr/>
        <p:txBody>
          <a:bodyPr>
            <a:normAutofit lnSpcReduction="10000"/>
          </a:bodyPr>
          <a:lstStyle/>
          <a:p>
            <a:r>
              <a:rPr lang="en-US" dirty="0"/>
              <a:t>… is where the </a:t>
            </a:r>
            <a:r>
              <a:rPr lang="en-US" dirty="0">
                <a:solidFill>
                  <a:srgbClr val="91C848"/>
                </a:solidFill>
              </a:rPr>
              <a:t>Ministries</a:t>
            </a:r>
            <a:r>
              <a:rPr lang="en-US" dirty="0"/>
              <a:t> of every Member State meet and discuss</a:t>
            </a:r>
          </a:p>
          <a:p>
            <a:r>
              <a:rPr lang="en-US" dirty="0"/>
              <a:t>For the PRM regulation, </a:t>
            </a:r>
            <a:r>
              <a:rPr lang="en-US" dirty="0">
                <a:solidFill>
                  <a:srgbClr val="91C848"/>
                </a:solidFill>
              </a:rPr>
              <a:t>Ministries of Agriculture</a:t>
            </a:r>
          </a:p>
          <a:p>
            <a:r>
              <a:rPr lang="en-US" dirty="0"/>
              <a:t>Ministries of Agriculture can be </a:t>
            </a:r>
            <a:r>
              <a:rPr lang="en-US" dirty="0">
                <a:solidFill>
                  <a:srgbClr val="91C848"/>
                </a:solidFill>
              </a:rPr>
              <a:t>influenced by national stakeholders</a:t>
            </a:r>
            <a:r>
              <a:rPr lang="en-US" dirty="0"/>
              <a:t>, such as variety registration and plant health authorities…</a:t>
            </a:r>
          </a:p>
          <a:p>
            <a:r>
              <a:rPr lang="en-US" dirty="0"/>
              <a:t>… and by </a:t>
            </a:r>
            <a:r>
              <a:rPr lang="en-US" dirty="0">
                <a:solidFill>
                  <a:srgbClr val="91C848"/>
                </a:solidFill>
              </a:rPr>
              <a:t>YOU</a:t>
            </a:r>
          </a:p>
          <a:p>
            <a:endParaRPr lang="en-BE" dirty="0"/>
          </a:p>
        </p:txBody>
      </p:sp>
    </p:spTree>
    <p:extLst>
      <p:ext uri="{BB962C8B-B14F-4D97-AF65-F5344CB8AC3E}">
        <p14:creationId xmlns:p14="http://schemas.microsoft.com/office/powerpoint/2010/main" val="4003102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DBCDDA-A490-99B8-F4BA-876B8AAD8FB2}"/>
              </a:ext>
            </a:extLst>
          </p:cNvPr>
          <p:cNvSpPr>
            <a:spLocks noGrp="1"/>
          </p:cNvSpPr>
          <p:nvPr>
            <p:ph type="title"/>
          </p:nvPr>
        </p:nvSpPr>
        <p:spPr/>
        <p:txBody>
          <a:bodyPr>
            <a:normAutofit/>
          </a:bodyPr>
          <a:lstStyle/>
          <a:p>
            <a:r>
              <a:rPr lang="en-US" sz="3600" dirty="0">
                <a:solidFill>
                  <a:srgbClr val="91C848"/>
                </a:solidFill>
              </a:rPr>
              <a:t>What’s next? </a:t>
            </a:r>
            <a:r>
              <a:rPr lang="en-US" sz="3600" dirty="0"/>
              <a:t>And what are some </a:t>
            </a:r>
            <a:r>
              <a:rPr lang="en-US" sz="3600" dirty="0">
                <a:solidFill>
                  <a:srgbClr val="91C848"/>
                </a:solidFill>
              </a:rPr>
              <a:t>concerns </a:t>
            </a:r>
            <a:r>
              <a:rPr lang="en-US" sz="3600" dirty="0"/>
              <a:t>that have been raised?</a:t>
            </a:r>
            <a:endParaRPr lang="en-BE" sz="3600" dirty="0"/>
          </a:p>
        </p:txBody>
      </p:sp>
      <p:sp>
        <p:nvSpPr>
          <p:cNvPr id="6" name="Content Placeholder 5">
            <a:extLst>
              <a:ext uri="{FF2B5EF4-FFF2-40B4-BE49-F238E27FC236}">
                <a16:creationId xmlns:a16="http://schemas.microsoft.com/office/drawing/2014/main" id="{D5087452-87EE-79B5-75E2-D45FE7FB0A6F}"/>
              </a:ext>
            </a:extLst>
          </p:cNvPr>
          <p:cNvSpPr>
            <a:spLocks noGrp="1"/>
          </p:cNvSpPr>
          <p:nvPr>
            <p:ph idx="1"/>
          </p:nvPr>
        </p:nvSpPr>
        <p:spPr/>
        <p:txBody>
          <a:bodyPr>
            <a:normAutofit fontScale="85000" lnSpcReduction="20000"/>
          </a:bodyPr>
          <a:lstStyle/>
          <a:p>
            <a:r>
              <a:rPr lang="en-US" sz="2400" dirty="0"/>
              <a:t>We currently do not expect that the Council will agree on their position (‘general approach’) in the first half of 2025 (Polish presidency)</a:t>
            </a:r>
          </a:p>
          <a:p>
            <a:pPr marL="0" indent="0">
              <a:buNone/>
            </a:pPr>
            <a:endParaRPr lang="en-US" sz="2400" dirty="0"/>
          </a:p>
          <a:p>
            <a:r>
              <a:rPr lang="en-US" sz="2400" dirty="0"/>
              <a:t>We currently believe the </a:t>
            </a:r>
            <a:r>
              <a:rPr lang="en-US" sz="2400" dirty="0">
                <a:solidFill>
                  <a:srgbClr val="91C848"/>
                </a:solidFill>
              </a:rPr>
              <a:t>Council will find a joint position</a:t>
            </a:r>
            <a:r>
              <a:rPr lang="en-US" sz="2400" dirty="0"/>
              <a:t> in the </a:t>
            </a:r>
            <a:r>
              <a:rPr lang="en-US" sz="2400" dirty="0">
                <a:solidFill>
                  <a:srgbClr val="91C848"/>
                </a:solidFill>
              </a:rPr>
              <a:t>second half of 2025 (Danish Presidency)</a:t>
            </a:r>
          </a:p>
          <a:p>
            <a:endParaRPr lang="en-US" sz="2400" dirty="0">
              <a:solidFill>
                <a:srgbClr val="91C848"/>
              </a:solidFill>
            </a:endParaRPr>
          </a:p>
          <a:p>
            <a:r>
              <a:rPr lang="en-US" sz="2400" dirty="0"/>
              <a:t>Member States do </a:t>
            </a:r>
            <a:r>
              <a:rPr lang="en-US" sz="2400" dirty="0">
                <a:solidFill>
                  <a:srgbClr val="91C848"/>
                </a:solidFill>
              </a:rPr>
              <a:t>not understand or do not support </a:t>
            </a:r>
            <a:r>
              <a:rPr lang="en-US" sz="2400" dirty="0"/>
              <a:t>the concept of </a:t>
            </a:r>
            <a:r>
              <a:rPr lang="en-US" sz="2400" dirty="0">
                <a:solidFill>
                  <a:srgbClr val="91C848"/>
                </a:solidFill>
              </a:rPr>
              <a:t>Organic Varieties </a:t>
            </a:r>
            <a:r>
              <a:rPr lang="en-US" sz="2400" dirty="0"/>
              <a:t>(OV)/ </a:t>
            </a:r>
            <a:r>
              <a:rPr lang="en-US" sz="2400" dirty="0">
                <a:solidFill>
                  <a:srgbClr val="91C848"/>
                </a:solidFill>
              </a:rPr>
              <a:t>Organic Heterogeneous Material </a:t>
            </a:r>
            <a:r>
              <a:rPr lang="en-US" sz="2400" dirty="0"/>
              <a:t>(OHM) / </a:t>
            </a:r>
            <a:r>
              <a:rPr lang="en-US" sz="2400" dirty="0">
                <a:solidFill>
                  <a:srgbClr val="91C848"/>
                </a:solidFill>
              </a:rPr>
              <a:t>conservation varieties</a:t>
            </a:r>
            <a:r>
              <a:rPr lang="en-US" sz="2400" dirty="0"/>
              <a:t> /</a:t>
            </a:r>
            <a:r>
              <a:rPr lang="en-US" sz="2400" dirty="0">
                <a:solidFill>
                  <a:srgbClr val="91C848"/>
                </a:solidFill>
              </a:rPr>
              <a:t> conservation activities </a:t>
            </a:r>
            <a:r>
              <a:rPr lang="en-US" sz="2400" dirty="0"/>
              <a:t>more broadly.</a:t>
            </a:r>
          </a:p>
          <a:p>
            <a:r>
              <a:rPr lang="en-US" sz="2400" dirty="0"/>
              <a:t>There are still </a:t>
            </a:r>
            <a:r>
              <a:rPr lang="en-US" sz="2400" dirty="0">
                <a:solidFill>
                  <a:srgbClr val="91C848"/>
                </a:solidFill>
              </a:rPr>
              <a:t>no notification procedures or OHM </a:t>
            </a:r>
            <a:r>
              <a:rPr lang="en-US" sz="2400" dirty="0"/>
              <a:t>in place in some Member States.</a:t>
            </a:r>
          </a:p>
          <a:p>
            <a:r>
              <a:rPr lang="en-US" sz="2400" dirty="0"/>
              <a:t>Member States say that </a:t>
            </a:r>
            <a:r>
              <a:rPr lang="en-US" sz="2400" dirty="0">
                <a:solidFill>
                  <a:srgbClr val="91C848"/>
                </a:solidFill>
              </a:rPr>
              <a:t>nobody uses the option </a:t>
            </a:r>
            <a:r>
              <a:rPr lang="en-US" sz="2400" dirty="0"/>
              <a:t>to register Organic Varieties or notify OHM.</a:t>
            </a:r>
          </a:p>
          <a:p>
            <a:r>
              <a:rPr lang="en-US" sz="2400" dirty="0"/>
              <a:t>Confusion about differences between </a:t>
            </a:r>
            <a:r>
              <a:rPr lang="en-US" sz="2400" dirty="0">
                <a:solidFill>
                  <a:srgbClr val="91C848"/>
                </a:solidFill>
              </a:rPr>
              <a:t>Organic Varieties </a:t>
            </a:r>
            <a:r>
              <a:rPr lang="en-US" sz="2400" dirty="0"/>
              <a:t>and PRM that has been </a:t>
            </a:r>
            <a:r>
              <a:rPr lang="en-US" sz="2400" dirty="0">
                <a:solidFill>
                  <a:srgbClr val="91C848"/>
                </a:solidFill>
              </a:rPr>
              <a:t>multiplied under certified organic </a:t>
            </a:r>
            <a:r>
              <a:rPr lang="en-US" sz="2400" dirty="0"/>
              <a:t>conditions, and varieties </a:t>
            </a:r>
            <a:r>
              <a:rPr lang="en-US" sz="2400" dirty="0">
                <a:solidFill>
                  <a:srgbClr val="91C848"/>
                </a:solidFill>
              </a:rPr>
              <a:t>tested under organic</a:t>
            </a:r>
            <a:r>
              <a:rPr lang="en-US" sz="2400" dirty="0"/>
              <a:t> conditions.</a:t>
            </a:r>
          </a:p>
          <a:p>
            <a:r>
              <a:rPr lang="en-US" sz="2400" dirty="0"/>
              <a:t>Risk that </a:t>
            </a:r>
            <a:r>
              <a:rPr lang="en-US" sz="2400" dirty="0">
                <a:solidFill>
                  <a:srgbClr val="91C848"/>
                </a:solidFill>
              </a:rPr>
              <a:t>provisions for OHM </a:t>
            </a:r>
            <a:r>
              <a:rPr lang="en-US" sz="2400" dirty="0"/>
              <a:t>will be </a:t>
            </a:r>
            <a:r>
              <a:rPr lang="en-US" sz="2400" dirty="0">
                <a:solidFill>
                  <a:srgbClr val="91C848"/>
                </a:solidFill>
              </a:rPr>
              <a:t>weakened</a:t>
            </a:r>
            <a:r>
              <a:rPr lang="en-US" sz="2400" dirty="0"/>
              <a:t>.</a:t>
            </a:r>
          </a:p>
          <a:p>
            <a:pPr marL="0" indent="0">
              <a:buNone/>
            </a:pPr>
            <a:endParaRPr lang="en-BE" dirty="0"/>
          </a:p>
        </p:txBody>
      </p:sp>
    </p:spTree>
    <p:extLst>
      <p:ext uri="{BB962C8B-B14F-4D97-AF65-F5344CB8AC3E}">
        <p14:creationId xmlns:p14="http://schemas.microsoft.com/office/powerpoint/2010/main" val="1324426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6EF93C-52AE-0C0C-7255-B7F6584F5B4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7FAA416-312D-E290-9B54-4BE9B4070C66}"/>
              </a:ext>
            </a:extLst>
          </p:cNvPr>
          <p:cNvSpPr>
            <a:spLocks noGrp="1"/>
          </p:cNvSpPr>
          <p:nvPr>
            <p:ph type="title"/>
          </p:nvPr>
        </p:nvSpPr>
        <p:spPr/>
        <p:txBody>
          <a:bodyPr>
            <a:normAutofit/>
          </a:bodyPr>
          <a:lstStyle/>
          <a:p>
            <a:r>
              <a:rPr lang="en-US" sz="3600" dirty="0"/>
              <a:t>and </a:t>
            </a:r>
            <a:r>
              <a:rPr lang="en-US" sz="3600" dirty="0">
                <a:solidFill>
                  <a:srgbClr val="91C848"/>
                </a:solidFill>
              </a:rPr>
              <a:t>what can you do </a:t>
            </a:r>
            <a:r>
              <a:rPr lang="en-US" sz="3600" dirty="0"/>
              <a:t>now?</a:t>
            </a:r>
            <a:endParaRPr lang="en-BE" sz="3600" dirty="0"/>
          </a:p>
        </p:txBody>
      </p:sp>
      <p:sp>
        <p:nvSpPr>
          <p:cNvPr id="6" name="Content Placeholder 5">
            <a:extLst>
              <a:ext uri="{FF2B5EF4-FFF2-40B4-BE49-F238E27FC236}">
                <a16:creationId xmlns:a16="http://schemas.microsoft.com/office/drawing/2014/main" id="{5547C724-8F63-2E08-1537-C7A228A511EC}"/>
              </a:ext>
            </a:extLst>
          </p:cNvPr>
          <p:cNvSpPr>
            <a:spLocks noGrp="1"/>
          </p:cNvSpPr>
          <p:nvPr>
            <p:ph idx="1"/>
          </p:nvPr>
        </p:nvSpPr>
        <p:spPr>
          <a:xfrm flipH="1">
            <a:off x="838200" y="1825625"/>
            <a:ext cx="10515600" cy="4351338"/>
          </a:xfrm>
        </p:spPr>
        <p:txBody>
          <a:bodyPr>
            <a:normAutofit/>
          </a:bodyPr>
          <a:lstStyle/>
          <a:p>
            <a:endParaRPr lang="en-BE" dirty="0"/>
          </a:p>
        </p:txBody>
      </p:sp>
      <p:sp>
        <p:nvSpPr>
          <p:cNvPr id="2" name="Speech Bubble: Oval 1">
            <a:extLst>
              <a:ext uri="{FF2B5EF4-FFF2-40B4-BE49-F238E27FC236}">
                <a16:creationId xmlns:a16="http://schemas.microsoft.com/office/drawing/2014/main" id="{63CE29BA-4851-4889-E374-A72716AC4992}"/>
              </a:ext>
            </a:extLst>
          </p:cNvPr>
          <p:cNvSpPr/>
          <p:nvPr/>
        </p:nvSpPr>
        <p:spPr>
          <a:xfrm>
            <a:off x="8165592" y="3886200"/>
            <a:ext cx="2048256" cy="1179576"/>
          </a:xfrm>
          <a:prstGeom prst="wedgeEllipseCallout">
            <a:avLst/>
          </a:prstGeom>
          <a:solidFill>
            <a:srgbClr val="91C8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5631"/>
                </a:solidFill>
              </a:rPr>
              <a:t>Showcase who you are, what you do</a:t>
            </a:r>
            <a:endParaRPr lang="en-BE" dirty="0">
              <a:solidFill>
                <a:srgbClr val="005631"/>
              </a:solidFill>
            </a:endParaRPr>
          </a:p>
        </p:txBody>
      </p:sp>
      <p:sp>
        <p:nvSpPr>
          <p:cNvPr id="3" name="Speech Bubble: Oval 2">
            <a:extLst>
              <a:ext uri="{FF2B5EF4-FFF2-40B4-BE49-F238E27FC236}">
                <a16:creationId xmlns:a16="http://schemas.microsoft.com/office/drawing/2014/main" id="{3FB7B664-71CF-3F92-984C-0B42481A4DC6}"/>
              </a:ext>
            </a:extLst>
          </p:cNvPr>
          <p:cNvSpPr/>
          <p:nvPr/>
        </p:nvSpPr>
        <p:spPr>
          <a:xfrm flipH="1">
            <a:off x="3739896" y="3785616"/>
            <a:ext cx="1463040" cy="868680"/>
          </a:xfrm>
          <a:prstGeom prst="wedgeEllipseCallout">
            <a:avLst/>
          </a:prstGeom>
          <a:solidFill>
            <a:srgbClr val="91C8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5631"/>
                </a:solidFill>
              </a:rPr>
              <a:t>Notify OHM</a:t>
            </a:r>
            <a:endParaRPr lang="en-BE" dirty="0">
              <a:solidFill>
                <a:srgbClr val="005631"/>
              </a:solidFill>
            </a:endParaRPr>
          </a:p>
        </p:txBody>
      </p:sp>
      <p:sp>
        <p:nvSpPr>
          <p:cNvPr id="4" name="Speech Bubble: Oval 3">
            <a:extLst>
              <a:ext uri="{FF2B5EF4-FFF2-40B4-BE49-F238E27FC236}">
                <a16:creationId xmlns:a16="http://schemas.microsoft.com/office/drawing/2014/main" id="{467B38FE-BF2B-1F67-A6B3-71CC20606649}"/>
              </a:ext>
            </a:extLst>
          </p:cNvPr>
          <p:cNvSpPr/>
          <p:nvPr/>
        </p:nvSpPr>
        <p:spPr>
          <a:xfrm>
            <a:off x="6309360" y="1271016"/>
            <a:ext cx="2834640" cy="1499616"/>
          </a:xfrm>
          <a:prstGeom prst="wedgeEllipseCallout">
            <a:avLst/>
          </a:prstGeom>
          <a:solidFill>
            <a:srgbClr val="91C8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5631"/>
                </a:solidFill>
              </a:rPr>
              <a:t>If your OHM notification is not being handled, inform LIVESEEDING</a:t>
            </a:r>
            <a:endParaRPr lang="en-BE" dirty="0">
              <a:solidFill>
                <a:srgbClr val="005631"/>
              </a:solidFill>
            </a:endParaRPr>
          </a:p>
        </p:txBody>
      </p:sp>
      <p:sp>
        <p:nvSpPr>
          <p:cNvPr id="7" name="Speech Bubble: Oval 6">
            <a:extLst>
              <a:ext uri="{FF2B5EF4-FFF2-40B4-BE49-F238E27FC236}">
                <a16:creationId xmlns:a16="http://schemas.microsoft.com/office/drawing/2014/main" id="{6FC9AB2B-2D60-BAD8-84D7-A9C69D50DABB}"/>
              </a:ext>
            </a:extLst>
          </p:cNvPr>
          <p:cNvSpPr/>
          <p:nvPr/>
        </p:nvSpPr>
        <p:spPr>
          <a:xfrm>
            <a:off x="5824728" y="4233672"/>
            <a:ext cx="1664208" cy="1097280"/>
          </a:xfrm>
          <a:prstGeom prst="wedgeEllipseCallout">
            <a:avLst/>
          </a:prstGeom>
          <a:solidFill>
            <a:srgbClr val="91C8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5631"/>
                </a:solidFill>
              </a:rPr>
              <a:t>Register Organic Varieties</a:t>
            </a:r>
            <a:endParaRPr lang="en-BE" dirty="0">
              <a:solidFill>
                <a:srgbClr val="005631"/>
              </a:solidFill>
            </a:endParaRPr>
          </a:p>
        </p:txBody>
      </p:sp>
      <p:sp>
        <p:nvSpPr>
          <p:cNvPr id="8" name="Speech Bubble: Oval 7">
            <a:extLst>
              <a:ext uri="{FF2B5EF4-FFF2-40B4-BE49-F238E27FC236}">
                <a16:creationId xmlns:a16="http://schemas.microsoft.com/office/drawing/2014/main" id="{48BD46AF-344A-588A-1D5F-5369AE922E7E}"/>
              </a:ext>
            </a:extLst>
          </p:cNvPr>
          <p:cNvSpPr/>
          <p:nvPr/>
        </p:nvSpPr>
        <p:spPr>
          <a:xfrm>
            <a:off x="1042416" y="4434840"/>
            <a:ext cx="2980944" cy="1742123"/>
          </a:xfrm>
          <a:prstGeom prst="wedgeEllipseCallout">
            <a:avLst/>
          </a:prstGeom>
          <a:solidFill>
            <a:srgbClr val="91C8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5631"/>
                </a:solidFill>
              </a:rPr>
              <a:t>Show that all actors and stakeholders in seeds are relevant</a:t>
            </a:r>
            <a:endParaRPr lang="en-BE" dirty="0">
              <a:solidFill>
                <a:srgbClr val="005631"/>
              </a:solidFill>
            </a:endParaRPr>
          </a:p>
        </p:txBody>
      </p:sp>
      <p:sp>
        <p:nvSpPr>
          <p:cNvPr id="9" name="Speech Bubble: Oval 8">
            <a:extLst>
              <a:ext uri="{FF2B5EF4-FFF2-40B4-BE49-F238E27FC236}">
                <a16:creationId xmlns:a16="http://schemas.microsoft.com/office/drawing/2014/main" id="{8A0244AE-BA85-F4EF-A3D2-7A4E96102ED0}"/>
              </a:ext>
            </a:extLst>
          </p:cNvPr>
          <p:cNvSpPr/>
          <p:nvPr/>
        </p:nvSpPr>
        <p:spPr>
          <a:xfrm flipH="1">
            <a:off x="3282696" y="1929384"/>
            <a:ext cx="2249424" cy="1207008"/>
          </a:xfrm>
          <a:prstGeom prst="wedgeEllipseCallout">
            <a:avLst/>
          </a:prstGeom>
          <a:solidFill>
            <a:srgbClr val="91C8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5631"/>
                </a:solidFill>
              </a:rPr>
              <a:t>Speak about your conservation activities</a:t>
            </a:r>
            <a:endParaRPr lang="en-BE" dirty="0">
              <a:solidFill>
                <a:srgbClr val="005631"/>
              </a:solidFill>
            </a:endParaRPr>
          </a:p>
        </p:txBody>
      </p:sp>
      <p:sp>
        <p:nvSpPr>
          <p:cNvPr id="10" name="Speech Bubble: Oval 9">
            <a:extLst>
              <a:ext uri="{FF2B5EF4-FFF2-40B4-BE49-F238E27FC236}">
                <a16:creationId xmlns:a16="http://schemas.microsoft.com/office/drawing/2014/main" id="{4CC7B9E8-52BB-7CE0-B651-F333E83A898A}"/>
              </a:ext>
            </a:extLst>
          </p:cNvPr>
          <p:cNvSpPr/>
          <p:nvPr/>
        </p:nvSpPr>
        <p:spPr>
          <a:xfrm>
            <a:off x="895955" y="2679192"/>
            <a:ext cx="2249424" cy="1207008"/>
          </a:xfrm>
          <a:prstGeom prst="wedgeEllipseCallout">
            <a:avLst/>
          </a:prstGeom>
          <a:solidFill>
            <a:srgbClr val="91C84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005631"/>
                </a:solidFill>
              </a:rPr>
              <a:t>Speak about organic PRM</a:t>
            </a:r>
            <a:endParaRPr lang="en-BE" dirty="0">
              <a:solidFill>
                <a:srgbClr val="005631"/>
              </a:solidFill>
            </a:endParaRPr>
          </a:p>
        </p:txBody>
      </p:sp>
    </p:spTree>
    <p:extLst>
      <p:ext uri="{BB962C8B-B14F-4D97-AF65-F5344CB8AC3E}">
        <p14:creationId xmlns:p14="http://schemas.microsoft.com/office/powerpoint/2010/main" val="3286059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7E8DD3-5981-0ACA-E882-8D92A4E911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5DBC01-552B-EA23-A95D-D3BEF07DF865}"/>
              </a:ext>
            </a:extLst>
          </p:cNvPr>
          <p:cNvSpPr>
            <a:spLocks noGrp="1"/>
          </p:cNvSpPr>
          <p:nvPr>
            <p:ph type="title"/>
          </p:nvPr>
        </p:nvSpPr>
        <p:spPr>
          <a:xfrm>
            <a:off x="793819" y="381000"/>
            <a:ext cx="10467739" cy="541946"/>
          </a:xfrm>
        </p:spPr>
        <p:txBody>
          <a:bodyPr>
            <a:noAutofit/>
          </a:bodyPr>
          <a:lstStyle/>
          <a:p>
            <a:r>
              <a:rPr lang="en-GB" sz="3600" dirty="0">
                <a:solidFill>
                  <a:srgbClr val="91C848"/>
                </a:solidFill>
              </a:rPr>
              <a:t>Co-decision: </a:t>
            </a:r>
            <a:r>
              <a:rPr lang="en-GB" sz="3600" dirty="0"/>
              <a:t>The </a:t>
            </a:r>
            <a:r>
              <a:rPr lang="en-GB" sz="3600" dirty="0">
                <a:solidFill>
                  <a:srgbClr val="91C848"/>
                </a:solidFill>
              </a:rPr>
              <a:t>Parliament</a:t>
            </a:r>
            <a:r>
              <a:rPr lang="en-GB" sz="3600" dirty="0"/>
              <a:t> will be back in the process</a:t>
            </a:r>
          </a:p>
        </p:txBody>
      </p:sp>
      <p:pic>
        <p:nvPicPr>
          <p:cNvPr id="5" name="Picture 2">
            <a:extLst>
              <a:ext uri="{FF2B5EF4-FFF2-40B4-BE49-F238E27FC236}">
                <a16:creationId xmlns:a16="http://schemas.microsoft.com/office/drawing/2014/main" id="{4ED12A22-3863-A6CA-E02A-DE79311079AF}"/>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78301" y="2421100"/>
            <a:ext cx="5733745" cy="319358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uropean Commission President Ursula von der Leyen – Middle East Monitor">
            <a:extLst>
              <a:ext uri="{FF2B5EF4-FFF2-40B4-BE49-F238E27FC236}">
                <a16:creationId xmlns:a16="http://schemas.microsoft.com/office/drawing/2014/main" id="{1CC0CFB1-6C56-85E0-B997-44BC38418E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9211" y="1605340"/>
            <a:ext cx="2077268" cy="1384845"/>
          </a:xfrm>
          <a:prstGeom prst="ellipse">
            <a:avLst/>
          </a:prstGeom>
          <a:noFill/>
          <a:extLst>
            <a:ext uri="{909E8E84-426E-40DD-AFC4-6F175D3DCCD1}">
              <a14:hiddenFill xmlns:a14="http://schemas.microsoft.com/office/drawing/2010/main">
                <a:solidFill>
                  <a:srgbClr val="FFFFFF"/>
                </a:solidFill>
              </a14:hiddenFill>
            </a:ext>
          </a:extLst>
        </p:spPr>
      </p:pic>
      <p:pic>
        <p:nvPicPr>
          <p:cNvPr id="7" name="Picture 8" descr="Parliament's seven political groups | News | European Parliament">
            <a:extLst>
              <a:ext uri="{FF2B5EF4-FFF2-40B4-BE49-F238E27FC236}">
                <a16:creationId xmlns:a16="http://schemas.microsoft.com/office/drawing/2014/main" id="{987ED71D-CB7A-3124-610E-F77DB13431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3260" y="4917000"/>
            <a:ext cx="2476081" cy="1395375"/>
          </a:xfrm>
          <a:prstGeom prst="round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sitting around a round table&#10;&#10;Description automatically generated">
            <a:extLst>
              <a:ext uri="{FF2B5EF4-FFF2-40B4-BE49-F238E27FC236}">
                <a16:creationId xmlns:a16="http://schemas.microsoft.com/office/drawing/2014/main" id="{C114201F-C840-926F-1A5E-3F3F8AEC20A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1" t="-9775" r="611" b="9775"/>
          <a:stretch/>
        </p:blipFill>
        <p:spPr>
          <a:xfrm>
            <a:off x="8798563" y="4017893"/>
            <a:ext cx="1666504" cy="1249164"/>
          </a:xfrm>
          <a:prstGeom prst="roundRect">
            <a:avLst/>
          </a:prstGeom>
        </p:spPr>
      </p:pic>
      <p:pic>
        <p:nvPicPr>
          <p:cNvPr id="4" name="Graphic 3" descr="Checkmark with solid fill">
            <a:extLst>
              <a:ext uri="{FF2B5EF4-FFF2-40B4-BE49-F238E27FC236}">
                <a16:creationId xmlns:a16="http://schemas.microsoft.com/office/drawing/2014/main" id="{2611DFC5-8527-4B33-4364-8964C268BE6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116471" y="4207340"/>
            <a:ext cx="914400" cy="914400"/>
          </a:xfrm>
          <a:prstGeom prst="rect">
            <a:avLst/>
          </a:prstGeom>
        </p:spPr>
      </p:pic>
      <p:pic>
        <p:nvPicPr>
          <p:cNvPr id="8" name="Graphic 7" descr="Checkmark with solid fill">
            <a:extLst>
              <a:ext uri="{FF2B5EF4-FFF2-40B4-BE49-F238E27FC236}">
                <a16:creationId xmlns:a16="http://schemas.microsoft.com/office/drawing/2014/main" id="{5E44F0F2-E72F-4C21-C874-5953176A542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68040" y="2075785"/>
            <a:ext cx="914400" cy="914400"/>
          </a:xfrm>
          <a:prstGeom prst="rect">
            <a:avLst/>
          </a:prstGeom>
        </p:spPr>
      </p:pic>
      <p:pic>
        <p:nvPicPr>
          <p:cNvPr id="11" name="Graphic 10" descr="Hourglass Finished with solid fill">
            <a:extLst>
              <a:ext uri="{FF2B5EF4-FFF2-40B4-BE49-F238E27FC236}">
                <a16:creationId xmlns:a16="http://schemas.microsoft.com/office/drawing/2014/main" id="{BC10E3F6-489E-675E-1F20-EA97F7635B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513700" y="5430225"/>
            <a:ext cx="914400" cy="914400"/>
          </a:xfrm>
          <a:prstGeom prst="rect">
            <a:avLst/>
          </a:prstGeom>
        </p:spPr>
      </p:pic>
      <p:pic>
        <p:nvPicPr>
          <p:cNvPr id="13" name="Graphic 12" descr="Bullseye with solid fill">
            <a:extLst>
              <a:ext uri="{FF2B5EF4-FFF2-40B4-BE49-F238E27FC236}">
                <a16:creationId xmlns:a16="http://schemas.microsoft.com/office/drawing/2014/main" id="{967C5A23-758B-6022-29B1-0876A2E882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210839" y="5614687"/>
            <a:ext cx="914400" cy="914400"/>
          </a:xfrm>
          <a:prstGeom prst="rect">
            <a:avLst/>
          </a:prstGeom>
        </p:spPr>
      </p:pic>
      <p:pic>
        <p:nvPicPr>
          <p:cNvPr id="10" name="Graphic 9" descr="Magnifying glass outline">
            <a:extLst>
              <a:ext uri="{FF2B5EF4-FFF2-40B4-BE49-F238E27FC236}">
                <a16:creationId xmlns:a16="http://schemas.microsoft.com/office/drawing/2014/main" id="{1CB76517-A644-4364-061C-AC4EF605C2C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flipH="1">
            <a:off x="5117375" y="4713723"/>
            <a:ext cx="2344404" cy="2344404"/>
          </a:xfrm>
          <a:prstGeom prst="rect">
            <a:avLst/>
          </a:prstGeom>
        </p:spPr>
      </p:pic>
    </p:spTree>
    <p:extLst>
      <p:ext uri="{BB962C8B-B14F-4D97-AF65-F5344CB8AC3E}">
        <p14:creationId xmlns:p14="http://schemas.microsoft.com/office/powerpoint/2010/main" val="33949723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190</TotalTime>
  <Words>639</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Calibri</vt:lpstr>
      <vt:lpstr>Office Theme</vt:lpstr>
      <vt:lpstr>Current status of the regulatory review process for the marketing of PRM in the EU</vt:lpstr>
      <vt:lpstr>Why will there be a reform of the seed and plant reproductive material legislation?</vt:lpstr>
      <vt:lpstr>What are the intentions with the new legislation?</vt:lpstr>
      <vt:lpstr>Work in progress at the EU institutions</vt:lpstr>
      <vt:lpstr>a closer look at the work in the Council</vt:lpstr>
      <vt:lpstr>The Council of the European Union…</vt:lpstr>
      <vt:lpstr>What’s next? And what are some concerns that have been raised?</vt:lpstr>
      <vt:lpstr>and what can you do now?</vt:lpstr>
      <vt:lpstr>Co-decision: The Parliament will be back in the process</vt:lpstr>
      <vt:lpstr>You can contact Members of European Parliament (MEPs)</vt:lpstr>
      <vt:lpstr>How is organic plant breeding related to the Organic regulation (EU)2018/848?</vt:lpstr>
      <vt:lpstr>What are threats related to the proposal for the new PRM regulation?</vt:lpstr>
      <vt:lpstr>Thank you!  maria.zintl@organicseurope.bio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Zintl</dc:creator>
  <cp:lastModifiedBy>Maria Zintl</cp:lastModifiedBy>
  <cp:revision>1</cp:revision>
  <dcterms:created xsi:type="dcterms:W3CDTF">2025-02-19T09:47:33Z</dcterms:created>
  <dcterms:modified xsi:type="dcterms:W3CDTF">2025-02-21T10:35:26Z</dcterms:modified>
</cp:coreProperties>
</file>