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0" r:id="rId2"/>
  </p:sldMasterIdLst>
  <p:notesMasterIdLst>
    <p:notesMasterId r:id="rId82"/>
  </p:notesMasterIdLst>
  <p:sldIdLst>
    <p:sldId id="479" r:id="rId3"/>
    <p:sldId id="480" r:id="rId4"/>
    <p:sldId id="485" r:id="rId5"/>
    <p:sldId id="482" r:id="rId6"/>
    <p:sldId id="483" r:id="rId7"/>
    <p:sldId id="486" r:id="rId8"/>
    <p:sldId id="487" r:id="rId9"/>
    <p:sldId id="411" r:id="rId10"/>
    <p:sldId id="279" r:id="rId11"/>
    <p:sldId id="276" r:id="rId12"/>
    <p:sldId id="277" r:id="rId13"/>
    <p:sldId id="547" r:id="rId14"/>
    <p:sldId id="559" r:id="rId15"/>
    <p:sldId id="560" r:id="rId16"/>
    <p:sldId id="490" r:id="rId17"/>
    <p:sldId id="419" r:id="rId18"/>
    <p:sldId id="491" r:id="rId19"/>
    <p:sldId id="492" r:id="rId20"/>
    <p:sldId id="493" r:id="rId21"/>
    <p:sldId id="494" r:id="rId22"/>
    <p:sldId id="548" r:id="rId23"/>
    <p:sldId id="561" r:id="rId24"/>
    <p:sldId id="425" r:id="rId25"/>
    <p:sldId id="426" r:id="rId26"/>
    <p:sldId id="495" r:id="rId27"/>
    <p:sldId id="496" r:id="rId28"/>
    <p:sldId id="497" r:id="rId29"/>
    <p:sldId id="499" r:id="rId30"/>
    <p:sldId id="500" r:id="rId31"/>
    <p:sldId id="501" r:id="rId32"/>
    <p:sldId id="502" r:id="rId33"/>
    <p:sldId id="503" r:id="rId34"/>
    <p:sldId id="504" r:id="rId35"/>
    <p:sldId id="506" r:id="rId36"/>
    <p:sldId id="552" r:id="rId37"/>
    <p:sldId id="553" r:id="rId38"/>
    <p:sldId id="554" r:id="rId39"/>
    <p:sldId id="522" r:id="rId40"/>
    <p:sldId id="507" r:id="rId41"/>
    <p:sldId id="508" r:id="rId42"/>
    <p:sldId id="509" r:id="rId43"/>
    <p:sldId id="510" r:id="rId44"/>
    <p:sldId id="511" r:id="rId45"/>
    <p:sldId id="512" r:id="rId46"/>
    <p:sldId id="515" r:id="rId47"/>
    <p:sldId id="516" r:id="rId48"/>
    <p:sldId id="517" r:id="rId49"/>
    <p:sldId id="518" r:id="rId50"/>
    <p:sldId id="519" r:id="rId51"/>
    <p:sldId id="520" r:id="rId52"/>
    <p:sldId id="521" r:id="rId53"/>
    <p:sldId id="563" r:id="rId54"/>
    <p:sldId id="523" r:id="rId55"/>
    <p:sldId id="456" r:id="rId56"/>
    <p:sldId id="558" r:id="rId57"/>
    <p:sldId id="528" r:id="rId58"/>
    <p:sldId id="529" r:id="rId59"/>
    <p:sldId id="530" r:id="rId60"/>
    <p:sldId id="549" r:id="rId61"/>
    <p:sldId id="531" r:id="rId62"/>
    <p:sldId id="464" r:id="rId63"/>
    <p:sldId id="532" r:id="rId64"/>
    <p:sldId id="533" r:id="rId65"/>
    <p:sldId id="534" r:id="rId66"/>
    <p:sldId id="535" r:id="rId67"/>
    <p:sldId id="550" r:id="rId68"/>
    <p:sldId id="527" r:id="rId69"/>
    <p:sldId id="471" r:id="rId70"/>
    <p:sldId id="536" r:id="rId71"/>
    <p:sldId id="537" r:id="rId72"/>
    <p:sldId id="538" r:id="rId73"/>
    <p:sldId id="539" r:id="rId74"/>
    <p:sldId id="551" r:id="rId75"/>
    <p:sldId id="354" r:id="rId76"/>
    <p:sldId id="355" r:id="rId77"/>
    <p:sldId id="542" r:id="rId78"/>
    <p:sldId id="543" r:id="rId79"/>
    <p:sldId id="544" r:id="rId80"/>
    <p:sldId id="312" r:id="rId81"/>
  </p:sldIdLst>
  <p:sldSz cx="14973300" cy="10007600"/>
  <p:notesSz cx="14973300" cy="10007600"/>
  <p:embeddedFontLst>
    <p:embeddedFont>
      <p:font typeface="ＭＳ Ｐゴシック" panose="020B0600070205080204" pitchFamily="34" charset="-128"/>
      <p:regular r:id="rId83"/>
    </p:embeddedFont>
    <p:embeddedFont>
      <p:font typeface="Arial Black" panose="020B0A04020102020204" pitchFamily="34" charset="0"/>
      <p:bold r:id="rId84"/>
    </p:embeddedFont>
    <p:embeddedFont>
      <p:font typeface="Gill Sans MT" panose="020B0502020104020203" pitchFamily="34" charset="0"/>
      <p:regular r:id="rId85"/>
      <p:bold r:id="rId86"/>
      <p:italic r:id="rId87"/>
      <p:boldItalic r:id="rId8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94660"/>
  </p:normalViewPr>
  <p:slideViewPr>
    <p:cSldViewPr>
      <p:cViewPr varScale="1">
        <p:scale>
          <a:sx n="74" d="100"/>
          <a:sy n="74" d="100"/>
        </p:scale>
        <p:origin x="318" y="66"/>
      </p:cViewPr>
      <p:guideLst>
        <p:guide orient="horz" pos="3168"/>
        <p:guide pos="24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2.fntdata"/><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5.fntdata"/><Relationship Id="rId61" Type="http://schemas.openxmlformats.org/officeDocument/2006/relationships/slide" Target="slides/slide59.xml"/><Relationship Id="rId82" Type="http://schemas.openxmlformats.org/officeDocument/2006/relationships/notesMaster" Target="notesMasters/notesMaster1.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488113" cy="5016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8482013" y="0"/>
            <a:ext cx="6488112" cy="501650"/>
          </a:xfrm>
          <a:prstGeom prst="rect">
            <a:avLst/>
          </a:prstGeom>
        </p:spPr>
        <p:txBody>
          <a:bodyPr vert="horz" lIns="91440" tIns="45720" rIns="91440" bIns="45720" rtlCol="0"/>
          <a:lstStyle>
            <a:lvl1pPr algn="r">
              <a:defRPr sz="1200"/>
            </a:lvl1pPr>
          </a:lstStyle>
          <a:p>
            <a:fld id="{1040A2D8-73EE-46F1-B961-BA6630F99FD2}" type="datetimeFigureOut">
              <a:rPr lang="en-US" smtClean="0"/>
              <a:t>7/19/2025</a:t>
            </a:fld>
            <a:endParaRPr lang="en-US"/>
          </a:p>
        </p:txBody>
      </p:sp>
      <p:sp>
        <p:nvSpPr>
          <p:cNvPr id="4" name="Slide Image Placeholder 3"/>
          <p:cNvSpPr>
            <a:spLocks noGrp="1" noRot="1" noChangeAspect="1"/>
          </p:cNvSpPr>
          <p:nvPr>
            <p:ph type="sldImg" idx="2"/>
          </p:nvPr>
        </p:nvSpPr>
        <p:spPr>
          <a:xfrm>
            <a:off x="4959350" y="1250950"/>
            <a:ext cx="5054600" cy="33782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497013" y="4816475"/>
            <a:ext cx="11979275" cy="39401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05950"/>
            <a:ext cx="6488113" cy="5016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8482013" y="9505950"/>
            <a:ext cx="6488112" cy="501650"/>
          </a:xfrm>
          <a:prstGeom prst="rect">
            <a:avLst/>
          </a:prstGeom>
        </p:spPr>
        <p:txBody>
          <a:bodyPr vert="horz" lIns="91440" tIns="45720" rIns="91440" bIns="45720" rtlCol="0" anchor="b"/>
          <a:lstStyle>
            <a:lvl1pPr algn="r">
              <a:defRPr sz="1200"/>
            </a:lvl1pPr>
          </a:lstStyle>
          <a:p>
            <a:fld id="{39A97910-F462-45E8-9BD4-B3F9427086C0}" type="slidenum">
              <a:rPr lang="en-US" smtClean="0"/>
              <a:t>‹Nr.›</a:t>
            </a:fld>
            <a:endParaRPr lang="en-US"/>
          </a:p>
        </p:txBody>
      </p:sp>
    </p:spTree>
    <p:extLst>
      <p:ext uri="{BB962C8B-B14F-4D97-AF65-F5344CB8AC3E}">
        <p14:creationId xmlns:p14="http://schemas.microsoft.com/office/powerpoint/2010/main" val="3696462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7C43B-4DA6-0243-8574-382468EBC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407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Source: FiBL survey 202</a:t>
            </a:r>
            <a:r>
              <a:rPr lang="de-CH" b="1" dirty="0"/>
              <a:t>5</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039733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Source: FiBL-IFOAM-SOEL surveys 2001-202</a:t>
            </a:r>
            <a:r>
              <a:rPr lang="de-CH" b="1" dirty="0"/>
              <a:t>5</a:t>
            </a:r>
            <a:endParaRPr dirty="0"/>
          </a:p>
          <a:p>
            <a:r>
              <a:rPr b="0" dirty="0"/>
              <a:t>No alt text provided</a:t>
            </a:r>
            <a:endParaRPr dirty="0"/>
          </a:p>
          <a:p>
            <a:endParaRPr dirty="0"/>
          </a:p>
        </p:txBody>
      </p:sp>
    </p:spTree>
    <p:extLst>
      <p:ext uri="{BB962C8B-B14F-4D97-AF65-F5344CB8AC3E}">
        <p14:creationId xmlns:p14="http://schemas.microsoft.com/office/powerpoint/2010/main" val="2955505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p:txBody>
      </p:sp>
    </p:spTree>
    <p:extLst>
      <p:ext uri="{BB962C8B-B14F-4D97-AF65-F5344CB8AC3E}">
        <p14:creationId xmlns:p14="http://schemas.microsoft.com/office/powerpoint/2010/main" val="1266267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080849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p:txBody>
      </p:sp>
    </p:spTree>
    <p:extLst>
      <p:ext uri="{BB962C8B-B14F-4D97-AF65-F5344CB8AC3E}">
        <p14:creationId xmlns:p14="http://schemas.microsoft.com/office/powerpoint/2010/main" val="2326977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719138" y="800100"/>
            <a:ext cx="5721350" cy="3824288"/>
          </a:xfrm>
          <a:ln/>
        </p:spPr>
      </p:sp>
      <p:sp>
        <p:nvSpPr>
          <p:cNvPr id="102403" name="Rectangle 3"/>
          <p:cNvSpPr>
            <a:spLocks noGrp="1" noChangeArrowheads="1"/>
          </p:cNvSpPr>
          <p:nvPr>
            <p:ph type="body" idx="1"/>
          </p:nvPr>
        </p:nvSpPr>
        <p:spPr>
          <a:xfrm>
            <a:off x="976314" y="4864101"/>
            <a:ext cx="5211762" cy="4629150"/>
          </a:xfrm>
          <a:noFill/>
          <a:ln/>
        </p:spPr>
        <p:txBody>
          <a:bodyPr/>
          <a:lstStyle/>
          <a:p>
            <a:endParaRPr lang="en-US" dirty="0">
              <a:latin typeface="Arial" charset="0"/>
            </a:endParaRPr>
          </a:p>
        </p:txBody>
      </p:sp>
    </p:spTree>
    <p:extLst>
      <p:ext uri="{BB962C8B-B14F-4D97-AF65-F5344CB8AC3E}">
        <p14:creationId xmlns:p14="http://schemas.microsoft.com/office/powerpoint/2010/main" val="3066035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pieChart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pieChart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367538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367734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European Union</a:t>
            </a:r>
            <a:endParaRPr dirty="0"/>
          </a:p>
          <a:p>
            <a:r>
              <a:rPr b="0" dirty="0"/>
              <a:t>No alt text provided</a:t>
            </a:r>
            <a:endParaRPr dirty="0"/>
          </a:p>
          <a:p>
            <a:endParaRPr dirty="0"/>
          </a:p>
          <a:p>
            <a:r>
              <a:rPr b="1" dirty="0"/>
              <a:t>Europe</a:t>
            </a:r>
            <a:endParaRPr dirty="0"/>
          </a:p>
          <a:p>
            <a:r>
              <a:rPr b="0" dirty="0"/>
              <a:t>No alt text provided</a:t>
            </a:r>
            <a:endParaRPr dirty="0"/>
          </a:p>
          <a:p>
            <a:endParaRPr dirty="0"/>
          </a:p>
          <a:p>
            <a:r>
              <a:rPr b="1" dirty="0"/>
              <a:t>EFTA</a:t>
            </a:r>
            <a:endParaRPr dirty="0"/>
          </a:p>
          <a:p>
            <a:r>
              <a:rPr b="0" dirty="0"/>
              <a:t>No alt text provided</a:t>
            </a:r>
            <a:endParaRPr dirty="0"/>
          </a:p>
          <a:p>
            <a:endParaRPr dirty="0"/>
          </a:p>
          <a:p>
            <a:r>
              <a:rPr b="1" dirty="0"/>
              <a:t>EU-14</a:t>
            </a:r>
            <a:endParaRPr dirty="0"/>
          </a:p>
          <a:p>
            <a:r>
              <a:rPr b="0" dirty="0"/>
              <a:t>No alt text provided</a:t>
            </a:r>
            <a:endParaRPr dirty="0"/>
          </a:p>
          <a:p>
            <a:endParaRPr dirty="0"/>
          </a:p>
          <a:p>
            <a:r>
              <a:rPr b="1" dirty="0"/>
              <a:t>EU-13</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p:txBody>
      </p:sp>
    </p:spTree>
    <p:extLst>
      <p:ext uri="{BB962C8B-B14F-4D97-AF65-F5344CB8AC3E}">
        <p14:creationId xmlns:p14="http://schemas.microsoft.com/office/powerpoint/2010/main" val="4087158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lineChart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685427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txBox="1">
            <a:spLocks noGrp="1" noChangeArrowheads="1"/>
          </p:cNvSpPr>
          <p:nvPr/>
        </p:nvSpPr>
        <p:spPr bwMode="auto">
          <a:xfrm>
            <a:off x="2" y="1"/>
            <a:ext cx="3093671" cy="47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spcBef>
                <a:spcPct val="0"/>
              </a:spcBef>
            </a:pPr>
            <a:r>
              <a:rPr lang="de-CH" altLang="de-DE" b="0"/>
              <a:t>FiBL</a:t>
            </a:r>
          </a:p>
        </p:txBody>
      </p:sp>
      <p:sp>
        <p:nvSpPr>
          <p:cNvPr id="57347" name="Rectangle 3"/>
          <p:cNvSpPr txBox="1">
            <a:spLocks noGrp="1" noChangeArrowheads="1"/>
          </p:cNvSpPr>
          <p:nvPr/>
        </p:nvSpPr>
        <p:spPr bwMode="auto">
          <a:xfrm>
            <a:off x="3988988" y="1"/>
            <a:ext cx="3093670" cy="47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lgn="r">
              <a:spcBef>
                <a:spcPct val="0"/>
              </a:spcBef>
            </a:pPr>
            <a:fld id="{AC7BCAC9-5CD2-4A3A-8BE1-7C5F805052AC}" type="datetime1">
              <a:rPr lang="de-CH" altLang="de-DE" b="0"/>
              <a:pPr algn="r">
                <a:spcBef>
                  <a:spcPct val="0"/>
                </a:spcBef>
              </a:pPr>
              <a:t>19.07.2025</a:t>
            </a:fld>
            <a:endParaRPr lang="de-CH" altLang="de-DE" b="0"/>
          </a:p>
        </p:txBody>
      </p:sp>
      <p:sp>
        <p:nvSpPr>
          <p:cNvPr id="57348" name="Rectangle 6"/>
          <p:cNvSpPr txBox="1">
            <a:spLocks noGrp="1" noChangeArrowheads="1"/>
          </p:cNvSpPr>
          <p:nvPr/>
        </p:nvSpPr>
        <p:spPr bwMode="auto">
          <a:xfrm>
            <a:off x="2" y="9730922"/>
            <a:ext cx="3093671" cy="47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nchor="b"/>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spcBef>
                <a:spcPct val="0"/>
              </a:spcBef>
            </a:pPr>
            <a:r>
              <a:rPr lang="de-CH" altLang="de-DE" b="0"/>
              <a:t>www.fibl.org</a:t>
            </a:r>
          </a:p>
        </p:txBody>
      </p:sp>
      <p:sp>
        <p:nvSpPr>
          <p:cNvPr id="57349" name="Rectangle 7"/>
          <p:cNvSpPr txBox="1">
            <a:spLocks noGrp="1" noChangeArrowheads="1"/>
          </p:cNvSpPr>
          <p:nvPr/>
        </p:nvSpPr>
        <p:spPr bwMode="auto">
          <a:xfrm>
            <a:off x="3988988" y="9730922"/>
            <a:ext cx="3093670" cy="47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nchor="b"/>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lgn="r">
              <a:spcBef>
                <a:spcPct val="0"/>
              </a:spcBef>
            </a:pPr>
            <a:fld id="{63FAC3EE-9186-4F3B-80E2-6B5F747B646C}" type="slidenum">
              <a:rPr lang="de-CH" altLang="de-DE" b="0"/>
              <a:pPr algn="r">
                <a:spcBef>
                  <a:spcPct val="0"/>
                </a:spcBef>
              </a:pPr>
              <a:t>2</a:t>
            </a:fld>
            <a:endParaRPr lang="de-CH" altLang="de-DE" b="0"/>
          </a:p>
        </p:txBody>
      </p:sp>
      <p:sp>
        <p:nvSpPr>
          <p:cNvPr id="57350" name="Rectangle 2"/>
          <p:cNvSpPr>
            <a:spLocks noGrp="1" noRot="1" noChangeAspect="1" noChangeArrowheads="1" noTextEdit="1"/>
          </p:cNvSpPr>
          <p:nvPr>
            <p:ph type="sldImg"/>
          </p:nvPr>
        </p:nvSpPr>
        <p:spPr>
          <a:xfrm>
            <a:off x="719138" y="800100"/>
            <a:ext cx="5721350" cy="3824288"/>
          </a:xfrm>
          <a:ln/>
        </p:spPr>
      </p:sp>
      <p:sp>
        <p:nvSpPr>
          <p:cNvPr id="57351" name="Rectangle 3"/>
          <p:cNvSpPr>
            <a:spLocks noGrp="1" noChangeArrowheads="1"/>
          </p:cNvSpPr>
          <p:nvPr>
            <p:ph type="body" idx="1"/>
          </p:nvPr>
        </p:nvSpPr>
        <p:spPr>
          <a:xfrm>
            <a:off x="976861" y="4864643"/>
            <a:ext cx="5210480" cy="46283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New Roman" pitchFamily="18" charset="0"/>
            </a:endParaRPr>
          </a:p>
        </p:txBody>
      </p:sp>
    </p:spTree>
    <p:extLst>
      <p:ext uri="{BB962C8B-B14F-4D97-AF65-F5344CB8AC3E}">
        <p14:creationId xmlns:p14="http://schemas.microsoft.com/office/powerpoint/2010/main" val="2149646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4224187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p:txBody>
      </p:sp>
    </p:spTree>
    <p:extLst>
      <p:ext uri="{BB962C8B-B14F-4D97-AF65-F5344CB8AC3E}">
        <p14:creationId xmlns:p14="http://schemas.microsoft.com/office/powerpoint/2010/main" val="3345705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lineChart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831932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European Union</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Europe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763554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Permanent crops</a:t>
            </a:r>
            <a:endParaRPr dirty="0"/>
          </a:p>
          <a:p>
            <a:r>
              <a:rPr b="0" dirty="0"/>
              <a:t>No alt text provided</a:t>
            </a:r>
            <a:endParaRPr dirty="0"/>
          </a:p>
          <a:p>
            <a:endParaRPr dirty="0"/>
          </a:p>
          <a:p>
            <a:r>
              <a:rPr b="1" dirty="0"/>
              <a:t>Permanent grassland</a:t>
            </a:r>
            <a:endParaRPr dirty="0"/>
          </a:p>
          <a:p>
            <a:r>
              <a:rPr b="0" dirty="0"/>
              <a:t>No alt text provided</a:t>
            </a:r>
            <a:endParaRPr dirty="0"/>
          </a:p>
          <a:p>
            <a:endParaRPr dirty="0"/>
          </a:p>
        </p:txBody>
      </p:sp>
    </p:spTree>
    <p:extLst>
      <p:ext uri="{BB962C8B-B14F-4D97-AF65-F5344CB8AC3E}">
        <p14:creationId xmlns:p14="http://schemas.microsoft.com/office/powerpoint/2010/main" val="1866409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land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631481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pieChart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pieChart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13894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620977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547103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lineChart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582548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Times New Roman" pitchFamily="18" charset="0"/>
            </a:endParaRPr>
          </a:p>
        </p:txBody>
      </p:sp>
    </p:spTree>
    <p:extLst>
      <p:ext uri="{BB962C8B-B14F-4D97-AF65-F5344CB8AC3E}">
        <p14:creationId xmlns:p14="http://schemas.microsoft.com/office/powerpoint/2010/main" val="1215028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clusteredBarChart</a:t>
            </a:r>
            <a:endParaRPr dirty="0"/>
          </a:p>
          <a:p>
            <a:r>
              <a:rPr b="0" dirty="0"/>
              <a:t>No alt text provided</a:t>
            </a:r>
            <a:endParaRPr dirty="0"/>
          </a:p>
          <a:p>
            <a:endParaRPr dirty="0"/>
          </a:p>
        </p:txBody>
      </p:sp>
    </p:spTree>
    <p:extLst>
      <p:ext uri="{BB962C8B-B14F-4D97-AF65-F5344CB8AC3E}">
        <p14:creationId xmlns:p14="http://schemas.microsoft.com/office/powerpoint/2010/main" val="1790385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clusteredBarChart</a:t>
            </a:r>
            <a:endParaRPr dirty="0"/>
          </a:p>
          <a:p>
            <a:r>
              <a:rPr b="0" dirty="0"/>
              <a:t>No alt text provided</a:t>
            </a:r>
            <a:endParaRPr dirty="0"/>
          </a:p>
          <a:p>
            <a:endParaRPr dirty="0"/>
          </a:p>
        </p:txBody>
      </p:sp>
    </p:spTree>
    <p:extLst>
      <p:ext uri="{BB962C8B-B14F-4D97-AF65-F5344CB8AC3E}">
        <p14:creationId xmlns:p14="http://schemas.microsoft.com/office/powerpoint/2010/main" val="39079810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hundredPercentStackedBarChart</a:t>
            </a:r>
            <a:endParaRPr dirty="0"/>
          </a:p>
          <a:p>
            <a:r>
              <a:rPr b="0" dirty="0"/>
              <a:t>No alt text provided</a:t>
            </a:r>
            <a:endParaRPr dirty="0"/>
          </a:p>
          <a:p>
            <a:endParaRPr dirty="0"/>
          </a:p>
        </p:txBody>
      </p:sp>
    </p:spTree>
    <p:extLst>
      <p:ext uri="{BB962C8B-B14F-4D97-AF65-F5344CB8AC3E}">
        <p14:creationId xmlns:p14="http://schemas.microsoft.com/office/powerpoint/2010/main" val="340237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Austria</a:t>
            </a:r>
            <a:endParaRPr dirty="0"/>
          </a:p>
          <a:p>
            <a:r>
              <a:rPr b="0" dirty="0"/>
              <a:t>No alt text provided</a:t>
            </a:r>
            <a:endParaRPr dirty="0"/>
          </a:p>
          <a:p>
            <a:endParaRPr dirty="0"/>
          </a:p>
          <a:p>
            <a:r>
              <a:rPr b="1" dirty="0"/>
              <a:t>Denmark</a:t>
            </a:r>
            <a:endParaRPr dirty="0"/>
          </a:p>
          <a:p>
            <a:r>
              <a:rPr b="0" dirty="0"/>
              <a:t>No alt text provided</a:t>
            </a:r>
            <a:endParaRPr dirty="0"/>
          </a:p>
          <a:p>
            <a:endParaRPr dirty="0"/>
          </a:p>
          <a:p>
            <a:r>
              <a:rPr b="1" dirty="0"/>
              <a:t>France</a:t>
            </a:r>
            <a:endParaRPr dirty="0"/>
          </a:p>
          <a:p>
            <a:r>
              <a:rPr b="0" dirty="0"/>
              <a:t>No alt text provided</a:t>
            </a:r>
            <a:endParaRPr dirty="0"/>
          </a:p>
          <a:p>
            <a:endParaRPr dirty="0"/>
          </a:p>
          <a:p>
            <a:r>
              <a:rPr b="1" dirty="0"/>
              <a:t>Germany</a:t>
            </a:r>
            <a:endParaRPr dirty="0"/>
          </a:p>
          <a:p>
            <a:r>
              <a:rPr b="0" dirty="0"/>
              <a:t>No alt text provided</a:t>
            </a:r>
            <a:endParaRPr dirty="0"/>
          </a:p>
          <a:p>
            <a:endParaRPr dirty="0"/>
          </a:p>
          <a:p>
            <a:r>
              <a:rPr b="1" dirty="0"/>
              <a:t>Italy</a:t>
            </a:r>
            <a:endParaRPr dirty="0"/>
          </a:p>
          <a:p>
            <a:r>
              <a:rPr b="0" dirty="0"/>
              <a:t>No alt text provided</a:t>
            </a:r>
            <a:endParaRPr dirty="0"/>
          </a:p>
          <a:p>
            <a:endParaRPr dirty="0"/>
          </a:p>
          <a:p>
            <a:r>
              <a:rPr b="1" dirty="0"/>
              <a:t>Switzerland</a:t>
            </a:r>
            <a:endParaRPr dirty="0"/>
          </a:p>
          <a:p>
            <a:r>
              <a:rPr b="0" dirty="0"/>
              <a:t>No alt text provided</a:t>
            </a:r>
            <a:endParaRPr dirty="0"/>
          </a:p>
          <a:p>
            <a:endParaRPr dirty="0"/>
          </a:p>
        </p:txBody>
      </p:sp>
    </p:spTree>
    <p:extLst>
      <p:ext uri="{BB962C8B-B14F-4D97-AF65-F5344CB8AC3E}">
        <p14:creationId xmlns:p14="http://schemas.microsoft.com/office/powerpoint/2010/main" val="2801348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clusteredBarChart</a:t>
            </a:r>
            <a:endParaRPr dirty="0"/>
          </a:p>
          <a:p>
            <a:r>
              <a:rPr b="0" dirty="0"/>
              <a:t>No alt text provided</a:t>
            </a:r>
            <a:endParaRPr dirty="0"/>
          </a:p>
          <a:p>
            <a:endParaRPr dirty="0"/>
          </a:p>
        </p:txBody>
      </p:sp>
    </p:spTree>
    <p:extLst>
      <p:ext uri="{BB962C8B-B14F-4D97-AF65-F5344CB8AC3E}">
        <p14:creationId xmlns:p14="http://schemas.microsoft.com/office/powerpoint/2010/main" val="3237944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012408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3605584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columnChart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4354271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2944038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olienbildplatzhalter 1"/>
          <p:cNvSpPr>
            <a:spLocks noGrp="1" noRot="1" noChangeAspect="1" noTextEdit="1"/>
          </p:cNvSpPr>
          <p:nvPr>
            <p:ph type="sldImg"/>
          </p:nvPr>
        </p:nvSpPr>
        <p:spPr>
          <a:ln/>
        </p:spPr>
      </p:sp>
      <p:sp>
        <p:nvSpPr>
          <p:cNvPr id="115715" name="Notizenplatzhalter 2"/>
          <p:cNvSpPr>
            <a:spLocks noGrp="1"/>
          </p:cNvSpPr>
          <p:nvPr>
            <p:ph type="body" idx="1"/>
          </p:nvPr>
        </p:nvSpPr>
        <p:spPr>
          <a:noFill/>
          <a:ln/>
        </p:spPr>
        <p:txBody>
          <a:bodyPr/>
          <a:lstStyle/>
          <a:p>
            <a:endParaRPr lang="de-DE" dirty="0">
              <a:latin typeface="Times New Roman" pitchFamily="18" charset="0"/>
            </a:endParaRPr>
          </a:p>
        </p:txBody>
      </p:sp>
      <p:sp>
        <p:nvSpPr>
          <p:cNvPr id="4" name="Kopfzeilenplatzhalter 3"/>
          <p:cNvSpPr>
            <a:spLocks noGrp="1"/>
          </p:cNvSpPr>
          <p:nvPr>
            <p:ph type="hdr" sz="quarter"/>
          </p:nvPr>
        </p:nvSpPr>
        <p:spPr/>
        <p:txBody>
          <a:bodyPr/>
          <a:lstStyle/>
          <a:p>
            <a:pPr>
              <a:defRPr/>
            </a:pPr>
            <a:r>
              <a:rPr lang="de-DE" dirty="0"/>
              <a:t>FiBL</a:t>
            </a:r>
            <a:endParaRPr lang="de-CH" dirty="0"/>
          </a:p>
        </p:txBody>
      </p:sp>
      <p:sp>
        <p:nvSpPr>
          <p:cNvPr id="5" name="Datumsplatzhalter 4"/>
          <p:cNvSpPr>
            <a:spLocks noGrp="1"/>
          </p:cNvSpPr>
          <p:nvPr>
            <p:ph type="dt" sz="quarter" idx="1"/>
          </p:nvPr>
        </p:nvSpPr>
        <p:spPr/>
        <p:txBody>
          <a:bodyPr/>
          <a:lstStyle/>
          <a:p>
            <a:pPr>
              <a:defRPr/>
            </a:pPr>
            <a:fld id="{0033EEAB-3C72-4C78-A7F7-FF8F299C5FAC}" type="datetime1">
              <a:rPr lang="de-DE" smtClean="0"/>
              <a:pPr>
                <a:defRPr/>
              </a:pPr>
              <a:t>19.07.2025</a:t>
            </a:fld>
            <a:endParaRPr lang="de-CH" dirty="0"/>
          </a:p>
        </p:txBody>
      </p:sp>
      <p:sp>
        <p:nvSpPr>
          <p:cNvPr id="6" name="Fußzeilenplatzhalter 5"/>
          <p:cNvSpPr>
            <a:spLocks noGrp="1"/>
          </p:cNvSpPr>
          <p:nvPr>
            <p:ph type="ftr" sz="quarter" idx="4"/>
          </p:nvPr>
        </p:nvSpPr>
        <p:spPr/>
        <p:txBody>
          <a:bodyPr/>
          <a:lstStyle/>
          <a:p>
            <a:pPr>
              <a:defRPr/>
            </a:pPr>
            <a:r>
              <a:rPr lang="de-CH" dirty="0"/>
              <a:t>www.fibl.org</a:t>
            </a:r>
          </a:p>
        </p:txBody>
      </p:sp>
      <p:sp>
        <p:nvSpPr>
          <p:cNvPr id="7" name="Foliennummernplatzhalter 6"/>
          <p:cNvSpPr>
            <a:spLocks noGrp="1"/>
          </p:cNvSpPr>
          <p:nvPr>
            <p:ph type="sldNum" sz="quarter" idx="5"/>
          </p:nvPr>
        </p:nvSpPr>
        <p:spPr/>
        <p:txBody>
          <a:bodyPr/>
          <a:lstStyle/>
          <a:p>
            <a:pPr>
              <a:defRPr/>
            </a:pPr>
            <a:fld id="{605CDEFE-F76D-4179-B612-F1D137AE7F6C}" type="slidenum">
              <a:rPr lang="de-CH" smtClean="0"/>
              <a:pPr>
                <a:defRPr/>
              </a:pPr>
              <a:t>54</a:t>
            </a:fld>
            <a:endParaRPr lang="de-CH" dirty="0"/>
          </a:p>
        </p:txBody>
      </p:sp>
    </p:spTree>
    <p:extLst>
      <p:ext uri="{BB962C8B-B14F-4D97-AF65-F5344CB8AC3E}">
        <p14:creationId xmlns:p14="http://schemas.microsoft.com/office/powerpoint/2010/main" val="945774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bwMode="auto">
          <a:xfrm>
            <a:off x="133350" y="774700"/>
            <a:ext cx="6600825" cy="3713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Times New Roman" pitchFamily="18" charset="0"/>
            </a:endParaRPr>
          </a:p>
        </p:txBody>
      </p:sp>
    </p:spTree>
    <p:extLst>
      <p:ext uri="{BB962C8B-B14F-4D97-AF65-F5344CB8AC3E}">
        <p14:creationId xmlns:p14="http://schemas.microsoft.com/office/powerpoint/2010/main" val="2822069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5854228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2300207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lineClusteredColumnComboChart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910960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p:txBody>
      </p:sp>
    </p:spTree>
    <p:extLst>
      <p:ext uri="{BB962C8B-B14F-4D97-AF65-F5344CB8AC3E}">
        <p14:creationId xmlns:p14="http://schemas.microsoft.com/office/powerpoint/2010/main" val="38081918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8146265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olienbildplatzhalter 1"/>
          <p:cNvSpPr>
            <a:spLocks noGrp="1" noRot="1" noChangeAspect="1" noTextEdit="1"/>
          </p:cNvSpPr>
          <p:nvPr>
            <p:ph type="sldImg"/>
          </p:nvPr>
        </p:nvSpPr>
        <p:spPr>
          <a:ln/>
        </p:spPr>
      </p:sp>
      <p:sp>
        <p:nvSpPr>
          <p:cNvPr id="122883" name="Notizenplatzhalter 2"/>
          <p:cNvSpPr>
            <a:spLocks noGrp="1"/>
          </p:cNvSpPr>
          <p:nvPr>
            <p:ph type="body" idx="1"/>
          </p:nvPr>
        </p:nvSpPr>
        <p:spPr>
          <a:noFill/>
          <a:ln/>
        </p:spPr>
        <p:txBody>
          <a:bodyPr/>
          <a:lstStyle/>
          <a:p>
            <a:endParaRPr lang="de-DE" dirty="0">
              <a:latin typeface="Times New Roman" pitchFamily="18" charset="0"/>
            </a:endParaRPr>
          </a:p>
        </p:txBody>
      </p:sp>
      <p:sp>
        <p:nvSpPr>
          <p:cNvPr id="4" name="Kopfzeilenplatzhalter 3"/>
          <p:cNvSpPr>
            <a:spLocks noGrp="1"/>
          </p:cNvSpPr>
          <p:nvPr>
            <p:ph type="hdr" sz="quarter"/>
          </p:nvPr>
        </p:nvSpPr>
        <p:spPr/>
        <p:txBody>
          <a:bodyPr/>
          <a:lstStyle/>
          <a:p>
            <a:pPr>
              <a:defRPr/>
            </a:pPr>
            <a:r>
              <a:rPr lang="de-DE" dirty="0"/>
              <a:t>FiBL</a:t>
            </a:r>
            <a:endParaRPr lang="de-CH" dirty="0"/>
          </a:p>
        </p:txBody>
      </p:sp>
      <p:sp>
        <p:nvSpPr>
          <p:cNvPr id="5" name="Datumsplatzhalter 4"/>
          <p:cNvSpPr>
            <a:spLocks noGrp="1"/>
          </p:cNvSpPr>
          <p:nvPr>
            <p:ph type="dt" sz="quarter" idx="1"/>
          </p:nvPr>
        </p:nvSpPr>
        <p:spPr/>
        <p:txBody>
          <a:bodyPr/>
          <a:lstStyle/>
          <a:p>
            <a:pPr>
              <a:defRPr/>
            </a:pPr>
            <a:fld id="{0033EEAB-3C72-4C78-A7F7-FF8F299C5FAC}" type="datetime1">
              <a:rPr lang="de-DE" smtClean="0"/>
              <a:pPr>
                <a:defRPr/>
              </a:pPr>
              <a:t>19.07.2025</a:t>
            </a:fld>
            <a:endParaRPr lang="de-CH" dirty="0"/>
          </a:p>
        </p:txBody>
      </p:sp>
      <p:sp>
        <p:nvSpPr>
          <p:cNvPr id="6" name="Fußzeilenplatzhalter 5"/>
          <p:cNvSpPr>
            <a:spLocks noGrp="1"/>
          </p:cNvSpPr>
          <p:nvPr>
            <p:ph type="ftr" sz="quarter" idx="4"/>
          </p:nvPr>
        </p:nvSpPr>
        <p:spPr/>
        <p:txBody>
          <a:bodyPr/>
          <a:lstStyle/>
          <a:p>
            <a:pPr>
              <a:defRPr/>
            </a:pPr>
            <a:r>
              <a:rPr lang="de-CH" dirty="0"/>
              <a:t>www.fibl.org</a:t>
            </a:r>
          </a:p>
        </p:txBody>
      </p:sp>
      <p:sp>
        <p:nvSpPr>
          <p:cNvPr id="7" name="Foliennummernplatzhalter 6"/>
          <p:cNvSpPr>
            <a:spLocks noGrp="1"/>
          </p:cNvSpPr>
          <p:nvPr>
            <p:ph type="sldNum" sz="quarter" idx="5"/>
          </p:nvPr>
        </p:nvSpPr>
        <p:spPr/>
        <p:txBody>
          <a:bodyPr/>
          <a:lstStyle/>
          <a:p>
            <a:pPr>
              <a:defRPr/>
            </a:pPr>
            <a:fld id="{86D0AEC4-122C-4AEB-94F4-93FEE6DF8D3C}" type="slidenum">
              <a:rPr lang="de-CH" smtClean="0"/>
              <a:pPr>
                <a:defRPr/>
              </a:pPr>
              <a:t>61</a:t>
            </a:fld>
            <a:endParaRPr lang="de-CH" dirty="0"/>
          </a:p>
        </p:txBody>
      </p:sp>
    </p:spTree>
    <p:extLst>
      <p:ext uri="{BB962C8B-B14F-4D97-AF65-F5344CB8AC3E}">
        <p14:creationId xmlns:p14="http://schemas.microsoft.com/office/powerpoint/2010/main" val="39880293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4414207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Source: COTA and USDA, 202</a:t>
            </a:r>
            <a:r>
              <a:rPr lang="de-CH" b="1" dirty="0"/>
              <a:t>5</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002267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lineClusteredColumnComboChart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5123433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p:txBody>
      </p:sp>
    </p:spTree>
    <p:extLst>
      <p:ext uri="{BB962C8B-B14F-4D97-AF65-F5344CB8AC3E}">
        <p14:creationId xmlns:p14="http://schemas.microsoft.com/office/powerpoint/2010/main" val="930592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idx="10"/>
          </p:nvPr>
        </p:nvSpPr>
        <p:spPr/>
        <p:txBody>
          <a:bodyPr/>
          <a:lstStyle/>
          <a:p>
            <a:pPr>
              <a:defRPr/>
            </a:pPr>
            <a:r>
              <a:rPr lang="de-DE"/>
              <a:t>FiBL</a:t>
            </a:r>
            <a:endParaRPr lang="de-CH"/>
          </a:p>
        </p:txBody>
      </p:sp>
      <p:sp>
        <p:nvSpPr>
          <p:cNvPr id="5" name="Datumsplatzhalter 4"/>
          <p:cNvSpPr>
            <a:spLocks noGrp="1"/>
          </p:cNvSpPr>
          <p:nvPr>
            <p:ph type="dt" idx="11"/>
          </p:nvPr>
        </p:nvSpPr>
        <p:spPr/>
        <p:txBody>
          <a:bodyPr/>
          <a:lstStyle/>
          <a:p>
            <a:pPr>
              <a:defRPr/>
            </a:pPr>
            <a:fld id="{7FBAC3AA-6F46-4053-897A-4D02544212D0}" type="datetime1">
              <a:rPr lang="de-DE" smtClean="0"/>
              <a:pPr>
                <a:defRPr/>
              </a:pPr>
              <a:t>19.07.2025</a:t>
            </a:fld>
            <a:endParaRPr lang="de-CH"/>
          </a:p>
        </p:txBody>
      </p:sp>
      <p:sp>
        <p:nvSpPr>
          <p:cNvPr id="6" name="Fußzeilenplatzhalter 5"/>
          <p:cNvSpPr>
            <a:spLocks noGrp="1"/>
          </p:cNvSpPr>
          <p:nvPr>
            <p:ph type="ftr" sz="quarter" idx="12"/>
          </p:nvPr>
        </p:nvSpPr>
        <p:spPr/>
        <p:txBody>
          <a:bodyPr/>
          <a:lstStyle/>
          <a:p>
            <a:pPr>
              <a:defRPr/>
            </a:pPr>
            <a:r>
              <a:rPr lang="de-CH"/>
              <a:t>www.fibl.org</a:t>
            </a:r>
          </a:p>
        </p:txBody>
      </p:sp>
      <p:sp>
        <p:nvSpPr>
          <p:cNvPr id="7" name="Foliennummernplatzhalter 6"/>
          <p:cNvSpPr>
            <a:spLocks noGrp="1"/>
          </p:cNvSpPr>
          <p:nvPr>
            <p:ph type="sldNum" sz="quarter" idx="13"/>
          </p:nvPr>
        </p:nvSpPr>
        <p:spPr/>
        <p:txBody>
          <a:bodyPr/>
          <a:lstStyle/>
          <a:p>
            <a:pPr>
              <a:defRPr/>
            </a:pPr>
            <a:fld id="{BF0D0EB4-22D4-4B15-B4B1-B55594AEF119}" type="slidenum">
              <a:rPr lang="de-CH" smtClean="0"/>
              <a:pPr>
                <a:defRPr/>
              </a:pPr>
              <a:t>5</a:t>
            </a:fld>
            <a:endParaRPr lang="de-CH"/>
          </a:p>
        </p:txBody>
      </p:sp>
    </p:spTree>
    <p:extLst>
      <p:ext uri="{BB962C8B-B14F-4D97-AF65-F5344CB8AC3E}">
        <p14:creationId xmlns:p14="http://schemas.microsoft.com/office/powerpoint/2010/main" val="197987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9694852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a:ln/>
        </p:spPr>
      </p:sp>
      <p:sp>
        <p:nvSpPr>
          <p:cNvPr id="131075" name="Notizenplatzhalter 2"/>
          <p:cNvSpPr>
            <a:spLocks noGrp="1"/>
          </p:cNvSpPr>
          <p:nvPr>
            <p:ph type="body" idx="1"/>
          </p:nvPr>
        </p:nvSpPr>
        <p:spPr>
          <a:noFill/>
          <a:ln/>
        </p:spPr>
        <p:txBody>
          <a:bodyPr/>
          <a:lstStyle/>
          <a:p>
            <a:endParaRPr lang="de-DE" dirty="0">
              <a:latin typeface="Times New Roman" pitchFamily="18" charset="0"/>
            </a:endParaRPr>
          </a:p>
        </p:txBody>
      </p:sp>
      <p:sp>
        <p:nvSpPr>
          <p:cNvPr id="4" name="Kopfzeilenplatzhalter 3"/>
          <p:cNvSpPr>
            <a:spLocks noGrp="1"/>
          </p:cNvSpPr>
          <p:nvPr>
            <p:ph type="hdr" sz="quarter"/>
          </p:nvPr>
        </p:nvSpPr>
        <p:spPr/>
        <p:txBody>
          <a:bodyPr/>
          <a:lstStyle/>
          <a:p>
            <a:pPr>
              <a:defRPr/>
            </a:pPr>
            <a:r>
              <a:rPr lang="de-DE" dirty="0"/>
              <a:t>FiBL</a:t>
            </a:r>
            <a:endParaRPr lang="de-CH" dirty="0"/>
          </a:p>
        </p:txBody>
      </p:sp>
      <p:sp>
        <p:nvSpPr>
          <p:cNvPr id="5" name="Datumsplatzhalter 4"/>
          <p:cNvSpPr>
            <a:spLocks noGrp="1"/>
          </p:cNvSpPr>
          <p:nvPr>
            <p:ph type="dt" sz="quarter" idx="1"/>
          </p:nvPr>
        </p:nvSpPr>
        <p:spPr/>
        <p:txBody>
          <a:bodyPr/>
          <a:lstStyle/>
          <a:p>
            <a:pPr>
              <a:defRPr/>
            </a:pPr>
            <a:fld id="{0033EEAB-3C72-4C78-A7F7-FF8F299C5FAC}" type="datetime1">
              <a:rPr lang="de-DE" smtClean="0"/>
              <a:pPr>
                <a:defRPr/>
              </a:pPr>
              <a:t>19.07.2025</a:t>
            </a:fld>
            <a:endParaRPr lang="de-CH" dirty="0"/>
          </a:p>
        </p:txBody>
      </p:sp>
      <p:sp>
        <p:nvSpPr>
          <p:cNvPr id="6" name="Fußzeilenplatzhalter 5"/>
          <p:cNvSpPr>
            <a:spLocks noGrp="1"/>
          </p:cNvSpPr>
          <p:nvPr>
            <p:ph type="ftr" sz="quarter" idx="4"/>
          </p:nvPr>
        </p:nvSpPr>
        <p:spPr/>
        <p:txBody>
          <a:bodyPr/>
          <a:lstStyle/>
          <a:p>
            <a:pPr>
              <a:defRPr/>
            </a:pPr>
            <a:r>
              <a:rPr lang="de-CH" dirty="0"/>
              <a:t>www.fibl.org</a:t>
            </a:r>
          </a:p>
        </p:txBody>
      </p:sp>
      <p:sp>
        <p:nvSpPr>
          <p:cNvPr id="7" name="Foliennummernplatzhalter 6"/>
          <p:cNvSpPr>
            <a:spLocks noGrp="1"/>
          </p:cNvSpPr>
          <p:nvPr>
            <p:ph type="sldNum" sz="quarter" idx="5"/>
          </p:nvPr>
        </p:nvSpPr>
        <p:spPr/>
        <p:txBody>
          <a:bodyPr/>
          <a:lstStyle/>
          <a:p>
            <a:pPr>
              <a:defRPr/>
            </a:pPr>
            <a:fld id="{FAEF81A1-1B0C-4C50-8EDE-C18305391EC4}" type="slidenum">
              <a:rPr lang="de-CH" smtClean="0"/>
              <a:pPr>
                <a:defRPr/>
              </a:pPr>
              <a:t>68</a:t>
            </a:fld>
            <a:endParaRPr lang="de-CH" dirty="0"/>
          </a:p>
        </p:txBody>
      </p:sp>
    </p:spTree>
    <p:extLst>
      <p:ext uri="{BB962C8B-B14F-4D97-AF65-F5344CB8AC3E}">
        <p14:creationId xmlns:p14="http://schemas.microsoft.com/office/powerpoint/2010/main" val="40636663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6155107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0232830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lineClusteredColumnComboChart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335530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p:txBody>
      </p:sp>
    </p:spTree>
    <p:extLst>
      <p:ext uri="{BB962C8B-B14F-4D97-AF65-F5344CB8AC3E}">
        <p14:creationId xmlns:p14="http://schemas.microsoft.com/office/powerpoint/2010/main" val="26594379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536749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olienbildplatzhalter 1"/>
          <p:cNvSpPr>
            <a:spLocks noGrp="1" noRot="1" noChangeAspect="1" noTextEdit="1"/>
          </p:cNvSpPr>
          <p:nvPr>
            <p:ph type="sldImg"/>
          </p:nvPr>
        </p:nvSpPr>
        <p:spPr>
          <a:ln/>
        </p:spPr>
      </p:sp>
      <p:sp>
        <p:nvSpPr>
          <p:cNvPr id="90115" name="Notizenplatzhalter 2"/>
          <p:cNvSpPr>
            <a:spLocks noGrp="1"/>
          </p:cNvSpPr>
          <p:nvPr>
            <p:ph type="body" idx="1"/>
          </p:nvPr>
        </p:nvSpPr>
        <p:spPr>
          <a:noFill/>
          <a:ln/>
        </p:spPr>
        <p:txBody>
          <a:bodyPr/>
          <a:lstStyle/>
          <a:p>
            <a:endParaRPr lang="de-DE" dirty="0">
              <a:latin typeface="Times New Roman" pitchFamily="18" charset="0"/>
            </a:endParaRPr>
          </a:p>
        </p:txBody>
      </p:sp>
      <p:sp>
        <p:nvSpPr>
          <p:cNvPr id="4" name="Kopfzeilenplatzhalt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FiBL</a:t>
            </a:r>
            <a:endParaRPr kumimoji="0" lang="de-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umsplatzhalter 4"/>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3EEAB-3C72-4C78-A7F7-FF8F299C5FAC}" type="datetime1">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19.07.2025</a:t>
            </a:fld>
            <a:endParaRPr kumimoji="0" lang="de-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ußzeilenplatzhalter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a:ln>
                  <a:noFill/>
                </a:ln>
                <a:solidFill>
                  <a:prstClr val="black"/>
                </a:solidFill>
                <a:effectLst/>
                <a:uLnTx/>
                <a:uFillTx/>
                <a:latin typeface="Calibri" panose="020F0502020204030204"/>
                <a:ea typeface="+mn-ea"/>
                <a:cs typeface="+mn-cs"/>
              </a:rPr>
              <a:t>www.fibl.org</a:t>
            </a:r>
          </a:p>
        </p:txBody>
      </p:sp>
      <p:sp>
        <p:nvSpPr>
          <p:cNvPr id="7" name="Foliennummernplatzhalt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01F301-DD70-4EB2-A6C6-8B48135AB988}"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476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46205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lienbildplatzhalter 1"/>
          <p:cNvSpPr>
            <a:spLocks noGrp="1" noRot="1" noChangeAspect="1" noTextEdit="1"/>
          </p:cNvSpPr>
          <p:nvPr>
            <p:ph type="sldImg"/>
          </p:nvPr>
        </p:nvSpPr>
        <p:spPr>
          <a:ln/>
        </p:spPr>
      </p:sp>
      <p:sp>
        <p:nvSpPr>
          <p:cNvPr id="96259" name="Notizenplatzhalter 2"/>
          <p:cNvSpPr>
            <a:spLocks noGrp="1"/>
          </p:cNvSpPr>
          <p:nvPr>
            <p:ph type="body" idx="1"/>
          </p:nvPr>
        </p:nvSpPr>
        <p:spPr>
          <a:noFill/>
          <a:ln/>
        </p:spPr>
        <p:txBody>
          <a:bodyPr/>
          <a:lstStyle/>
          <a:p>
            <a:endParaRPr lang="de-DE" dirty="0">
              <a:latin typeface="Times New Roman" pitchFamily="18" charset="0"/>
            </a:endParaRPr>
          </a:p>
        </p:txBody>
      </p:sp>
      <p:sp>
        <p:nvSpPr>
          <p:cNvPr id="4" name="Kopfzeilenplatzhalt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FiBL</a:t>
            </a:r>
            <a:endParaRPr kumimoji="0" lang="de-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umsplatzhalter 4"/>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3EEAB-3C72-4C78-A7F7-FF8F299C5FAC}" type="datetime1">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19.07.2025</a:t>
            </a:fld>
            <a:endParaRPr kumimoji="0" lang="de-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ußzeilenplatzhalter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a:ln>
                  <a:noFill/>
                </a:ln>
                <a:solidFill>
                  <a:prstClr val="black"/>
                </a:solidFill>
                <a:effectLst/>
                <a:uLnTx/>
                <a:uFillTx/>
                <a:latin typeface="Calibri" panose="020F0502020204030204"/>
                <a:ea typeface="+mn-ea"/>
                <a:cs typeface="+mn-cs"/>
              </a:rPr>
              <a:t>www.fibl.org</a:t>
            </a:r>
          </a:p>
        </p:txBody>
      </p:sp>
      <p:sp>
        <p:nvSpPr>
          <p:cNvPr id="7" name="Foliennummernplatzhalt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FD158-9F2D-4492-AB0C-852963D57EAC}"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968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711290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a:t>Title</a:t>
            </a:r>
          </a:p>
        </p:txBody>
      </p:sp>
      <p:sp>
        <p:nvSpPr>
          <p:cNvPr id="3" name="Text 2"/>
          <p:cNvSpPr>
            <a:spLocks noGrp="1"/>
          </p:cNvSpPr>
          <p:nvPr>
            <p:ph type="body" idx="1"/>
          </p:nvPr>
        </p:nvSpPr>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Date 3"/>
          <p:cNvSpPr>
            <a:spLocks noGrp="1"/>
          </p:cNvSpPr>
          <p:nvPr>
            <p:ph type="dt" sz="half" idx="10"/>
          </p:nvPr>
        </p:nvSpPr>
        <p:spPr/>
        <p:txBody>
          <a:bodyPr/>
          <a:lstStyle/>
          <a:p>
            <a:fld id="{C16525B2-4347-4F72-BAF7-76B19438D329}" type="datetimeFigureOut">
              <a:rPr lang="en-US" smtClean="0"/>
              <a:t>7/19/2025</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FiBL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F0F81-41B8-794D-AEE5-48EAF7060820}"/>
              </a:ext>
            </a:extLst>
          </p:cNvPr>
          <p:cNvSpPr>
            <a:spLocks noGrp="1"/>
          </p:cNvSpPr>
          <p:nvPr>
            <p:ph type="title"/>
          </p:nvPr>
        </p:nvSpPr>
        <p:spPr/>
        <p:txBody>
          <a:bodyPr>
            <a:normAutofit/>
          </a:bodyPr>
          <a:lstStyle>
            <a:lvl1pPr>
              <a:defRPr sz="3439" b="1"/>
            </a:lvl1pPr>
          </a:lstStyle>
          <a:p>
            <a:r>
              <a:rPr lang="en-US" dirty="0"/>
              <a:t>Click to edit Master title style</a:t>
            </a:r>
          </a:p>
        </p:txBody>
      </p:sp>
    </p:spTree>
    <p:extLst>
      <p:ext uri="{BB962C8B-B14F-4D97-AF65-F5344CB8AC3E}">
        <p14:creationId xmlns:p14="http://schemas.microsoft.com/office/powerpoint/2010/main" val="2854631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FiB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317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011526" y="590727"/>
            <a:ext cx="12950249" cy="918896"/>
          </a:xfrm>
        </p:spPr>
        <p:txBody>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Inhaltsplatzhalter 2"/>
          <p:cNvSpPr>
            <a:spLocks noGrp="1"/>
          </p:cNvSpPr>
          <p:nvPr>
            <p:ph idx="1" hasCustomPrompt="1"/>
          </p:nvPr>
        </p:nvSpPr>
        <p:spPr>
          <a:xfrm>
            <a:off x="1000822" y="2390267"/>
            <a:ext cx="12971661" cy="6289326"/>
          </a:xfrm>
        </p:spPr>
        <p:txBody>
          <a:bodyPr/>
          <a:lstStyle>
            <a:lvl1pPr>
              <a:defRPr sz="2702" baseline="0"/>
            </a:lvl1pPr>
            <a:lvl2pPr>
              <a:defRPr sz="2456"/>
            </a:lvl2pPr>
            <a:lvl3pPr>
              <a:defRPr sz="2456"/>
            </a:lvl3pPr>
            <a:lvl4pPr>
              <a:defRPr sz="2211"/>
            </a:lvl4pPr>
            <a:lvl5pPr>
              <a:defRPr sz="1965"/>
            </a:lvl5pPr>
          </a:lstStyle>
          <a:p>
            <a:pPr lvl="0"/>
            <a:r>
              <a:rPr lang="en-GB" noProof="0" dirty="0" err="1"/>
              <a:t>Erste</a:t>
            </a:r>
            <a:r>
              <a:rPr lang="en-GB" noProof="0" dirty="0"/>
              <a:t> </a:t>
            </a:r>
            <a:r>
              <a:rPr lang="en-GB" noProof="0" dirty="0" err="1"/>
              <a:t>Ebene</a:t>
            </a:r>
            <a:r>
              <a:rPr lang="en-GB" noProof="0" dirty="0"/>
              <a:t> </a:t>
            </a:r>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11" name="Datumsplatzhalter 4"/>
          <p:cNvSpPr>
            <a:spLocks noGrp="1"/>
          </p:cNvSpPr>
          <p:nvPr>
            <p:ph type="dt" sz="half" idx="2"/>
          </p:nvPr>
        </p:nvSpPr>
        <p:spPr>
          <a:xfrm>
            <a:off x="9844426" y="9076155"/>
            <a:ext cx="2842597" cy="525333"/>
          </a:xfrm>
          <a:prstGeom prst="rect">
            <a:avLst/>
          </a:prstGeom>
        </p:spPr>
        <p:txBody>
          <a:bodyPr vert="horz" lIns="91440" tIns="45720" rIns="91440" bIns="45720" rtlCol="0" anchor="b"/>
          <a:lstStyle>
            <a:lvl1pPr algn="r">
              <a:defRPr sz="1474" spc="25" baseline="0">
                <a:solidFill>
                  <a:schemeClr val="tx1"/>
                </a:solidFill>
              </a:defRPr>
            </a:lvl1pPr>
          </a:lstStyle>
          <a:p>
            <a:fld id="{29AF5E0C-915B-4FE3-8BA1-36302552C7A1}" type="datetime4">
              <a:rPr lang="en-GB" noProof="0" smtClean="0"/>
              <a:t>19 July 2025</a:t>
            </a:fld>
            <a:endParaRPr lang="en-GB" noProof="0" dirty="0"/>
          </a:p>
        </p:txBody>
      </p:sp>
      <p:sp>
        <p:nvSpPr>
          <p:cNvPr id="12" name="Foliennummernplatzhalter 5"/>
          <p:cNvSpPr>
            <a:spLocks noGrp="1"/>
          </p:cNvSpPr>
          <p:nvPr>
            <p:ph type="sldNum" sz="quarter" idx="4"/>
          </p:nvPr>
        </p:nvSpPr>
        <p:spPr>
          <a:xfrm>
            <a:off x="12687023" y="9076155"/>
            <a:ext cx="1296900" cy="525333"/>
          </a:xfrm>
          <a:prstGeom prst="rect">
            <a:avLst/>
          </a:prstGeom>
        </p:spPr>
        <p:txBody>
          <a:bodyPr vert="horz" lIns="0" tIns="45720" rIns="0" bIns="45720" rtlCol="0" anchor="b"/>
          <a:lstStyle>
            <a:lvl1pPr algn="r">
              <a:defRPr sz="1474" spc="25" baseline="0">
                <a:solidFill>
                  <a:schemeClr val="tx1"/>
                </a:solidFill>
              </a:defRPr>
            </a:lvl1pPr>
          </a:lstStyle>
          <a:p>
            <a:fld id="{B295DEAF-E952-4796-AAEE-4201E40CA590}" type="slidenum">
              <a:rPr lang="en-GB" noProof="0" smtClean="0"/>
              <a:pPr/>
              <a:t>‹Nr.›</a:t>
            </a:fld>
            <a:endParaRPr lang="en-GB" noProof="0" dirty="0"/>
          </a:p>
        </p:txBody>
      </p:sp>
    </p:spTree>
    <p:extLst>
      <p:ext uri="{BB962C8B-B14F-4D97-AF65-F5344CB8AC3E}">
        <p14:creationId xmlns:p14="http://schemas.microsoft.com/office/powerpoint/2010/main" val="2222339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7" name="Datumsplatzhalter 4"/>
          <p:cNvSpPr>
            <a:spLocks noGrp="1"/>
          </p:cNvSpPr>
          <p:nvPr>
            <p:ph type="dt" sz="half" idx="2"/>
          </p:nvPr>
        </p:nvSpPr>
        <p:spPr>
          <a:xfrm>
            <a:off x="9844426" y="9076155"/>
            <a:ext cx="2842597" cy="525333"/>
          </a:xfrm>
          <a:prstGeom prst="rect">
            <a:avLst/>
          </a:prstGeom>
        </p:spPr>
        <p:txBody>
          <a:bodyPr vert="horz" lIns="91440" tIns="45720" rIns="91440" bIns="45720" rtlCol="0" anchor="b"/>
          <a:lstStyle>
            <a:lvl1pPr algn="r">
              <a:defRPr sz="1474" spc="25" baseline="0">
                <a:solidFill>
                  <a:schemeClr val="tx1"/>
                </a:solidFill>
              </a:defRPr>
            </a:lvl1pPr>
          </a:lstStyle>
          <a:p>
            <a:fld id="{624A798B-A3DA-4942-B8F6-D602136F51AD}" type="datetime4">
              <a:rPr lang="en-GB" noProof="0" smtClean="0"/>
              <a:t>19 July 2025</a:t>
            </a:fld>
            <a:endParaRPr lang="en-GB" noProof="0" dirty="0"/>
          </a:p>
        </p:txBody>
      </p:sp>
      <p:sp>
        <p:nvSpPr>
          <p:cNvPr id="8" name="Foliennummernplatzhalter 5"/>
          <p:cNvSpPr>
            <a:spLocks noGrp="1"/>
          </p:cNvSpPr>
          <p:nvPr>
            <p:ph type="sldNum" sz="quarter" idx="4"/>
          </p:nvPr>
        </p:nvSpPr>
        <p:spPr>
          <a:xfrm>
            <a:off x="12687023" y="9076155"/>
            <a:ext cx="1296900" cy="525333"/>
          </a:xfrm>
          <a:prstGeom prst="rect">
            <a:avLst/>
          </a:prstGeom>
        </p:spPr>
        <p:txBody>
          <a:bodyPr vert="horz" lIns="0" tIns="45720" rIns="0" bIns="45720" rtlCol="0" anchor="b"/>
          <a:lstStyle>
            <a:lvl1pPr algn="r">
              <a:defRPr sz="1474" spc="25" baseline="0">
                <a:solidFill>
                  <a:schemeClr val="tx1"/>
                </a:solidFill>
              </a:defRPr>
            </a:lvl1pPr>
          </a:lstStyle>
          <a:p>
            <a:fld id="{B295DEAF-E952-4796-AAEE-4201E40CA590}" type="slidenum">
              <a:rPr lang="en-GB" noProof="0" smtClean="0"/>
              <a:pPr/>
              <a:t>‹Nr.›</a:t>
            </a:fld>
            <a:endParaRPr lang="en-GB" noProof="0" dirty="0"/>
          </a:p>
        </p:txBody>
      </p:sp>
    </p:spTree>
    <p:extLst>
      <p:ext uri="{BB962C8B-B14F-4D97-AF65-F5344CB8AC3E}">
        <p14:creationId xmlns:p14="http://schemas.microsoft.com/office/powerpoint/2010/main" val="30483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1365" y="667173"/>
            <a:ext cx="4829279" cy="2335107"/>
          </a:xfrm>
        </p:spPr>
        <p:txBody>
          <a:bodyPr anchor="b"/>
          <a:lstStyle>
            <a:lvl1pPr>
              <a:defRPr sz="3930"/>
            </a:lvl1pPr>
          </a:lstStyle>
          <a:p>
            <a:r>
              <a:rPr lang="en-US"/>
              <a:t>Click to edit Master title style</a:t>
            </a:r>
          </a:p>
        </p:txBody>
      </p:sp>
      <p:sp>
        <p:nvSpPr>
          <p:cNvPr id="3" name="Content Placeholder 2"/>
          <p:cNvSpPr>
            <a:spLocks noGrp="1"/>
          </p:cNvSpPr>
          <p:nvPr>
            <p:ph idx="1"/>
          </p:nvPr>
        </p:nvSpPr>
        <p:spPr>
          <a:xfrm>
            <a:off x="6365603" y="1440910"/>
            <a:ext cx="7580233" cy="7111882"/>
          </a:xfrm>
        </p:spPr>
        <p:txBody>
          <a:bodyPr/>
          <a:lstStyle>
            <a:lvl1pPr>
              <a:defRPr sz="3930"/>
            </a:lvl1pPr>
            <a:lvl2pPr>
              <a:defRPr sz="3439"/>
            </a:lvl2pPr>
            <a:lvl3pPr>
              <a:defRPr sz="2947"/>
            </a:lvl3pPr>
            <a:lvl4pPr>
              <a:defRPr sz="2456"/>
            </a:lvl4pPr>
            <a:lvl5pPr>
              <a:defRPr sz="2456"/>
            </a:lvl5pPr>
            <a:lvl6pPr>
              <a:defRPr sz="2456"/>
            </a:lvl6pPr>
            <a:lvl7pPr>
              <a:defRPr sz="2456"/>
            </a:lvl7pPr>
            <a:lvl8pPr>
              <a:defRPr sz="2456"/>
            </a:lvl8pPr>
            <a:lvl9pPr>
              <a:defRPr sz="245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31365" y="3002280"/>
            <a:ext cx="4829279" cy="5562095"/>
          </a:xfrm>
        </p:spPr>
        <p:txBody>
          <a:bodyPr/>
          <a:lstStyle>
            <a:lvl1pPr marL="0" indent="0">
              <a:buNone/>
              <a:defRPr sz="1965"/>
            </a:lvl1pPr>
            <a:lvl2pPr marL="561487" indent="0">
              <a:buNone/>
              <a:defRPr sz="1719"/>
            </a:lvl2pPr>
            <a:lvl3pPr marL="1122975" indent="0">
              <a:buNone/>
              <a:defRPr sz="1474"/>
            </a:lvl3pPr>
            <a:lvl4pPr marL="1684462" indent="0">
              <a:buNone/>
              <a:defRPr sz="1228"/>
            </a:lvl4pPr>
            <a:lvl5pPr marL="2245949" indent="0">
              <a:buNone/>
              <a:defRPr sz="1228"/>
            </a:lvl5pPr>
            <a:lvl6pPr marL="2807437" indent="0">
              <a:buNone/>
              <a:defRPr sz="1228"/>
            </a:lvl6pPr>
            <a:lvl7pPr marL="3368924" indent="0">
              <a:buNone/>
              <a:defRPr sz="1228"/>
            </a:lvl7pPr>
            <a:lvl8pPr marL="3930411" indent="0">
              <a:buNone/>
              <a:defRPr sz="1228"/>
            </a:lvl8pPr>
            <a:lvl9pPr marL="4491899" indent="0">
              <a:buNone/>
              <a:defRPr sz="1228"/>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7/19/2025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‹Nr.›</a:t>
            </a:fld>
            <a:endParaRPr lang="en-US"/>
          </a:p>
        </p:txBody>
      </p:sp>
    </p:spTree>
    <p:extLst>
      <p:ext uri="{BB962C8B-B14F-4D97-AF65-F5344CB8AC3E}">
        <p14:creationId xmlns:p14="http://schemas.microsoft.com/office/powerpoint/2010/main" val="3875041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873444" y="333586"/>
            <a:ext cx="13512363" cy="1019293"/>
          </a:xfrm>
        </p:spPr>
        <p:txBody>
          <a:bodyPr lIns="0" tIns="0"/>
          <a:lstStyle/>
          <a:p>
            <a:r>
              <a:rPr lang="en-GB" noProof="0" dirty="0" err="1"/>
              <a:t>Mastertitelformat</a:t>
            </a:r>
            <a:r>
              <a:rPr lang="en-GB" noProof="0" dirty="0"/>
              <a:t> </a:t>
            </a:r>
            <a:r>
              <a:rPr lang="en-GB" noProof="0" dirty="0" err="1"/>
              <a:t>bearbeiten</a:t>
            </a:r>
            <a:endParaRPr lang="en-GB" noProof="0" dirty="0"/>
          </a:p>
        </p:txBody>
      </p:sp>
      <p:sp>
        <p:nvSpPr>
          <p:cNvPr id="3" name="Inhaltsplatzhalter 2"/>
          <p:cNvSpPr>
            <a:spLocks noGrp="1"/>
          </p:cNvSpPr>
          <p:nvPr>
            <p:ph sz="half" idx="1"/>
          </p:nvPr>
        </p:nvSpPr>
        <p:spPr>
          <a:xfrm>
            <a:off x="873444" y="2166000"/>
            <a:ext cx="6530023" cy="6831576"/>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r>
              <a:rPr lang="en-GB" noProof="0" dirty="0"/>
              <a:t> </a:t>
            </a:r>
          </a:p>
        </p:txBody>
      </p:sp>
      <p:sp>
        <p:nvSpPr>
          <p:cNvPr id="5" name="Rectangle 15"/>
          <p:cNvSpPr>
            <a:spLocks noGrp="1" noChangeArrowheads="1"/>
          </p:cNvSpPr>
          <p:nvPr>
            <p:ph type="sldNum" sz="quarter" idx="10"/>
          </p:nvPr>
        </p:nvSpPr>
        <p:spPr/>
        <p:txBody>
          <a:bodyPr/>
          <a:lstStyle>
            <a:lvl1pPr>
              <a:defRPr/>
            </a:lvl1pPr>
          </a:lstStyle>
          <a:p>
            <a:pPr>
              <a:defRPr/>
            </a:pPr>
            <a:fld id="{8E111EDD-A746-4E57-9E68-1651CE3C54B2}" type="slidenum">
              <a:rPr lang="en-GB" noProof="0" smtClean="0"/>
              <a:pPr>
                <a:defRPr/>
              </a:pPr>
              <a:t>‹Nr.›</a:t>
            </a:fld>
            <a:endParaRPr lang="en-GB" noProof="0" dirty="0"/>
          </a:p>
        </p:txBody>
      </p:sp>
      <p:sp>
        <p:nvSpPr>
          <p:cNvPr id="6" name="Inhaltsplatzhalter 2"/>
          <p:cNvSpPr>
            <a:spLocks noGrp="1"/>
          </p:cNvSpPr>
          <p:nvPr>
            <p:ph sz="half" idx="11"/>
          </p:nvPr>
        </p:nvSpPr>
        <p:spPr>
          <a:xfrm>
            <a:off x="7710210" y="2166000"/>
            <a:ext cx="6530023" cy="6831576"/>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r>
              <a:rPr lang="en-GB" noProof="0" dirty="0"/>
              <a:t> </a:t>
            </a:r>
          </a:p>
        </p:txBody>
      </p:sp>
    </p:spTree>
    <p:extLst>
      <p:ext uri="{BB962C8B-B14F-4D97-AF65-F5344CB8AC3E}">
        <p14:creationId xmlns:p14="http://schemas.microsoft.com/office/powerpoint/2010/main" val="369736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1365" y="1792718"/>
            <a:ext cx="4829279" cy="1209562"/>
          </a:xfrm>
        </p:spPr>
        <p:txBody>
          <a:bodyPr anchor="b"/>
          <a:lstStyle>
            <a:lvl1pPr>
              <a:defRPr sz="3930"/>
            </a:lvl1pPr>
          </a:lstStyle>
          <a:p>
            <a:r>
              <a:rPr lang="en-US"/>
              <a:t>Click to edit Master title style</a:t>
            </a:r>
          </a:p>
        </p:txBody>
      </p:sp>
      <p:sp>
        <p:nvSpPr>
          <p:cNvPr id="3" name="Content Placeholder 2"/>
          <p:cNvSpPr>
            <a:spLocks noGrp="1"/>
          </p:cNvSpPr>
          <p:nvPr>
            <p:ph idx="1"/>
          </p:nvPr>
        </p:nvSpPr>
        <p:spPr>
          <a:xfrm>
            <a:off x="6365603" y="1440910"/>
            <a:ext cx="7580233" cy="2343398"/>
          </a:xfrm>
        </p:spPr>
        <p:txBody>
          <a:bodyPr/>
          <a:lstStyle>
            <a:lvl1pPr>
              <a:defRPr sz="3930"/>
            </a:lvl1pPr>
            <a:lvl2pPr>
              <a:defRPr sz="3439"/>
            </a:lvl2pPr>
            <a:lvl3pPr>
              <a:defRPr sz="2947"/>
            </a:lvl3pPr>
            <a:lvl4pPr>
              <a:defRPr sz="2456"/>
            </a:lvl4pPr>
            <a:lvl5pPr>
              <a:defRPr sz="2456"/>
            </a:lvl5pPr>
            <a:lvl6pPr>
              <a:defRPr sz="2456"/>
            </a:lvl6pPr>
            <a:lvl7pPr>
              <a:defRPr sz="2456"/>
            </a:lvl7pPr>
            <a:lvl8pPr>
              <a:defRPr sz="2456"/>
            </a:lvl8pPr>
            <a:lvl9pPr>
              <a:defRPr sz="245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31365" y="3002280"/>
            <a:ext cx="4829279" cy="302390"/>
          </a:xfrm>
        </p:spPr>
        <p:txBody>
          <a:bodyPr/>
          <a:lstStyle>
            <a:lvl1pPr marL="0" indent="0">
              <a:buNone/>
              <a:defRPr sz="1965"/>
            </a:lvl1pPr>
            <a:lvl2pPr marL="561487" indent="0">
              <a:buNone/>
              <a:defRPr sz="1719"/>
            </a:lvl2pPr>
            <a:lvl3pPr marL="1122975" indent="0">
              <a:buNone/>
              <a:defRPr sz="1474"/>
            </a:lvl3pPr>
            <a:lvl4pPr marL="1684462" indent="0">
              <a:buNone/>
              <a:defRPr sz="1228"/>
            </a:lvl4pPr>
            <a:lvl5pPr marL="2245949" indent="0">
              <a:buNone/>
              <a:defRPr sz="1228"/>
            </a:lvl5pPr>
            <a:lvl6pPr marL="2807437" indent="0">
              <a:buNone/>
              <a:defRPr sz="1228"/>
            </a:lvl6pPr>
            <a:lvl7pPr marL="3368924" indent="0">
              <a:buNone/>
              <a:defRPr sz="1228"/>
            </a:lvl7pPr>
            <a:lvl8pPr marL="3930411" indent="0">
              <a:buNone/>
              <a:defRPr sz="1228"/>
            </a:lvl8pPr>
            <a:lvl9pPr marL="4491899" indent="0">
              <a:buNone/>
              <a:defRPr sz="1228"/>
            </a:lvl9pPr>
          </a:lstStyle>
          <a:p>
            <a:pPr lvl="0"/>
            <a:r>
              <a:rPr lang="en-US"/>
              <a:t>Edit Master text styles</a:t>
            </a:r>
          </a:p>
        </p:txBody>
      </p:sp>
      <p:sp>
        <p:nvSpPr>
          <p:cNvPr id="5" name="Date Placeholder 4"/>
          <p:cNvSpPr>
            <a:spLocks noGrp="1"/>
          </p:cNvSpPr>
          <p:nvPr>
            <p:ph type="dt" sz="half" idx="10"/>
          </p:nvPr>
        </p:nvSpPr>
        <p:spPr>
          <a:xfrm>
            <a:off x="377666" y="9944862"/>
            <a:ext cx="1737264" cy="276999"/>
          </a:xfrm>
        </p:spPr>
        <p:txBody>
          <a:bodyPr/>
          <a:lstStyle/>
          <a:p>
            <a:fld id="{627ED9C8-F09A-4D9E-BEC0-4725162E21FF}" type="datetimeFigureOut">
              <a:rPr lang="en-US" smtClean="0"/>
              <a:t>7/19/2025</a:t>
            </a:fld>
            <a:endParaRPr lang="en-US"/>
          </a:p>
        </p:txBody>
      </p:sp>
      <p:sp>
        <p:nvSpPr>
          <p:cNvPr id="6" name="Footer Placeholder 5"/>
          <p:cNvSpPr>
            <a:spLocks noGrp="1"/>
          </p:cNvSpPr>
          <p:nvPr>
            <p:ph type="ftr" sz="quarter" idx="11"/>
          </p:nvPr>
        </p:nvSpPr>
        <p:spPr>
          <a:xfrm>
            <a:off x="2568130" y="9944862"/>
            <a:ext cx="2417063" cy="276999"/>
          </a:xfrm>
        </p:spPr>
        <p:txBody>
          <a:bodyPr/>
          <a:lstStyle/>
          <a:p>
            <a:endParaRPr lang="en-US"/>
          </a:p>
        </p:txBody>
      </p:sp>
      <p:sp>
        <p:nvSpPr>
          <p:cNvPr id="7" name="Slide Number Placeholder 6"/>
          <p:cNvSpPr>
            <a:spLocks noGrp="1"/>
          </p:cNvSpPr>
          <p:nvPr>
            <p:ph type="sldNum" sz="quarter" idx="12"/>
          </p:nvPr>
        </p:nvSpPr>
        <p:spPr>
          <a:xfrm>
            <a:off x="5438394" y="9944862"/>
            <a:ext cx="1737264" cy="276999"/>
          </a:xfrm>
        </p:spPr>
        <p:txBody>
          <a:bodyPr/>
          <a:lstStyle/>
          <a:p>
            <a:fld id="{8C7D807A-D3EC-4DEA-86E2-120E4093F1A6}" type="slidenum">
              <a:rPr lang="en-US" smtClean="0"/>
              <a:t>‹Nr.›</a:t>
            </a:fld>
            <a:endParaRPr lang="en-US"/>
          </a:p>
        </p:txBody>
      </p:sp>
    </p:spTree>
    <p:extLst>
      <p:ext uri="{BB962C8B-B14F-4D97-AF65-F5344CB8AC3E}">
        <p14:creationId xmlns:p14="http://schemas.microsoft.com/office/powerpoint/2010/main" val="449141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BL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DBFF-EB18-DD4C-A88E-ECF19E59DE91}"/>
              </a:ext>
            </a:extLst>
          </p:cNvPr>
          <p:cNvSpPr>
            <a:spLocks noGrp="1"/>
          </p:cNvSpPr>
          <p:nvPr>
            <p:ph type="ctrTitle"/>
          </p:nvPr>
        </p:nvSpPr>
        <p:spPr>
          <a:xfrm>
            <a:off x="1521022" y="6283249"/>
            <a:ext cx="11580616" cy="1355503"/>
          </a:xfrm>
        </p:spPr>
        <p:txBody>
          <a:bodyPr anchor="t">
            <a:normAutofit/>
          </a:bodyPr>
          <a:lstStyle>
            <a:lvl1pPr algn="l">
              <a:defRPr sz="3439" b="1"/>
            </a:lvl1pPr>
          </a:lstStyle>
          <a:p>
            <a:r>
              <a:rPr lang="en-US" dirty="0"/>
              <a:t>Click to edit Master title style</a:t>
            </a:r>
          </a:p>
        </p:txBody>
      </p:sp>
      <p:sp>
        <p:nvSpPr>
          <p:cNvPr id="3" name="Subtitle 2">
            <a:extLst>
              <a:ext uri="{FF2B5EF4-FFF2-40B4-BE49-F238E27FC236}">
                <a16:creationId xmlns:a16="http://schemas.microsoft.com/office/drawing/2014/main" id="{8BD12E77-49F3-F844-B0A1-2018032B0078}"/>
              </a:ext>
            </a:extLst>
          </p:cNvPr>
          <p:cNvSpPr>
            <a:spLocks noGrp="1"/>
          </p:cNvSpPr>
          <p:nvPr>
            <p:ph type="subTitle" idx="1"/>
          </p:nvPr>
        </p:nvSpPr>
        <p:spPr>
          <a:xfrm>
            <a:off x="1521022" y="7710496"/>
            <a:ext cx="11580616" cy="872460"/>
          </a:xfrm>
        </p:spPr>
        <p:txBody>
          <a:bodyPr>
            <a:normAutofit/>
          </a:bodyPr>
          <a:lstStyle>
            <a:lvl1pPr marL="0" indent="0" algn="l">
              <a:buNone/>
              <a:defRPr sz="3193"/>
            </a:lvl1pPr>
            <a:lvl2pPr marL="561487" indent="0" algn="ctr">
              <a:buNone/>
              <a:defRPr sz="2456"/>
            </a:lvl2pPr>
            <a:lvl3pPr marL="1122975" indent="0" algn="ctr">
              <a:buNone/>
              <a:defRPr sz="2211"/>
            </a:lvl3pPr>
            <a:lvl4pPr marL="1684462" indent="0" algn="ctr">
              <a:buNone/>
              <a:defRPr sz="1965"/>
            </a:lvl4pPr>
            <a:lvl5pPr marL="2245949" indent="0" algn="ctr">
              <a:buNone/>
              <a:defRPr sz="1965"/>
            </a:lvl5pPr>
            <a:lvl6pPr marL="2807437" indent="0" algn="ctr">
              <a:buNone/>
              <a:defRPr sz="1965"/>
            </a:lvl6pPr>
            <a:lvl7pPr marL="3368924" indent="0" algn="ctr">
              <a:buNone/>
              <a:defRPr sz="1965"/>
            </a:lvl7pPr>
            <a:lvl8pPr marL="3930411" indent="0" algn="ctr">
              <a:buNone/>
              <a:defRPr sz="1965"/>
            </a:lvl8pPr>
            <a:lvl9pPr marL="4491899" indent="0" algn="ctr">
              <a:buNone/>
              <a:defRPr sz="1965"/>
            </a:lvl9pPr>
          </a:lstStyle>
          <a:p>
            <a:r>
              <a:rPr lang="en-US" dirty="0"/>
              <a:t>Click to edit Master subtitle style</a:t>
            </a:r>
          </a:p>
        </p:txBody>
      </p:sp>
      <p:pic>
        <p:nvPicPr>
          <p:cNvPr id="11" name="Graphic 10">
            <a:extLst>
              <a:ext uri="{FF2B5EF4-FFF2-40B4-BE49-F238E27FC236}">
                <a16:creationId xmlns:a16="http://schemas.microsoft.com/office/drawing/2014/main" id="{55A50E0F-ED28-864E-B0A6-5D2754C7B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2060" y="760071"/>
            <a:ext cx="1614606" cy="799365"/>
          </a:xfrm>
          <a:prstGeom prst="rect">
            <a:avLst/>
          </a:prstGeom>
        </p:spPr>
      </p:pic>
      <p:sp>
        <p:nvSpPr>
          <p:cNvPr id="12" name="Rectangle 11">
            <a:extLst>
              <a:ext uri="{FF2B5EF4-FFF2-40B4-BE49-F238E27FC236}">
                <a16:creationId xmlns:a16="http://schemas.microsoft.com/office/drawing/2014/main" id="{BF254339-8DB6-654D-B850-1C2EB50816E9}"/>
              </a:ext>
            </a:extLst>
          </p:cNvPr>
          <p:cNvSpPr/>
          <p:nvPr userDrawn="1"/>
        </p:nvSpPr>
        <p:spPr>
          <a:xfrm>
            <a:off x="838695" y="8918166"/>
            <a:ext cx="1464162" cy="8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11"/>
          </a:p>
        </p:txBody>
      </p:sp>
      <p:sp>
        <p:nvSpPr>
          <p:cNvPr id="13" name="Subtitle 2">
            <a:extLst>
              <a:ext uri="{FF2B5EF4-FFF2-40B4-BE49-F238E27FC236}">
                <a16:creationId xmlns:a16="http://schemas.microsoft.com/office/drawing/2014/main" id="{888E5C9F-1501-2C4C-BAAD-119C398735A5}"/>
              </a:ext>
            </a:extLst>
          </p:cNvPr>
          <p:cNvSpPr txBox="1">
            <a:spLocks/>
          </p:cNvSpPr>
          <p:nvPr userDrawn="1"/>
        </p:nvSpPr>
        <p:spPr>
          <a:xfrm>
            <a:off x="3743325" y="814293"/>
            <a:ext cx="11229975" cy="2416186"/>
          </a:xfrm>
          <a:prstGeom prst="rect">
            <a:avLst/>
          </a:prstGeom>
        </p:spPr>
        <p:txBody>
          <a:bodyPr vert="horz" lIns="112300" tIns="56150" rIns="112300" bIns="56150" rtlCol="0">
            <a:normAutofit/>
          </a:bodyP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60000"/>
              </a:lnSpc>
            </a:pPr>
            <a:r>
              <a:rPr lang="de-CH" sz="2456" noProof="0" dirty="0"/>
              <a:t>Research Institute </a:t>
            </a:r>
            <a:r>
              <a:rPr lang="de-CH" sz="2456" noProof="0" dirty="0" err="1"/>
              <a:t>of</a:t>
            </a:r>
            <a:r>
              <a:rPr lang="de-CH" sz="2456" noProof="0" dirty="0"/>
              <a:t> </a:t>
            </a:r>
            <a:r>
              <a:rPr lang="de-CH" sz="2456" noProof="0" dirty="0" err="1"/>
              <a:t>Organic</a:t>
            </a:r>
            <a:r>
              <a:rPr lang="de-CH" sz="2456" noProof="0" dirty="0"/>
              <a:t> </a:t>
            </a:r>
            <a:r>
              <a:rPr lang="de-CH" sz="2456" noProof="0" dirty="0" err="1"/>
              <a:t>Agriculture</a:t>
            </a:r>
            <a:r>
              <a:rPr lang="de-CH" sz="2456" noProof="0" dirty="0"/>
              <a:t> FiBL</a:t>
            </a:r>
          </a:p>
          <a:p>
            <a:pPr algn="l">
              <a:lnSpc>
                <a:spcPct val="60000"/>
              </a:lnSpc>
            </a:pPr>
            <a:r>
              <a:rPr lang="de-CH" sz="2456" noProof="0" dirty="0"/>
              <a:t>info.suisse@fibl.org | </a:t>
            </a:r>
            <a:r>
              <a:rPr lang="de-CH" sz="2456" noProof="0" dirty="0" err="1"/>
              <a:t>www.fibl.org</a:t>
            </a:r>
            <a:endParaRPr lang="de-CH" sz="2456" spc="25" noProof="0" dirty="0"/>
          </a:p>
        </p:txBody>
      </p:sp>
      <p:sp>
        <p:nvSpPr>
          <p:cNvPr id="14" name="Textplatzhalter 3">
            <a:extLst>
              <a:ext uri="{FF2B5EF4-FFF2-40B4-BE49-F238E27FC236}">
                <a16:creationId xmlns:a16="http://schemas.microsoft.com/office/drawing/2014/main" id="{D3BA7F37-53AE-324F-A201-9AD658A06E9D}"/>
              </a:ext>
            </a:extLst>
          </p:cNvPr>
          <p:cNvSpPr>
            <a:spLocks noGrp="1"/>
          </p:cNvSpPr>
          <p:nvPr>
            <p:ph type="body" sz="quarter" idx="18" hasCustomPrompt="1"/>
          </p:nvPr>
        </p:nvSpPr>
        <p:spPr>
          <a:xfrm>
            <a:off x="1521022" y="8610894"/>
            <a:ext cx="11580616" cy="307272"/>
          </a:xfrm>
        </p:spPr>
        <p:txBody>
          <a:bodyPr anchor="b"/>
          <a:lstStyle>
            <a:lvl1pPr marL="0" marR="0" indent="0" algn="l" defTabSz="842231" rtl="0" eaLnBrk="1" fontAlgn="auto" latinLnBrk="0" hangingPunct="1">
              <a:lnSpc>
                <a:spcPct val="90000"/>
              </a:lnSpc>
              <a:spcBef>
                <a:spcPts val="921"/>
              </a:spcBef>
              <a:spcAft>
                <a:spcPts val="0"/>
              </a:spcAft>
              <a:buClr>
                <a:srgbClr val="006C8E"/>
              </a:buClr>
              <a:buSzTx/>
              <a:buFont typeface="Arial" panose="020B0604020202020204" pitchFamily="34" charset="0"/>
              <a:buNone/>
              <a:tabLst/>
              <a:defRPr sz="2211" baseline="0"/>
            </a:lvl1pPr>
          </a:lstStyle>
          <a:p>
            <a:pPr marL="0" marR="0" lvl="0" indent="0" algn="l" defTabSz="842231" rtl="0" eaLnBrk="1" fontAlgn="auto" latinLnBrk="0" hangingPunct="1">
              <a:lnSpc>
                <a:spcPct val="90000"/>
              </a:lnSpc>
              <a:spcBef>
                <a:spcPts val="921"/>
              </a:spcBef>
              <a:spcAft>
                <a:spcPts val="0"/>
              </a:spcAft>
              <a:buClr>
                <a:srgbClr val="006C8E"/>
              </a:buClr>
              <a:buSzTx/>
              <a:buFont typeface="Arial" panose="020B0604020202020204" pitchFamily="34" charset="0"/>
              <a:buNone/>
              <a:tabLst/>
              <a:defRPr/>
            </a:pPr>
            <a:r>
              <a:rPr lang="de-CH" spc="25" dirty="0"/>
              <a:t>Event, </a:t>
            </a:r>
            <a:r>
              <a:rPr lang="de-CH" spc="25" dirty="0" err="1"/>
              <a:t>date</a:t>
            </a:r>
            <a:r>
              <a:rPr lang="de-CH" spc="25" dirty="0"/>
              <a:t>, </a:t>
            </a:r>
            <a:r>
              <a:rPr lang="de-CH" spc="25" dirty="0" err="1"/>
              <a:t>presenter</a:t>
            </a:r>
            <a:r>
              <a:rPr lang="de-CH" spc="25" dirty="0"/>
              <a:t>, etc.</a:t>
            </a:r>
          </a:p>
        </p:txBody>
      </p:sp>
      <p:sp>
        <p:nvSpPr>
          <p:cNvPr id="42" name="Picture Placeholder 41">
            <a:extLst>
              <a:ext uri="{FF2B5EF4-FFF2-40B4-BE49-F238E27FC236}">
                <a16:creationId xmlns:a16="http://schemas.microsoft.com/office/drawing/2014/main" id="{7A926437-441C-6A4C-8E7F-D4F733895F9C}"/>
              </a:ext>
            </a:extLst>
          </p:cNvPr>
          <p:cNvSpPr>
            <a:spLocks noGrp="1"/>
          </p:cNvSpPr>
          <p:nvPr>
            <p:ph type="pic" sz="quarter" idx="19"/>
          </p:nvPr>
        </p:nvSpPr>
        <p:spPr>
          <a:xfrm>
            <a:off x="-59496" y="2440044"/>
            <a:ext cx="4514850" cy="3203499"/>
          </a:xfrm>
          <a:ln w="38100">
            <a:solidFill>
              <a:schemeClr val="bg1"/>
            </a:solidFill>
          </a:ln>
        </p:spPr>
        <p:txBody>
          <a:bodyPr/>
          <a:lstStyle>
            <a:lvl1pPr marL="0" indent="0">
              <a:buNone/>
              <a:defRPr/>
            </a:lvl1pPr>
          </a:lstStyle>
          <a:p>
            <a:endParaRPr lang="en-US" dirty="0"/>
          </a:p>
        </p:txBody>
      </p:sp>
      <p:sp>
        <p:nvSpPr>
          <p:cNvPr id="54" name="Picture Placeholder 41">
            <a:extLst>
              <a:ext uri="{FF2B5EF4-FFF2-40B4-BE49-F238E27FC236}">
                <a16:creationId xmlns:a16="http://schemas.microsoft.com/office/drawing/2014/main" id="{DAB84D41-7F32-AB48-8430-E84FCA693C97}"/>
              </a:ext>
            </a:extLst>
          </p:cNvPr>
          <p:cNvSpPr>
            <a:spLocks noGrp="1"/>
          </p:cNvSpPr>
          <p:nvPr>
            <p:ph type="pic" sz="quarter" idx="22"/>
          </p:nvPr>
        </p:nvSpPr>
        <p:spPr>
          <a:xfrm>
            <a:off x="4477773" y="2440044"/>
            <a:ext cx="3056260" cy="3203499"/>
          </a:xfrm>
          <a:ln w="38100">
            <a:solidFill>
              <a:schemeClr val="bg1"/>
            </a:solidFill>
          </a:ln>
        </p:spPr>
        <p:txBody>
          <a:bodyPr/>
          <a:lstStyle>
            <a:lvl1pPr marL="0" indent="0">
              <a:buNone/>
              <a:defRPr/>
            </a:lvl1pPr>
          </a:lstStyle>
          <a:p>
            <a:endParaRPr lang="en-US" dirty="0"/>
          </a:p>
        </p:txBody>
      </p:sp>
      <p:sp>
        <p:nvSpPr>
          <p:cNvPr id="55" name="Picture Placeholder 41">
            <a:extLst>
              <a:ext uri="{FF2B5EF4-FFF2-40B4-BE49-F238E27FC236}">
                <a16:creationId xmlns:a16="http://schemas.microsoft.com/office/drawing/2014/main" id="{2F5C97B4-E074-9341-B421-D166DB7918E8}"/>
              </a:ext>
            </a:extLst>
          </p:cNvPr>
          <p:cNvSpPr>
            <a:spLocks noGrp="1"/>
          </p:cNvSpPr>
          <p:nvPr>
            <p:ph type="pic" sz="quarter" idx="23"/>
          </p:nvPr>
        </p:nvSpPr>
        <p:spPr>
          <a:xfrm>
            <a:off x="7529066" y="2440044"/>
            <a:ext cx="4445529" cy="3203499"/>
          </a:xfrm>
          <a:ln w="38100">
            <a:solidFill>
              <a:schemeClr val="bg1"/>
            </a:solidFill>
          </a:ln>
        </p:spPr>
        <p:txBody>
          <a:bodyPr/>
          <a:lstStyle>
            <a:lvl1pPr marL="0" indent="0">
              <a:buNone/>
              <a:defRPr/>
            </a:lvl1pPr>
          </a:lstStyle>
          <a:p>
            <a:endParaRPr lang="en-US" dirty="0"/>
          </a:p>
        </p:txBody>
      </p:sp>
      <p:sp>
        <p:nvSpPr>
          <p:cNvPr id="56" name="Picture Placeholder 41">
            <a:extLst>
              <a:ext uri="{FF2B5EF4-FFF2-40B4-BE49-F238E27FC236}">
                <a16:creationId xmlns:a16="http://schemas.microsoft.com/office/drawing/2014/main" id="{FB4A9AA5-42E0-8949-940F-856681424749}"/>
              </a:ext>
            </a:extLst>
          </p:cNvPr>
          <p:cNvSpPr>
            <a:spLocks noGrp="1"/>
          </p:cNvSpPr>
          <p:nvPr>
            <p:ph type="pic" sz="quarter" idx="24"/>
          </p:nvPr>
        </p:nvSpPr>
        <p:spPr>
          <a:xfrm>
            <a:off x="11964194" y="2440044"/>
            <a:ext cx="3044104" cy="3203499"/>
          </a:xfrm>
          <a:ln w="38100">
            <a:solidFill>
              <a:schemeClr val="bg1"/>
            </a:solidFill>
          </a:ln>
        </p:spPr>
        <p:txBody>
          <a:bodyPr/>
          <a:lstStyle>
            <a:lvl1pPr marL="0" indent="0">
              <a:buNone/>
              <a:defRPr/>
            </a:lvl1pPr>
          </a:lstStyle>
          <a:p>
            <a:endParaRPr lang="en-US" dirty="0"/>
          </a:p>
        </p:txBody>
      </p:sp>
      <p:sp>
        <p:nvSpPr>
          <p:cNvPr id="57" name="Rectangle 56">
            <a:extLst>
              <a:ext uri="{FF2B5EF4-FFF2-40B4-BE49-F238E27FC236}">
                <a16:creationId xmlns:a16="http://schemas.microsoft.com/office/drawing/2014/main" id="{32EEA2A6-4ECA-B14F-9615-5A5E999B9F55}"/>
              </a:ext>
            </a:extLst>
          </p:cNvPr>
          <p:cNvSpPr/>
          <p:nvPr userDrawn="1"/>
        </p:nvSpPr>
        <p:spPr>
          <a:xfrm>
            <a:off x="13013632" y="8918166"/>
            <a:ext cx="1464162" cy="8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11"/>
          </a:p>
        </p:txBody>
      </p:sp>
    </p:spTree>
    <p:extLst>
      <p:ext uri="{BB962C8B-B14F-4D97-AF65-F5344CB8AC3E}">
        <p14:creationId xmlns:p14="http://schemas.microsoft.com/office/powerpoint/2010/main" val="2311891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BL Title Slide w/o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DBFF-EB18-DD4C-A88E-ECF19E59DE91}"/>
              </a:ext>
            </a:extLst>
          </p:cNvPr>
          <p:cNvSpPr>
            <a:spLocks noGrp="1"/>
          </p:cNvSpPr>
          <p:nvPr>
            <p:ph type="ctrTitle"/>
          </p:nvPr>
        </p:nvSpPr>
        <p:spPr>
          <a:xfrm>
            <a:off x="1521022" y="4674822"/>
            <a:ext cx="11580616" cy="1355503"/>
          </a:xfrm>
        </p:spPr>
        <p:txBody>
          <a:bodyPr anchor="t">
            <a:normAutofit/>
          </a:bodyPr>
          <a:lstStyle>
            <a:lvl1pPr algn="l">
              <a:defRPr sz="3439" b="1"/>
            </a:lvl1pPr>
          </a:lstStyle>
          <a:p>
            <a:r>
              <a:rPr lang="en-US" dirty="0"/>
              <a:t>Click to edit Master title style</a:t>
            </a:r>
          </a:p>
        </p:txBody>
      </p:sp>
      <p:sp>
        <p:nvSpPr>
          <p:cNvPr id="3" name="Subtitle 2">
            <a:extLst>
              <a:ext uri="{FF2B5EF4-FFF2-40B4-BE49-F238E27FC236}">
                <a16:creationId xmlns:a16="http://schemas.microsoft.com/office/drawing/2014/main" id="{8BD12E77-49F3-F844-B0A1-2018032B0078}"/>
              </a:ext>
            </a:extLst>
          </p:cNvPr>
          <p:cNvSpPr>
            <a:spLocks noGrp="1"/>
          </p:cNvSpPr>
          <p:nvPr>
            <p:ph type="subTitle" idx="1"/>
          </p:nvPr>
        </p:nvSpPr>
        <p:spPr>
          <a:xfrm>
            <a:off x="1521022" y="6030325"/>
            <a:ext cx="11580616" cy="2887841"/>
          </a:xfrm>
        </p:spPr>
        <p:txBody>
          <a:bodyPr>
            <a:normAutofit/>
          </a:bodyPr>
          <a:lstStyle>
            <a:lvl1pPr marL="0" indent="0" algn="l">
              <a:buNone/>
              <a:defRPr sz="3193"/>
            </a:lvl1pPr>
            <a:lvl2pPr marL="561487" indent="0" algn="ctr">
              <a:buNone/>
              <a:defRPr sz="2456"/>
            </a:lvl2pPr>
            <a:lvl3pPr marL="1122975" indent="0" algn="ctr">
              <a:buNone/>
              <a:defRPr sz="2211"/>
            </a:lvl3pPr>
            <a:lvl4pPr marL="1684462" indent="0" algn="ctr">
              <a:buNone/>
              <a:defRPr sz="1965"/>
            </a:lvl4pPr>
            <a:lvl5pPr marL="2245949" indent="0" algn="ctr">
              <a:buNone/>
              <a:defRPr sz="1965"/>
            </a:lvl5pPr>
            <a:lvl6pPr marL="2807437" indent="0" algn="ctr">
              <a:buNone/>
              <a:defRPr sz="1965"/>
            </a:lvl6pPr>
            <a:lvl7pPr marL="3368924" indent="0" algn="ctr">
              <a:buNone/>
              <a:defRPr sz="1965"/>
            </a:lvl7pPr>
            <a:lvl8pPr marL="3930411" indent="0" algn="ctr">
              <a:buNone/>
              <a:defRPr sz="1965"/>
            </a:lvl8pPr>
            <a:lvl9pPr marL="4491899" indent="0" algn="ctr">
              <a:buNone/>
              <a:defRPr sz="1965"/>
            </a:lvl9pPr>
          </a:lstStyle>
          <a:p>
            <a:r>
              <a:rPr lang="en-US" dirty="0"/>
              <a:t>Click to edit Master subtitle style</a:t>
            </a:r>
          </a:p>
        </p:txBody>
      </p:sp>
      <p:sp>
        <p:nvSpPr>
          <p:cNvPr id="12" name="Rectangle 11">
            <a:extLst>
              <a:ext uri="{FF2B5EF4-FFF2-40B4-BE49-F238E27FC236}">
                <a16:creationId xmlns:a16="http://schemas.microsoft.com/office/drawing/2014/main" id="{BF254339-8DB6-654D-B850-1C2EB50816E9}"/>
              </a:ext>
            </a:extLst>
          </p:cNvPr>
          <p:cNvSpPr/>
          <p:nvPr userDrawn="1"/>
        </p:nvSpPr>
        <p:spPr>
          <a:xfrm>
            <a:off x="838695" y="8918166"/>
            <a:ext cx="1464162" cy="8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11"/>
          </a:p>
        </p:txBody>
      </p:sp>
      <p:sp>
        <p:nvSpPr>
          <p:cNvPr id="42" name="Picture Placeholder 41">
            <a:extLst>
              <a:ext uri="{FF2B5EF4-FFF2-40B4-BE49-F238E27FC236}">
                <a16:creationId xmlns:a16="http://schemas.microsoft.com/office/drawing/2014/main" id="{7A926437-441C-6A4C-8E7F-D4F733895F9C}"/>
              </a:ext>
            </a:extLst>
          </p:cNvPr>
          <p:cNvSpPr>
            <a:spLocks noGrp="1"/>
          </p:cNvSpPr>
          <p:nvPr>
            <p:ph type="pic" sz="quarter" idx="19"/>
          </p:nvPr>
        </p:nvSpPr>
        <p:spPr>
          <a:xfrm>
            <a:off x="-59496" y="960927"/>
            <a:ext cx="4514850" cy="3203499"/>
          </a:xfrm>
          <a:ln w="38100">
            <a:solidFill>
              <a:schemeClr val="bg1"/>
            </a:solidFill>
          </a:ln>
        </p:spPr>
        <p:txBody>
          <a:bodyPr/>
          <a:lstStyle>
            <a:lvl1pPr marL="0" indent="0">
              <a:buNone/>
              <a:defRPr/>
            </a:lvl1pPr>
          </a:lstStyle>
          <a:p>
            <a:endParaRPr lang="en-US" dirty="0"/>
          </a:p>
        </p:txBody>
      </p:sp>
      <p:sp>
        <p:nvSpPr>
          <p:cNvPr id="54" name="Picture Placeholder 41">
            <a:extLst>
              <a:ext uri="{FF2B5EF4-FFF2-40B4-BE49-F238E27FC236}">
                <a16:creationId xmlns:a16="http://schemas.microsoft.com/office/drawing/2014/main" id="{DAB84D41-7F32-AB48-8430-E84FCA693C97}"/>
              </a:ext>
            </a:extLst>
          </p:cNvPr>
          <p:cNvSpPr>
            <a:spLocks noGrp="1"/>
          </p:cNvSpPr>
          <p:nvPr>
            <p:ph type="pic" sz="quarter" idx="22"/>
          </p:nvPr>
        </p:nvSpPr>
        <p:spPr>
          <a:xfrm>
            <a:off x="4477773" y="960927"/>
            <a:ext cx="3056260" cy="3203499"/>
          </a:xfrm>
          <a:ln w="38100">
            <a:solidFill>
              <a:schemeClr val="bg1"/>
            </a:solidFill>
          </a:ln>
        </p:spPr>
        <p:txBody>
          <a:bodyPr/>
          <a:lstStyle>
            <a:lvl1pPr marL="0" indent="0">
              <a:buNone/>
              <a:defRPr/>
            </a:lvl1pPr>
          </a:lstStyle>
          <a:p>
            <a:endParaRPr lang="en-US" dirty="0"/>
          </a:p>
        </p:txBody>
      </p:sp>
      <p:sp>
        <p:nvSpPr>
          <p:cNvPr id="55" name="Picture Placeholder 41">
            <a:extLst>
              <a:ext uri="{FF2B5EF4-FFF2-40B4-BE49-F238E27FC236}">
                <a16:creationId xmlns:a16="http://schemas.microsoft.com/office/drawing/2014/main" id="{2F5C97B4-E074-9341-B421-D166DB7918E8}"/>
              </a:ext>
            </a:extLst>
          </p:cNvPr>
          <p:cNvSpPr>
            <a:spLocks noGrp="1"/>
          </p:cNvSpPr>
          <p:nvPr>
            <p:ph type="pic" sz="quarter" idx="23"/>
          </p:nvPr>
        </p:nvSpPr>
        <p:spPr>
          <a:xfrm>
            <a:off x="7529066" y="960927"/>
            <a:ext cx="4445529" cy="3203499"/>
          </a:xfrm>
          <a:ln w="38100">
            <a:solidFill>
              <a:schemeClr val="bg1"/>
            </a:solidFill>
          </a:ln>
        </p:spPr>
        <p:txBody>
          <a:bodyPr/>
          <a:lstStyle>
            <a:lvl1pPr marL="0" indent="0">
              <a:buNone/>
              <a:defRPr/>
            </a:lvl1pPr>
          </a:lstStyle>
          <a:p>
            <a:endParaRPr lang="en-US" dirty="0"/>
          </a:p>
        </p:txBody>
      </p:sp>
      <p:sp>
        <p:nvSpPr>
          <p:cNvPr id="56" name="Picture Placeholder 41">
            <a:extLst>
              <a:ext uri="{FF2B5EF4-FFF2-40B4-BE49-F238E27FC236}">
                <a16:creationId xmlns:a16="http://schemas.microsoft.com/office/drawing/2014/main" id="{FB4A9AA5-42E0-8949-940F-856681424749}"/>
              </a:ext>
            </a:extLst>
          </p:cNvPr>
          <p:cNvSpPr>
            <a:spLocks noGrp="1"/>
          </p:cNvSpPr>
          <p:nvPr>
            <p:ph type="pic" sz="quarter" idx="24"/>
          </p:nvPr>
        </p:nvSpPr>
        <p:spPr>
          <a:xfrm>
            <a:off x="11964194" y="960927"/>
            <a:ext cx="3044104" cy="3203499"/>
          </a:xfrm>
          <a:ln w="38100">
            <a:solidFill>
              <a:schemeClr val="bg1"/>
            </a:solidFill>
          </a:ln>
        </p:spPr>
        <p:txBody>
          <a:bodyPr/>
          <a:lstStyle>
            <a:lvl1pPr marL="0" indent="0">
              <a:buNone/>
              <a:defRPr/>
            </a:lvl1pPr>
          </a:lstStyle>
          <a:p>
            <a:endParaRPr lang="en-US" dirty="0"/>
          </a:p>
        </p:txBody>
      </p:sp>
      <p:sp>
        <p:nvSpPr>
          <p:cNvPr id="57" name="Rectangle 56">
            <a:extLst>
              <a:ext uri="{FF2B5EF4-FFF2-40B4-BE49-F238E27FC236}">
                <a16:creationId xmlns:a16="http://schemas.microsoft.com/office/drawing/2014/main" id="{32EEA2A6-4ECA-B14F-9615-5A5E999B9F55}"/>
              </a:ext>
            </a:extLst>
          </p:cNvPr>
          <p:cNvSpPr/>
          <p:nvPr userDrawn="1"/>
        </p:nvSpPr>
        <p:spPr>
          <a:xfrm>
            <a:off x="13013632" y="8918166"/>
            <a:ext cx="1464162" cy="8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11"/>
          </a:p>
        </p:txBody>
      </p:sp>
    </p:spTree>
    <p:extLst>
      <p:ext uri="{BB962C8B-B14F-4D97-AF65-F5344CB8AC3E}">
        <p14:creationId xmlns:p14="http://schemas.microsoft.com/office/powerpoint/2010/main" val="3437681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iBL 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56AD6AF-1A38-9E48-9EEC-988BE783A673}"/>
              </a:ext>
            </a:extLst>
          </p:cNvPr>
          <p:cNvSpPr>
            <a:spLocks noGrp="1"/>
          </p:cNvSpPr>
          <p:nvPr>
            <p:ph type="pic" sz="quarter" idx="13"/>
          </p:nvPr>
        </p:nvSpPr>
        <p:spPr>
          <a:xfrm>
            <a:off x="7463825" y="0"/>
            <a:ext cx="7509475" cy="10007600"/>
          </a:xfrm>
        </p:spPr>
        <p:txBody>
          <a:bodyPr/>
          <a:lstStyle>
            <a:lvl1pPr marL="0" indent="0">
              <a:buNone/>
              <a:defRPr/>
            </a:lvl1pPr>
          </a:lstStyle>
          <a:p>
            <a:endParaRPr lang="en-US" dirty="0"/>
          </a:p>
        </p:txBody>
      </p:sp>
      <p:sp>
        <p:nvSpPr>
          <p:cNvPr id="3" name="Text Placeholder 2">
            <a:extLst>
              <a:ext uri="{FF2B5EF4-FFF2-40B4-BE49-F238E27FC236}">
                <a16:creationId xmlns:a16="http://schemas.microsoft.com/office/drawing/2014/main" id="{BCF22BD3-CDA9-D54A-9EC1-F19C7A68503B}"/>
              </a:ext>
            </a:extLst>
          </p:cNvPr>
          <p:cNvSpPr>
            <a:spLocks noGrp="1"/>
          </p:cNvSpPr>
          <p:nvPr>
            <p:ph type="body" idx="1" hasCustomPrompt="1"/>
          </p:nvPr>
        </p:nvSpPr>
        <p:spPr>
          <a:xfrm>
            <a:off x="1021615" y="1184260"/>
            <a:ext cx="6003968" cy="1370526"/>
          </a:xfrm>
        </p:spPr>
        <p:txBody>
          <a:bodyPr>
            <a:normAutofit/>
          </a:bodyPr>
          <a:lstStyle>
            <a:lvl1pPr marL="0" indent="0">
              <a:buNone/>
              <a:defRPr sz="3439" b="1">
                <a:solidFill>
                  <a:schemeClr val="accent1"/>
                </a:solidFill>
              </a:defRPr>
            </a:lvl1pPr>
            <a:lvl2pPr marL="561487" indent="0">
              <a:buNone/>
              <a:defRPr sz="2456">
                <a:solidFill>
                  <a:schemeClr val="tx1">
                    <a:tint val="75000"/>
                  </a:schemeClr>
                </a:solidFill>
              </a:defRPr>
            </a:lvl2pPr>
            <a:lvl3pPr marL="1122975" indent="0">
              <a:buNone/>
              <a:defRPr sz="2211">
                <a:solidFill>
                  <a:schemeClr val="tx1">
                    <a:tint val="75000"/>
                  </a:schemeClr>
                </a:solidFill>
              </a:defRPr>
            </a:lvl3pPr>
            <a:lvl4pPr marL="1684462" indent="0">
              <a:buNone/>
              <a:defRPr sz="1965">
                <a:solidFill>
                  <a:schemeClr val="tx1">
                    <a:tint val="75000"/>
                  </a:schemeClr>
                </a:solidFill>
              </a:defRPr>
            </a:lvl4pPr>
            <a:lvl5pPr marL="2245949" indent="0">
              <a:buNone/>
              <a:defRPr sz="1965">
                <a:solidFill>
                  <a:schemeClr val="tx1">
                    <a:tint val="75000"/>
                  </a:schemeClr>
                </a:solidFill>
              </a:defRPr>
            </a:lvl5pPr>
            <a:lvl6pPr marL="2807437" indent="0">
              <a:buNone/>
              <a:defRPr sz="1965">
                <a:solidFill>
                  <a:schemeClr val="tx1">
                    <a:tint val="75000"/>
                  </a:schemeClr>
                </a:solidFill>
              </a:defRPr>
            </a:lvl6pPr>
            <a:lvl7pPr marL="3368924" indent="0">
              <a:buNone/>
              <a:defRPr sz="1965">
                <a:solidFill>
                  <a:schemeClr val="tx1">
                    <a:tint val="75000"/>
                  </a:schemeClr>
                </a:solidFill>
              </a:defRPr>
            </a:lvl7pPr>
            <a:lvl8pPr marL="3930411" indent="0">
              <a:buNone/>
              <a:defRPr sz="1965">
                <a:solidFill>
                  <a:schemeClr val="tx1">
                    <a:tint val="75000"/>
                  </a:schemeClr>
                </a:solidFill>
              </a:defRPr>
            </a:lvl8pPr>
            <a:lvl9pPr marL="4491899" indent="0">
              <a:buNone/>
              <a:defRPr sz="1965">
                <a:solidFill>
                  <a:schemeClr val="tx1">
                    <a:tint val="75000"/>
                  </a:schemeClr>
                </a:solidFill>
              </a:defRPr>
            </a:lvl9pPr>
          </a:lstStyle>
          <a:p>
            <a:pPr lvl="0"/>
            <a:r>
              <a:rPr lang="en-US" dirty="0"/>
              <a:t>Section Header</a:t>
            </a:r>
          </a:p>
        </p:txBody>
      </p:sp>
      <p:sp>
        <p:nvSpPr>
          <p:cNvPr id="9" name="Text Placeholder 3">
            <a:extLst>
              <a:ext uri="{FF2B5EF4-FFF2-40B4-BE49-F238E27FC236}">
                <a16:creationId xmlns:a16="http://schemas.microsoft.com/office/drawing/2014/main" id="{D8FA9F99-5AC8-A144-A933-316366D939D7}"/>
              </a:ext>
            </a:extLst>
          </p:cNvPr>
          <p:cNvSpPr>
            <a:spLocks noGrp="1"/>
          </p:cNvSpPr>
          <p:nvPr>
            <p:ph type="body" sz="half" idx="2"/>
          </p:nvPr>
        </p:nvSpPr>
        <p:spPr>
          <a:xfrm>
            <a:off x="1031365" y="2554785"/>
            <a:ext cx="5994218" cy="6053378"/>
          </a:xfrm>
        </p:spPr>
        <p:txBody>
          <a:bodyPr>
            <a:normAutofit/>
          </a:bodyPr>
          <a:lstStyle>
            <a:lvl1pPr marL="0" indent="0">
              <a:buNone/>
              <a:defRPr sz="3439"/>
            </a:lvl1pPr>
            <a:lvl2pPr marL="561487" indent="0">
              <a:buNone/>
              <a:defRPr sz="1719"/>
            </a:lvl2pPr>
            <a:lvl3pPr marL="1122975" indent="0">
              <a:buNone/>
              <a:defRPr sz="1474"/>
            </a:lvl3pPr>
            <a:lvl4pPr marL="1684462" indent="0">
              <a:buNone/>
              <a:defRPr sz="1228"/>
            </a:lvl4pPr>
            <a:lvl5pPr marL="2245949" indent="0">
              <a:buNone/>
              <a:defRPr sz="1228"/>
            </a:lvl5pPr>
            <a:lvl6pPr marL="2807437" indent="0">
              <a:buNone/>
              <a:defRPr sz="1228"/>
            </a:lvl6pPr>
            <a:lvl7pPr marL="3368924" indent="0">
              <a:buNone/>
              <a:defRPr sz="1228"/>
            </a:lvl7pPr>
            <a:lvl8pPr marL="3930411" indent="0">
              <a:buNone/>
              <a:defRPr sz="1228"/>
            </a:lvl8pPr>
            <a:lvl9pPr marL="4491899" indent="0">
              <a:buNone/>
              <a:defRPr sz="1228"/>
            </a:lvl9pPr>
          </a:lstStyle>
          <a:p>
            <a:pPr lvl="0"/>
            <a:r>
              <a:rPr lang="en-US" dirty="0"/>
              <a:t>Edit Master text styles</a:t>
            </a:r>
          </a:p>
        </p:txBody>
      </p:sp>
    </p:spTree>
    <p:extLst>
      <p:ext uri="{BB962C8B-B14F-4D97-AF65-F5344CB8AC3E}">
        <p14:creationId xmlns:p14="http://schemas.microsoft.com/office/powerpoint/2010/main" val="3074126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BL 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56AD6AF-1A38-9E48-9EEC-988BE783A673}"/>
              </a:ext>
            </a:extLst>
          </p:cNvPr>
          <p:cNvSpPr>
            <a:spLocks noGrp="1"/>
          </p:cNvSpPr>
          <p:nvPr>
            <p:ph type="pic" sz="quarter" idx="13"/>
          </p:nvPr>
        </p:nvSpPr>
        <p:spPr>
          <a:xfrm>
            <a:off x="7463825" y="0"/>
            <a:ext cx="7509475" cy="10007600"/>
          </a:xfrm>
        </p:spPr>
        <p:txBody>
          <a:bodyPr/>
          <a:lstStyle>
            <a:lvl1pPr marL="0" indent="0">
              <a:buNone/>
              <a:defRPr/>
            </a:lvl1pPr>
          </a:lstStyle>
          <a:p>
            <a:endParaRPr lang="en-US" dirty="0"/>
          </a:p>
        </p:txBody>
      </p:sp>
      <p:sp>
        <p:nvSpPr>
          <p:cNvPr id="3" name="Text Placeholder 2">
            <a:extLst>
              <a:ext uri="{FF2B5EF4-FFF2-40B4-BE49-F238E27FC236}">
                <a16:creationId xmlns:a16="http://schemas.microsoft.com/office/drawing/2014/main" id="{BCF22BD3-CDA9-D54A-9EC1-F19C7A68503B}"/>
              </a:ext>
            </a:extLst>
          </p:cNvPr>
          <p:cNvSpPr>
            <a:spLocks noGrp="1"/>
          </p:cNvSpPr>
          <p:nvPr>
            <p:ph type="body" idx="1" hasCustomPrompt="1"/>
          </p:nvPr>
        </p:nvSpPr>
        <p:spPr>
          <a:xfrm>
            <a:off x="1021615" y="1184258"/>
            <a:ext cx="6003968" cy="2447640"/>
          </a:xfrm>
        </p:spPr>
        <p:txBody>
          <a:bodyPr>
            <a:normAutofit/>
          </a:bodyPr>
          <a:lstStyle>
            <a:lvl1pPr marL="0" indent="0">
              <a:buNone/>
              <a:defRPr sz="3439" b="1">
                <a:solidFill>
                  <a:schemeClr val="accent1"/>
                </a:solidFill>
              </a:defRPr>
            </a:lvl1pPr>
            <a:lvl2pPr marL="561487" indent="0">
              <a:buNone/>
              <a:defRPr sz="2456">
                <a:solidFill>
                  <a:schemeClr val="tx1">
                    <a:tint val="75000"/>
                  </a:schemeClr>
                </a:solidFill>
              </a:defRPr>
            </a:lvl2pPr>
            <a:lvl3pPr marL="1122975" indent="0">
              <a:buNone/>
              <a:defRPr sz="2211">
                <a:solidFill>
                  <a:schemeClr val="tx1">
                    <a:tint val="75000"/>
                  </a:schemeClr>
                </a:solidFill>
              </a:defRPr>
            </a:lvl3pPr>
            <a:lvl4pPr marL="1684462" indent="0">
              <a:buNone/>
              <a:defRPr sz="1965">
                <a:solidFill>
                  <a:schemeClr val="tx1">
                    <a:tint val="75000"/>
                  </a:schemeClr>
                </a:solidFill>
              </a:defRPr>
            </a:lvl4pPr>
            <a:lvl5pPr marL="2245949" indent="0">
              <a:buNone/>
              <a:defRPr sz="1965">
                <a:solidFill>
                  <a:schemeClr val="tx1">
                    <a:tint val="75000"/>
                  </a:schemeClr>
                </a:solidFill>
              </a:defRPr>
            </a:lvl5pPr>
            <a:lvl6pPr marL="2807437" indent="0">
              <a:buNone/>
              <a:defRPr sz="1965">
                <a:solidFill>
                  <a:schemeClr val="tx1">
                    <a:tint val="75000"/>
                  </a:schemeClr>
                </a:solidFill>
              </a:defRPr>
            </a:lvl6pPr>
            <a:lvl7pPr marL="3368924" indent="0">
              <a:buNone/>
              <a:defRPr sz="1965">
                <a:solidFill>
                  <a:schemeClr val="tx1">
                    <a:tint val="75000"/>
                  </a:schemeClr>
                </a:solidFill>
              </a:defRPr>
            </a:lvl7pPr>
            <a:lvl8pPr marL="3930411" indent="0">
              <a:buNone/>
              <a:defRPr sz="1965">
                <a:solidFill>
                  <a:schemeClr val="tx1">
                    <a:tint val="75000"/>
                  </a:schemeClr>
                </a:solidFill>
              </a:defRPr>
            </a:lvl8pPr>
            <a:lvl9pPr marL="4491899" indent="0">
              <a:buNone/>
              <a:defRPr sz="1965">
                <a:solidFill>
                  <a:schemeClr val="tx1">
                    <a:tint val="75000"/>
                  </a:schemeClr>
                </a:solidFill>
              </a:defRPr>
            </a:lvl9pPr>
          </a:lstStyle>
          <a:p>
            <a:pPr lvl="0"/>
            <a:r>
              <a:rPr lang="en-US" dirty="0"/>
              <a:t>Section Header long title</a:t>
            </a:r>
          </a:p>
        </p:txBody>
      </p:sp>
      <p:sp>
        <p:nvSpPr>
          <p:cNvPr id="9" name="Text Placeholder 3">
            <a:extLst>
              <a:ext uri="{FF2B5EF4-FFF2-40B4-BE49-F238E27FC236}">
                <a16:creationId xmlns:a16="http://schemas.microsoft.com/office/drawing/2014/main" id="{D8FA9F99-5AC8-A144-A933-316366D939D7}"/>
              </a:ext>
            </a:extLst>
          </p:cNvPr>
          <p:cNvSpPr>
            <a:spLocks noGrp="1"/>
          </p:cNvSpPr>
          <p:nvPr>
            <p:ph type="body" sz="half" idx="2"/>
          </p:nvPr>
        </p:nvSpPr>
        <p:spPr>
          <a:xfrm>
            <a:off x="1031365" y="3631899"/>
            <a:ext cx="5994218" cy="4976264"/>
          </a:xfrm>
        </p:spPr>
        <p:txBody>
          <a:bodyPr>
            <a:normAutofit/>
          </a:bodyPr>
          <a:lstStyle>
            <a:lvl1pPr marL="0" indent="0">
              <a:buNone/>
              <a:defRPr sz="3193"/>
            </a:lvl1pPr>
            <a:lvl2pPr marL="561487" indent="0">
              <a:buNone/>
              <a:defRPr sz="1719"/>
            </a:lvl2pPr>
            <a:lvl3pPr marL="1122975" indent="0">
              <a:buNone/>
              <a:defRPr sz="1474"/>
            </a:lvl3pPr>
            <a:lvl4pPr marL="1684462" indent="0">
              <a:buNone/>
              <a:defRPr sz="1228"/>
            </a:lvl4pPr>
            <a:lvl5pPr marL="2245949" indent="0">
              <a:buNone/>
              <a:defRPr sz="1228"/>
            </a:lvl5pPr>
            <a:lvl6pPr marL="2807437" indent="0">
              <a:buNone/>
              <a:defRPr sz="1228"/>
            </a:lvl6pPr>
            <a:lvl7pPr marL="3368924" indent="0">
              <a:buNone/>
              <a:defRPr sz="1228"/>
            </a:lvl7pPr>
            <a:lvl8pPr marL="3930411" indent="0">
              <a:buNone/>
              <a:defRPr sz="1228"/>
            </a:lvl8pPr>
            <a:lvl9pPr marL="4491899" indent="0">
              <a:buNone/>
              <a:defRPr sz="1228"/>
            </a:lvl9pPr>
          </a:lstStyle>
          <a:p>
            <a:pPr lvl="0"/>
            <a:r>
              <a:rPr lang="en-US" dirty="0"/>
              <a:t>Edit Master text styles</a:t>
            </a:r>
          </a:p>
        </p:txBody>
      </p:sp>
    </p:spTree>
    <p:extLst>
      <p:ext uri="{BB962C8B-B14F-4D97-AF65-F5344CB8AC3E}">
        <p14:creationId xmlns:p14="http://schemas.microsoft.com/office/powerpoint/2010/main" val="3770318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BL Dept Highlight w/ Ta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257AD5B-8FFD-2F47-86EF-E787843401E7}"/>
              </a:ext>
            </a:extLst>
          </p:cNvPr>
          <p:cNvSpPr>
            <a:spLocks noGrp="1"/>
          </p:cNvSpPr>
          <p:nvPr>
            <p:ph type="pic" sz="quarter" idx="11"/>
          </p:nvPr>
        </p:nvSpPr>
        <p:spPr>
          <a:xfrm>
            <a:off x="0" y="1"/>
            <a:ext cx="14973300" cy="10007599"/>
          </a:xfrm>
        </p:spPr>
        <p:txBody>
          <a:bodyPr/>
          <a:lstStyle>
            <a:lvl1pPr marL="0" indent="0">
              <a:buNone/>
              <a:defRPr/>
            </a:lvl1pPr>
          </a:lstStyle>
          <a:p>
            <a:endParaRPr lang="en-US" dirty="0"/>
          </a:p>
        </p:txBody>
      </p:sp>
      <p:sp>
        <p:nvSpPr>
          <p:cNvPr id="7" name="Text Placeholder 6">
            <a:extLst>
              <a:ext uri="{FF2B5EF4-FFF2-40B4-BE49-F238E27FC236}">
                <a16:creationId xmlns:a16="http://schemas.microsoft.com/office/drawing/2014/main" id="{7EBC0D80-4267-2345-B483-000A4DABDC54}"/>
              </a:ext>
            </a:extLst>
          </p:cNvPr>
          <p:cNvSpPr>
            <a:spLocks noGrp="1"/>
          </p:cNvSpPr>
          <p:nvPr>
            <p:ph type="body" sz="quarter" idx="10" hasCustomPrompt="1"/>
          </p:nvPr>
        </p:nvSpPr>
        <p:spPr>
          <a:xfrm>
            <a:off x="0" y="8392167"/>
            <a:ext cx="14973300" cy="1718603"/>
          </a:xfrm>
          <a:prstGeom prst="rect">
            <a:avLst/>
          </a:prstGeom>
          <a:solidFill>
            <a:srgbClr val="D0DFE8"/>
          </a:solidFill>
          <a:ln>
            <a:noFill/>
          </a:ln>
        </p:spPr>
        <p:txBody>
          <a:bodyPr wrap="none" lIns="180000" tIns="180000" rIns="180000" bIns="180000" anchor="t" anchorCtr="0">
            <a:noAutofit/>
          </a:bodyPr>
          <a:lstStyle>
            <a:lvl1pPr marL="0" indent="0">
              <a:buNone/>
              <a:defRPr sz="3193" b="1">
                <a:solidFill>
                  <a:schemeClr val="accent1"/>
                </a:solidFill>
              </a:defRPr>
            </a:lvl1pPr>
          </a:lstStyle>
          <a:p>
            <a:pPr lvl="0"/>
            <a:r>
              <a:rPr lang="en-US" dirty="0"/>
              <a:t>Click to enter tag content</a:t>
            </a:r>
          </a:p>
        </p:txBody>
      </p:sp>
    </p:spTree>
    <p:extLst>
      <p:ext uri="{BB962C8B-B14F-4D97-AF65-F5344CB8AC3E}">
        <p14:creationId xmlns:p14="http://schemas.microsoft.com/office/powerpoint/2010/main" val="1924614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FiBL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2810-4AD9-DB4A-A0C1-1FE4B020DEE8}"/>
              </a:ext>
            </a:extLst>
          </p:cNvPr>
          <p:cNvSpPr>
            <a:spLocks noGrp="1"/>
          </p:cNvSpPr>
          <p:nvPr>
            <p:ph type="title"/>
          </p:nvPr>
        </p:nvSpPr>
        <p:spPr/>
        <p:txBody>
          <a:bodyPr>
            <a:normAutofit/>
          </a:bodyPr>
          <a:lstStyle>
            <a:lvl1pPr>
              <a:defRPr sz="3439" b="1"/>
            </a:lvl1pPr>
          </a:lstStyle>
          <a:p>
            <a:r>
              <a:rPr lang="en-US" dirty="0"/>
              <a:t>Click to edit Master title style</a:t>
            </a:r>
          </a:p>
        </p:txBody>
      </p:sp>
      <p:sp>
        <p:nvSpPr>
          <p:cNvPr id="3" name="Content Placeholder 2">
            <a:extLst>
              <a:ext uri="{FF2B5EF4-FFF2-40B4-BE49-F238E27FC236}">
                <a16:creationId xmlns:a16="http://schemas.microsoft.com/office/drawing/2014/main" id="{034EA6A1-549B-2D4C-93C0-0B27DBC9007C}"/>
              </a:ext>
            </a:extLst>
          </p:cNvPr>
          <p:cNvSpPr>
            <a:spLocks noGrp="1"/>
          </p:cNvSpPr>
          <p:nvPr>
            <p:ph idx="1"/>
          </p:nvPr>
        </p:nvSpPr>
        <p:spPr/>
        <p:txBody>
          <a:bodyPr>
            <a:normAutofit/>
          </a:bodyPr>
          <a:lstStyle>
            <a:lvl1pPr>
              <a:defRPr sz="3193"/>
            </a:lvl1pPr>
            <a:lvl2pPr>
              <a:defRPr sz="3193"/>
            </a:lvl2pPr>
            <a:lvl3pPr>
              <a:defRPr sz="3193"/>
            </a:lvl3pPr>
            <a:lvl4pPr>
              <a:defRPr sz="3193"/>
            </a:lvl4pPr>
            <a:lvl5pPr>
              <a:defRPr sz="3193"/>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4894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FiBL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8F274-1116-1843-9470-F9851C3B30AD}"/>
              </a:ext>
            </a:extLst>
          </p:cNvPr>
          <p:cNvSpPr>
            <a:spLocks noGrp="1"/>
          </p:cNvSpPr>
          <p:nvPr>
            <p:ph type="title"/>
          </p:nvPr>
        </p:nvSpPr>
        <p:spPr>
          <a:xfrm>
            <a:off x="1031365" y="532813"/>
            <a:ext cx="12914471" cy="1934340"/>
          </a:xfrm>
        </p:spPr>
        <p:txBody>
          <a:bodyPr>
            <a:normAutofit/>
          </a:bodyPr>
          <a:lstStyle>
            <a:lvl1pPr>
              <a:defRPr sz="3439" b="1"/>
            </a:lvl1pPr>
          </a:lstStyle>
          <a:p>
            <a:r>
              <a:rPr lang="en-US" dirty="0"/>
              <a:t>Click to edit Master title style</a:t>
            </a:r>
          </a:p>
        </p:txBody>
      </p:sp>
      <p:sp>
        <p:nvSpPr>
          <p:cNvPr id="3" name="Text Placeholder 2">
            <a:extLst>
              <a:ext uri="{FF2B5EF4-FFF2-40B4-BE49-F238E27FC236}">
                <a16:creationId xmlns:a16="http://schemas.microsoft.com/office/drawing/2014/main" id="{AA47EC34-15C8-F347-B8F9-75CC7D267909}"/>
              </a:ext>
            </a:extLst>
          </p:cNvPr>
          <p:cNvSpPr>
            <a:spLocks noGrp="1"/>
          </p:cNvSpPr>
          <p:nvPr>
            <p:ph type="body" idx="1"/>
          </p:nvPr>
        </p:nvSpPr>
        <p:spPr>
          <a:xfrm>
            <a:off x="1031365" y="2453253"/>
            <a:ext cx="6334407" cy="1202301"/>
          </a:xfrm>
        </p:spPr>
        <p:txBody>
          <a:bodyPr anchor="b">
            <a:normAutofit/>
          </a:bodyPr>
          <a:lstStyle>
            <a:lvl1pPr marL="0" indent="0">
              <a:buNone/>
              <a:defRPr sz="3193" b="1"/>
            </a:lvl1pPr>
            <a:lvl2pPr marL="561487" indent="0">
              <a:buNone/>
              <a:defRPr sz="2456" b="1"/>
            </a:lvl2pPr>
            <a:lvl3pPr marL="1122975" indent="0">
              <a:buNone/>
              <a:defRPr sz="2211" b="1"/>
            </a:lvl3pPr>
            <a:lvl4pPr marL="1684462" indent="0">
              <a:buNone/>
              <a:defRPr sz="1965" b="1"/>
            </a:lvl4pPr>
            <a:lvl5pPr marL="2245949" indent="0">
              <a:buNone/>
              <a:defRPr sz="1965" b="1"/>
            </a:lvl5pPr>
            <a:lvl6pPr marL="2807437" indent="0">
              <a:buNone/>
              <a:defRPr sz="1965" b="1"/>
            </a:lvl6pPr>
            <a:lvl7pPr marL="3368924" indent="0">
              <a:buNone/>
              <a:defRPr sz="1965" b="1"/>
            </a:lvl7pPr>
            <a:lvl8pPr marL="3930411" indent="0">
              <a:buNone/>
              <a:defRPr sz="1965" b="1"/>
            </a:lvl8pPr>
            <a:lvl9pPr marL="4491899" indent="0">
              <a:buNone/>
              <a:defRPr sz="1965" b="1"/>
            </a:lvl9pPr>
          </a:lstStyle>
          <a:p>
            <a:pPr lvl="0"/>
            <a:r>
              <a:rPr lang="en-US" dirty="0"/>
              <a:t>Edit Master text styles</a:t>
            </a:r>
          </a:p>
        </p:txBody>
      </p:sp>
      <p:sp>
        <p:nvSpPr>
          <p:cNvPr id="4" name="Content Placeholder 3">
            <a:extLst>
              <a:ext uri="{FF2B5EF4-FFF2-40B4-BE49-F238E27FC236}">
                <a16:creationId xmlns:a16="http://schemas.microsoft.com/office/drawing/2014/main" id="{95AA75BE-F339-5B46-B568-BB31BC9B7EF5}"/>
              </a:ext>
            </a:extLst>
          </p:cNvPr>
          <p:cNvSpPr>
            <a:spLocks noGrp="1"/>
          </p:cNvSpPr>
          <p:nvPr>
            <p:ph sz="half" idx="2"/>
          </p:nvPr>
        </p:nvSpPr>
        <p:spPr>
          <a:xfrm>
            <a:off x="1031365" y="3655554"/>
            <a:ext cx="6334407" cy="5376769"/>
          </a:xfrm>
        </p:spPr>
        <p:txBody>
          <a:bodyPr>
            <a:normAutofit/>
          </a:bodyPr>
          <a:lstStyle>
            <a:lvl1pPr>
              <a:defRPr sz="3193"/>
            </a:lvl1pPr>
            <a:lvl2pPr>
              <a:defRPr sz="3193"/>
            </a:lvl2pPr>
            <a:lvl3pPr>
              <a:defRPr sz="3193"/>
            </a:lvl3pPr>
            <a:lvl4pPr>
              <a:defRPr sz="3193"/>
            </a:lvl4pPr>
            <a:lvl5pPr>
              <a:defRPr sz="3193"/>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B0D1983-5160-894A-A7DC-90E53CED17C5}"/>
              </a:ext>
            </a:extLst>
          </p:cNvPr>
          <p:cNvSpPr>
            <a:spLocks noGrp="1"/>
          </p:cNvSpPr>
          <p:nvPr>
            <p:ph type="body" sz="quarter" idx="3"/>
          </p:nvPr>
        </p:nvSpPr>
        <p:spPr>
          <a:xfrm>
            <a:off x="7580233" y="2453253"/>
            <a:ext cx="6365603" cy="1202301"/>
          </a:xfrm>
        </p:spPr>
        <p:txBody>
          <a:bodyPr anchor="b">
            <a:normAutofit/>
          </a:bodyPr>
          <a:lstStyle>
            <a:lvl1pPr marL="0" indent="0">
              <a:buNone/>
              <a:defRPr sz="3193" b="1"/>
            </a:lvl1pPr>
            <a:lvl2pPr marL="561487" indent="0">
              <a:buNone/>
              <a:defRPr sz="2456" b="1"/>
            </a:lvl2pPr>
            <a:lvl3pPr marL="1122975" indent="0">
              <a:buNone/>
              <a:defRPr sz="2211" b="1"/>
            </a:lvl3pPr>
            <a:lvl4pPr marL="1684462" indent="0">
              <a:buNone/>
              <a:defRPr sz="1965" b="1"/>
            </a:lvl4pPr>
            <a:lvl5pPr marL="2245949" indent="0">
              <a:buNone/>
              <a:defRPr sz="1965" b="1"/>
            </a:lvl5pPr>
            <a:lvl6pPr marL="2807437" indent="0">
              <a:buNone/>
              <a:defRPr sz="1965" b="1"/>
            </a:lvl6pPr>
            <a:lvl7pPr marL="3368924" indent="0">
              <a:buNone/>
              <a:defRPr sz="1965" b="1"/>
            </a:lvl7pPr>
            <a:lvl8pPr marL="3930411" indent="0">
              <a:buNone/>
              <a:defRPr sz="1965" b="1"/>
            </a:lvl8pPr>
            <a:lvl9pPr marL="4491899" indent="0">
              <a:buNone/>
              <a:defRPr sz="1965" b="1"/>
            </a:lvl9pPr>
          </a:lstStyle>
          <a:p>
            <a:pPr lvl="0"/>
            <a:r>
              <a:rPr lang="en-US" dirty="0"/>
              <a:t>Edit Master text styles</a:t>
            </a:r>
          </a:p>
        </p:txBody>
      </p:sp>
      <p:sp>
        <p:nvSpPr>
          <p:cNvPr id="6" name="Content Placeholder 5">
            <a:extLst>
              <a:ext uri="{FF2B5EF4-FFF2-40B4-BE49-F238E27FC236}">
                <a16:creationId xmlns:a16="http://schemas.microsoft.com/office/drawing/2014/main" id="{8216D0B2-5790-8E47-8F8D-58A1593AEEF6}"/>
              </a:ext>
            </a:extLst>
          </p:cNvPr>
          <p:cNvSpPr>
            <a:spLocks noGrp="1"/>
          </p:cNvSpPr>
          <p:nvPr>
            <p:ph sz="quarter" idx="4"/>
          </p:nvPr>
        </p:nvSpPr>
        <p:spPr>
          <a:xfrm>
            <a:off x="7580233" y="3655554"/>
            <a:ext cx="6365603" cy="5376769"/>
          </a:xfrm>
        </p:spPr>
        <p:txBody>
          <a:bodyPr>
            <a:normAutofit/>
          </a:bodyPr>
          <a:lstStyle>
            <a:lvl1pPr>
              <a:defRPr sz="3193"/>
            </a:lvl1pPr>
            <a:lvl2pPr>
              <a:defRPr sz="3193"/>
            </a:lvl2pPr>
            <a:lvl3pPr>
              <a:defRPr sz="3193"/>
            </a:lvl3pPr>
            <a:lvl4pPr>
              <a:defRPr sz="3193"/>
            </a:lvl4pPr>
            <a:lvl5pPr>
              <a:defRPr sz="3193"/>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59799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6" Type="http://schemas.openxmlformats.org/officeDocument/2006/relationships/image" Target="../media/image2.sv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1.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7/19/2025</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1C6166-3E98-734B-87E5-01BB2DE3AE15}"/>
              </a:ext>
            </a:extLst>
          </p:cNvPr>
          <p:cNvSpPr>
            <a:spLocks noGrp="1"/>
          </p:cNvSpPr>
          <p:nvPr>
            <p:ph type="title"/>
          </p:nvPr>
        </p:nvSpPr>
        <p:spPr>
          <a:xfrm>
            <a:off x="1029415" y="532813"/>
            <a:ext cx="12914471" cy="193434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134C2A-1B9D-D24D-944D-3E121E2318F5}"/>
              </a:ext>
            </a:extLst>
          </p:cNvPr>
          <p:cNvSpPr>
            <a:spLocks noGrp="1"/>
          </p:cNvSpPr>
          <p:nvPr>
            <p:ph type="body" idx="1"/>
          </p:nvPr>
        </p:nvSpPr>
        <p:spPr>
          <a:xfrm>
            <a:off x="1029415" y="2664060"/>
            <a:ext cx="12914471" cy="634973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9D48503F-D017-E844-9556-B8A1AC9A776C}"/>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72060" y="9081002"/>
            <a:ext cx="1045999" cy="517858"/>
          </a:xfrm>
          <a:prstGeom prst="rect">
            <a:avLst/>
          </a:prstGeom>
        </p:spPr>
      </p:pic>
      <p:sp>
        <p:nvSpPr>
          <p:cNvPr id="11" name="TextBox 10">
            <a:extLst>
              <a:ext uri="{FF2B5EF4-FFF2-40B4-BE49-F238E27FC236}">
                <a16:creationId xmlns:a16="http://schemas.microsoft.com/office/drawing/2014/main" id="{AE251EE5-A475-234B-AA8A-FC4E32A15543}"/>
              </a:ext>
            </a:extLst>
          </p:cNvPr>
          <p:cNvSpPr txBox="1"/>
          <p:nvPr userDrawn="1"/>
        </p:nvSpPr>
        <p:spPr>
          <a:xfrm>
            <a:off x="13716305" y="9226024"/>
            <a:ext cx="526106" cy="432554"/>
          </a:xfrm>
          <a:prstGeom prst="rect">
            <a:avLst/>
          </a:prstGeom>
          <a:noFill/>
        </p:spPr>
        <p:txBody>
          <a:bodyPr wrap="none" rtlCol="0">
            <a:spAutoFit/>
          </a:bodyPr>
          <a:lstStyle/>
          <a:p>
            <a:fld id="{213BC0C1-3B21-8A41-9948-8480536BE542}" type="slidenum">
              <a:rPr lang="en-US" sz="2211" b="0" smtClean="0"/>
              <a:t>‹Nr.›</a:t>
            </a:fld>
            <a:endParaRPr lang="en-US" sz="2211" b="0" dirty="0"/>
          </a:p>
        </p:txBody>
      </p:sp>
    </p:spTree>
    <p:extLst>
      <p:ext uri="{BB962C8B-B14F-4D97-AF65-F5344CB8AC3E}">
        <p14:creationId xmlns:p14="http://schemas.microsoft.com/office/powerpoint/2010/main" val="3116069016"/>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2" r:id="rId11"/>
    <p:sldLayoutId id="2147483663" r:id="rId12"/>
    <p:sldLayoutId id="2147483664" r:id="rId13"/>
  </p:sldLayoutIdLst>
  <p:txStyles>
    <p:titleStyle>
      <a:lvl1pPr algn="l" defTabSz="1122975" rtl="0" eaLnBrk="1" latinLnBrk="0" hangingPunct="1">
        <a:lnSpc>
          <a:spcPct val="90000"/>
        </a:lnSpc>
        <a:spcBef>
          <a:spcPct val="0"/>
        </a:spcBef>
        <a:buNone/>
        <a:defRPr sz="3439" b="1" kern="1200">
          <a:solidFill>
            <a:schemeClr val="accent1"/>
          </a:solidFill>
          <a:latin typeface="+mj-lt"/>
          <a:ea typeface="+mj-ea"/>
          <a:cs typeface="+mj-cs"/>
        </a:defRPr>
      </a:lvl1pPr>
    </p:titleStyle>
    <p:bodyStyle>
      <a:lvl1pPr marL="280744" indent="-280744" algn="l" defTabSz="1122975" rtl="0" eaLnBrk="1" latinLnBrk="0" hangingPunct="1">
        <a:lnSpc>
          <a:spcPct val="90000"/>
        </a:lnSpc>
        <a:spcBef>
          <a:spcPts val="1228"/>
        </a:spcBef>
        <a:buClr>
          <a:schemeClr val="accent1"/>
        </a:buClr>
        <a:buFont typeface="Arial" panose="020B0604020202020204" pitchFamily="34" charset="0"/>
        <a:buChar char="•"/>
        <a:defRPr sz="3193" kern="1200">
          <a:solidFill>
            <a:schemeClr val="tx1"/>
          </a:solidFill>
          <a:latin typeface="+mn-lt"/>
          <a:ea typeface="+mn-ea"/>
          <a:cs typeface="+mn-cs"/>
        </a:defRPr>
      </a:lvl1pPr>
      <a:lvl2pPr marL="842231" indent="-280744" algn="l" defTabSz="1122975" rtl="0" eaLnBrk="1" latinLnBrk="0" hangingPunct="1">
        <a:lnSpc>
          <a:spcPct val="90000"/>
        </a:lnSpc>
        <a:spcBef>
          <a:spcPts val="614"/>
        </a:spcBef>
        <a:buClr>
          <a:schemeClr val="accent1"/>
        </a:buClr>
        <a:buFont typeface="Arial" panose="020B0604020202020204" pitchFamily="34" charset="0"/>
        <a:buChar char="•"/>
        <a:defRPr sz="3193" kern="1200">
          <a:solidFill>
            <a:schemeClr val="tx1"/>
          </a:solidFill>
          <a:latin typeface="+mn-lt"/>
          <a:ea typeface="+mn-ea"/>
          <a:cs typeface="+mn-cs"/>
        </a:defRPr>
      </a:lvl2pPr>
      <a:lvl3pPr marL="1403718" indent="-280744" algn="l" defTabSz="1122975" rtl="0" eaLnBrk="1" latinLnBrk="0" hangingPunct="1">
        <a:lnSpc>
          <a:spcPct val="90000"/>
        </a:lnSpc>
        <a:spcBef>
          <a:spcPts val="614"/>
        </a:spcBef>
        <a:buClr>
          <a:schemeClr val="accent1"/>
        </a:buClr>
        <a:buFont typeface="Arial" panose="020B0604020202020204" pitchFamily="34" charset="0"/>
        <a:buChar char="•"/>
        <a:defRPr sz="3193" kern="1200">
          <a:solidFill>
            <a:schemeClr val="tx1"/>
          </a:solidFill>
          <a:latin typeface="+mn-lt"/>
          <a:ea typeface="+mn-ea"/>
          <a:cs typeface="+mn-cs"/>
        </a:defRPr>
      </a:lvl3pPr>
      <a:lvl4pPr marL="1965206" indent="-280744" algn="l" defTabSz="1122975" rtl="0" eaLnBrk="1" latinLnBrk="0" hangingPunct="1">
        <a:lnSpc>
          <a:spcPct val="90000"/>
        </a:lnSpc>
        <a:spcBef>
          <a:spcPts val="614"/>
        </a:spcBef>
        <a:buClr>
          <a:schemeClr val="accent1"/>
        </a:buClr>
        <a:buFont typeface="Arial" panose="020B0604020202020204" pitchFamily="34" charset="0"/>
        <a:buChar char="•"/>
        <a:defRPr sz="3193" kern="1200">
          <a:solidFill>
            <a:schemeClr val="tx1"/>
          </a:solidFill>
          <a:latin typeface="+mn-lt"/>
          <a:ea typeface="+mn-ea"/>
          <a:cs typeface="+mn-cs"/>
        </a:defRPr>
      </a:lvl4pPr>
      <a:lvl5pPr marL="2526693" indent="-280744" algn="l" defTabSz="1122975" rtl="0" eaLnBrk="1" latinLnBrk="0" hangingPunct="1">
        <a:lnSpc>
          <a:spcPct val="90000"/>
        </a:lnSpc>
        <a:spcBef>
          <a:spcPts val="614"/>
        </a:spcBef>
        <a:buClr>
          <a:schemeClr val="accent1"/>
        </a:buClr>
        <a:buFont typeface="Arial" panose="020B0604020202020204" pitchFamily="34" charset="0"/>
        <a:buChar char="•"/>
        <a:defRPr sz="3193" kern="1200">
          <a:solidFill>
            <a:schemeClr val="tx1"/>
          </a:solidFill>
          <a:latin typeface="+mn-lt"/>
          <a:ea typeface="+mn-ea"/>
          <a:cs typeface="+mn-cs"/>
        </a:defRPr>
      </a:lvl5pPr>
      <a:lvl6pPr marL="3088180" indent="-280744" algn="l" defTabSz="1122975" rtl="0" eaLnBrk="1" latinLnBrk="0" hangingPunct="1">
        <a:lnSpc>
          <a:spcPct val="90000"/>
        </a:lnSpc>
        <a:spcBef>
          <a:spcPts val="614"/>
        </a:spcBef>
        <a:buFont typeface="Arial" panose="020B0604020202020204" pitchFamily="34" charset="0"/>
        <a:buChar char="•"/>
        <a:defRPr sz="2211" kern="1200">
          <a:solidFill>
            <a:schemeClr val="tx1"/>
          </a:solidFill>
          <a:latin typeface="+mn-lt"/>
          <a:ea typeface="+mn-ea"/>
          <a:cs typeface="+mn-cs"/>
        </a:defRPr>
      </a:lvl6pPr>
      <a:lvl7pPr marL="3649668" indent="-280744" algn="l" defTabSz="1122975" rtl="0" eaLnBrk="1" latinLnBrk="0" hangingPunct="1">
        <a:lnSpc>
          <a:spcPct val="90000"/>
        </a:lnSpc>
        <a:spcBef>
          <a:spcPts val="614"/>
        </a:spcBef>
        <a:buFont typeface="Arial" panose="020B0604020202020204" pitchFamily="34" charset="0"/>
        <a:buChar char="•"/>
        <a:defRPr sz="2211" kern="1200">
          <a:solidFill>
            <a:schemeClr val="tx1"/>
          </a:solidFill>
          <a:latin typeface="+mn-lt"/>
          <a:ea typeface="+mn-ea"/>
          <a:cs typeface="+mn-cs"/>
        </a:defRPr>
      </a:lvl7pPr>
      <a:lvl8pPr marL="4211155" indent="-280744" algn="l" defTabSz="1122975" rtl="0" eaLnBrk="1" latinLnBrk="0" hangingPunct="1">
        <a:lnSpc>
          <a:spcPct val="90000"/>
        </a:lnSpc>
        <a:spcBef>
          <a:spcPts val="614"/>
        </a:spcBef>
        <a:buFont typeface="Arial" panose="020B0604020202020204" pitchFamily="34" charset="0"/>
        <a:buChar char="•"/>
        <a:defRPr sz="2211" kern="1200">
          <a:solidFill>
            <a:schemeClr val="tx1"/>
          </a:solidFill>
          <a:latin typeface="+mn-lt"/>
          <a:ea typeface="+mn-ea"/>
          <a:cs typeface="+mn-cs"/>
        </a:defRPr>
      </a:lvl8pPr>
      <a:lvl9pPr marL="4772642" indent="-280744" algn="l" defTabSz="1122975" rtl="0" eaLnBrk="1" latinLnBrk="0" hangingPunct="1">
        <a:lnSpc>
          <a:spcPct val="90000"/>
        </a:lnSpc>
        <a:spcBef>
          <a:spcPts val="614"/>
        </a:spcBef>
        <a:buFont typeface="Arial" panose="020B0604020202020204" pitchFamily="34" charset="0"/>
        <a:buChar char="•"/>
        <a:defRPr sz="2211" kern="1200">
          <a:solidFill>
            <a:schemeClr val="tx1"/>
          </a:solidFill>
          <a:latin typeface="+mn-lt"/>
          <a:ea typeface="+mn-ea"/>
          <a:cs typeface="+mn-cs"/>
        </a:defRPr>
      </a:lvl9pPr>
    </p:bodyStyle>
    <p:otherStyle>
      <a:defPPr>
        <a:defRPr lang="en-US"/>
      </a:defPPr>
      <a:lvl1pPr marL="0" algn="l" defTabSz="1122975" rtl="0" eaLnBrk="1" latinLnBrk="0" hangingPunct="1">
        <a:defRPr sz="2211" kern="1200">
          <a:solidFill>
            <a:schemeClr val="tx1"/>
          </a:solidFill>
          <a:latin typeface="+mn-lt"/>
          <a:ea typeface="+mn-ea"/>
          <a:cs typeface="+mn-cs"/>
        </a:defRPr>
      </a:lvl1pPr>
      <a:lvl2pPr marL="561487" algn="l" defTabSz="1122975" rtl="0" eaLnBrk="1" latinLnBrk="0" hangingPunct="1">
        <a:defRPr sz="2211" kern="1200">
          <a:solidFill>
            <a:schemeClr val="tx1"/>
          </a:solidFill>
          <a:latin typeface="+mn-lt"/>
          <a:ea typeface="+mn-ea"/>
          <a:cs typeface="+mn-cs"/>
        </a:defRPr>
      </a:lvl2pPr>
      <a:lvl3pPr marL="1122975" algn="l" defTabSz="1122975" rtl="0" eaLnBrk="1" latinLnBrk="0" hangingPunct="1">
        <a:defRPr sz="2211" kern="1200">
          <a:solidFill>
            <a:schemeClr val="tx1"/>
          </a:solidFill>
          <a:latin typeface="+mn-lt"/>
          <a:ea typeface="+mn-ea"/>
          <a:cs typeface="+mn-cs"/>
        </a:defRPr>
      </a:lvl3pPr>
      <a:lvl4pPr marL="1684462" algn="l" defTabSz="1122975" rtl="0" eaLnBrk="1" latinLnBrk="0" hangingPunct="1">
        <a:defRPr sz="2211" kern="1200">
          <a:solidFill>
            <a:schemeClr val="tx1"/>
          </a:solidFill>
          <a:latin typeface="+mn-lt"/>
          <a:ea typeface="+mn-ea"/>
          <a:cs typeface="+mn-cs"/>
        </a:defRPr>
      </a:lvl4pPr>
      <a:lvl5pPr marL="2245949" algn="l" defTabSz="1122975" rtl="0" eaLnBrk="1" latinLnBrk="0" hangingPunct="1">
        <a:defRPr sz="2211" kern="1200">
          <a:solidFill>
            <a:schemeClr val="tx1"/>
          </a:solidFill>
          <a:latin typeface="+mn-lt"/>
          <a:ea typeface="+mn-ea"/>
          <a:cs typeface="+mn-cs"/>
        </a:defRPr>
      </a:lvl5pPr>
      <a:lvl6pPr marL="2807437" algn="l" defTabSz="1122975" rtl="0" eaLnBrk="1" latinLnBrk="0" hangingPunct="1">
        <a:defRPr sz="2211" kern="1200">
          <a:solidFill>
            <a:schemeClr val="tx1"/>
          </a:solidFill>
          <a:latin typeface="+mn-lt"/>
          <a:ea typeface="+mn-ea"/>
          <a:cs typeface="+mn-cs"/>
        </a:defRPr>
      </a:lvl6pPr>
      <a:lvl7pPr marL="3368924" algn="l" defTabSz="1122975" rtl="0" eaLnBrk="1" latinLnBrk="0" hangingPunct="1">
        <a:defRPr sz="2211" kern="1200">
          <a:solidFill>
            <a:schemeClr val="tx1"/>
          </a:solidFill>
          <a:latin typeface="+mn-lt"/>
          <a:ea typeface="+mn-ea"/>
          <a:cs typeface="+mn-cs"/>
        </a:defRPr>
      </a:lvl7pPr>
      <a:lvl8pPr marL="3930411" algn="l" defTabSz="1122975" rtl="0" eaLnBrk="1" latinLnBrk="0" hangingPunct="1">
        <a:defRPr sz="2211" kern="1200">
          <a:solidFill>
            <a:schemeClr val="tx1"/>
          </a:solidFill>
          <a:latin typeface="+mn-lt"/>
          <a:ea typeface="+mn-ea"/>
          <a:cs typeface="+mn-cs"/>
        </a:defRPr>
      </a:lvl8pPr>
      <a:lvl9pPr marL="4491899" algn="l" defTabSz="1122975" rtl="0" eaLnBrk="1" latinLnBrk="0" hangingPunct="1">
        <a:defRPr sz="221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www.organic-world.net/"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mailto:helga.willer@fibl.org" TargetMode="External"/><Relationship Id="rId4" Type="http://schemas.openxmlformats.org/officeDocument/2006/relationships/hyperlink" Target="https://www.organic-world.net/yearbook/yearbook-2025/presentations.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hyperlink" Target="https://www.fibl.org/en/shop-en" TargetMode="External"/><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hyperlink" Target="https://statistics.fibl.org/" TargetMode="External"/><Relationship Id="rId4" Type="http://schemas.openxmlformats.org/officeDocument/2006/relationships/hyperlink" Target="http://www.organic-world.net/"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hyperlink" Target="http://www.organic-world.net/"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s://www.organic-world.net/yearbook/yearbook-2025/presentations.html"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2" Type="http://schemas.openxmlformats.org/officeDocument/2006/relationships/hyperlink" Target="http://www.organic-world.net/" TargetMode="Externa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50.xml"/><Relationship Id="rId1" Type="http://schemas.openxmlformats.org/officeDocument/2006/relationships/slideLayout" Target="../slideLayouts/slideLayout14.xml"/><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53.xml"/><Relationship Id="rId1" Type="http://schemas.openxmlformats.org/officeDocument/2006/relationships/slideLayout" Target="../slideLayouts/slideLayout14.xml"/><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54.xml"/><Relationship Id="rId1" Type="http://schemas.openxmlformats.org/officeDocument/2006/relationships/slideLayout" Target="../slideLayouts/slideLayout14.xml"/><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55.xml"/><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56.xml"/><Relationship Id="rId1" Type="http://schemas.openxmlformats.org/officeDocument/2006/relationships/slideLayout" Target="../slideLayouts/slideLayout14.xml"/><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3" Type="http://schemas.openxmlformats.org/officeDocument/2006/relationships/hyperlink" Target="mailto:helga.willer@fibl.org" TargetMode="External"/><Relationship Id="rId2" Type="http://schemas.openxmlformats.org/officeDocument/2006/relationships/hyperlink" Target="http://www.organic-world.net/yearbook/yearbook-2022.html" TargetMode="Externa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organic-world.net/" TargetMode="Externa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hyperlink" Target="mailto:helga.willer@fibl.org" TargetMode="External"/><Relationship Id="rId2" Type="http://schemas.openxmlformats.org/officeDocument/2006/relationships/hyperlink" Target="mailto:info.suisse@fibl.org" TargetMode="External"/><Relationship Id="rId1" Type="http://schemas.openxmlformats.org/officeDocument/2006/relationships/slideLayout" Target="../slideLayouts/slideLayout8.xml"/><Relationship Id="rId6" Type="http://schemas.openxmlformats.org/officeDocument/2006/relationships/hyperlink" Target="https://statistics.fibl.org/" TargetMode="External"/><Relationship Id="rId5" Type="http://schemas.openxmlformats.org/officeDocument/2006/relationships/hyperlink" Target="http://www.organic-world.net/" TargetMode="External"/><Relationship Id="rId4" Type="http://schemas.openxmlformats.org/officeDocument/2006/relationships/hyperlink" Target="http://www.fibl.or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67">
            <a:extLst>
              <a:ext uri="{FF2B5EF4-FFF2-40B4-BE49-F238E27FC236}">
                <a16:creationId xmlns:a16="http://schemas.microsoft.com/office/drawing/2014/main" id="{45EE8A0E-DF48-024B-9A88-F711A0C14828}"/>
              </a:ext>
            </a:extLst>
          </p:cNvPr>
          <p:cNvSpPr>
            <a:spLocks noGrp="1"/>
          </p:cNvSpPr>
          <p:nvPr>
            <p:ph type="ctrTitle"/>
          </p:nvPr>
        </p:nvSpPr>
        <p:spPr>
          <a:xfrm>
            <a:off x="1406520" y="5841594"/>
            <a:ext cx="12079726" cy="1140803"/>
          </a:xfrm>
        </p:spPr>
        <p:txBody>
          <a:bodyPr>
            <a:noAutofit/>
          </a:bodyPr>
          <a:lstStyle/>
          <a:p>
            <a:r>
              <a:rPr lang="en-GB" dirty="0"/>
              <a:t>Organic Agriculture Worldwide </a:t>
            </a:r>
            <a:r>
              <a:rPr lang="cs-CZ" dirty="0"/>
              <a:t>2023</a:t>
            </a:r>
            <a:r>
              <a:rPr lang="en-GB" dirty="0"/>
              <a:t>: </a:t>
            </a:r>
            <a:br>
              <a:rPr lang="en-GB" dirty="0"/>
            </a:br>
            <a:r>
              <a:rPr lang="en-GB" dirty="0"/>
              <a:t>Key results from the FiBL survey on organic agriculture worldwide </a:t>
            </a:r>
            <a:r>
              <a:rPr lang="cs-CZ" dirty="0"/>
              <a:t>2025</a:t>
            </a:r>
            <a:br>
              <a:rPr lang="en-GB" dirty="0"/>
            </a:br>
            <a:endParaRPr lang="en-GB" dirty="0"/>
          </a:p>
        </p:txBody>
      </p:sp>
      <p:sp>
        <p:nvSpPr>
          <p:cNvPr id="69" name="Subtitle 68">
            <a:extLst>
              <a:ext uri="{FF2B5EF4-FFF2-40B4-BE49-F238E27FC236}">
                <a16:creationId xmlns:a16="http://schemas.microsoft.com/office/drawing/2014/main" id="{BD52C387-AB0A-3942-9F3D-3537FEB8A3AD}"/>
              </a:ext>
            </a:extLst>
          </p:cNvPr>
          <p:cNvSpPr>
            <a:spLocks noGrp="1"/>
          </p:cNvSpPr>
          <p:nvPr>
            <p:ph type="subTitle" idx="1"/>
          </p:nvPr>
        </p:nvSpPr>
        <p:spPr>
          <a:xfrm>
            <a:off x="1406520" y="7281779"/>
            <a:ext cx="11580616" cy="734270"/>
          </a:xfrm>
        </p:spPr>
        <p:txBody>
          <a:bodyPr>
            <a:normAutofit/>
          </a:bodyPr>
          <a:lstStyle/>
          <a:p>
            <a:r>
              <a:rPr lang="en-US" dirty="0">
                <a:ea typeface="ＭＳ Ｐゴシック" charset="-128"/>
              </a:rPr>
              <a:t>Part 3:  Organic agriculture in the regions</a:t>
            </a:r>
            <a:endParaRPr lang="en-US" dirty="0"/>
          </a:p>
        </p:txBody>
      </p:sp>
      <p:sp>
        <p:nvSpPr>
          <p:cNvPr id="70" name="Text Placeholder 69">
            <a:extLst>
              <a:ext uri="{FF2B5EF4-FFF2-40B4-BE49-F238E27FC236}">
                <a16:creationId xmlns:a16="http://schemas.microsoft.com/office/drawing/2014/main" id="{98FE71A9-53C0-454A-AEB3-ED65B591A137}"/>
              </a:ext>
            </a:extLst>
          </p:cNvPr>
          <p:cNvSpPr>
            <a:spLocks noGrp="1"/>
          </p:cNvSpPr>
          <p:nvPr>
            <p:ph type="body" sz="quarter" idx="18"/>
          </p:nvPr>
        </p:nvSpPr>
        <p:spPr>
          <a:xfrm>
            <a:off x="1406520" y="8039561"/>
            <a:ext cx="11580616" cy="258603"/>
          </a:xfrm>
        </p:spPr>
        <p:txBody>
          <a:bodyPr>
            <a:noAutofit/>
          </a:bodyPr>
          <a:lstStyle/>
          <a:p>
            <a:r>
              <a:rPr lang="en-GB" dirty="0"/>
              <a:t>Jan Trávníček</a:t>
            </a:r>
            <a:r>
              <a:rPr lang="cs-CZ" dirty="0"/>
              <a:t>,</a:t>
            </a:r>
            <a:r>
              <a:rPr lang="de-CH" dirty="0"/>
              <a:t> Bernhard Schlatter and</a:t>
            </a:r>
            <a:r>
              <a:rPr lang="cs-CZ" dirty="0"/>
              <a:t> </a:t>
            </a:r>
            <a:r>
              <a:rPr lang="de-CH" dirty="0"/>
              <a:t>Helga Willer</a:t>
            </a:r>
            <a:endParaRPr lang="en-GB" dirty="0"/>
          </a:p>
        </p:txBody>
      </p:sp>
      <p:pic>
        <p:nvPicPr>
          <p:cNvPr id="49" name="Grafik 14">
            <a:extLst>
              <a:ext uri="{FF2B5EF4-FFF2-40B4-BE49-F238E27FC236}">
                <a16:creationId xmlns:a16="http://schemas.microsoft.com/office/drawing/2014/main" id="{D2843BBB-02E7-1E48-B2D4-5A25CCF91622}"/>
              </a:ext>
            </a:extLst>
          </p:cNvPr>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a:stretch/>
        </p:blipFill>
        <p:spPr>
          <a:xfrm>
            <a:off x="-59496" y="2846121"/>
            <a:ext cx="4514850" cy="2696092"/>
          </a:xfrm>
          <a:prstGeom prst="rect">
            <a:avLst/>
          </a:prstGeom>
        </p:spPr>
      </p:pic>
      <p:pic>
        <p:nvPicPr>
          <p:cNvPr id="56" name="Grafik 16">
            <a:extLst>
              <a:ext uri="{FF2B5EF4-FFF2-40B4-BE49-F238E27FC236}">
                <a16:creationId xmlns:a16="http://schemas.microsoft.com/office/drawing/2014/main" id="{08599FA9-2452-484B-B0FA-40683C67FC22}"/>
              </a:ext>
            </a:extLst>
          </p:cNvPr>
          <p:cNvPicPr>
            <a:picLocks noGrp="1" noChangeAspect="1"/>
          </p:cNvPicPr>
          <p:nvPr>
            <p:ph type="pic" sz="quarter" idx="22"/>
          </p:nvPr>
        </p:nvPicPr>
        <p:blipFill rotWithShape="1">
          <a:blip r:embed="rId4" cstate="screen">
            <a:extLst>
              <a:ext uri="{28A0092B-C50C-407E-A947-70E740481C1C}">
                <a14:useLocalDpi xmlns:a14="http://schemas.microsoft.com/office/drawing/2010/main"/>
              </a:ext>
            </a:extLst>
          </a:blip>
          <a:srcRect/>
          <a:stretch/>
        </p:blipFill>
        <p:spPr>
          <a:xfrm>
            <a:off x="4477773" y="2846121"/>
            <a:ext cx="3056260" cy="2696092"/>
          </a:xfrm>
          <a:prstGeom prst="rect">
            <a:avLst/>
          </a:prstGeom>
        </p:spPr>
      </p:pic>
      <p:pic>
        <p:nvPicPr>
          <p:cNvPr id="60" name="Picture Placeholder 59">
            <a:extLst>
              <a:ext uri="{FF2B5EF4-FFF2-40B4-BE49-F238E27FC236}">
                <a16:creationId xmlns:a16="http://schemas.microsoft.com/office/drawing/2014/main" id="{6B236FDC-C19C-3341-A104-A37DA4597C30}"/>
              </a:ext>
            </a:extLst>
          </p:cNvPr>
          <p:cNvPicPr>
            <a:picLocks noGrp="1" noChangeAspect="1"/>
          </p:cNvPicPr>
          <p:nvPr>
            <p:ph type="pic" sz="quarter" idx="23"/>
          </p:nvPr>
        </p:nvPicPr>
        <p:blipFill rotWithShape="1">
          <a:blip r:embed="rId5" cstate="screen">
            <a:extLst>
              <a:ext uri="{28A0092B-C50C-407E-A947-70E740481C1C}">
                <a14:useLocalDpi xmlns:a14="http://schemas.microsoft.com/office/drawing/2010/main"/>
              </a:ext>
            </a:extLst>
          </a:blip>
          <a:srcRect/>
          <a:stretch/>
        </p:blipFill>
        <p:spPr>
          <a:xfrm>
            <a:off x="7529066" y="2846121"/>
            <a:ext cx="4445529" cy="2696092"/>
          </a:xfrm>
        </p:spPr>
      </p:pic>
      <p:pic>
        <p:nvPicPr>
          <p:cNvPr id="58" name="Grafik 15">
            <a:extLst>
              <a:ext uri="{FF2B5EF4-FFF2-40B4-BE49-F238E27FC236}">
                <a16:creationId xmlns:a16="http://schemas.microsoft.com/office/drawing/2014/main" id="{0DF6BE28-D9BF-0444-9713-F7AC3EE48CF1}"/>
              </a:ext>
            </a:extLst>
          </p:cNvPr>
          <p:cNvPicPr>
            <a:picLocks noGrp="1" noChangeAspect="1"/>
          </p:cNvPicPr>
          <p:nvPr>
            <p:ph type="pic" sz="quarter" idx="24"/>
          </p:nvPr>
        </p:nvPicPr>
        <p:blipFill rotWithShape="1">
          <a:blip r:embed="rId6" cstate="screen">
            <a:extLst>
              <a:ext uri="{28A0092B-C50C-407E-A947-70E740481C1C}">
                <a14:useLocalDpi xmlns:a14="http://schemas.microsoft.com/office/drawing/2010/main"/>
              </a:ext>
            </a:extLst>
          </a:blip>
          <a:srcRect/>
          <a:stretch/>
        </p:blipFill>
        <p:spPr>
          <a:prstGeom prst="rect">
            <a:avLst/>
          </a:prstGeom>
        </p:spPr>
      </p:pic>
      <p:sp>
        <p:nvSpPr>
          <p:cNvPr id="9" name="Textplatzhalter 2"/>
          <p:cNvSpPr txBox="1">
            <a:spLocks/>
          </p:cNvSpPr>
          <p:nvPr/>
        </p:nvSpPr>
        <p:spPr>
          <a:xfrm>
            <a:off x="1521022" y="8872438"/>
            <a:ext cx="9715714" cy="258603"/>
          </a:xfrm>
          <a:prstGeom prst="rect">
            <a:avLst/>
          </a:prstGeom>
        </p:spPr>
        <p:txBody>
          <a:bodyPr vert="horz" lIns="0" tIns="0" rIns="0" bIns="0" rtlCol="0" anchor="b">
            <a:noAutofit/>
          </a:bodyPr>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1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842231">
              <a:spcBef>
                <a:spcPts val="921"/>
              </a:spcBef>
            </a:pPr>
            <a:r>
              <a:rPr lang="en-GB" altLang="de-DE" sz="1474" dirty="0">
                <a:solidFill>
                  <a:srgbClr val="000000"/>
                </a:solidFill>
                <a:latin typeface="Gill Sans MT" panose="020B0502020104020203"/>
              </a:rPr>
              <a:t>© FiBL, April </a:t>
            </a:r>
            <a:r>
              <a:rPr lang="cs-CZ" altLang="de-DE" sz="1474" dirty="0">
                <a:solidFill>
                  <a:srgbClr val="000000"/>
                </a:solidFill>
                <a:latin typeface="Gill Sans MT" panose="020B0502020104020203"/>
              </a:rPr>
              <a:t>2025</a:t>
            </a:r>
            <a:r>
              <a:rPr lang="en-GB" altLang="de-DE" sz="1474" dirty="0">
                <a:solidFill>
                  <a:srgbClr val="000000"/>
                </a:solidFill>
                <a:latin typeface="Gill Sans MT" panose="020B0502020104020203"/>
              </a:rPr>
              <a:t> </a:t>
            </a:r>
            <a:endParaRPr lang="en-GB" sz="1474" dirty="0">
              <a:solidFill>
                <a:srgbClr val="000000"/>
              </a:solidFill>
              <a:latin typeface="Gill Sans MT" panose="020B0502020104020203"/>
            </a:endParaRPr>
          </a:p>
        </p:txBody>
      </p:sp>
    </p:spTree>
    <p:extLst>
      <p:ext uri="{BB962C8B-B14F-4D97-AF65-F5344CB8AC3E}">
        <p14:creationId xmlns:p14="http://schemas.microsoft.com/office/powerpoint/2010/main" val="2191123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6138A4F-90D9-48FA-8DD5-6A3CB5EA76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9" y="0"/>
            <a:ext cx="14958121" cy="100076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DD35A54-0FC0-4A36-ACE8-6129E55A0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9" y="0"/>
            <a:ext cx="14958121" cy="10007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a:xfrm>
            <a:off x="1031365" y="2397499"/>
            <a:ext cx="4829279" cy="604781"/>
          </a:xfrm>
        </p:spPr>
        <p:txBody>
          <a:bodyPr/>
          <a:lstStyle/>
          <a:p>
            <a:r>
              <a:t>Africa_land_use</a:t>
            </a:r>
          </a:p>
        </p:txBody>
      </p:sp>
      <p:pic>
        <p:nvPicPr>
          <p:cNvPr id="5" name="Picture 4">
            <a:extLst>
              <a:ext uri="{FF2B5EF4-FFF2-40B4-BE49-F238E27FC236}">
                <a16:creationId xmlns:a16="http://schemas.microsoft.com/office/drawing/2014/main" id="{32F64E9F-02AD-401F-B147-D54F44186C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4973300" cy="10017755"/>
          </a:xfrm>
          <a:prstGeom prst="rect">
            <a:avLst/>
          </a:prstGeom>
        </p:spPr>
      </p:pic>
    </p:spTree>
    <p:extLst>
      <p:ext uri="{BB962C8B-B14F-4D97-AF65-F5344CB8AC3E}">
        <p14:creationId xmlns:p14="http://schemas.microsoft.com/office/powerpoint/2010/main" val="2508726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69C2D0-6E03-4D69-9D7B-CE7E5DD2B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373"/>
            <a:ext cx="14973300" cy="10017755"/>
          </a:xfrm>
          <a:prstGeom prst="rect">
            <a:avLst/>
          </a:prstGeom>
        </p:spPr>
      </p:pic>
    </p:spTree>
    <p:extLst>
      <p:ext uri="{BB962C8B-B14F-4D97-AF65-F5344CB8AC3E}">
        <p14:creationId xmlns:p14="http://schemas.microsoft.com/office/powerpoint/2010/main" val="2459359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AE0D82-C93C-43C9-B849-A78F369ED5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4973300" cy="10017755"/>
          </a:xfrm>
          <a:prstGeom prst="rect">
            <a:avLst/>
          </a:prstGeom>
        </p:spPr>
      </p:pic>
    </p:spTree>
    <p:extLst>
      <p:ext uri="{BB962C8B-B14F-4D97-AF65-F5344CB8AC3E}">
        <p14:creationId xmlns:p14="http://schemas.microsoft.com/office/powerpoint/2010/main" val="2213781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9164"/>
          <a:stretch/>
        </p:blipFill>
        <p:spPr>
          <a:xfrm>
            <a:off x="3274182" y="0"/>
            <a:ext cx="8424936" cy="10007600"/>
          </a:xfrm>
          <a:prstGeom prst="rect">
            <a:avLst/>
          </a:prstGeom>
        </p:spPr>
      </p:pic>
      <p:sp>
        <p:nvSpPr>
          <p:cNvPr id="3" name="Titel 2"/>
          <p:cNvSpPr>
            <a:spLocks noGrp="1"/>
          </p:cNvSpPr>
          <p:nvPr>
            <p:ph type="title"/>
          </p:nvPr>
        </p:nvSpPr>
        <p:spPr/>
        <p:txBody>
          <a:bodyPr/>
          <a:lstStyle/>
          <a:p>
            <a:r>
              <a:rPr lang="de-CH" dirty="0" err="1"/>
              <a:t>Asia</a:t>
            </a:r>
            <a:endParaRPr lang="de-CH" dirty="0"/>
          </a:p>
        </p:txBody>
      </p:sp>
    </p:spTree>
    <p:extLst>
      <p:ext uri="{BB962C8B-B14F-4D97-AF65-F5344CB8AC3E}">
        <p14:creationId xmlns:p14="http://schemas.microsoft.com/office/powerpoint/2010/main" val="106601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el 1"/>
          <p:cNvSpPr>
            <a:spLocks noGrp="1"/>
          </p:cNvSpPr>
          <p:nvPr>
            <p:ph type="title"/>
          </p:nvPr>
        </p:nvSpPr>
        <p:spPr/>
        <p:txBody>
          <a:bodyPr/>
          <a:lstStyle/>
          <a:p>
            <a:r>
              <a:rPr lang="de-DE" dirty="0"/>
              <a:t>Organic Agriculture in Asia </a:t>
            </a:r>
            <a:r>
              <a:rPr lang="cs-CZ" dirty="0"/>
              <a:t>2023</a:t>
            </a:r>
            <a:endParaRPr lang="de-DE" dirty="0"/>
          </a:p>
        </p:txBody>
      </p:sp>
      <p:sp>
        <p:nvSpPr>
          <p:cNvPr id="52227" name="Inhaltsplatzhalter 2"/>
          <p:cNvSpPr>
            <a:spLocks noGrp="1"/>
          </p:cNvSpPr>
          <p:nvPr>
            <p:ph idx="1"/>
          </p:nvPr>
        </p:nvSpPr>
        <p:spPr/>
        <p:txBody>
          <a:bodyPr/>
          <a:lstStyle/>
          <a:p>
            <a:pPr marL="421115" indent="-421115"/>
            <a:r>
              <a:rPr lang="en-US" dirty="0"/>
              <a:t>In 2023, Asia had over 9.1 million hectares of organic agricultural land, managed by approximately 2.6 million producers, representing 59 percent of the total organic producers. </a:t>
            </a:r>
            <a:endParaRPr lang="cs-CZ" dirty="0"/>
          </a:p>
          <a:p>
            <a:pPr marL="421115" indent="-421115"/>
            <a:r>
              <a:rPr lang="en-US" dirty="0"/>
              <a:t>India led in both organic area and the number of producers, with 4.5 million hectares and 2.4 million producers. </a:t>
            </a:r>
            <a:endParaRPr lang="cs-CZ" dirty="0"/>
          </a:p>
          <a:p>
            <a:pPr marL="421115" indent="-421115"/>
            <a:r>
              <a:rPr lang="en-US" dirty="0"/>
              <a:t>China followed with 3.4 million hectares, while Kazakhstan ranked third with 0.2 million hectares. Timor-Leste had the highest organic area share at 9.2 percent, followed by India and Sri Lanka, both with 2.5 percent.</a:t>
            </a:r>
            <a:endParaRPr lang="en-GB" dirty="0"/>
          </a:p>
        </p:txBody>
      </p:sp>
      <p:sp>
        <p:nvSpPr>
          <p:cNvPr id="5" name="Text Box 4"/>
          <p:cNvSpPr txBox="1">
            <a:spLocks noChangeArrowheads="1"/>
          </p:cNvSpPr>
          <p:nvPr/>
        </p:nvSpPr>
        <p:spPr bwMode="auto">
          <a:xfrm>
            <a:off x="2518098" y="9217522"/>
            <a:ext cx="2387740" cy="319190"/>
          </a:xfrm>
          <a:prstGeom prst="rect">
            <a:avLst/>
          </a:prstGeom>
          <a:noFill/>
          <a:ln w="9525">
            <a:noFill/>
            <a:miter lim="800000"/>
            <a:headEnd/>
            <a:tailEnd/>
          </a:ln>
        </p:spPr>
        <p:txBody>
          <a:bodyPr wrap="square">
            <a:spAutoFit/>
          </a:bodyPr>
          <a:lstStyle/>
          <a:p>
            <a:pPr defTabSz="1122975" eaLnBrk="0" hangingPunct="0">
              <a:spcBef>
                <a:spcPct val="50000"/>
              </a:spcBef>
            </a:pPr>
            <a:r>
              <a:rPr lang="de-CH" sz="1474" dirty="0">
                <a:solidFill>
                  <a:srgbClr val="000000"/>
                </a:solidFill>
                <a:latin typeface="Gill Sans MT" panose="020B0502020104020203"/>
              </a:rPr>
              <a:t>Source: FiBL </a:t>
            </a:r>
            <a:r>
              <a:rPr lang="de-CH" sz="1474" dirty="0" err="1">
                <a:solidFill>
                  <a:srgbClr val="000000"/>
                </a:solidFill>
                <a:latin typeface="Gill Sans MT" panose="020B0502020104020203"/>
              </a:rPr>
              <a:t>survey</a:t>
            </a:r>
            <a:r>
              <a:rPr lang="de-CH" sz="1474" dirty="0">
                <a:solidFill>
                  <a:srgbClr val="000000"/>
                </a:solidFill>
                <a:latin typeface="Gill Sans MT" panose="020B0502020104020203"/>
              </a:rPr>
              <a:t> </a:t>
            </a:r>
            <a:r>
              <a:rPr lang="cs-CZ" sz="1474" dirty="0">
                <a:solidFill>
                  <a:srgbClr val="000000"/>
                </a:solidFill>
                <a:latin typeface="Gill Sans MT" panose="020B0502020104020203"/>
              </a:rPr>
              <a:t>2025</a:t>
            </a:r>
            <a:endParaRPr lang="de-CH" sz="1474" dirty="0">
              <a:solidFill>
                <a:srgbClr val="000000"/>
              </a:solidFill>
              <a:latin typeface="Gill Sans MT" panose="020B0502020104020203"/>
            </a:endParaRPr>
          </a:p>
        </p:txBody>
      </p:sp>
    </p:spTree>
    <p:extLst>
      <p:ext uri="{BB962C8B-B14F-4D97-AF65-F5344CB8AC3E}">
        <p14:creationId xmlns:p14="http://schemas.microsoft.com/office/powerpoint/2010/main" val="1242425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Asia_land_country</a:t>
            </a:r>
          </a:p>
        </p:txBody>
      </p:sp>
      <p:pic>
        <p:nvPicPr>
          <p:cNvPr id="5" name="Picture 4">
            <a:extLst>
              <a:ext uri="{FF2B5EF4-FFF2-40B4-BE49-F238E27FC236}">
                <a16:creationId xmlns:a16="http://schemas.microsoft.com/office/drawing/2014/main" id="{A4E0589D-D877-4152-A948-5D62B1809C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49"/>
            <a:ext cx="14973300" cy="10017755"/>
          </a:xfrm>
          <a:prstGeom prst="rect">
            <a:avLst/>
          </a:prstGeom>
        </p:spPr>
      </p:pic>
    </p:spTree>
    <p:extLst>
      <p:ext uri="{BB962C8B-B14F-4D97-AF65-F5344CB8AC3E}">
        <p14:creationId xmlns:p14="http://schemas.microsoft.com/office/powerpoint/2010/main" val="535368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Asia_land_share_country</a:t>
            </a:r>
          </a:p>
        </p:txBody>
      </p:sp>
      <p:pic>
        <p:nvPicPr>
          <p:cNvPr id="5" name="Picture 4">
            <a:extLst>
              <a:ext uri="{FF2B5EF4-FFF2-40B4-BE49-F238E27FC236}">
                <a16:creationId xmlns:a16="http://schemas.microsoft.com/office/drawing/2014/main" id="{F8CF7F1A-E1A5-4DAB-82C9-0C82D0C88C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64" y="0"/>
            <a:ext cx="14986264" cy="10026428"/>
          </a:xfrm>
          <a:prstGeom prst="rect">
            <a:avLst/>
          </a:prstGeom>
        </p:spPr>
      </p:pic>
    </p:spTree>
    <p:extLst>
      <p:ext uri="{BB962C8B-B14F-4D97-AF65-F5344CB8AC3E}">
        <p14:creationId xmlns:p14="http://schemas.microsoft.com/office/powerpoint/2010/main" val="2485654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asia_land_growth</a:t>
            </a:r>
          </a:p>
        </p:txBody>
      </p:sp>
      <p:pic>
        <p:nvPicPr>
          <p:cNvPr id="5" name="Picture 4">
            <a:extLst>
              <a:ext uri="{FF2B5EF4-FFF2-40B4-BE49-F238E27FC236}">
                <a16:creationId xmlns:a16="http://schemas.microsoft.com/office/drawing/2014/main" id="{D1B913D9-D7D6-488C-9760-06B75AD07E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0" y="-1"/>
            <a:ext cx="14999060" cy="10034989"/>
          </a:xfrm>
          <a:prstGeom prst="rect">
            <a:avLst/>
          </a:prstGeom>
        </p:spPr>
      </p:pic>
    </p:spTree>
    <p:extLst>
      <p:ext uri="{BB962C8B-B14F-4D97-AF65-F5344CB8AC3E}">
        <p14:creationId xmlns:p14="http://schemas.microsoft.com/office/powerpoint/2010/main" val="3803334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8"/>
          <p:cNvSpPr>
            <a:spLocks noGrp="1" noChangeArrowheads="1"/>
          </p:cNvSpPr>
          <p:nvPr>
            <p:ph type="title"/>
          </p:nvPr>
        </p:nvSpPr>
        <p:spPr/>
        <p:txBody>
          <a:bodyPr>
            <a:normAutofit fontScale="90000"/>
          </a:bodyPr>
          <a:lstStyle/>
          <a:p>
            <a:r>
              <a:rPr lang="en-US" sz="2825" dirty="0"/>
              <a:t>Organic Agriculture Worldwide: Key results from the FiBL survey on organic agriculture worldwide </a:t>
            </a:r>
            <a:r>
              <a:rPr lang="cs-CZ" sz="2825" dirty="0"/>
              <a:t>2025</a:t>
            </a:r>
            <a:br>
              <a:rPr lang="en-US" sz="2825" dirty="0"/>
            </a:br>
            <a:r>
              <a:rPr lang="en-US" sz="2947" dirty="0">
                <a:ea typeface="ＭＳ Ｐゴシック" charset="-128"/>
              </a:rPr>
              <a:t>Part 1: Global data and survey background</a:t>
            </a:r>
            <a:endParaRPr lang="de-DE" sz="2825" dirty="0"/>
          </a:p>
        </p:txBody>
      </p:sp>
      <p:sp>
        <p:nvSpPr>
          <p:cNvPr id="8" name="Content Placeholder 7"/>
          <p:cNvSpPr>
            <a:spLocks noGrp="1"/>
          </p:cNvSpPr>
          <p:nvPr>
            <p:ph idx="1"/>
          </p:nvPr>
        </p:nvSpPr>
        <p:spPr/>
        <p:txBody>
          <a:bodyPr>
            <a:normAutofit/>
          </a:bodyPr>
          <a:lstStyle/>
          <a:p>
            <a:pPr marL="421115" indent="-421115">
              <a:defRPr/>
            </a:pPr>
            <a:r>
              <a:rPr lang="en-GB" sz="2211" kern="0" dirty="0"/>
              <a:t>Data compiled by the Research Institute of Organic Agriculture FiBL, Frick, Switzerland, based on national data sources and data from certifiers. </a:t>
            </a:r>
          </a:p>
          <a:p>
            <a:pPr marL="421115" indent="-421115">
              <a:defRPr/>
            </a:pPr>
            <a:r>
              <a:rPr lang="en-GB" sz="2211" kern="0" dirty="0"/>
              <a:t>Data as published February </a:t>
            </a:r>
            <a:r>
              <a:rPr lang="cs-CZ" sz="2211" kern="0" dirty="0"/>
              <a:t>2025 </a:t>
            </a:r>
            <a:r>
              <a:rPr lang="en-GB" sz="2211" kern="0" dirty="0"/>
              <a:t>in The World of Organic Agriculture. Statistics and Emerging Trends </a:t>
            </a:r>
            <a:r>
              <a:rPr lang="cs-CZ" sz="2211" kern="0" dirty="0"/>
              <a:t>2025</a:t>
            </a:r>
            <a:r>
              <a:rPr lang="en-GB" sz="2211" kern="0" dirty="0"/>
              <a:t>.* Frick and Bonn, www.organic-world.net </a:t>
            </a:r>
          </a:p>
          <a:p>
            <a:pPr marL="421115" indent="-421115">
              <a:defRPr/>
            </a:pPr>
            <a:r>
              <a:rPr lang="en-GB" sz="2211" kern="0" dirty="0"/>
              <a:t>For updates, check </a:t>
            </a:r>
            <a:r>
              <a:rPr lang="en-GB" sz="2211" kern="0" dirty="0">
                <a:hlinkClick r:id="rId3"/>
              </a:rPr>
              <a:t>www.organic-world.net</a:t>
            </a:r>
            <a:endParaRPr lang="de-CH" sz="2211" kern="0" dirty="0"/>
          </a:p>
          <a:p>
            <a:pPr marL="421115" indent="-421115">
              <a:defRPr/>
            </a:pPr>
            <a:r>
              <a:rPr lang="de-CH" sz="2211" kern="0" dirty="0"/>
              <a:t>This presentation is available online at: </a:t>
            </a:r>
            <a:r>
              <a:rPr lang="de-CH" sz="2211" kern="0" dirty="0">
                <a:hlinkClick r:id="rId4"/>
              </a:rPr>
              <a:t>https://www.organic-world.net/yearbook/yearbook-202</a:t>
            </a:r>
            <a:r>
              <a:rPr lang="cs-CZ" sz="2211" kern="0" dirty="0">
                <a:hlinkClick r:id="rId4"/>
              </a:rPr>
              <a:t>5</a:t>
            </a:r>
            <a:r>
              <a:rPr lang="de-CH" sz="2211" kern="0" dirty="0">
                <a:hlinkClick r:id="rId4"/>
              </a:rPr>
              <a:t>/presentations.html</a:t>
            </a:r>
            <a:r>
              <a:rPr lang="de-CH" sz="2211" kern="0" dirty="0"/>
              <a:t> </a:t>
            </a:r>
            <a:endParaRPr lang="cs-CZ" sz="2211" kern="0" dirty="0"/>
          </a:p>
          <a:p>
            <a:pPr marL="421115" indent="-421115">
              <a:defRPr/>
            </a:pPr>
            <a:r>
              <a:rPr lang="de-CH" sz="2211" kern="0" dirty="0"/>
              <a:t>Texts and graphs: </a:t>
            </a:r>
            <a:r>
              <a:rPr lang="de-CH" sz="2211" dirty="0"/>
              <a:t>Helga Willer, Bernhard Schlatter and </a:t>
            </a:r>
            <a:r>
              <a:rPr lang="en-GB" sz="2211" dirty="0"/>
              <a:t>Jan Trávníček, </a:t>
            </a:r>
            <a:r>
              <a:rPr lang="de-CH" sz="2211" kern="0" dirty="0"/>
              <a:t>Research Institute of Organic Agriculture FiBL, Frick, Switzerland </a:t>
            </a:r>
          </a:p>
          <a:p>
            <a:pPr marL="421115" indent="-421115">
              <a:defRPr/>
            </a:pPr>
            <a:r>
              <a:rPr lang="en-GB" sz="2211" kern="0" dirty="0"/>
              <a:t>Contact: Helga Willer, </a:t>
            </a:r>
            <a:r>
              <a:rPr lang="en-GB" sz="2211" kern="0" dirty="0">
                <a:hlinkClick r:id="rId5"/>
              </a:rPr>
              <a:t>helga.willer@fibl.org</a:t>
            </a:r>
            <a:r>
              <a:rPr lang="en-GB" sz="2211" kern="0" dirty="0"/>
              <a:t>, Research Institute of Organic Agriculture </a:t>
            </a:r>
            <a:r>
              <a:rPr lang="en-GB" sz="2211" kern="0" dirty="0" err="1"/>
              <a:t>FiBL</a:t>
            </a:r>
            <a:r>
              <a:rPr lang="en-GB" sz="2211" kern="0" dirty="0"/>
              <a:t>, Frick, Switzerland</a:t>
            </a:r>
          </a:p>
          <a:p>
            <a:pPr>
              <a:defRPr/>
            </a:pPr>
            <a:r>
              <a:rPr lang="en-GB" sz="2211" kern="0" dirty="0"/>
              <a:t>© Research Institute of Organic Agriculture FiBL, </a:t>
            </a:r>
            <a:r>
              <a:rPr lang="de-CH" sz="2211" kern="0" dirty="0"/>
              <a:t>Frick, Switzerland, </a:t>
            </a:r>
            <a:r>
              <a:rPr lang="cs-CZ" sz="2211" kern="0" dirty="0"/>
              <a:t>February</a:t>
            </a:r>
            <a:r>
              <a:rPr lang="de-CH" sz="2211" kern="0" dirty="0"/>
              <a:t> </a:t>
            </a:r>
            <a:r>
              <a:rPr lang="cs-CZ" sz="2211" kern="0" dirty="0"/>
              <a:t>2025</a:t>
            </a:r>
            <a:endParaRPr lang="de-CH" sz="2211" kern="0" dirty="0"/>
          </a:p>
          <a:p>
            <a:pPr marL="0" indent="0">
              <a:lnSpc>
                <a:spcPct val="110000"/>
              </a:lnSpc>
              <a:buNone/>
              <a:defRPr/>
            </a:pPr>
            <a:endParaRPr lang="de-CH" sz="1597" kern="0" dirty="0"/>
          </a:p>
          <a:p>
            <a:pPr marL="0" indent="0">
              <a:lnSpc>
                <a:spcPct val="110000"/>
              </a:lnSpc>
              <a:buNone/>
              <a:defRPr/>
            </a:pPr>
            <a:r>
              <a:rPr lang="de-CH" sz="1597" kern="0" dirty="0"/>
              <a:t>*</a:t>
            </a:r>
            <a:r>
              <a:rPr lang="de-CH" sz="1597" kern="0" dirty="0" err="1"/>
              <a:t>Citation</a:t>
            </a:r>
            <a:r>
              <a:rPr lang="de-CH" sz="1597" kern="0" dirty="0"/>
              <a:t>: </a:t>
            </a:r>
            <a:r>
              <a:rPr lang="en-GB" sz="1597" dirty="0"/>
              <a:t>Willer, Helga, Bernhard Schlatter and </a:t>
            </a:r>
            <a:r>
              <a:rPr lang="en-GB" sz="1719" dirty="0"/>
              <a:t>Jan Trávníček</a:t>
            </a:r>
            <a:r>
              <a:rPr lang="en-GB" sz="1597" dirty="0"/>
              <a:t> (Eds.) (</a:t>
            </a:r>
            <a:r>
              <a:rPr lang="cs-CZ" sz="1597" dirty="0"/>
              <a:t>2025</a:t>
            </a:r>
            <a:r>
              <a:rPr lang="en-GB" sz="1597" dirty="0"/>
              <a:t>): The World of Organic Agriculture. Statistics and Emerging Trends </a:t>
            </a:r>
            <a:r>
              <a:rPr lang="cs-CZ" sz="1597" dirty="0"/>
              <a:t>202</a:t>
            </a:r>
            <a:r>
              <a:rPr lang="de-CH" sz="1597" dirty="0"/>
              <a:t>5</a:t>
            </a:r>
            <a:r>
              <a:rPr lang="en-GB" sz="1597" dirty="0"/>
              <a:t>. Research Institute of Organic Agriculture FiBL, Frick, and IFOAM – Organics International, Bonn. </a:t>
            </a:r>
            <a:endParaRPr lang="de-CH" sz="1597" kern="0" dirty="0"/>
          </a:p>
          <a:p>
            <a:pPr marL="0" indent="0">
              <a:buNone/>
              <a:defRPr/>
            </a:pPr>
            <a:endParaRPr lang="en-GB" sz="2211" kern="0" dirty="0"/>
          </a:p>
        </p:txBody>
      </p:sp>
    </p:spTree>
    <p:extLst>
      <p:ext uri="{BB962C8B-B14F-4D97-AF65-F5344CB8AC3E}">
        <p14:creationId xmlns:p14="http://schemas.microsoft.com/office/powerpoint/2010/main" val="1334991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Asia_producers_country</a:t>
            </a:r>
          </a:p>
        </p:txBody>
      </p:sp>
      <p:pic>
        <p:nvPicPr>
          <p:cNvPr id="5" name="Picture 4">
            <a:extLst>
              <a:ext uri="{FF2B5EF4-FFF2-40B4-BE49-F238E27FC236}">
                <a16:creationId xmlns:a16="http://schemas.microsoft.com/office/drawing/2014/main" id="{B9BEA0FA-BF7A-47F2-99E8-B53FC2992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4" y="-26633"/>
            <a:ext cx="13380771" cy="8952287"/>
          </a:xfrm>
          <a:prstGeom prst="rect">
            <a:avLst/>
          </a:prstGeom>
        </p:spPr>
      </p:pic>
    </p:spTree>
    <p:extLst>
      <p:ext uri="{BB962C8B-B14F-4D97-AF65-F5344CB8AC3E}">
        <p14:creationId xmlns:p14="http://schemas.microsoft.com/office/powerpoint/2010/main" val="961376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Asia_land_use</a:t>
            </a:r>
          </a:p>
        </p:txBody>
      </p:sp>
      <p:pic>
        <p:nvPicPr>
          <p:cNvPr id="5" name="Picture 4">
            <a:extLst>
              <a:ext uri="{FF2B5EF4-FFF2-40B4-BE49-F238E27FC236}">
                <a16:creationId xmlns:a16="http://schemas.microsoft.com/office/drawing/2014/main" id="{CD44061E-9CB3-4023-9BF3-A95161A35E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21"/>
            <a:ext cx="14973300" cy="10017755"/>
          </a:xfrm>
          <a:prstGeom prst="rect">
            <a:avLst/>
          </a:prstGeom>
        </p:spPr>
      </p:pic>
    </p:spTree>
    <p:extLst>
      <p:ext uri="{BB962C8B-B14F-4D97-AF65-F5344CB8AC3E}">
        <p14:creationId xmlns:p14="http://schemas.microsoft.com/office/powerpoint/2010/main" val="422816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Asia_producers_country</a:t>
            </a:r>
          </a:p>
        </p:txBody>
      </p:sp>
      <p:pic>
        <p:nvPicPr>
          <p:cNvPr id="3" name="Picture 2">
            <a:extLst>
              <a:ext uri="{FF2B5EF4-FFF2-40B4-BE49-F238E27FC236}">
                <a16:creationId xmlns:a16="http://schemas.microsoft.com/office/drawing/2014/main" id="{1815A8B1-C77B-4A37-A129-DD74409E2E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92" y="-14677"/>
            <a:ext cx="14951008" cy="10002840"/>
          </a:xfrm>
          <a:prstGeom prst="rect">
            <a:avLst/>
          </a:prstGeom>
        </p:spPr>
      </p:pic>
    </p:spTree>
    <p:extLst>
      <p:ext uri="{BB962C8B-B14F-4D97-AF65-F5344CB8AC3E}">
        <p14:creationId xmlns:p14="http://schemas.microsoft.com/office/powerpoint/2010/main" val="3313807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1358" y="-529502"/>
            <a:ext cx="7451556" cy="9744342"/>
          </a:xfrm>
          <a:prstGeom prst="rect">
            <a:avLst/>
          </a:prstGeom>
        </p:spPr>
      </p:pic>
      <p:sp>
        <p:nvSpPr>
          <p:cNvPr id="57346" name="Rectangle 2"/>
          <p:cNvSpPr>
            <a:spLocks noGrp="1" noChangeArrowheads="1"/>
          </p:cNvSpPr>
          <p:nvPr>
            <p:ph type="title"/>
          </p:nvPr>
        </p:nvSpPr>
        <p:spPr>
          <a:xfrm>
            <a:off x="900976" y="2092316"/>
            <a:ext cx="12950249" cy="773350"/>
          </a:xfrm>
        </p:spPr>
        <p:txBody>
          <a:bodyPr>
            <a:noAutofit/>
          </a:bodyPr>
          <a:lstStyle/>
          <a:p>
            <a:r>
              <a:rPr lang="de-CH" sz="4421" dirty="0"/>
              <a:t>Europe: </a:t>
            </a:r>
            <a:br>
              <a:rPr lang="cs-CZ" sz="4421" dirty="0"/>
            </a:br>
            <a:r>
              <a:rPr lang="de-CH" sz="4421" dirty="0"/>
              <a:t>Organic agricultural </a:t>
            </a:r>
            <a:r>
              <a:rPr lang="de-CH" sz="4421" dirty="0" err="1"/>
              <a:t>land</a:t>
            </a:r>
            <a:r>
              <a:rPr lang="de-CH" sz="4421" dirty="0"/>
              <a:t> </a:t>
            </a:r>
            <a:r>
              <a:rPr lang="cs-CZ" sz="4421" dirty="0"/>
              <a:t>2023</a:t>
            </a:r>
            <a:endParaRPr lang="de-CH" sz="4421" dirty="0"/>
          </a:p>
        </p:txBody>
      </p:sp>
      <p:sp>
        <p:nvSpPr>
          <p:cNvPr id="57347" name="Text Box 4"/>
          <p:cNvSpPr txBox="1">
            <a:spLocks noChangeArrowheads="1"/>
          </p:cNvSpPr>
          <p:nvPr/>
        </p:nvSpPr>
        <p:spPr bwMode="auto">
          <a:xfrm>
            <a:off x="3097626" y="8598122"/>
            <a:ext cx="6013568" cy="319190"/>
          </a:xfrm>
          <a:prstGeom prst="rect">
            <a:avLst/>
          </a:prstGeom>
          <a:noFill/>
          <a:ln w="9525">
            <a:noFill/>
            <a:miter lim="800000"/>
            <a:headEnd/>
            <a:tailEnd/>
          </a:ln>
        </p:spPr>
        <p:txBody>
          <a:bodyPr wrap="square">
            <a:spAutoFit/>
          </a:bodyPr>
          <a:lstStyle/>
          <a:p>
            <a:pPr defTabSz="1122975">
              <a:spcBef>
                <a:spcPct val="50000"/>
              </a:spcBef>
            </a:pPr>
            <a:r>
              <a:rPr lang="de-CH" sz="1474" dirty="0">
                <a:solidFill>
                  <a:srgbClr val="000000"/>
                </a:solidFill>
                <a:latin typeface="Gill Sans MT" panose="020B0502020104020203"/>
              </a:rPr>
              <a:t>Source: FiBL </a:t>
            </a:r>
            <a:r>
              <a:rPr lang="de-CH" sz="1474" dirty="0" err="1">
                <a:solidFill>
                  <a:srgbClr val="000000"/>
                </a:solidFill>
                <a:latin typeface="Gill Sans MT" panose="020B0502020104020203"/>
              </a:rPr>
              <a:t>survey</a:t>
            </a:r>
            <a:r>
              <a:rPr lang="de-CH" sz="1474" dirty="0">
                <a:solidFill>
                  <a:srgbClr val="000000"/>
                </a:solidFill>
                <a:latin typeface="Gill Sans MT" panose="020B0502020104020203"/>
              </a:rPr>
              <a:t> </a:t>
            </a:r>
            <a:r>
              <a:rPr lang="cs-CZ" sz="1474" dirty="0">
                <a:solidFill>
                  <a:srgbClr val="000000"/>
                </a:solidFill>
                <a:latin typeface="Gill Sans MT" panose="020B0502020104020203"/>
              </a:rPr>
              <a:t>2025</a:t>
            </a:r>
            <a:r>
              <a:rPr lang="de-CH" sz="1474" dirty="0">
                <a:solidFill>
                  <a:srgbClr val="000000"/>
                </a:solidFill>
                <a:latin typeface="Gill Sans MT" panose="020B0502020104020203"/>
              </a:rPr>
              <a:t>, based on national sources and Eurostat.</a:t>
            </a:r>
          </a:p>
        </p:txBody>
      </p:sp>
    </p:spTree>
    <p:extLst>
      <p:ext uri="{BB962C8B-B14F-4D97-AF65-F5344CB8AC3E}">
        <p14:creationId xmlns:p14="http://schemas.microsoft.com/office/powerpoint/2010/main" val="2325657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el 1"/>
          <p:cNvSpPr>
            <a:spLocks noGrp="1"/>
          </p:cNvSpPr>
          <p:nvPr>
            <p:ph type="title"/>
          </p:nvPr>
        </p:nvSpPr>
        <p:spPr/>
        <p:txBody>
          <a:bodyPr/>
          <a:lstStyle/>
          <a:p>
            <a:r>
              <a:rPr lang="de-CH" dirty="0"/>
              <a:t>Organic agriculture in Europe: Key </a:t>
            </a:r>
            <a:r>
              <a:rPr lang="de-CH" dirty="0" err="1"/>
              <a:t>data</a:t>
            </a:r>
            <a:r>
              <a:rPr lang="de-CH" dirty="0"/>
              <a:t> </a:t>
            </a:r>
            <a:r>
              <a:rPr lang="cs-CZ" dirty="0"/>
              <a:t>2023</a:t>
            </a:r>
            <a:endParaRPr lang="de-CH" dirty="0"/>
          </a:p>
        </p:txBody>
      </p:sp>
      <p:sp>
        <p:nvSpPr>
          <p:cNvPr id="58371" name="Inhaltsplatzhalter 2"/>
          <p:cNvSpPr>
            <a:spLocks noGrp="1"/>
          </p:cNvSpPr>
          <p:nvPr>
            <p:ph idx="1"/>
          </p:nvPr>
        </p:nvSpPr>
        <p:spPr>
          <a:xfrm>
            <a:off x="1000822" y="2360077"/>
            <a:ext cx="13586448" cy="5907435"/>
          </a:xfrm>
        </p:spPr>
        <p:txBody>
          <a:bodyPr>
            <a:normAutofit/>
          </a:bodyPr>
          <a:lstStyle/>
          <a:p>
            <a:r>
              <a:rPr lang="en-US" dirty="0"/>
              <a:t>By the end of 2023, Europe had 19.5 million hectares of organic agricultural land (EU: 17.7 million hectares) managed by 494’624 producers (EU: 434’577). </a:t>
            </a:r>
            <a:endParaRPr lang="cs-CZ" dirty="0"/>
          </a:p>
          <a:p>
            <a:r>
              <a:rPr lang="en-US" dirty="0"/>
              <a:t>Organic farmland increased by 0.77 million hectares (+4.1 percent) across Europe and by 0.62 million hectares (+3.6 percent) in the EU. Europe’s organic area accounted for 3.9 percent of total farmland, with the EU’s share reaching 10.9 percent. </a:t>
            </a:r>
            <a:endParaRPr lang="cs-CZ" dirty="0"/>
          </a:p>
          <a:p>
            <a:r>
              <a:rPr lang="en-US" dirty="0"/>
              <a:t>Spain (2.99 million hectares), France (2.77 million hectares), and Italy (2.46 million hectares) were the top three countries by organic area. </a:t>
            </a:r>
            <a:endParaRPr lang="cs-CZ" dirty="0"/>
          </a:p>
          <a:p>
            <a:r>
              <a:rPr lang="en-US" dirty="0"/>
              <a:t>Sixteen countries had more than 10 percent of their farmland under organic management, with Liechtenstein leading at 44.6 percent, followed by Austria (27.3 percent) and Estonia (22.9 percent).</a:t>
            </a:r>
            <a:endParaRPr lang="cs-CZ" dirty="0"/>
          </a:p>
          <a:p>
            <a:r>
              <a:rPr lang="en-US" dirty="0"/>
              <a:t>Retail sales of organic products in Europe amounted to 54’736 million euros (+3 percent), while the EU recorded sales of 46’487 million euros (+2.9 percent). Germany, France, and Switzerland remained the largest organic markets, with retail sales of 16’080 million euros, 12’081 million euros, and 4’193 million euros, respectively</a:t>
            </a:r>
            <a:r>
              <a:rPr lang="cs-CZ" dirty="0"/>
              <a:t>.</a:t>
            </a:r>
          </a:p>
        </p:txBody>
      </p:sp>
      <p:sp>
        <p:nvSpPr>
          <p:cNvPr id="6" name="Text Box 4"/>
          <p:cNvSpPr txBox="1">
            <a:spLocks noChangeArrowheads="1"/>
          </p:cNvSpPr>
          <p:nvPr/>
        </p:nvSpPr>
        <p:spPr bwMode="auto">
          <a:xfrm>
            <a:off x="2374082" y="9180264"/>
            <a:ext cx="6367307" cy="319190"/>
          </a:xfrm>
          <a:prstGeom prst="rect">
            <a:avLst/>
          </a:prstGeom>
          <a:noFill/>
          <a:ln w="9525">
            <a:noFill/>
            <a:miter lim="800000"/>
            <a:headEnd/>
            <a:tailEnd/>
          </a:ln>
        </p:spPr>
        <p:txBody>
          <a:bodyPr wrap="square">
            <a:spAutoFit/>
          </a:bodyPr>
          <a:lstStyle/>
          <a:p>
            <a:pPr defTabSz="1122975">
              <a:spcBef>
                <a:spcPct val="50000"/>
              </a:spcBef>
            </a:pPr>
            <a:r>
              <a:rPr lang="de-CH" sz="1474" dirty="0">
                <a:solidFill>
                  <a:srgbClr val="000000"/>
                </a:solidFill>
                <a:latin typeface="Gill Sans MT" panose="020B0502020104020203"/>
              </a:rPr>
              <a:t>Source: FiBL </a:t>
            </a:r>
            <a:r>
              <a:rPr lang="de-CH" sz="1474" dirty="0" err="1">
                <a:solidFill>
                  <a:srgbClr val="000000"/>
                </a:solidFill>
                <a:latin typeface="Gill Sans MT" panose="020B0502020104020203"/>
              </a:rPr>
              <a:t>survey</a:t>
            </a:r>
            <a:r>
              <a:rPr lang="de-CH" sz="1474" dirty="0">
                <a:solidFill>
                  <a:srgbClr val="000000"/>
                </a:solidFill>
                <a:latin typeface="Gill Sans MT" panose="020B0502020104020203"/>
              </a:rPr>
              <a:t> </a:t>
            </a:r>
            <a:r>
              <a:rPr lang="cs-CZ" sz="1474" dirty="0">
                <a:solidFill>
                  <a:srgbClr val="000000"/>
                </a:solidFill>
                <a:latin typeface="Gill Sans MT" panose="020B0502020104020203"/>
              </a:rPr>
              <a:t>2025</a:t>
            </a:r>
            <a:r>
              <a:rPr lang="de-CH" sz="1474" dirty="0">
                <a:solidFill>
                  <a:srgbClr val="000000"/>
                </a:solidFill>
                <a:latin typeface="Gill Sans MT" panose="020B0502020104020203"/>
              </a:rPr>
              <a:t>, based on national sources and Eurostat.</a:t>
            </a:r>
          </a:p>
        </p:txBody>
      </p:sp>
    </p:spTree>
    <p:extLst>
      <p:ext uri="{BB962C8B-B14F-4D97-AF65-F5344CB8AC3E}">
        <p14:creationId xmlns:p14="http://schemas.microsoft.com/office/powerpoint/2010/main" val="1806345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616" y="-144016"/>
            <a:ext cx="13418068" cy="10260384"/>
          </a:xfrm>
          <a:prstGeom prst="rect">
            <a:avLst/>
          </a:prstGeom>
        </p:spPr>
      </p:pic>
    </p:spTree>
    <p:extLst>
      <p:ext uri="{BB962C8B-B14F-4D97-AF65-F5344CB8AC3E}">
        <p14:creationId xmlns:p14="http://schemas.microsoft.com/office/powerpoint/2010/main" val="1562652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898" y="-180776"/>
            <a:ext cx="13607330" cy="10405107"/>
          </a:xfrm>
          <a:prstGeom prst="rect">
            <a:avLst/>
          </a:prstGeom>
        </p:spPr>
      </p:pic>
    </p:spTree>
    <p:extLst>
      <p:ext uri="{BB962C8B-B14F-4D97-AF65-F5344CB8AC3E}">
        <p14:creationId xmlns:p14="http://schemas.microsoft.com/office/powerpoint/2010/main" val="3598339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922" y="-57437"/>
            <a:ext cx="13681520" cy="10461837"/>
          </a:xfrm>
          <a:prstGeom prst="rect">
            <a:avLst/>
          </a:prstGeom>
        </p:spPr>
      </p:pic>
    </p:spTree>
    <p:extLst>
      <p:ext uri="{BB962C8B-B14F-4D97-AF65-F5344CB8AC3E}">
        <p14:creationId xmlns:p14="http://schemas.microsoft.com/office/powerpoint/2010/main" val="3170622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3391306" cy="8959337"/>
          </a:xfrm>
          <a:prstGeom prst="rect">
            <a:avLst/>
          </a:prstGeom>
          <a:noFill/>
        </p:spPr>
      </p:pic>
      <p:sp>
        <p:nvSpPr>
          <p:cNvPr id="4" name="Title" hidden="1"/>
          <p:cNvSpPr>
            <a:spLocks noGrp="1"/>
          </p:cNvSpPr>
          <p:nvPr>
            <p:ph type="title"/>
          </p:nvPr>
        </p:nvSpPr>
        <p:spPr/>
        <p:txBody>
          <a:bodyPr/>
          <a:lstStyle/>
          <a:p>
            <a:r>
              <a:t>EU_Europe_land_distribution_country</a:t>
            </a:r>
          </a:p>
        </p:txBody>
      </p:sp>
    </p:spTree>
    <p:extLst>
      <p:ext uri="{BB962C8B-B14F-4D97-AF65-F5344CB8AC3E}">
        <p14:creationId xmlns:p14="http://schemas.microsoft.com/office/powerpoint/2010/main" val="3807617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0166" y="0"/>
            <a:ext cx="8712968" cy="9961478"/>
          </a:xfrm>
          <a:prstGeom prst="rect">
            <a:avLst/>
          </a:prstGeom>
          <a:noFill/>
        </p:spPr>
      </p:pic>
      <p:sp>
        <p:nvSpPr>
          <p:cNvPr id="4" name="Title" hidden="1"/>
          <p:cNvSpPr>
            <a:spLocks noGrp="1"/>
          </p:cNvSpPr>
          <p:nvPr>
            <p:ph type="title"/>
          </p:nvPr>
        </p:nvSpPr>
        <p:spPr/>
        <p:txBody>
          <a:bodyPr/>
          <a:lstStyle/>
          <a:p>
            <a:r>
              <a:t>Europe_land_by_country</a:t>
            </a:r>
          </a:p>
        </p:txBody>
      </p:sp>
    </p:spTree>
    <p:extLst>
      <p:ext uri="{BB962C8B-B14F-4D97-AF65-F5344CB8AC3E}">
        <p14:creationId xmlns:p14="http://schemas.microsoft.com/office/powerpoint/2010/main" val="2570267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de-CH" altLang="de-DE"/>
              <a:t>Acknowledgements</a:t>
            </a:r>
            <a:endParaRPr lang="de-CH" altLang="de-DE" dirty="0"/>
          </a:p>
        </p:txBody>
      </p:sp>
      <p:sp>
        <p:nvSpPr>
          <p:cNvPr id="7171" name="Rectangle 3"/>
          <p:cNvSpPr>
            <a:spLocks noGrp="1" noChangeArrowheads="1"/>
          </p:cNvSpPr>
          <p:nvPr>
            <p:ph idx="1"/>
          </p:nvPr>
        </p:nvSpPr>
        <p:spPr/>
        <p:txBody>
          <a:bodyPr>
            <a:normAutofit lnSpcReduction="10000"/>
          </a:bodyPr>
          <a:lstStyle/>
          <a:p>
            <a:r>
              <a:rPr lang="de-DE" altLang="de-DE" dirty="0"/>
              <a:t>The Swiss State Secretariat of </a:t>
            </a:r>
            <a:br>
              <a:rPr lang="de-DE" altLang="de-DE" dirty="0"/>
            </a:br>
            <a:r>
              <a:rPr lang="de-DE" altLang="de-DE" dirty="0" err="1"/>
              <a:t>Economic</a:t>
            </a:r>
            <a:r>
              <a:rPr lang="de-DE" altLang="de-DE" dirty="0"/>
              <a:t> </a:t>
            </a:r>
            <a:r>
              <a:rPr lang="de-DE" altLang="de-DE" dirty="0" err="1"/>
              <a:t>Affairs</a:t>
            </a:r>
            <a:r>
              <a:rPr lang="de-DE" altLang="de-DE" dirty="0"/>
              <a:t> (SECO)</a:t>
            </a:r>
            <a:br>
              <a:rPr lang="de-DE" altLang="de-DE" dirty="0"/>
            </a:br>
            <a:endParaRPr lang="de-DE" altLang="de-DE" dirty="0"/>
          </a:p>
          <a:p>
            <a:r>
              <a:rPr lang="en-GB" altLang="de-DE" dirty="0"/>
              <a:t>Coop Sustainability Fund </a:t>
            </a:r>
            <a:br>
              <a:rPr lang="en-GB" altLang="de-DE" dirty="0"/>
            </a:br>
            <a:endParaRPr lang="de-DE" altLang="de-DE" dirty="0"/>
          </a:p>
          <a:p>
            <a:r>
              <a:rPr lang="de-DE" altLang="de-DE" dirty="0"/>
              <a:t>NürnbergMesse, the </a:t>
            </a:r>
            <a:r>
              <a:rPr lang="de-DE" altLang="de-DE" dirty="0" err="1"/>
              <a:t>organizers</a:t>
            </a:r>
            <a:r>
              <a:rPr lang="de-DE" altLang="de-DE" dirty="0"/>
              <a:t> of  BIOFACH</a:t>
            </a:r>
            <a:br>
              <a:rPr lang="de-DE" altLang="de-DE" dirty="0"/>
            </a:br>
            <a:endParaRPr lang="de-DE" altLang="de-DE" dirty="0"/>
          </a:p>
          <a:p>
            <a:r>
              <a:rPr lang="de-DE" altLang="de-DE" dirty="0"/>
              <a:t>IFOAM – Organics International</a:t>
            </a:r>
            <a:endParaRPr lang="cs-CZ" altLang="de-DE" dirty="0"/>
          </a:p>
          <a:p>
            <a:endParaRPr lang="cs-CZ" altLang="de-DE" dirty="0"/>
          </a:p>
          <a:p>
            <a:r>
              <a:rPr lang="cs-CZ" altLang="de-DE" dirty="0"/>
              <a:t>Bio Suisse</a:t>
            </a:r>
            <a:br>
              <a:rPr lang="de-DE" altLang="de-DE" dirty="0"/>
            </a:br>
            <a:br>
              <a:rPr lang="de-DE" altLang="de-DE" dirty="0"/>
            </a:br>
            <a:br>
              <a:rPr lang="de-DE" altLang="de-DE" dirty="0"/>
            </a:br>
            <a:br>
              <a:rPr lang="de-DE" altLang="de-DE" dirty="0"/>
            </a:br>
            <a:endParaRPr lang="de-DE" altLang="de-DE" dirty="0"/>
          </a:p>
          <a:p>
            <a:r>
              <a:rPr lang="de-DE" altLang="de-DE" dirty="0"/>
              <a:t>More </a:t>
            </a:r>
            <a:r>
              <a:rPr lang="de-DE" altLang="de-DE" dirty="0" err="1"/>
              <a:t>than</a:t>
            </a:r>
            <a:r>
              <a:rPr lang="de-DE" altLang="de-DE" dirty="0"/>
              <a:t> 200 </a:t>
            </a:r>
            <a:r>
              <a:rPr lang="de-DE" altLang="de-DE" dirty="0" err="1"/>
              <a:t>experts</a:t>
            </a:r>
            <a:r>
              <a:rPr lang="de-DE" altLang="de-DE" dirty="0"/>
              <a:t> from all </a:t>
            </a:r>
            <a:r>
              <a:rPr lang="de-DE" altLang="de-DE" dirty="0" err="1"/>
              <a:t>parts</a:t>
            </a:r>
            <a:r>
              <a:rPr lang="de-DE" altLang="de-DE" dirty="0"/>
              <a:t> of the </a:t>
            </a:r>
            <a:r>
              <a:rPr lang="de-DE" altLang="de-DE" dirty="0" err="1"/>
              <a:t>world</a:t>
            </a:r>
            <a:r>
              <a:rPr lang="de-DE" altLang="de-DE" dirty="0"/>
              <a:t> </a:t>
            </a:r>
            <a:r>
              <a:rPr lang="de-DE" altLang="de-DE" dirty="0" err="1"/>
              <a:t>contributed</a:t>
            </a:r>
            <a:r>
              <a:rPr lang="de-DE" altLang="de-DE" dirty="0"/>
              <a:t> to the FiBL </a:t>
            </a:r>
            <a:r>
              <a:rPr lang="de-DE" altLang="de-DE" dirty="0" err="1"/>
              <a:t>survey</a:t>
            </a:r>
            <a:r>
              <a:rPr lang="de-DE" altLang="de-DE" dirty="0"/>
              <a:t> </a:t>
            </a:r>
            <a:r>
              <a:rPr lang="cs-CZ" altLang="de-DE" dirty="0"/>
              <a:t>2025</a:t>
            </a:r>
            <a:r>
              <a:rPr lang="de-DE" altLang="de-DE" dirty="0"/>
              <a:t>.</a:t>
            </a:r>
          </a:p>
        </p:txBody>
      </p:sp>
      <p:pic>
        <p:nvPicPr>
          <p:cNvPr id="7173" name="Grafik 6"/>
          <p:cNvPicPr>
            <a:picLocks noChangeAspect="1"/>
          </p:cNvPicPr>
          <p:nvPr/>
        </p:nvPicPr>
        <p:blipFill>
          <a:blip r:embed="rId3">
            <a:extLst>
              <a:ext uri="{28A0092B-C50C-407E-A947-70E740481C1C}">
                <a14:useLocalDpi xmlns:a14="http://schemas.microsoft.com/office/drawing/2010/main" val="0"/>
              </a:ext>
            </a:extLst>
          </a:blip>
          <a:srcRect l="27657" t="39049" r="42056" b="30476"/>
          <a:stretch>
            <a:fillRect/>
          </a:stretch>
        </p:blipFill>
        <p:spPr bwMode="auto">
          <a:xfrm>
            <a:off x="9274030" y="4274792"/>
            <a:ext cx="1137091" cy="56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74031" y="2644900"/>
            <a:ext cx="1137091" cy="60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coop switzerlan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266" t="19023" r="9772" b="21266"/>
          <a:stretch/>
        </p:blipFill>
        <p:spPr bwMode="auto">
          <a:xfrm>
            <a:off x="9274031" y="3660405"/>
            <a:ext cx="1137091" cy="386611"/>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6"/>
          <a:stretch>
            <a:fillRect/>
          </a:stretch>
        </p:blipFill>
        <p:spPr>
          <a:xfrm>
            <a:off x="9274031" y="5040995"/>
            <a:ext cx="1137091" cy="631718"/>
          </a:xfrm>
          <a:prstGeom prst="rect">
            <a:avLst/>
          </a:prstGeom>
        </p:spPr>
      </p:pic>
      <p:pic>
        <p:nvPicPr>
          <p:cNvPr id="8" name="Graphic 7">
            <a:extLst>
              <a:ext uri="{FF2B5EF4-FFF2-40B4-BE49-F238E27FC236}">
                <a16:creationId xmlns:a16="http://schemas.microsoft.com/office/drawing/2014/main" id="{79B0458A-601F-40EF-AFA9-11573ADCE2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79954" y="8478922"/>
            <a:ext cx="772060" cy="454519"/>
          </a:xfrm>
          <a:prstGeom prst="rect">
            <a:avLst/>
          </a:prstGeom>
        </p:spPr>
      </p:pic>
      <p:pic>
        <p:nvPicPr>
          <p:cNvPr id="9" name="Picture 2" descr="Bio Suisse – Wikipedia">
            <a:extLst>
              <a:ext uri="{FF2B5EF4-FFF2-40B4-BE49-F238E27FC236}">
                <a16:creationId xmlns:a16="http://schemas.microsoft.com/office/drawing/2014/main" id="{6DB872F8-CAAA-4815-9372-C0B33BD9DF3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09978" y="5823850"/>
            <a:ext cx="665198" cy="540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939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4162" y="18945"/>
            <a:ext cx="8784976" cy="10043805"/>
          </a:xfrm>
          <a:prstGeom prst="rect">
            <a:avLst/>
          </a:prstGeom>
          <a:noFill/>
        </p:spPr>
      </p:pic>
      <p:sp>
        <p:nvSpPr>
          <p:cNvPr id="4" name="Title" hidden="1"/>
          <p:cNvSpPr>
            <a:spLocks noGrp="1"/>
          </p:cNvSpPr>
          <p:nvPr>
            <p:ph type="title"/>
          </p:nvPr>
        </p:nvSpPr>
        <p:spPr/>
        <p:txBody>
          <a:bodyPr/>
          <a:lstStyle/>
          <a:p>
            <a:r>
              <a:t>Europe_land_share_country</a:t>
            </a:r>
          </a:p>
        </p:txBody>
      </p:sp>
    </p:spTree>
    <p:extLst>
      <p:ext uri="{BB962C8B-B14F-4D97-AF65-F5344CB8AC3E}">
        <p14:creationId xmlns:p14="http://schemas.microsoft.com/office/powerpoint/2010/main" val="3858466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760"/>
            <a:ext cx="13607330" cy="9103866"/>
          </a:xfrm>
          <a:prstGeom prst="rect">
            <a:avLst/>
          </a:prstGeom>
          <a:noFill/>
        </p:spPr>
      </p:pic>
      <p:sp>
        <p:nvSpPr>
          <p:cNvPr id="4" name="Title" hidden="1"/>
          <p:cNvSpPr>
            <a:spLocks noGrp="1"/>
          </p:cNvSpPr>
          <p:nvPr>
            <p:ph type="title"/>
          </p:nvPr>
        </p:nvSpPr>
        <p:spPr/>
        <p:txBody>
          <a:bodyPr/>
          <a:lstStyle/>
          <a:p>
            <a:r>
              <a:t>Europe_EU_growth_land</a:t>
            </a:r>
          </a:p>
        </p:txBody>
      </p:sp>
    </p:spTree>
    <p:extLst>
      <p:ext uri="{BB962C8B-B14F-4D97-AF65-F5344CB8AC3E}">
        <p14:creationId xmlns:p14="http://schemas.microsoft.com/office/powerpoint/2010/main" val="610218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0" y="0"/>
            <a:ext cx="13610130" cy="9105740"/>
          </a:xfrm>
          <a:prstGeom prst="rect">
            <a:avLst/>
          </a:prstGeom>
          <a:noFill/>
        </p:spPr>
      </p:pic>
      <p:sp>
        <p:nvSpPr>
          <p:cNvPr id="4" name="Title" hidden="1"/>
          <p:cNvSpPr>
            <a:spLocks noGrp="1"/>
          </p:cNvSpPr>
          <p:nvPr>
            <p:ph type="title"/>
          </p:nvPr>
        </p:nvSpPr>
        <p:spPr/>
        <p:txBody>
          <a:bodyPr/>
          <a:lstStyle/>
          <a:p>
            <a:r>
              <a:t>Europe_growth_percent</a:t>
            </a:r>
          </a:p>
        </p:txBody>
      </p:sp>
    </p:spTree>
    <p:extLst>
      <p:ext uri="{BB962C8B-B14F-4D97-AF65-F5344CB8AC3E}">
        <p14:creationId xmlns:p14="http://schemas.microsoft.com/office/powerpoint/2010/main" val="4272485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3506264" cy="9036249"/>
          </a:xfrm>
          <a:prstGeom prst="rect">
            <a:avLst/>
          </a:prstGeom>
          <a:noFill/>
        </p:spPr>
      </p:pic>
      <p:sp>
        <p:nvSpPr>
          <p:cNvPr id="4" name="Title" hidden="1"/>
          <p:cNvSpPr>
            <a:spLocks noGrp="1"/>
          </p:cNvSpPr>
          <p:nvPr>
            <p:ph type="title"/>
          </p:nvPr>
        </p:nvSpPr>
        <p:spPr/>
        <p:txBody>
          <a:bodyPr/>
          <a:lstStyle/>
          <a:p>
            <a:r>
              <a:t>Europe_top10_land_growth_area+share</a:t>
            </a:r>
          </a:p>
        </p:txBody>
      </p:sp>
    </p:spTree>
    <p:extLst>
      <p:ext uri="{BB962C8B-B14F-4D97-AF65-F5344CB8AC3E}">
        <p14:creationId xmlns:p14="http://schemas.microsoft.com/office/powerpoint/2010/main" val="2133805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59" y="-19820"/>
            <a:ext cx="13587171" cy="9090379"/>
          </a:xfrm>
          <a:prstGeom prst="rect">
            <a:avLst/>
          </a:prstGeom>
          <a:noFill/>
        </p:spPr>
      </p:pic>
      <p:sp>
        <p:nvSpPr>
          <p:cNvPr id="4" name="Title" hidden="1"/>
          <p:cNvSpPr>
            <a:spLocks noGrp="1"/>
          </p:cNvSpPr>
          <p:nvPr>
            <p:ph type="title"/>
          </p:nvPr>
        </p:nvSpPr>
        <p:spPr/>
        <p:txBody>
          <a:bodyPr/>
          <a:lstStyle/>
          <a:p>
            <a:r>
              <a:t> Europe_EU_growth_producers</a:t>
            </a:r>
          </a:p>
        </p:txBody>
      </p:sp>
    </p:spTree>
    <p:extLst>
      <p:ext uri="{BB962C8B-B14F-4D97-AF65-F5344CB8AC3E}">
        <p14:creationId xmlns:p14="http://schemas.microsoft.com/office/powerpoint/2010/main" val="2493463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3506265" cy="9036248"/>
          </a:xfrm>
          <a:prstGeom prst="rect">
            <a:avLst/>
          </a:prstGeom>
          <a:noFill/>
        </p:spPr>
      </p:pic>
      <p:sp>
        <p:nvSpPr>
          <p:cNvPr id="4" name="Title" hidden="1"/>
          <p:cNvSpPr>
            <a:spLocks noGrp="1"/>
          </p:cNvSpPr>
          <p:nvPr>
            <p:ph type="title"/>
          </p:nvPr>
        </p:nvSpPr>
        <p:spPr/>
        <p:txBody>
          <a:bodyPr/>
          <a:lstStyle/>
          <a:p>
            <a:r>
              <a:t>Europe_land_use</a:t>
            </a:r>
          </a:p>
        </p:txBody>
      </p:sp>
    </p:spTree>
    <p:extLst>
      <p:ext uri="{BB962C8B-B14F-4D97-AF65-F5344CB8AC3E}">
        <p14:creationId xmlns:p14="http://schemas.microsoft.com/office/powerpoint/2010/main" val="931337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1" y="5273"/>
            <a:ext cx="11213796" cy="8901650"/>
          </a:xfrm>
          <a:prstGeom prst="rect">
            <a:avLst/>
          </a:prstGeom>
          <a:noFill/>
        </p:spPr>
      </p:pic>
      <p:sp>
        <p:nvSpPr>
          <p:cNvPr id="4" name="Title" hidden="1"/>
          <p:cNvSpPr>
            <a:spLocks noGrp="1"/>
          </p:cNvSpPr>
          <p:nvPr>
            <p:ph type="title"/>
          </p:nvPr>
        </p:nvSpPr>
        <p:spPr/>
        <p:txBody>
          <a:bodyPr/>
          <a:lstStyle/>
          <a:p>
            <a:r>
              <a:t>Europe_land_use_by_culture</a:t>
            </a:r>
          </a:p>
        </p:txBody>
      </p:sp>
    </p:spTree>
    <p:extLst>
      <p:ext uri="{BB962C8B-B14F-4D97-AF65-F5344CB8AC3E}">
        <p14:creationId xmlns:p14="http://schemas.microsoft.com/office/powerpoint/2010/main" val="3721573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07" y="0"/>
            <a:ext cx="13506265" cy="9036248"/>
          </a:xfrm>
          <a:prstGeom prst="rect">
            <a:avLst/>
          </a:prstGeom>
          <a:noFill/>
        </p:spPr>
      </p:pic>
      <p:sp>
        <p:nvSpPr>
          <p:cNvPr id="4" name="Title" hidden="1"/>
          <p:cNvSpPr>
            <a:spLocks noGrp="1"/>
          </p:cNvSpPr>
          <p:nvPr>
            <p:ph type="title"/>
          </p:nvPr>
        </p:nvSpPr>
        <p:spPr/>
        <p:txBody>
          <a:bodyPr/>
          <a:lstStyle/>
          <a:p>
            <a:r>
              <a:t>Europe_land_use_development</a:t>
            </a:r>
          </a:p>
        </p:txBody>
      </p:sp>
    </p:spTree>
    <p:extLst>
      <p:ext uri="{BB962C8B-B14F-4D97-AF65-F5344CB8AC3E}">
        <p14:creationId xmlns:p14="http://schemas.microsoft.com/office/powerpoint/2010/main" val="576286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145" y="-163301"/>
            <a:ext cx="13433249" cy="10271992"/>
          </a:xfrm>
          <a:prstGeom prst="rect">
            <a:avLst/>
          </a:prstGeom>
        </p:spPr>
      </p:pic>
    </p:spTree>
    <p:extLst>
      <p:ext uri="{BB962C8B-B14F-4D97-AF65-F5344CB8AC3E}">
        <p14:creationId xmlns:p14="http://schemas.microsoft.com/office/powerpoint/2010/main" val="1452004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423"/>
            <a:ext cx="13463314" cy="9007513"/>
          </a:xfrm>
          <a:prstGeom prst="rect">
            <a:avLst/>
          </a:prstGeom>
          <a:noFill/>
        </p:spPr>
      </p:pic>
      <p:sp>
        <p:nvSpPr>
          <p:cNvPr id="4" name="Title" hidden="1"/>
          <p:cNvSpPr>
            <a:spLocks noGrp="1"/>
          </p:cNvSpPr>
          <p:nvPr>
            <p:ph type="title"/>
          </p:nvPr>
        </p:nvSpPr>
        <p:spPr/>
        <p:txBody>
          <a:bodyPr/>
          <a:lstStyle/>
          <a:p>
            <a:r>
              <a:t>EU_producers, processors_distribution</a:t>
            </a:r>
          </a:p>
        </p:txBody>
      </p:sp>
    </p:spTree>
    <p:extLst>
      <p:ext uri="{BB962C8B-B14F-4D97-AF65-F5344CB8AC3E}">
        <p14:creationId xmlns:p14="http://schemas.microsoft.com/office/powerpoint/2010/main" val="30086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r>
              <a:rPr lang="de-CH" altLang="en-US" dirty="0"/>
              <a:t>The World of Organic </a:t>
            </a:r>
            <a:r>
              <a:rPr lang="de-CH" altLang="en-US" dirty="0" err="1"/>
              <a:t>Agriculture</a:t>
            </a:r>
            <a:r>
              <a:rPr lang="de-CH" altLang="en-US" dirty="0"/>
              <a:t> </a:t>
            </a:r>
            <a:r>
              <a:rPr lang="cs-CZ" altLang="en-US" dirty="0"/>
              <a:t>2025</a:t>
            </a:r>
            <a:endParaRPr lang="de-CH" altLang="en-US" dirty="0"/>
          </a:p>
        </p:txBody>
      </p:sp>
      <p:sp>
        <p:nvSpPr>
          <p:cNvPr id="9" name="Rectangle 3"/>
          <p:cNvSpPr>
            <a:spLocks noGrp="1" noChangeArrowheads="1"/>
          </p:cNvSpPr>
          <p:nvPr>
            <p:ph sz="half" idx="1"/>
          </p:nvPr>
        </p:nvSpPr>
        <p:spPr>
          <a:xfrm>
            <a:off x="873444" y="2615483"/>
            <a:ext cx="8313631" cy="5749513"/>
          </a:xfrm>
        </p:spPr>
        <p:txBody>
          <a:bodyPr>
            <a:normAutofit/>
          </a:bodyPr>
          <a:lstStyle/>
          <a:p>
            <a:r>
              <a:rPr lang="de-CH" sz="2947" dirty="0"/>
              <a:t>The </a:t>
            </a:r>
            <a:r>
              <a:rPr lang="cs-CZ" sz="2947" dirty="0"/>
              <a:t>26</a:t>
            </a:r>
            <a:r>
              <a:rPr lang="cs-CZ" sz="2947" baseline="30000" dirty="0"/>
              <a:t>th</a:t>
            </a:r>
            <a:r>
              <a:rPr lang="de-CH" sz="2947" dirty="0"/>
              <a:t> </a:t>
            </a:r>
            <a:r>
              <a:rPr lang="de-CH" sz="2947" dirty="0" err="1"/>
              <a:t>edition</a:t>
            </a:r>
            <a:r>
              <a:rPr lang="de-CH" sz="2947" dirty="0"/>
              <a:t> of «The World of Organic Agriculture», was </a:t>
            </a:r>
            <a:r>
              <a:rPr lang="de-CH" sz="2947" dirty="0" err="1"/>
              <a:t>published</a:t>
            </a:r>
            <a:r>
              <a:rPr lang="de-CH" sz="2947" dirty="0"/>
              <a:t> by FiBL and IFOAM – Organics International in </a:t>
            </a:r>
            <a:r>
              <a:rPr lang="de-CH" sz="2947" dirty="0" err="1"/>
              <a:t>February</a:t>
            </a:r>
            <a:r>
              <a:rPr lang="de-CH" sz="2947" dirty="0"/>
              <a:t> </a:t>
            </a:r>
            <a:r>
              <a:rPr lang="cs-CZ" sz="2947" dirty="0"/>
              <a:t>2025</a:t>
            </a:r>
            <a:r>
              <a:rPr lang="de-CH" sz="2947" dirty="0"/>
              <a:t>.</a:t>
            </a:r>
          </a:p>
          <a:p>
            <a:r>
              <a:rPr lang="de-CH" sz="2947" dirty="0"/>
              <a:t>Data </a:t>
            </a:r>
            <a:r>
              <a:rPr lang="de-CH" sz="2947" dirty="0" err="1"/>
              <a:t>tables</a:t>
            </a:r>
            <a:endParaRPr lang="de-CH" sz="2947" dirty="0"/>
          </a:p>
          <a:p>
            <a:r>
              <a:rPr lang="de-CH" sz="2947" dirty="0"/>
              <a:t>Country and </a:t>
            </a:r>
            <a:r>
              <a:rPr lang="de-CH" sz="2947" dirty="0" err="1"/>
              <a:t>continent</a:t>
            </a:r>
            <a:r>
              <a:rPr lang="de-CH" sz="2947" dirty="0"/>
              <a:t> </a:t>
            </a:r>
            <a:r>
              <a:rPr lang="de-CH" sz="2947" dirty="0" err="1"/>
              <a:t>reports</a:t>
            </a:r>
            <a:endParaRPr lang="de-CH" sz="2947" dirty="0"/>
          </a:p>
          <a:p>
            <a:r>
              <a:rPr lang="de-CH" sz="2947" dirty="0" err="1"/>
              <a:t>Markets</a:t>
            </a:r>
            <a:r>
              <a:rPr lang="de-CH" sz="2947" dirty="0"/>
              <a:t>, </a:t>
            </a:r>
            <a:r>
              <a:rPr lang="de-CH" sz="2947" dirty="0" err="1"/>
              <a:t>standards</a:t>
            </a:r>
            <a:r>
              <a:rPr lang="de-CH" sz="2947" dirty="0"/>
              <a:t>, </a:t>
            </a:r>
            <a:r>
              <a:rPr lang="de-CH" sz="2947" dirty="0" err="1"/>
              <a:t>policy</a:t>
            </a:r>
            <a:r>
              <a:rPr lang="de-CH" sz="2947" dirty="0"/>
              <a:t> support</a:t>
            </a:r>
          </a:p>
          <a:p>
            <a:r>
              <a:rPr lang="de-CH" sz="2947" dirty="0"/>
              <a:t>The book </a:t>
            </a:r>
            <a:r>
              <a:rPr lang="de-CH" sz="2947" dirty="0" err="1"/>
              <a:t>can</a:t>
            </a:r>
            <a:r>
              <a:rPr lang="de-CH" sz="2947" dirty="0"/>
              <a:t> be </a:t>
            </a:r>
            <a:r>
              <a:rPr lang="de-CH" sz="2947" dirty="0" err="1"/>
              <a:t>ordered</a:t>
            </a:r>
            <a:r>
              <a:rPr lang="de-CH" sz="2947" dirty="0"/>
              <a:t> </a:t>
            </a:r>
            <a:r>
              <a:rPr lang="de-CH" sz="2947" dirty="0" err="1"/>
              <a:t>or</a:t>
            </a:r>
            <a:r>
              <a:rPr lang="de-CH" sz="2947" dirty="0"/>
              <a:t> </a:t>
            </a:r>
            <a:r>
              <a:rPr lang="de-CH" sz="2947" dirty="0" err="1"/>
              <a:t>downloaded</a:t>
            </a:r>
            <a:r>
              <a:rPr lang="de-CH" sz="2947" dirty="0"/>
              <a:t> at</a:t>
            </a:r>
            <a:r>
              <a:rPr lang="cs-CZ" sz="2947" dirty="0"/>
              <a:t>: </a:t>
            </a:r>
            <a:r>
              <a:rPr lang="cs-CZ" sz="2947" dirty="0">
                <a:hlinkClick r:id="rId3"/>
              </a:rPr>
              <a:t>https://www.fibl.org/en/shop-en</a:t>
            </a:r>
            <a:r>
              <a:rPr lang="cs-CZ" sz="2947" dirty="0"/>
              <a:t> </a:t>
            </a:r>
            <a:br>
              <a:rPr lang="de-CH" sz="2947" dirty="0"/>
            </a:br>
            <a:endParaRPr lang="de-CH" sz="2947" dirty="0"/>
          </a:p>
          <a:p>
            <a:r>
              <a:rPr lang="de-CH" altLang="en-US" sz="2947" dirty="0">
                <a:hlinkClick r:id="rId4"/>
              </a:rPr>
              <a:t>www.organic-world.net</a:t>
            </a:r>
            <a:endParaRPr lang="de-CH" altLang="en-US" sz="2947" dirty="0"/>
          </a:p>
          <a:p>
            <a:r>
              <a:rPr lang="de-CH" altLang="en-US" sz="2947" dirty="0">
                <a:hlinkClick r:id="rId5"/>
              </a:rPr>
              <a:t>https://statistics.fibl.org</a:t>
            </a:r>
            <a:r>
              <a:rPr lang="de-CH" altLang="en-US" sz="2947" dirty="0"/>
              <a:t> </a:t>
            </a:r>
          </a:p>
          <a:p>
            <a:endParaRPr lang="de-CH" sz="2947" dirty="0"/>
          </a:p>
        </p:txBody>
      </p:sp>
      <p:pic>
        <p:nvPicPr>
          <p:cNvPr id="3" name="Grafik 2"/>
          <p:cNvPicPr>
            <a:picLocks noChangeAspect="1"/>
          </p:cNvPicPr>
          <p:nvPr/>
        </p:nvPicPr>
        <p:blipFill>
          <a:blip r:embed="rId6"/>
          <a:stretch>
            <a:fillRect/>
          </a:stretch>
        </p:blipFill>
        <p:spPr>
          <a:xfrm>
            <a:off x="10244832" y="2486543"/>
            <a:ext cx="3645967" cy="4886488"/>
          </a:xfrm>
          <a:prstGeom prst="rect">
            <a:avLst/>
          </a:prstGeom>
        </p:spPr>
      </p:pic>
      <p:pic>
        <p:nvPicPr>
          <p:cNvPr id="6" name="Graphic 5">
            <a:extLst>
              <a:ext uri="{FF2B5EF4-FFF2-40B4-BE49-F238E27FC236}">
                <a16:creationId xmlns:a16="http://schemas.microsoft.com/office/drawing/2014/main" id="{807B5228-DF21-44F1-A837-982B093960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79954" y="8478922"/>
            <a:ext cx="772060" cy="454519"/>
          </a:xfrm>
          <a:prstGeom prst="rect">
            <a:avLst/>
          </a:prstGeom>
        </p:spPr>
      </p:pic>
    </p:spTree>
    <p:extLst>
      <p:ext uri="{BB962C8B-B14F-4D97-AF65-F5344CB8AC3E}">
        <p14:creationId xmlns:p14="http://schemas.microsoft.com/office/powerpoint/2010/main" val="276118243"/>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0226" y="0"/>
            <a:ext cx="8684454" cy="9928879"/>
          </a:xfrm>
          <a:prstGeom prst="rect">
            <a:avLst/>
          </a:prstGeom>
          <a:noFill/>
        </p:spPr>
      </p:pic>
      <p:sp>
        <p:nvSpPr>
          <p:cNvPr id="4" name="Title" hidden="1"/>
          <p:cNvSpPr>
            <a:spLocks noGrp="1"/>
          </p:cNvSpPr>
          <p:nvPr>
            <p:ph type="title"/>
          </p:nvPr>
        </p:nvSpPr>
        <p:spPr/>
        <p:txBody>
          <a:bodyPr/>
          <a:lstStyle/>
          <a:p>
            <a:r>
              <a:t>Europe_producers_by_country</a:t>
            </a:r>
          </a:p>
        </p:txBody>
      </p:sp>
    </p:spTree>
    <p:extLst>
      <p:ext uri="{BB962C8B-B14F-4D97-AF65-F5344CB8AC3E}">
        <p14:creationId xmlns:p14="http://schemas.microsoft.com/office/powerpoint/2010/main" val="3330390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0166" y="46122"/>
            <a:ext cx="8712968" cy="9961478"/>
          </a:xfrm>
          <a:prstGeom prst="rect">
            <a:avLst/>
          </a:prstGeom>
          <a:noFill/>
        </p:spPr>
      </p:pic>
      <p:sp>
        <p:nvSpPr>
          <p:cNvPr id="4" name="Title" hidden="1"/>
          <p:cNvSpPr>
            <a:spLocks noGrp="1"/>
          </p:cNvSpPr>
          <p:nvPr>
            <p:ph type="title"/>
          </p:nvPr>
        </p:nvSpPr>
        <p:spPr/>
        <p:txBody>
          <a:bodyPr/>
          <a:lstStyle/>
          <a:p>
            <a:r>
              <a:t>Europe_retail_sales_by_country</a:t>
            </a:r>
          </a:p>
        </p:txBody>
      </p:sp>
    </p:spTree>
    <p:extLst>
      <p:ext uri="{BB962C8B-B14F-4D97-AF65-F5344CB8AC3E}">
        <p14:creationId xmlns:p14="http://schemas.microsoft.com/office/powerpoint/2010/main" val="11934868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3" y="-1"/>
            <a:ext cx="13540255" cy="9058991"/>
          </a:xfrm>
          <a:prstGeom prst="rect">
            <a:avLst/>
          </a:prstGeom>
          <a:noFill/>
        </p:spPr>
      </p:pic>
      <p:sp>
        <p:nvSpPr>
          <p:cNvPr id="4" name="Title" hidden="1"/>
          <p:cNvSpPr>
            <a:spLocks noGrp="1"/>
          </p:cNvSpPr>
          <p:nvPr>
            <p:ph type="title"/>
          </p:nvPr>
        </p:nvSpPr>
        <p:spPr/>
        <p:txBody>
          <a:bodyPr/>
          <a:lstStyle/>
          <a:p>
            <a:r>
              <a:t>Europe_EU_growth_retail</a:t>
            </a:r>
          </a:p>
        </p:txBody>
      </p:sp>
    </p:spTree>
    <p:extLst>
      <p:ext uri="{BB962C8B-B14F-4D97-AF65-F5344CB8AC3E}">
        <p14:creationId xmlns:p14="http://schemas.microsoft.com/office/powerpoint/2010/main" val="7155734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2" y="-1"/>
            <a:ext cx="13599348" cy="9098525"/>
          </a:xfrm>
          <a:prstGeom prst="rect">
            <a:avLst/>
          </a:prstGeom>
          <a:noFill/>
        </p:spPr>
      </p:pic>
      <p:sp>
        <p:nvSpPr>
          <p:cNvPr id="4" name="Title" hidden="1"/>
          <p:cNvSpPr>
            <a:spLocks noGrp="1"/>
          </p:cNvSpPr>
          <p:nvPr>
            <p:ph type="title"/>
          </p:nvPr>
        </p:nvSpPr>
        <p:spPr/>
        <p:txBody>
          <a:bodyPr/>
          <a:lstStyle/>
          <a:p>
            <a:r>
              <a:t>Europe_retail_growth</a:t>
            </a:r>
          </a:p>
        </p:txBody>
      </p:sp>
    </p:spTree>
    <p:extLst>
      <p:ext uri="{BB962C8B-B14F-4D97-AF65-F5344CB8AC3E}">
        <p14:creationId xmlns:p14="http://schemas.microsoft.com/office/powerpoint/2010/main" val="1576739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076"/>
            <a:ext cx="13463314" cy="9007513"/>
          </a:xfrm>
          <a:prstGeom prst="rect">
            <a:avLst/>
          </a:prstGeom>
          <a:noFill/>
        </p:spPr>
      </p:pic>
      <p:sp>
        <p:nvSpPr>
          <p:cNvPr id="4" name="Title" hidden="1"/>
          <p:cNvSpPr>
            <a:spLocks noGrp="1"/>
          </p:cNvSpPr>
          <p:nvPr>
            <p:ph type="title"/>
          </p:nvPr>
        </p:nvSpPr>
        <p:spPr/>
        <p:txBody>
          <a:bodyPr/>
          <a:lstStyle/>
          <a:p>
            <a:r>
              <a:t>Europe_retail_per_capita</a:t>
            </a:r>
          </a:p>
        </p:txBody>
      </p:sp>
    </p:spTree>
    <p:extLst>
      <p:ext uri="{BB962C8B-B14F-4D97-AF65-F5344CB8AC3E}">
        <p14:creationId xmlns:p14="http://schemas.microsoft.com/office/powerpoint/2010/main" val="28812704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341"/>
            <a:ext cx="13535322" cy="9055689"/>
          </a:xfrm>
          <a:prstGeom prst="rect">
            <a:avLst/>
          </a:prstGeom>
          <a:noFill/>
        </p:spPr>
      </p:pic>
      <p:sp>
        <p:nvSpPr>
          <p:cNvPr id="4" name="Title" hidden="1"/>
          <p:cNvSpPr>
            <a:spLocks noGrp="1"/>
          </p:cNvSpPr>
          <p:nvPr>
            <p:ph type="title"/>
          </p:nvPr>
        </p:nvSpPr>
        <p:spPr/>
        <p:txBody>
          <a:bodyPr/>
          <a:lstStyle/>
          <a:p>
            <a:r>
              <a:t> Europe_retail_by_channel</a:t>
            </a:r>
          </a:p>
        </p:txBody>
      </p:sp>
    </p:spTree>
    <p:extLst>
      <p:ext uri="{BB962C8B-B14F-4D97-AF65-F5344CB8AC3E}">
        <p14:creationId xmlns:p14="http://schemas.microsoft.com/office/powerpoint/2010/main" val="25262981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3506264" cy="9036248"/>
          </a:xfrm>
          <a:prstGeom prst="rect">
            <a:avLst/>
          </a:prstGeom>
          <a:noFill/>
        </p:spPr>
      </p:pic>
      <p:sp>
        <p:nvSpPr>
          <p:cNvPr id="4" name="Title" hidden="1"/>
          <p:cNvSpPr>
            <a:spLocks noGrp="1"/>
          </p:cNvSpPr>
          <p:nvPr>
            <p:ph type="title"/>
          </p:nvPr>
        </p:nvSpPr>
        <p:spPr/>
        <p:txBody>
          <a:bodyPr/>
          <a:lstStyle/>
          <a:p>
            <a:r>
              <a:t>Europe_retail_by_channel_by_country</a:t>
            </a:r>
          </a:p>
        </p:txBody>
      </p:sp>
    </p:spTree>
    <p:extLst>
      <p:ext uri="{BB962C8B-B14F-4D97-AF65-F5344CB8AC3E}">
        <p14:creationId xmlns:p14="http://schemas.microsoft.com/office/powerpoint/2010/main" val="8311498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3535322" cy="9055688"/>
          </a:xfrm>
          <a:prstGeom prst="rect">
            <a:avLst/>
          </a:prstGeom>
          <a:noFill/>
        </p:spPr>
      </p:pic>
      <p:sp>
        <p:nvSpPr>
          <p:cNvPr id="4" name="Title" hidden="1"/>
          <p:cNvSpPr>
            <a:spLocks noGrp="1"/>
          </p:cNvSpPr>
          <p:nvPr>
            <p:ph type="title"/>
          </p:nvPr>
        </p:nvSpPr>
        <p:spPr/>
        <p:txBody>
          <a:bodyPr/>
          <a:lstStyle/>
          <a:p>
            <a:r>
              <a:rPr dirty="0" err="1"/>
              <a:t>Europe_import_country</a:t>
            </a:r>
            <a:endParaRPr dirty="0"/>
          </a:p>
        </p:txBody>
      </p:sp>
    </p:spTree>
    <p:extLst>
      <p:ext uri="{BB962C8B-B14F-4D97-AF65-F5344CB8AC3E}">
        <p14:creationId xmlns:p14="http://schemas.microsoft.com/office/powerpoint/2010/main" val="28976711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31" y="1"/>
            <a:ext cx="13563454" cy="9074510"/>
          </a:xfrm>
          <a:prstGeom prst="rect">
            <a:avLst/>
          </a:prstGeom>
          <a:noFill/>
        </p:spPr>
      </p:pic>
      <p:sp>
        <p:nvSpPr>
          <p:cNvPr id="4" name="Title" hidden="1"/>
          <p:cNvSpPr>
            <a:spLocks noGrp="1"/>
          </p:cNvSpPr>
          <p:nvPr>
            <p:ph type="title"/>
          </p:nvPr>
        </p:nvSpPr>
        <p:spPr/>
        <p:txBody>
          <a:bodyPr/>
          <a:lstStyle/>
          <a:p>
            <a:r>
              <a:t>EU_import_by_food_product</a:t>
            </a:r>
          </a:p>
        </p:txBody>
      </p:sp>
    </p:spTree>
    <p:extLst>
      <p:ext uri="{BB962C8B-B14F-4D97-AF65-F5344CB8AC3E}">
        <p14:creationId xmlns:p14="http://schemas.microsoft.com/office/powerpoint/2010/main" val="29642606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59" y="-3258"/>
            <a:ext cx="13581271" cy="9086430"/>
          </a:xfrm>
          <a:prstGeom prst="rect">
            <a:avLst/>
          </a:prstGeom>
          <a:noFill/>
        </p:spPr>
      </p:pic>
      <p:sp>
        <p:nvSpPr>
          <p:cNvPr id="4" name="Title" hidden="1"/>
          <p:cNvSpPr>
            <a:spLocks noGrp="1"/>
          </p:cNvSpPr>
          <p:nvPr>
            <p:ph type="title"/>
          </p:nvPr>
        </p:nvSpPr>
        <p:spPr/>
        <p:txBody>
          <a:bodyPr/>
          <a:lstStyle/>
          <a:p>
            <a:r>
              <a:t>EU_import_by_exporter</a:t>
            </a:r>
          </a:p>
        </p:txBody>
      </p:sp>
    </p:spTree>
    <p:extLst>
      <p:ext uri="{BB962C8B-B14F-4D97-AF65-F5344CB8AC3E}">
        <p14:creationId xmlns:p14="http://schemas.microsoft.com/office/powerpoint/2010/main" val="2368350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4"/>
          <p:cNvSpPr>
            <a:spLocks noGrp="1"/>
          </p:cNvSpPr>
          <p:nvPr>
            <p:ph type="title"/>
          </p:nvPr>
        </p:nvSpPr>
        <p:spPr/>
        <p:txBody>
          <a:bodyPr/>
          <a:lstStyle/>
          <a:p>
            <a:r>
              <a:rPr lang="de-CH" altLang="de-DE"/>
              <a:t>About this presentation</a:t>
            </a:r>
          </a:p>
        </p:txBody>
      </p:sp>
      <p:sp>
        <p:nvSpPr>
          <p:cNvPr id="11267" name="Inhaltsplatzhalter 5"/>
          <p:cNvSpPr>
            <a:spLocks noGrp="1"/>
          </p:cNvSpPr>
          <p:nvPr>
            <p:ph idx="1"/>
          </p:nvPr>
        </p:nvSpPr>
        <p:spPr/>
        <p:txBody>
          <a:bodyPr/>
          <a:lstStyle/>
          <a:p>
            <a:r>
              <a:rPr lang="de-CH" dirty="0"/>
              <a:t>In </a:t>
            </a:r>
            <a:r>
              <a:rPr lang="de-CH" dirty="0" err="1"/>
              <a:t>three</a:t>
            </a:r>
            <a:r>
              <a:rPr lang="de-CH" dirty="0"/>
              <a:t> </a:t>
            </a:r>
            <a:r>
              <a:rPr lang="de-CH" dirty="0" err="1"/>
              <a:t>presentations</a:t>
            </a:r>
            <a:r>
              <a:rPr lang="de-CH" dirty="0"/>
              <a:t>, the </a:t>
            </a:r>
            <a:r>
              <a:rPr lang="de-CH" dirty="0" err="1"/>
              <a:t>key</a:t>
            </a:r>
            <a:r>
              <a:rPr lang="de-CH" dirty="0"/>
              <a:t> </a:t>
            </a:r>
            <a:r>
              <a:rPr lang="de-CH" dirty="0" err="1"/>
              <a:t>results</a:t>
            </a:r>
            <a:r>
              <a:rPr lang="de-CH" dirty="0"/>
              <a:t> of the FiBL </a:t>
            </a:r>
            <a:r>
              <a:rPr lang="de-CH" dirty="0" err="1"/>
              <a:t>survey</a:t>
            </a:r>
            <a:r>
              <a:rPr lang="de-CH" dirty="0"/>
              <a:t> on organic agriculture </a:t>
            </a:r>
            <a:r>
              <a:rPr lang="de-CH" dirty="0" err="1"/>
              <a:t>worldwide</a:t>
            </a:r>
            <a:r>
              <a:rPr lang="de-CH" dirty="0"/>
              <a:t> </a:t>
            </a:r>
            <a:r>
              <a:rPr lang="cs-CZ" dirty="0"/>
              <a:t>2025</a:t>
            </a:r>
            <a:r>
              <a:rPr lang="de-CH" dirty="0"/>
              <a:t> </a:t>
            </a:r>
            <a:r>
              <a:rPr lang="de-CH" dirty="0" err="1"/>
              <a:t>are</a:t>
            </a:r>
            <a:r>
              <a:rPr lang="de-CH" dirty="0"/>
              <a:t> </a:t>
            </a:r>
            <a:r>
              <a:rPr lang="de-CH" dirty="0" err="1"/>
              <a:t>summarized</a:t>
            </a:r>
            <a:r>
              <a:rPr lang="de-CH" dirty="0"/>
              <a:t> (</a:t>
            </a:r>
            <a:r>
              <a:rPr lang="de-CH" dirty="0" err="1"/>
              <a:t>data</a:t>
            </a:r>
            <a:r>
              <a:rPr lang="de-CH" dirty="0"/>
              <a:t> </a:t>
            </a:r>
            <a:r>
              <a:rPr lang="cs-CZ" dirty="0"/>
              <a:t>2023</a:t>
            </a:r>
            <a:r>
              <a:rPr lang="de-CH" dirty="0"/>
              <a:t>).  Apart from the global data, </a:t>
            </a:r>
            <a:r>
              <a:rPr lang="de-CH" dirty="0" err="1"/>
              <a:t>key</a:t>
            </a:r>
            <a:r>
              <a:rPr lang="de-CH" dirty="0"/>
              <a:t> </a:t>
            </a:r>
            <a:r>
              <a:rPr lang="de-CH" dirty="0" err="1"/>
              <a:t>results</a:t>
            </a:r>
            <a:r>
              <a:rPr lang="de-CH" dirty="0"/>
              <a:t> on crop and on regional data </a:t>
            </a:r>
            <a:r>
              <a:rPr lang="de-CH" dirty="0" err="1"/>
              <a:t>are</a:t>
            </a:r>
            <a:r>
              <a:rPr lang="de-CH" dirty="0"/>
              <a:t> </a:t>
            </a:r>
            <a:r>
              <a:rPr lang="de-CH" dirty="0" err="1"/>
              <a:t>presented</a:t>
            </a:r>
            <a:r>
              <a:rPr lang="de-CH" dirty="0"/>
              <a:t>.</a:t>
            </a:r>
          </a:p>
          <a:p>
            <a:r>
              <a:rPr lang="de-CH" dirty="0"/>
              <a:t>More </a:t>
            </a:r>
            <a:r>
              <a:rPr lang="de-CH" dirty="0" err="1"/>
              <a:t>information</a:t>
            </a:r>
            <a:r>
              <a:rPr lang="de-CH" dirty="0"/>
              <a:t> </a:t>
            </a:r>
            <a:r>
              <a:rPr lang="de-CH" dirty="0" err="1"/>
              <a:t>is</a:t>
            </a:r>
            <a:r>
              <a:rPr lang="de-CH" dirty="0"/>
              <a:t> </a:t>
            </a:r>
            <a:r>
              <a:rPr lang="de-CH" dirty="0" err="1"/>
              <a:t>available</a:t>
            </a:r>
            <a:r>
              <a:rPr lang="de-CH" dirty="0"/>
              <a:t> at </a:t>
            </a:r>
            <a:r>
              <a:rPr lang="de-CH" dirty="0">
                <a:hlinkClick r:id="rId3"/>
              </a:rPr>
              <a:t>www.organic-world.net</a:t>
            </a:r>
            <a:r>
              <a:rPr lang="cs-CZ" dirty="0"/>
              <a:t> </a:t>
            </a:r>
            <a:r>
              <a:rPr lang="de-CH" dirty="0"/>
              <a:t> </a:t>
            </a:r>
          </a:p>
          <a:p>
            <a:r>
              <a:rPr lang="de-CH" dirty="0"/>
              <a:t>The </a:t>
            </a:r>
            <a:r>
              <a:rPr lang="de-CH" dirty="0" err="1"/>
              <a:t>following</a:t>
            </a:r>
            <a:r>
              <a:rPr lang="de-CH" dirty="0"/>
              <a:t> </a:t>
            </a:r>
            <a:r>
              <a:rPr lang="de-CH" dirty="0" err="1"/>
              <a:t>three</a:t>
            </a:r>
            <a:r>
              <a:rPr lang="de-CH" dirty="0"/>
              <a:t> </a:t>
            </a:r>
            <a:r>
              <a:rPr lang="de-CH" dirty="0" err="1"/>
              <a:t>presentations</a:t>
            </a:r>
            <a:r>
              <a:rPr lang="de-CH" dirty="0"/>
              <a:t> </a:t>
            </a:r>
            <a:r>
              <a:rPr lang="de-CH" dirty="0" err="1"/>
              <a:t>are</a:t>
            </a:r>
            <a:r>
              <a:rPr lang="de-CH" dirty="0"/>
              <a:t> </a:t>
            </a:r>
            <a:r>
              <a:rPr lang="de-CH" dirty="0" err="1"/>
              <a:t>available</a:t>
            </a:r>
            <a:r>
              <a:rPr lang="de-CH" dirty="0"/>
              <a:t> at </a:t>
            </a:r>
            <a:r>
              <a:rPr lang="de-CH" dirty="0">
                <a:hlinkClick r:id="rId4"/>
              </a:rPr>
              <a:t>https://www.organic-world.net/yearbook/yearbook-202</a:t>
            </a:r>
            <a:r>
              <a:rPr lang="cs-CZ" dirty="0">
                <a:hlinkClick r:id="rId4"/>
              </a:rPr>
              <a:t>5</a:t>
            </a:r>
            <a:r>
              <a:rPr lang="de-CH" dirty="0">
                <a:hlinkClick r:id="rId4"/>
              </a:rPr>
              <a:t>/presentations.html</a:t>
            </a:r>
            <a:r>
              <a:rPr lang="cs-CZ" dirty="0"/>
              <a:t>:</a:t>
            </a:r>
            <a:endParaRPr lang="de-CH" dirty="0"/>
          </a:p>
          <a:p>
            <a:pPr lvl="1"/>
            <a:r>
              <a:rPr lang="en-US" dirty="0"/>
              <a:t>Part 1: Global data </a:t>
            </a:r>
            <a:r>
              <a:rPr lang="cs-CZ" dirty="0"/>
              <a:t>2023 </a:t>
            </a:r>
            <a:r>
              <a:rPr lang="en-US" dirty="0"/>
              <a:t>and survey background </a:t>
            </a:r>
          </a:p>
          <a:p>
            <a:pPr lvl="1"/>
            <a:r>
              <a:rPr lang="de-CH" dirty="0"/>
              <a:t>Part 2: Land </a:t>
            </a:r>
            <a:r>
              <a:rPr lang="de-CH" dirty="0" err="1"/>
              <a:t>use</a:t>
            </a:r>
            <a:r>
              <a:rPr lang="de-CH" dirty="0"/>
              <a:t> and </a:t>
            </a:r>
            <a:r>
              <a:rPr lang="de-CH" dirty="0" err="1"/>
              <a:t>key</a:t>
            </a:r>
            <a:r>
              <a:rPr lang="de-CH" dirty="0"/>
              <a:t> </a:t>
            </a:r>
            <a:r>
              <a:rPr lang="de-CH" dirty="0" err="1"/>
              <a:t>crops</a:t>
            </a:r>
            <a:r>
              <a:rPr lang="de-CH" dirty="0"/>
              <a:t> in organic </a:t>
            </a:r>
            <a:r>
              <a:rPr lang="de-CH" dirty="0" err="1"/>
              <a:t>agriculture</a:t>
            </a:r>
            <a:r>
              <a:rPr lang="de-CH" dirty="0"/>
              <a:t> </a:t>
            </a:r>
            <a:r>
              <a:rPr lang="cs-CZ" dirty="0"/>
              <a:t>2023</a:t>
            </a:r>
            <a:endParaRPr lang="de-CH" dirty="0"/>
          </a:p>
          <a:p>
            <a:pPr lvl="1"/>
            <a:r>
              <a:rPr lang="de-CH" dirty="0"/>
              <a:t>Part 3: Organic agriculture in the </a:t>
            </a:r>
            <a:r>
              <a:rPr lang="de-CH" dirty="0" err="1"/>
              <a:t>regions</a:t>
            </a:r>
            <a:r>
              <a:rPr lang="de-CH" dirty="0"/>
              <a:t> </a:t>
            </a:r>
            <a:r>
              <a:rPr lang="cs-CZ" dirty="0"/>
              <a:t>2023</a:t>
            </a:r>
            <a:endParaRPr lang="de-CH" dirty="0"/>
          </a:p>
        </p:txBody>
      </p:sp>
    </p:spTree>
    <p:extLst>
      <p:ext uri="{BB962C8B-B14F-4D97-AF65-F5344CB8AC3E}">
        <p14:creationId xmlns:p14="http://schemas.microsoft.com/office/powerpoint/2010/main" val="18238552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82" y="4017"/>
            <a:ext cx="13588048" cy="9090964"/>
          </a:xfrm>
          <a:prstGeom prst="rect">
            <a:avLst/>
          </a:prstGeom>
          <a:noFill/>
        </p:spPr>
      </p:pic>
      <p:sp>
        <p:nvSpPr>
          <p:cNvPr id="4" name="Title" hidden="1"/>
          <p:cNvSpPr>
            <a:spLocks noGrp="1"/>
          </p:cNvSpPr>
          <p:nvPr>
            <p:ph type="title"/>
          </p:nvPr>
        </p:nvSpPr>
        <p:spPr/>
        <p:txBody>
          <a:bodyPr/>
          <a:lstStyle/>
          <a:p>
            <a:r>
              <a:t>Europe_imports development</a:t>
            </a:r>
          </a:p>
        </p:txBody>
      </p:sp>
    </p:spTree>
    <p:extLst>
      <p:ext uri="{BB962C8B-B14F-4D97-AF65-F5344CB8AC3E}">
        <p14:creationId xmlns:p14="http://schemas.microsoft.com/office/powerpoint/2010/main" val="8604390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424"/>
            <a:ext cx="13463314" cy="9007512"/>
          </a:xfrm>
          <a:prstGeom prst="rect">
            <a:avLst/>
          </a:prstGeom>
          <a:noFill/>
        </p:spPr>
      </p:pic>
      <p:sp>
        <p:nvSpPr>
          <p:cNvPr id="4" name="Title" hidden="1"/>
          <p:cNvSpPr>
            <a:spLocks noGrp="1"/>
          </p:cNvSpPr>
          <p:nvPr>
            <p:ph type="title"/>
          </p:nvPr>
        </p:nvSpPr>
        <p:spPr/>
        <p:txBody>
          <a:bodyPr/>
          <a:lstStyle/>
          <a:p>
            <a:r>
              <a:t> Europe_imports development_Arable_products</a:t>
            </a:r>
          </a:p>
        </p:txBody>
      </p:sp>
    </p:spTree>
    <p:extLst>
      <p:ext uri="{BB962C8B-B14F-4D97-AF65-F5344CB8AC3E}">
        <p14:creationId xmlns:p14="http://schemas.microsoft.com/office/powerpoint/2010/main" val="13354879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1BEF7-3A9E-4AC6-B801-5A6C50C0C868}"/>
              </a:ext>
            </a:extLst>
          </p:cNvPr>
          <p:cNvSpPr>
            <a:spLocks noGrp="1"/>
          </p:cNvSpPr>
          <p:nvPr>
            <p:ph type="title"/>
          </p:nvPr>
        </p:nvSpPr>
        <p:spPr/>
        <p:txBody>
          <a:bodyPr/>
          <a:lstStyle/>
          <a:p>
            <a:endParaRPr lang="de-CH"/>
          </a:p>
        </p:txBody>
      </p:sp>
      <p:pic>
        <p:nvPicPr>
          <p:cNvPr id="6" name="Content Placeholder 5">
            <a:extLst>
              <a:ext uri="{FF2B5EF4-FFF2-40B4-BE49-F238E27FC236}">
                <a16:creationId xmlns:a16="http://schemas.microsoft.com/office/drawing/2014/main" id="{1025A032-8F30-48BA-A96D-73BE982D7A2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564"/>
          <a:stretch/>
        </p:blipFill>
        <p:spPr>
          <a:xfrm>
            <a:off x="0" y="0"/>
            <a:ext cx="13861806" cy="9036247"/>
          </a:xfrm>
        </p:spPr>
      </p:pic>
    </p:spTree>
    <p:extLst>
      <p:ext uri="{BB962C8B-B14F-4D97-AF65-F5344CB8AC3E}">
        <p14:creationId xmlns:p14="http://schemas.microsoft.com/office/powerpoint/2010/main" val="4484016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5799"/>
          <a:stretch/>
        </p:blipFill>
        <p:spPr>
          <a:xfrm>
            <a:off x="4534322" y="0"/>
            <a:ext cx="9088779" cy="10007600"/>
          </a:xfrm>
          <a:prstGeom prst="rect">
            <a:avLst/>
          </a:prstGeom>
        </p:spPr>
      </p:pic>
      <p:sp>
        <p:nvSpPr>
          <p:cNvPr id="2" name="Titel 1"/>
          <p:cNvSpPr>
            <a:spLocks noGrp="1"/>
          </p:cNvSpPr>
          <p:nvPr>
            <p:ph type="title"/>
          </p:nvPr>
        </p:nvSpPr>
        <p:spPr/>
        <p:txBody>
          <a:bodyPr/>
          <a:lstStyle/>
          <a:p>
            <a:r>
              <a:rPr lang="de-CH" dirty="0" err="1"/>
              <a:t>Latin</a:t>
            </a:r>
            <a:r>
              <a:rPr lang="de-CH" dirty="0"/>
              <a:t> </a:t>
            </a:r>
            <a:r>
              <a:rPr lang="de-CH" dirty="0" err="1"/>
              <a:t>America</a:t>
            </a:r>
            <a:r>
              <a:rPr lang="de-CH" dirty="0"/>
              <a:t> </a:t>
            </a:r>
            <a:br>
              <a:rPr lang="cs-CZ" dirty="0"/>
            </a:br>
            <a:r>
              <a:rPr lang="de-CH" dirty="0"/>
              <a:t>and </a:t>
            </a:r>
            <a:r>
              <a:rPr lang="de-CH" dirty="0" err="1"/>
              <a:t>the</a:t>
            </a:r>
            <a:r>
              <a:rPr lang="de-CH" dirty="0"/>
              <a:t> Caribbean</a:t>
            </a:r>
          </a:p>
        </p:txBody>
      </p:sp>
    </p:spTree>
    <p:extLst>
      <p:ext uri="{BB962C8B-B14F-4D97-AF65-F5344CB8AC3E}">
        <p14:creationId xmlns:p14="http://schemas.microsoft.com/office/powerpoint/2010/main" val="33286474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p:cNvSpPr>
            <a:spLocks noGrp="1"/>
          </p:cNvSpPr>
          <p:nvPr>
            <p:ph type="title"/>
          </p:nvPr>
        </p:nvSpPr>
        <p:spPr/>
        <p:txBody>
          <a:bodyPr/>
          <a:lstStyle/>
          <a:p>
            <a:r>
              <a:rPr lang="de-DE" dirty="0"/>
              <a:t>Latin America and Caribbean: Key </a:t>
            </a:r>
            <a:r>
              <a:rPr lang="de-DE" dirty="0" err="1"/>
              <a:t>figures</a:t>
            </a:r>
            <a:r>
              <a:rPr lang="de-DE" dirty="0"/>
              <a:t> </a:t>
            </a:r>
            <a:r>
              <a:rPr lang="cs-CZ" dirty="0"/>
              <a:t>2023</a:t>
            </a:r>
            <a:endParaRPr lang="de-DE" dirty="0"/>
          </a:p>
        </p:txBody>
      </p:sp>
      <p:sp>
        <p:nvSpPr>
          <p:cNvPr id="66563" name="Inhaltsplatzhalter 2"/>
          <p:cNvSpPr>
            <a:spLocks noGrp="1"/>
          </p:cNvSpPr>
          <p:nvPr>
            <p:ph idx="1"/>
          </p:nvPr>
        </p:nvSpPr>
        <p:spPr/>
        <p:txBody>
          <a:bodyPr>
            <a:normAutofit/>
          </a:bodyPr>
          <a:lstStyle/>
          <a:p>
            <a:pPr marL="421115" indent="-421115">
              <a:lnSpc>
                <a:spcPct val="120000"/>
              </a:lnSpc>
            </a:pPr>
            <a:r>
              <a:rPr lang="en-US" dirty="0"/>
              <a:t>In 2023, Latin America and the Caribbean reported 10.3 million hectares of organic agricultural land managed by 249’095 producers, representing 10.5 percent of the global organic area and 1.6 percent of the region’s total agricultural land. </a:t>
            </a:r>
            <a:endParaRPr lang="cs-CZ" dirty="0"/>
          </a:p>
          <a:p>
            <a:pPr marL="421115" indent="-421115">
              <a:lnSpc>
                <a:spcPct val="120000"/>
              </a:lnSpc>
            </a:pPr>
            <a:r>
              <a:rPr lang="en-US" dirty="0"/>
              <a:t>Argentina led the region with 4.0 million hectares, followed by Uruguay with 3.6 million hectares and Brazil with 1.0 million hectares. </a:t>
            </a:r>
            <a:endParaRPr lang="cs-CZ" dirty="0"/>
          </a:p>
          <a:p>
            <a:pPr marL="421115" indent="-421115">
              <a:lnSpc>
                <a:spcPct val="120000"/>
              </a:lnSpc>
            </a:pPr>
            <a:r>
              <a:rPr lang="en-US" dirty="0"/>
              <a:t>Uruguay had the highest organic share of total agricultural land at 25.4 percent, followed by French Guiana with 13.0 percent and Dominica with 11.6 percent. </a:t>
            </a:r>
            <a:endParaRPr lang="cs-CZ" dirty="0"/>
          </a:p>
          <a:p>
            <a:pPr marL="421115" indent="-421115">
              <a:lnSpc>
                <a:spcPct val="120000"/>
              </a:lnSpc>
            </a:pPr>
            <a:r>
              <a:rPr lang="en-US" dirty="0"/>
              <a:t>Key organic exports from the region included bananas, coffee, tomatoes, and soybeans. </a:t>
            </a:r>
            <a:endParaRPr lang="cs-CZ" dirty="0"/>
          </a:p>
          <a:p>
            <a:pPr marL="421115" indent="-421115">
              <a:lnSpc>
                <a:spcPct val="120000"/>
              </a:lnSpc>
            </a:pPr>
            <a:r>
              <a:rPr lang="en-US" dirty="0"/>
              <a:t>The region remains a significant player in the global organic market due to its large-scale organic production and export-oriented agriculture</a:t>
            </a:r>
          </a:p>
        </p:txBody>
      </p:sp>
      <p:sp>
        <p:nvSpPr>
          <p:cNvPr id="4" name="Text Box 4"/>
          <p:cNvSpPr txBox="1">
            <a:spLocks noChangeArrowheads="1"/>
          </p:cNvSpPr>
          <p:nvPr/>
        </p:nvSpPr>
        <p:spPr bwMode="auto">
          <a:xfrm>
            <a:off x="2590106" y="9257278"/>
            <a:ext cx="2564610" cy="319190"/>
          </a:xfrm>
          <a:prstGeom prst="rect">
            <a:avLst/>
          </a:prstGeom>
          <a:noFill/>
          <a:ln w="9525">
            <a:noFill/>
            <a:miter lim="800000"/>
            <a:headEnd/>
            <a:tailEnd/>
          </a:ln>
        </p:spPr>
        <p:txBody>
          <a:bodyPr wrap="square">
            <a:spAutoFit/>
          </a:bodyPr>
          <a:lstStyle/>
          <a:p>
            <a:pPr eaLnBrk="0" hangingPunct="0">
              <a:spcBef>
                <a:spcPct val="50000"/>
              </a:spcBef>
            </a:pPr>
            <a:r>
              <a:rPr lang="de-CH" sz="1474" dirty="0"/>
              <a:t>Source: FiBL </a:t>
            </a:r>
            <a:r>
              <a:rPr lang="de-CH" sz="1474" dirty="0" err="1"/>
              <a:t>survey</a:t>
            </a:r>
            <a:r>
              <a:rPr lang="de-CH" sz="1474" dirty="0"/>
              <a:t> </a:t>
            </a:r>
            <a:r>
              <a:rPr lang="cs-CZ" sz="1474" dirty="0"/>
              <a:t>2025</a:t>
            </a:r>
            <a:endParaRPr lang="de-CH" sz="1474" dirty="0"/>
          </a:p>
        </p:txBody>
      </p:sp>
    </p:spTree>
    <p:extLst>
      <p:ext uri="{BB962C8B-B14F-4D97-AF65-F5344CB8AC3E}">
        <p14:creationId xmlns:p14="http://schemas.microsoft.com/office/powerpoint/2010/main" val="39763407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09" y="0"/>
            <a:ext cx="13500613" cy="9032468"/>
          </a:xfrm>
          <a:prstGeom prst="rect">
            <a:avLst/>
          </a:prstGeom>
          <a:noFill/>
        </p:spPr>
      </p:pic>
      <p:sp>
        <p:nvSpPr>
          <p:cNvPr id="4" name="Title" hidden="1"/>
          <p:cNvSpPr>
            <a:spLocks noGrp="1"/>
          </p:cNvSpPr>
          <p:nvPr>
            <p:ph type="title"/>
          </p:nvPr>
        </p:nvSpPr>
        <p:spPr/>
        <p:txBody>
          <a:bodyPr/>
          <a:lstStyle/>
          <a:p>
            <a:r>
              <a:t>LA_land_country</a:t>
            </a:r>
          </a:p>
        </p:txBody>
      </p:sp>
    </p:spTree>
    <p:extLst>
      <p:ext uri="{BB962C8B-B14F-4D97-AF65-F5344CB8AC3E}">
        <p14:creationId xmlns:p14="http://schemas.microsoft.com/office/powerpoint/2010/main" val="12728965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282"/>
            <a:ext cx="13535322" cy="9055690"/>
          </a:xfrm>
          <a:prstGeom prst="rect">
            <a:avLst/>
          </a:prstGeom>
          <a:noFill/>
        </p:spPr>
      </p:pic>
      <p:sp>
        <p:nvSpPr>
          <p:cNvPr id="4" name="Title" hidden="1"/>
          <p:cNvSpPr>
            <a:spLocks noGrp="1"/>
          </p:cNvSpPr>
          <p:nvPr>
            <p:ph type="title"/>
          </p:nvPr>
        </p:nvSpPr>
        <p:spPr/>
        <p:txBody>
          <a:bodyPr/>
          <a:lstStyle/>
          <a:p>
            <a:r>
              <a:t>LA_land_share_country</a:t>
            </a:r>
          </a:p>
        </p:txBody>
      </p:sp>
    </p:spTree>
    <p:extLst>
      <p:ext uri="{BB962C8B-B14F-4D97-AF65-F5344CB8AC3E}">
        <p14:creationId xmlns:p14="http://schemas.microsoft.com/office/powerpoint/2010/main" val="964064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13" y="28352"/>
            <a:ext cx="13463886" cy="9007896"/>
          </a:xfrm>
          <a:prstGeom prst="rect">
            <a:avLst/>
          </a:prstGeom>
          <a:noFill/>
        </p:spPr>
      </p:pic>
      <p:sp>
        <p:nvSpPr>
          <p:cNvPr id="4" name="Title" hidden="1"/>
          <p:cNvSpPr>
            <a:spLocks noGrp="1"/>
          </p:cNvSpPr>
          <p:nvPr>
            <p:ph type="title"/>
          </p:nvPr>
        </p:nvSpPr>
        <p:spPr/>
        <p:txBody>
          <a:bodyPr/>
          <a:lstStyle/>
          <a:p>
            <a:r>
              <a:t>LA_land_growth</a:t>
            </a:r>
          </a:p>
        </p:txBody>
      </p:sp>
    </p:spTree>
    <p:extLst>
      <p:ext uri="{BB962C8B-B14F-4D97-AF65-F5344CB8AC3E}">
        <p14:creationId xmlns:p14="http://schemas.microsoft.com/office/powerpoint/2010/main" val="3243222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95"/>
            <a:ext cx="13535322" cy="9055689"/>
          </a:xfrm>
          <a:prstGeom prst="rect">
            <a:avLst/>
          </a:prstGeom>
          <a:noFill/>
        </p:spPr>
      </p:pic>
      <p:sp>
        <p:nvSpPr>
          <p:cNvPr id="4" name="Title" hidden="1"/>
          <p:cNvSpPr>
            <a:spLocks noGrp="1"/>
          </p:cNvSpPr>
          <p:nvPr>
            <p:ph type="title"/>
          </p:nvPr>
        </p:nvSpPr>
        <p:spPr/>
        <p:txBody>
          <a:bodyPr/>
          <a:lstStyle/>
          <a:p>
            <a:r>
              <a:t>LA_producers_country</a:t>
            </a:r>
          </a:p>
        </p:txBody>
      </p:sp>
    </p:spTree>
    <p:extLst>
      <p:ext uri="{BB962C8B-B14F-4D97-AF65-F5344CB8AC3E}">
        <p14:creationId xmlns:p14="http://schemas.microsoft.com/office/powerpoint/2010/main" val="3399786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3607330" cy="9103865"/>
          </a:xfrm>
          <a:prstGeom prst="rect">
            <a:avLst/>
          </a:prstGeom>
          <a:noFill/>
        </p:spPr>
      </p:pic>
      <p:sp>
        <p:nvSpPr>
          <p:cNvPr id="4" name="Title" hidden="1"/>
          <p:cNvSpPr>
            <a:spLocks noGrp="1"/>
          </p:cNvSpPr>
          <p:nvPr>
            <p:ph type="title"/>
          </p:nvPr>
        </p:nvSpPr>
        <p:spPr/>
        <p:txBody>
          <a:bodyPr/>
          <a:lstStyle/>
          <a:p>
            <a:r>
              <a:t>LA_land_use</a:t>
            </a:r>
          </a:p>
        </p:txBody>
      </p:sp>
    </p:spTree>
    <p:extLst>
      <p:ext uri="{BB962C8B-B14F-4D97-AF65-F5344CB8AC3E}">
        <p14:creationId xmlns:p14="http://schemas.microsoft.com/office/powerpoint/2010/main" val="1878720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p:txBody>
          <a:bodyPr/>
          <a:lstStyle/>
          <a:p>
            <a:r>
              <a:rPr lang="de-CH" altLang="de-DE" dirty="0"/>
              <a:t>The </a:t>
            </a:r>
            <a:r>
              <a:rPr lang="cs-CZ" dirty="0"/>
              <a:t>26</a:t>
            </a:r>
            <a:r>
              <a:rPr lang="cs-CZ" baseline="30000" dirty="0"/>
              <a:t>th</a:t>
            </a:r>
            <a:r>
              <a:rPr lang="cs-CZ" altLang="de-DE" dirty="0"/>
              <a:t> </a:t>
            </a:r>
            <a:r>
              <a:rPr lang="de-CH" altLang="de-DE" dirty="0" err="1"/>
              <a:t>survey</a:t>
            </a:r>
            <a:r>
              <a:rPr lang="de-CH" altLang="de-DE" dirty="0"/>
              <a:t> on organic agriculture </a:t>
            </a:r>
            <a:r>
              <a:rPr lang="de-CH" altLang="de-DE" dirty="0" err="1"/>
              <a:t>world-wide</a:t>
            </a:r>
            <a:endParaRPr lang="de-CH" altLang="de-DE" dirty="0"/>
          </a:p>
        </p:txBody>
      </p:sp>
      <p:sp>
        <p:nvSpPr>
          <p:cNvPr id="2" name="Content Placeholder 1"/>
          <p:cNvSpPr>
            <a:spLocks noGrp="1"/>
          </p:cNvSpPr>
          <p:nvPr>
            <p:ph idx="1"/>
          </p:nvPr>
        </p:nvSpPr>
        <p:spPr/>
        <p:txBody>
          <a:bodyPr>
            <a:normAutofit/>
          </a:bodyPr>
          <a:lstStyle/>
          <a:p>
            <a:r>
              <a:rPr lang="en-GB" dirty="0"/>
              <a:t>The </a:t>
            </a:r>
            <a:r>
              <a:rPr lang="cs-CZ" sz="2456" dirty="0"/>
              <a:t>26</a:t>
            </a:r>
            <a:r>
              <a:rPr lang="cs-CZ" sz="2456" baseline="30000" dirty="0"/>
              <a:t>th </a:t>
            </a:r>
            <a:r>
              <a:rPr lang="en-GB" dirty="0"/>
              <a:t>survey on organic agriculture worldwide was carried out by the Research Institute of Organic Agriculture FiBL in cooperation with partners from all around the world. The results were published jointly by FiBL and IFOAM – Organics International.</a:t>
            </a:r>
          </a:p>
          <a:p>
            <a:r>
              <a:rPr lang="en-GB" dirty="0"/>
              <a:t>The survey was carried out between July </a:t>
            </a:r>
            <a:r>
              <a:rPr lang="cs-CZ" dirty="0"/>
              <a:t>2024</a:t>
            </a:r>
            <a:r>
              <a:rPr lang="en-GB" dirty="0"/>
              <a:t> and February </a:t>
            </a:r>
            <a:r>
              <a:rPr lang="cs-CZ" dirty="0"/>
              <a:t>2025</a:t>
            </a:r>
            <a:r>
              <a:rPr lang="en-GB" dirty="0"/>
              <a:t>.</a:t>
            </a:r>
          </a:p>
          <a:p>
            <a:r>
              <a:rPr lang="en-GB" dirty="0"/>
              <a:t>Data were received from 1</a:t>
            </a:r>
            <a:r>
              <a:rPr lang="cs-CZ" dirty="0"/>
              <a:t>88</a:t>
            </a:r>
            <a:r>
              <a:rPr lang="en-GB" dirty="0"/>
              <a:t> countries.</a:t>
            </a:r>
          </a:p>
          <a:p>
            <a:r>
              <a:rPr lang="en-GB" dirty="0"/>
              <a:t>Data was provided by over 200 country experts (representatives from NGOs, certification bodies, governments, researchers).</a:t>
            </a:r>
          </a:p>
          <a:p>
            <a:r>
              <a:rPr lang="en-GB" dirty="0"/>
              <a:t>The following data was collected: area data (including land use and crop details); producers, other operator types; domestic market values; export and import data; livestock data (animal heads and production in metric tons). </a:t>
            </a:r>
          </a:p>
          <a:p>
            <a:r>
              <a:rPr lang="en-GB" dirty="0"/>
              <a:t>The results are published in the yearbook “The World of Organic Agriculture </a:t>
            </a:r>
            <a:r>
              <a:rPr lang="cs-CZ" dirty="0"/>
              <a:t>2025</a:t>
            </a:r>
            <a:r>
              <a:rPr lang="en-GB" dirty="0"/>
              <a:t>” and on </a:t>
            </a:r>
            <a:r>
              <a:rPr lang="en-GB" dirty="0">
                <a:hlinkClick r:id="rId2"/>
              </a:rPr>
              <a:t>www.organic-world.net</a:t>
            </a:r>
            <a:r>
              <a:rPr lang="en-GB" dirty="0"/>
              <a:t>.</a:t>
            </a:r>
            <a:r>
              <a:rPr lang="cs-CZ" dirty="0"/>
              <a:t> </a:t>
            </a:r>
            <a:endParaRPr lang="en-GB" dirty="0"/>
          </a:p>
          <a:p>
            <a:endParaRPr lang="de-CH" dirty="0"/>
          </a:p>
          <a:p>
            <a:endParaRPr lang="en-GB" dirty="0"/>
          </a:p>
        </p:txBody>
      </p:sp>
    </p:spTree>
    <p:extLst>
      <p:ext uri="{BB962C8B-B14F-4D97-AF65-F5344CB8AC3E}">
        <p14:creationId xmlns:p14="http://schemas.microsoft.com/office/powerpoint/2010/main" val="9370221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6410" y="325168"/>
            <a:ext cx="5904656" cy="9507983"/>
          </a:xfrm>
          <a:prstGeom prst="rect">
            <a:avLst/>
          </a:prstGeom>
        </p:spPr>
      </p:pic>
      <p:sp>
        <p:nvSpPr>
          <p:cNvPr id="2" name="Titel 1"/>
          <p:cNvSpPr>
            <a:spLocks noGrp="1"/>
          </p:cNvSpPr>
          <p:nvPr>
            <p:ph type="title"/>
          </p:nvPr>
        </p:nvSpPr>
        <p:spPr/>
        <p:txBody>
          <a:bodyPr/>
          <a:lstStyle/>
          <a:p>
            <a:r>
              <a:rPr lang="de-CH" dirty="0"/>
              <a:t>North </a:t>
            </a:r>
            <a:r>
              <a:rPr lang="de-CH" dirty="0" err="1"/>
              <a:t>America</a:t>
            </a:r>
            <a:endParaRPr lang="de-CH" dirty="0"/>
          </a:p>
        </p:txBody>
      </p:sp>
    </p:spTree>
    <p:extLst>
      <p:ext uri="{BB962C8B-B14F-4D97-AF65-F5344CB8AC3E}">
        <p14:creationId xmlns:p14="http://schemas.microsoft.com/office/powerpoint/2010/main" val="1014924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el 4"/>
          <p:cNvSpPr>
            <a:spLocks noGrp="1"/>
          </p:cNvSpPr>
          <p:nvPr>
            <p:ph type="title"/>
          </p:nvPr>
        </p:nvSpPr>
        <p:spPr/>
        <p:txBody>
          <a:bodyPr/>
          <a:lstStyle/>
          <a:p>
            <a:r>
              <a:rPr lang="de-CH" dirty="0"/>
              <a:t>Organic Agriculture in North America: Key </a:t>
            </a:r>
            <a:r>
              <a:rPr lang="de-CH" dirty="0" err="1"/>
              <a:t>figures</a:t>
            </a:r>
            <a:r>
              <a:rPr lang="de-CH" dirty="0"/>
              <a:t> </a:t>
            </a:r>
            <a:r>
              <a:rPr lang="cs-CZ" dirty="0"/>
              <a:t>2023</a:t>
            </a:r>
            <a:endParaRPr lang="de-CH" dirty="0"/>
          </a:p>
        </p:txBody>
      </p:sp>
      <p:sp>
        <p:nvSpPr>
          <p:cNvPr id="174083" name="Inhaltsplatzhalter 2"/>
          <p:cNvSpPr>
            <a:spLocks noGrp="1"/>
          </p:cNvSpPr>
          <p:nvPr>
            <p:ph idx="1"/>
          </p:nvPr>
        </p:nvSpPr>
        <p:spPr/>
        <p:txBody>
          <a:bodyPr>
            <a:normAutofit/>
          </a:bodyPr>
          <a:lstStyle/>
          <a:p>
            <a:r>
              <a:rPr lang="en-US" dirty="0"/>
              <a:t>In 2023, North America had 3.3 million hectares of organic agricultural land, representing 0.7 percent of the total agricultural area in the region. </a:t>
            </a:r>
            <a:endParaRPr lang="cs-CZ" dirty="0"/>
          </a:p>
          <a:p>
            <a:r>
              <a:rPr lang="en-US" dirty="0"/>
              <a:t>The United States accounted for 2.06 million hectares, while Canada had 1.29 million hectares. </a:t>
            </a:r>
            <a:endParaRPr lang="cs-CZ" dirty="0"/>
          </a:p>
          <a:p>
            <a:r>
              <a:rPr lang="en-US" dirty="0"/>
              <a:t>The organic market in North America recorded retail sales of 63’920 million euros.</a:t>
            </a:r>
            <a:endParaRPr lang="en-GB" dirty="0"/>
          </a:p>
        </p:txBody>
      </p:sp>
      <p:sp>
        <p:nvSpPr>
          <p:cNvPr id="4" name="Foliennummernplatzhalter 3"/>
          <p:cNvSpPr>
            <a:spLocks noGrp="1"/>
          </p:cNvSpPr>
          <p:nvPr>
            <p:ph type="sldNum" sz="quarter" idx="4"/>
          </p:nvPr>
        </p:nvSpPr>
        <p:spPr>
          <a:xfrm>
            <a:off x="11387899" y="8431284"/>
            <a:ext cx="970925" cy="442571"/>
          </a:xfrm>
        </p:spPr>
        <p:txBody>
          <a:bodyPr/>
          <a:lstStyle/>
          <a:p>
            <a:fld id="{E807130A-017D-4A97-80D7-1690E5258BC9}" type="slidenum">
              <a:rPr lang="de-DE" smtClean="0"/>
              <a:pPr/>
              <a:t>61</a:t>
            </a:fld>
            <a:endParaRPr lang="de-DE" dirty="0"/>
          </a:p>
        </p:txBody>
      </p:sp>
      <p:sp>
        <p:nvSpPr>
          <p:cNvPr id="5" name="Text Box 4"/>
          <p:cNvSpPr txBox="1">
            <a:spLocks noChangeArrowheads="1"/>
          </p:cNvSpPr>
          <p:nvPr/>
        </p:nvSpPr>
        <p:spPr bwMode="auto">
          <a:xfrm>
            <a:off x="2374082" y="9241047"/>
            <a:ext cx="2829914" cy="319190"/>
          </a:xfrm>
          <a:prstGeom prst="rect">
            <a:avLst/>
          </a:prstGeom>
          <a:noFill/>
          <a:ln w="9525">
            <a:noFill/>
            <a:miter lim="800000"/>
            <a:headEnd/>
            <a:tailEnd/>
          </a:ln>
        </p:spPr>
        <p:txBody>
          <a:bodyPr wrap="square">
            <a:spAutoFit/>
          </a:bodyPr>
          <a:lstStyle/>
          <a:p>
            <a:pPr eaLnBrk="0" hangingPunct="0">
              <a:spcBef>
                <a:spcPct val="50000"/>
              </a:spcBef>
            </a:pPr>
            <a:r>
              <a:rPr lang="de-CH" sz="1474" dirty="0"/>
              <a:t>Source: USDA and COTA </a:t>
            </a:r>
            <a:r>
              <a:rPr lang="cs-CZ" sz="1474" dirty="0"/>
              <a:t>2023</a:t>
            </a:r>
            <a:endParaRPr lang="de-CH" sz="1474" dirty="0"/>
          </a:p>
        </p:txBody>
      </p:sp>
    </p:spTree>
    <p:extLst>
      <p:ext uri="{BB962C8B-B14F-4D97-AF65-F5344CB8AC3E}">
        <p14:creationId xmlns:p14="http://schemas.microsoft.com/office/powerpoint/2010/main" val="7489202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3463314" cy="9007513"/>
          </a:xfrm>
          <a:prstGeom prst="rect">
            <a:avLst/>
          </a:prstGeom>
          <a:noFill/>
        </p:spPr>
      </p:pic>
      <p:sp>
        <p:nvSpPr>
          <p:cNvPr id="4" name="Title" hidden="1"/>
          <p:cNvSpPr>
            <a:spLocks noGrp="1"/>
          </p:cNvSpPr>
          <p:nvPr>
            <p:ph type="title"/>
          </p:nvPr>
        </p:nvSpPr>
        <p:spPr/>
        <p:txBody>
          <a:bodyPr/>
          <a:lstStyle/>
          <a:p>
            <a:r>
              <a:t>NA_land_country</a:t>
            </a:r>
          </a:p>
        </p:txBody>
      </p:sp>
    </p:spTree>
    <p:extLst>
      <p:ext uri="{BB962C8B-B14F-4D97-AF65-F5344CB8AC3E}">
        <p14:creationId xmlns:p14="http://schemas.microsoft.com/office/powerpoint/2010/main" val="23497141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3607330" cy="9103866"/>
          </a:xfrm>
          <a:prstGeom prst="rect">
            <a:avLst/>
          </a:prstGeom>
          <a:noFill/>
        </p:spPr>
      </p:pic>
      <p:sp>
        <p:nvSpPr>
          <p:cNvPr id="4" name="Title" hidden="1"/>
          <p:cNvSpPr>
            <a:spLocks noGrp="1"/>
          </p:cNvSpPr>
          <p:nvPr>
            <p:ph type="title"/>
          </p:nvPr>
        </p:nvSpPr>
        <p:spPr/>
        <p:txBody>
          <a:bodyPr/>
          <a:lstStyle/>
          <a:p>
            <a:r>
              <a:t>NA_land_share_country</a:t>
            </a:r>
          </a:p>
        </p:txBody>
      </p:sp>
    </p:spTree>
    <p:extLst>
      <p:ext uri="{BB962C8B-B14F-4D97-AF65-F5344CB8AC3E}">
        <p14:creationId xmlns:p14="http://schemas.microsoft.com/office/powerpoint/2010/main" val="16185373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3607330" cy="9103866"/>
          </a:xfrm>
          <a:prstGeom prst="rect">
            <a:avLst/>
          </a:prstGeom>
          <a:noFill/>
        </p:spPr>
      </p:pic>
      <p:sp>
        <p:nvSpPr>
          <p:cNvPr id="4" name="Title" hidden="1"/>
          <p:cNvSpPr>
            <a:spLocks noGrp="1"/>
          </p:cNvSpPr>
          <p:nvPr>
            <p:ph type="title"/>
          </p:nvPr>
        </p:nvSpPr>
        <p:spPr/>
        <p:txBody>
          <a:bodyPr/>
          <a:lstStyle/>
          <a:p>
            <a:r>
              <a:t>NA_land_growth</a:t>
            </a:r>
          </a:p>
        </p:txBody>
      </p:sp>
    </p:spTree>
    <p:extLst>
      <p:ext uri="{BB962C8B-B14F-4D97-AF65-F5344CB8AC3E}">
        <p14:creationId xmlns:p14="http://schemas.microsoft.com/office/powerpoint/2010/main" val="1743390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3535322" cy="9055689"/>
          </a:xfrm>
          <a:prstGeom prst="rect">
            <a:avLst/>
          </a:prstGeom>
          <a:noFill/>
        </p:spPr>
      </p:pic>
      <p:sp>
        <p:nvSpPr>
          <p:cNvPr id="4" name="Title" hidden="1"/>
          <p:cNvSpPr>
            <a:spLocks noGrp="1"/>
          </p:cNvSpPr>
          <p:nvPr>
            <p:ph type="title"/>
          </p:nvPr>
        </p:nvSpPr>
        <p:spPr/>
        <p:txBody>
          <a:bodyPr/>
          <a:lstStyle/>
          <a:p>
            <a:r>
              <a:t>NA_producers_country</a:t>
            </a:r>
          </a:p>
        </p:txBody>
      </p:sp>
    </p:spTree>
    <p:extLst>
      <p:ext uri="{BB962C8B-B14F-4D97-AF65-F5344CB8AC3E}">
        <p14:creationId xmlns:p14="http://schemas.microsoft.com/office/powerpoint/2010/main" val="17246464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84"/>
            <a:ext cx="13607330" cy="9103865"/>
          </a:xfrm>
          <a:prstGeom prst="rect">
            <a:avLst/>
          </a:prstGeom>
          <a:noFill/>
        </p:spPr>
      </p:pic>
      <p:sp>
        <p:nvSpPr>
          <p:cNvPr id="4" name="Title" hidden="1"/>
          <p:cNvSpPr>
            <a:spLocks noGrp="1"/>
          </p:cNvSpPr>
          <p:nvPr>
            <p:ph type="title"/>
          </p:nvPr>
        </p:nvSpPr>
        <p:spPr/>
        <p:txBody>
          <a:bodyPr/>
          <a:lstStyle/>
          <a:p>
            <a:r>
              <a:t>NA_land_use</a:t>
            </a:r>
          </a:p>
        </p:txBody>
      </p:sp>
    </p:spTree>
    <p:extLst>
      <p:ext uri="{BB962C8B-B14F-4D97-AF65-F5344CB8AC3E}">
        <p14:creationId xmlns:p14="http://schemas.microsoft.com/office/powerpoint/2010/main" val="12091806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0226" y="114924"/>
            <a:ext cx="9001941" cy="9777751"/>
          </a:xfrm>
          <a:prstGeom prst="rect">
            <a:avLst/>
          </a:prstGeom>
        </p:spPr>
      </p:pic>
      <p:sp>
        <p:nvSpPr>
          <p:cNvPr id="2" name="Titel 1"/>
          <p:cNvSpPr>
            <a:spLocks noGrp="1"/>
          </p:cNvSpPr>
          <p:nvPr>
            <p:ph type="title"/>
          </p:nvPr>
        </p:nvSpPr>
        <p:spPr/>
        <p:txBody>
          <a:bodyPr/>
          <a:lstStyle/>
          <a:p>
            <a:r>
              <a:rPr lang="de-CH" dirty="0" err="1"/>
              <a:t>Oceania</a:t>
            </a:r>
            <a:endParaRPr lang="de-CH" dirty="0"/>
          </a:p>
        </p:txBody>
      </p:sp>
    </p:spTree>
    <p:extLst>
      <p:ext uri="{BB962C8B-B14F-4D97-AF65-F5344CB8AC3E}">
        <p14:creationId xmlns:p14="http://schemas.microsoft.com/office/powerpoint/2010/main" val="32884078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el 4"/>
          <p:cNvSpPr>
            <a:spLocks noGrp="1"/>
          </p:cNvSpPr>
          <p:nvPr>
            <p:ph type="title"/>
          </p:nvPr>
        </p:nvSpPr>
        <p:spPr/>
        <p:txBody>
          <a:bodyPr/>
          <a:lstStyle/>
          <a:p>
            <a:r>
              <a:rPr lang="de-DE" dirty="0"/>
              <a:t>Organic agriculture in Oceania: Key </a:t>
            </a:r>
            <a:r>
              <a:rPr lang="de-DE" dirty="0" err="1"/>
              <a:t>figures</a:t>
            </a:r>
            <a:r>
              <a:rPr lang="de-DE" dirty="0"/>
              <a:t> </a:t>
            </a:r>
            <a:r>
              <a:rPr lang="cs-CZ" dirty="0"/>
              <a:t>2023</a:t>
            </a:r>
            <a:endParaRPr lang="de-DE" dirty="0"/>
          </a:p>
        </p:txBody>
      </p:sp>
      <p:sp>
        <p:nvSpPr>
          <p:cNvPr id="182275" name="Inhaltsplatzhalter 2"/>
          <p:cNvSpPr>
            <a:spLocks noGrp="1"/>
          </p:cNvSpPr>
          <p:nvPr>
            <p:ph idx="1"/>
          </p:nvPr>
        </p:nvSpPr>
        <p:spPr>
          <a:xfrm>
            <a:off x="1000821" y="2804228"/>
            <a:ext cx="13083439" cy="5293150"/>
          </a:xfrm>
        </p:spPr>
        <p:txBody>
          <a:bodyPr/>
          <a:lstStyle/>
          <a:p>
            <a:pPr marL="421115" indent="-421115"/>
            <a:r>
              <a:rPr lang="en-US" dirty="0"/>
              <a:t>In 2023, Oceania had 53.2 million hectares of organic agricultural land managed by 15’575 producers, representing 14.1 percent of the region’s total agricultural land and accounting for 53.8 percent of the world’s organic area. </a:t>
            </a:r>
            <a:endParaRPr lang="cs-CZ" dirty="0"/>
          </a:p>
          <a:p>
            <a:pPr marL="421115" indent="-421115"/>
            <a:r>
              <a:rPr lang="en-US" dirty="0"/>
              <a:t>More than 99.7 percent of the organic land in the region was in Australia (53.0 million hectares), followed by New Zealand (79’347 hectares) and Samoa (41’307 hectares). </a:t>
            </a:r>
            <a:endParaRPr lang="cs-CZ" dirty="0"/>
          </a:p>
          <a:p>
            <a:pPr marL="421115" indent="-421115"/>
            <a:r>
              <a:rPr lang="en-US" dirty="0"/>
              <a:t>The highest organic share of total agricultural land was recorded in Samoa (14.6 percent), followed by Australia (14.6 percent), French Polynesia (9.3 percent), Solomon Islands (6.3 percent), and Fiji (4.1 percent).</a:t>
            </a:r>
            <a:endParaRPr lang="en-GB" dirty="0"/>
          </a:p>
        </p:txBody>
      </p:sp>
      <p:sp>
        <p:nvSpPr>
          <p:cNvPr id="6" name="Text Box 4"/>
          <p:cNvSpPr txBox="1">
            <a:spLocks noChangeArrowheads="1"/>
          </p:cNvSpPr>
          <p:nvPr/>
        </p:nvSpPr>
        <p:spPr bwMode="auto">
          <a:xfrm>
            <a:off x="5806390" y="8540841"/>
            <a:ext cx="1857680" cy="319190"/>
          </a:xfrm>
          <a:prstGeom prst="rect">
            <a:avLst/>
          </a:prstGeom>
          <a:noFill/>
          <a:ln w="9525">
            <a:noFill/>
            <a:miter lim="800000"/>
            <a:headEnd/>
            <a:tailEnd/>
          </a:ln>
        </p:spPr>
        <p:txBody>
          <a:bodyPr wrap="square">
            <a:spAutoFit/>
          </a:bodyPr>
          <a:lstStyle/>
          <a:p>
            <a:pPr eaLnBrk="0" hangingPunct="0">
              <a:spcBef>
                <a:spcPct val="50000"/>
              </a:spcBef>
            </a:pPr>
            <a:r>
              <a:rPr lang="en-US" sz="1474" dirty="0">
                <a:ea typeface="MS PGothic" pitchFamily="34" charset="-128"/>
              </a:rPr>
              <a:t>FiBL survey </a:t>
            </a:r>
            <a:r>
              <a:rPr lang="cs-CZ" sz="1474" dirty="0">
                <a:ea typeface="MS PGothic" pitchFamily="34" charset="-128"/>
              </a:rPr>
              <a:t>202</a:t>
            </a:r>
            <a:r>
              <a:rPr lang="de-CH" sz="1474" dirty="0">
                <a:ea typeface="MS PGothic" pitchFamily="34" charset="-128"/>
              </a:rPr>
              <a:t>5</a:t>
            </a:r>
          </a:p>
        </p:txBody>
      </p:sp>
    </p:spTree>
    <p:extLst>
      <p:ext uri="{BB962C8B-B14F-4D97-AF65-F5344CB8AC3E}">
        <p14:creationId xmlns:p14="http://schemas.microsoft.com/office/powerpoint/2010/main" val="17017485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850" y="-5770"/>
            <a:ext cx="13514886" cy="9042017"/>
          </a:xfrm>
          <a:prstGeom prst="rect">
            <a:avLst/>
          </a:prstGeom>
          <a:noFill/>
        </p:spPr>
      </p:pic>
      <p:sp>
        <p:nvSpPr>
          <p:cNvPr id="4" name="Title" hidden="1"/>
          <p:cNvSpPr>
            <a:spLocks noGrp="1"/>
          </p:cNvSpPr>
          <p:nvPr>
            <p:ph type="title"/>
          </p:nvPr>
        </p:nvSpPr>
        <p:spPr/>
        <p:txBody>
          <a:bodyPr/>
          <a:lstStyle/>
          <a:p>
            <a:r>
              <a:t>Oceania_land_country</a:t>
            </a:r>
          </a:p>
        </p:txBody>
      </p:sp>
    </p:spTree>
    <p:extLst>
      <p:ext uri="{BB962C8B-B14F-4D97-AF65-F5344CB8AC3E}">
        <p14:creationId xmlns:p14="http://schemas.microsoft.com/office/powerpoint/2010/main" val="3557675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6210" y="0"/>
            <a:ext cx="7652870" cy="10007600"/>
          </a:xfrm>
          <a:prstGeom prst="rect">
            <a:avLst/>
          </a:prstGeom>
        </p:spPr>
      </p:pic>
      <p:sp>
        <p:nvSpPr>
          <p:cNvPr id="3" name="Titel 2"/>
          <p:cNvSpPr>
            <a:spLocks noGrp="1"/>
          </p:cNvSpPr>
          <p:nvPr>
            <p:ph type="title"/>
          </p:nvPr>
        </p:nvSpPr>
        <p:spPr/>
        <p:txBody>
          <a:bodyPr/>
          <a:lstStyle/>
          <a:p>
            <a:r>
              <a:rPr lang="de-CH" dirty="0"/>
              <a:t>Africa</a:t>
            </a:r>
          </a:p>
        </p:txBody>
      </p:sp>
    </p:spTree>
    <p:extLst>
      <p:ext uri="{BB962C8B-B14F-4D97-AF65-F5344CB8AC3E}">
        <p14:creationId xmlns:p14="http://schemas.microsoft.com/office/powerpoint/2010/main" val="41843389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228"/>
            <a:ext cx="13535322" cy="9055689"/>
          </a:xfrm>
          <a:prstGeom prst="rect">
            <a:avLst/>
          </a:prstGeom>
          <a:noFill/>
        </p:spPr>
      </p:pic>
      <p:sp>
        <p:nvSpPr>
          <p:cNvPr id="4" name="Title" hidden="1"/>
          <p:cNvSpPr>
            <a:spLocks noGrp="1"/>
          </p:cNvSpPr>
          <p:nvPr>
            <p:ph type="title"/>
          </p:nvPr>
        </p:nvSpPr>
        <p:spPr/>
        <p:txBody>
          <a:bodyPr/>
          <a:lstStyle/>
          <a:p>
            <a:r>
              <a:t>Oceania_land_share_country</a:t>
            </a:r>
          </a:p>
        </p:txBody>
      </p:sp>
    </p:spTree>
    <p:extLst>
      <p:ext uri="{BB962C8B-B14F-4D97-AF65-F5344CB8AC3E}">
        <p14:creationId xmlns:p14="http://schemas.microsoft.com/office/powerpoint/2010/main" val="34704273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3607330" cy="9103866"/>
          </a:xfrm>
          <a:prstGeom prst="rect">
            <a:avLst/>
          </a:prstGeom>
          <a:noFill/>
        </p:spPr>
      </p:pic>
      <p:sp>
        <p:nvSpPr>
          <p:cNvPr id="4" name="Title" hidden="1"/>
          <p:cNvSpPr>
            <a:spLocks noGrp="1"/>
          </p:cNvSpPr>
          <p:nvPr>
            <p:ph type="title"/>
          </p:nvPr>
        </p:nvSpPr>
        <p:spPr/>
        <p:txBody>
          <a:bodyPr/>
          <a:lstStyle/>
          <a:p>
            <a:r>
              <a:t>Oceania_land_growth</a:t>
            </a:r>
          </a:p>
        </p:txBody>
      </p:sp>
    </p:spTree>
    <p:extLst>
      <p:ext uri="{BB962C8B-B14F-4D97-AF65-F5344CB8AC3E}">
        <p14:creationId xmlns:p14="http://schemas.microsoft.com/office/powerpoint/2010/main" val="25645298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6" y="-8401"/>
            <a:ext cx="13467490" cy="9010307"/>
          </a:xfrm>
          <a:prstGeom prst="rect">
            <a:avLst/>
          </a:prstGeom>
          <a:noFill/>
        </p:spPr>
      </p:pic>
      <p:sp>
        <p:nvSpPr>
          <p:cNvPr id="4" name="Title" hidden="1"/>
          <p:cNvSpPr>
            <a:spLocks noGrp="1"/>
          </p:cNvSpPr>
          <p:nvPr>
            <p:ph type="title"/>
          </p:nvPr>
        </p:nvSpPr>
        <p:spPr/>
        <p:txBody>
          <a:bodyPr/>
          <a:lstStyle/>
          <a:p>
            <a:r>
              <a:t>Oceania_producers_country</a:t>
            </a:r>
          </a:p>
        </p:txBody>
      </p:sp>
    </p:spTree>
    <p:extLst>
      <p:ext uri="{BB962C8B-B14F-4D97-AF65-F5344CB8AC3E}">
        <p14:creationId xmlns:p14="http://schemas.microsoft.com/office/powerpoint/2010/main" val="31188126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3607330" cy="9103865"/>
          </a:xfrm>
          <a:prstGeom prst="rect">
            <a:avLst/>
          </a:prstGeom>
          <a:noFill/>
        </p:spPr>
      </p:pic>
      <p:sp>
        <p:nvSpPr>
          <p:cNvPr id="4" name="Title" hidden="1"/>
          <p:cNvSpPr>
            <a:spLocks noGrp="1"/>
          </p:cNvSpPr>
          <p:nvPr>
            <p:ph type="title"/>
          </p:nvPr>
        </p:nvSpPr>
        <p:spPr/>
        <p:txBody>
          <a:bodyPr/>
          <a:lstStyle/>
          <a:p>
            <a:r>
              <a:t>Oceania_land_use</a:t>
            </a:r>
          </a:p>
        </p:txBody>
      </p:sp>
    </p:spTree>
    <p:extLst>
      <p:ext uri="{BB962C8B-B14F-4D97-AF65-F5344CB8AC3E}">
        <p14:creationId xmlns:p14="http://schemas.microsoft.com/office/powerpoint/2010/main" val="19169880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1"/>
          <p:cNvSpPr>
            <a:spLocks noGrp="1"/>
          </p:cNvSpPr>
          <p:nvPr>
            <p:ph type="title"/>
          </p:nvPr>
        </p:nvSpPr>
        <p:spPr/>
        <p:txBody>
          <a:bodyPr/>
          <a:lstStyle/>
          <a:p>
            <a:r>
              <a:rPr lang="de-CH" altLang="de-DE"/>
              <a:t>More information </a:t>
            </a:r>
            <a:endParaRPr lang="de-CH" altLang="de-DE" dirty="0"/>
          </a:p>
        </p:txBody>
      </p:sp>
      <p:sp>
        <p:nvSpPr>
          <p:cNvPr id="3" name="Inhaltsplatzhalter 2"/>
          <p:cNvSpPr>
            <a:spLocks noGrp="1"/>
          </p:cNvSpPr>
          <p:nvPr>
            <p:ph idx="1"/>
          </p:nvPr>
        </p:nvSpPr>
        <p:spPr/>
        <p:txBody>
          <a:bodyPr/>
          <a:lstStyle/>
          <a:p>
            <a:r>
              <a:rPr lang="de-CH" dirty="0"/>
              <a:t>More </a:t>
            </a:r>
            <a:r>
              <a:rPr lang="de-CH" dirty="0" err="1"/>
              <a:t>information</a:t>
            </a:r>
            <a:r>
              <a:rPr lang="de-CH" dirty="0"/>
              <a:t> (PDF, data </a:t>
            </a:r>
            <a:r>
              <a:rPr lang="de-CH" dirty="0" err="1"/>
              <a:t>sources</a:t>
            </a:r>
            <a:r>
              <a:rPr lang="de-CH" dirty="0"/>
              <a:t>, </a:t>
            </a:r>
            <a:r>
              <a:rPr lang="de-CH" dirty="0" err="1"/>
              <a:t>graphs</a:t>
            </a:r>
            <a:r>
              <a:rPr lang="de-CH" dirty="0"/>
              <a:t>) at</a:t>
            </a:r>
            <a:r>
              <a:rPr lang="cs-CZ" dirty="0"/>
              <a:t>:</a:t>
            </a:r>
            <a:r>
              <a:rPr lang="de-CH" dirty="0"/>
              <a:t> </a:t>
            </a:r>
            <a:br>
              <a:rPr lang="cs-CZ" dirty="0"/>
            </a:br>
            <a:r>
              <a:rPr lang="de-CH" dirty="0">
                <a:hlinkClick r:id="rId2"/>
              </a:rPr>
              <a:t>http://www.organic-world.net/yearbook/yearbook-20</a:t>
            </a:r>
            <a:r>
              <a:rPr lang="cs-CZ" dirty="0">
                <a:hlinkClick r:id="rId2"/>
              </a:rPr>
              <a:t>25</a:t>
            </a:r>
            <a:r>
              <a:rPr lang="de-CH" dirty="0">
                <a:hlinkClick r:id="rId2"/>
              </a:rPr>
              <a:t>.html</a:t>
            </a:r>
            <a:r>
              <a:rPr lang="de-CH" dirty="0"/>
              <a:t> </a:t>
            </a:r>
            <a:endParaRPr lang="cs-CZ" dirty="0"/>
          </a:p>
          <a:p>
            <a:endParaRPr lang="de-CH" dirty="0"/>
          </a:p>
          <a:p>
            <a:r>
              <a:rPr lang="de-CH" dirty="0"/>
              <a:t>Contact</a:t>
            </a:r>
            <a:br>
              <a:rPr lang="de-CH" dirty="0"/>
            </a:br>
            <a:r>
              <a:rPr lang="de-CH" dirty="0"/>
              <a:t>Helga Wille</a:t>
            </a:r>
            <a:r>
              <a:rPr lang="cs-CZ" dirty="0"/>
              <a:t>r</a:t>
            </a:r>
            <a:br>
              <a:rPr lang="de-CH" dirty="0"/>
            </a:br>
            <a:r>
              <a:rPr lang="de-CH" dirty="0"/>
              <a:t>Research Institute of Organic Agriculture FiBL</a:t>
            </a:r>
            <a:br>
              <a:rPr lang="de-CH" dirty="0"/>
            </a:br>
            <a:r>
              <a:rPr lang="de-CH" dirty="0"/>
              <a:t>5070 Frick</a:t>
            </a:r>
            <a:br>
              <a:rPr lang="de-CH" dirty="0"/>
            </a:br>
            <a:r>
              <a:rPr lang="de-CH" dirty="0"/>
              <a:t>Switzerland</a:t>
            </a:r>
            <a:br>
              <a:rPr lang="de-CH" dirty="0"/>
            </a:br>
            <a:r>
              <a:rPr lang="de-CH" dirty="0">
                <a:hlinkClick r:id="rId3"/>
              </a:rPr>
              <a:t>helga.willer@fibl.org</a:t>
            </a:r>
            <a:endParaRPr lang="en-US" dirty="0"/>
          </a:p>
        </p:txBody>
      </p:sp>
    </p:spTree>
    <p:extLst>
      <p:ext uri="{BB962C8B-B14F-4D97-AF65-F5344CB8AC3E}">
        <p14:creationId xmlns:p14="http://schemas.microsoft.com/office/powerpoint/2010/main" val="7780893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Disclaimer</a:t>
            </a:r>
          </a:p>
        </p:txBody>
      </p:sp>
      <p:sp>
        <p:nvSpPr>
          <p:cNvPr id="3" name="Inhaltsplatzhalter 2"/>
          <p:cNvSpPr>
            <a:spLocks noGrp="1"/>
          </p:cNvSpPr>
          <p:nvPr>
            <p:ph idx="1"/>
          </p:nvPr>
        </p:nvSpPr>
        <p:spPr/>
        <p:txBody>
          <a:bodyPr/>
          <a:lstStyle/>
          <a:p>
            <a:r>
              <a:rPr lang="en-GB" dirty="0"/>
              <a:t>All of the results contained in this slide show have been compiled by the Research Institute of Organic Agriculture FiBL. However, the possibility of mistakes cannot be ruled out entirely.  Therefore, FiBL is not subject to any obligation and makes no guarantees whatsoever regarding any of the statements or results in this work; neither does FiBL accept responsibility or liability for any possible mistakes, nor for any consequences of actions taken by readers based on statements or advice contained therein.</a:t>
            </a:r>
            <a:endParaRPr lang="de-CH" dirty="0"/>
          </a:p>
          <a:p>
            <a:r>
              <a:rPr lang="en-GB" dirty="0"/>
              <a:t>This document has been produced with the support of the Swiss State Secretariat for Economic Affairs (SECO), the Sustainability Fund of Coop Switzerland, NürnbergMesse, IFOAM – Organics International. The views expressed herein can in no way be taken to reflect the official opinions of SECO, Coop, NürnbergMesse or IFOAM – Organics International. </a:t>
            </a:r>
            <a:endParaRPr lang="de-CH" dirty="0"/>
          </a:p>
        </p:txBody>
      </p:sp>
    </p:spTree>
    <p:extLst>
      <p:ext uri="{BB962C8B-B14F-4D97-AF65-F5344CB8AC3E}">
        <p14:creationId xmlns:p14="http://schemas.microsoft.com/office/powerpoint/2010/main" val="24095026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9315-D2BE-4181-ABDB-577B9193C16E}"/>
              </a:ext>
            </a:extLst>
          </p:cNvPr>
          <p:cNvSpPr>
            <a:spLocks noGrp="1"/>
          </p:cNvSpPr>
          <p:nvPr>
            <p:ph type="title"/>
          </p:nvPr>
        </p:nvSpPr>
        <p:spPr/>
        <p:txBody>
          <a:bodyPr/>
          <a:lstStyle/>
          <a:p>
            <a:r>
              <a:rPr lang="de-CH" altLang="en-US"/>
              <a:t>Presentations on </a:t>
            </a:r>
            <a:r>
              <a:rPr lang="de-CH" altLang="en-US">
                <a:hlinkClick r:id="rId2"/>
              </a:rPr>
              <a:t>www.organic-world.net</a:t>
            </a:r>
            <a:endParaRPr lang="de-CH" dirty="0"/>
          </a:p>
        </p:txBody>
      </p:sp>
      <p:pic>
        <p:nvPicPr>
          <p:cNvPr id="5" name="Picture 4">
            <a:extLst>
              <a:ext uri="{FF2B5EF4-FFF2-40B4-BE49-F238E27FC236}">
                <a16:creationId xmlns:a16="http://schemas.microsoft.com/office/drawing/2014/main" id="{79605364-AC7C-40CA-A407-C06F8DDE1A55}"/>
              </a:ext>
            </a:extLst>
          </p:cNvPr>
          <p:cNvPicPr>
            <a:picLocks noChangeAspect="1"/>
          </p:cNvPicPr>
          <p:nvPr/>
        </p:nvPicPr>
        <p:blipFill>
          <a:blip r:embed="rId3"/>
          <a:stretch>
            <a:fillRect/>
          </a:stretch>
        </p:blipFill>
        <p:spPr>
          <a:xfrm>
            <a:off x="1011526" y="2554425"/>
            <a:ext cx="7071437" cy="5296478"/>
          </a:xfrm>
          <a:prstGeom prst="rect">
            <a:avLst/>
          </a:prstGeom>
        </p:spPr>
      </p:pic>
    </p:spTree>
    <p:extLst>
      <p:ext uri="{BB962C8B-B14F-4D97-AF65-F5344CB8AC3E}">
        <p14:creationId xmlns:p14="http://schemas.microsoft.com/office/powerpoint/2010/main" val="33246125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3304B-3A00-48C1-813C-FEE6E099EBCE}"/>
              </a:ext>
            </a:extLst>
          </p:cNvPr>
          <p:cNvSpPr>
            <a:spLocks noGrp="1"/>
          </p:cNvSpPr>
          <p:nvPr>
            <p:ph type="title"/>
          </p:nvPr>
        </p:nvSpPr>
        <p:spPr/>
        <p:txBody>
          <a:bodyPr/>
          <a:lstStyle/>
          <a:p>
            <a:r>
              <a:rPr lang="de-CH" dirty="0"/>
              <a:t>Statistics.FiBL.org</a:t>
            </a:r>
          </a:p>
        </p:txBody>
      </p:sp>
      <p:pic>
        <p:nvPicPr>
          <p:cNvPr id="5" name="Picture 4">
            <a:extLst>
              <a:ext uri="{FF2B5EF4-FFF2-40B4-BE49-F238E27FC236}">
                <a16:creationId xmlns:a16="http://schemas.microsoft.com/office/drawing/2014/main" id="{F028A244-8A47-4FC7-9837-5477149AEA1A}"/>
              </a:ext>
            </a:extLst>
          </p:cNvPr>
          <p:cNvPicPr>
            <a:picLocks noChangeAspect="1"/>
          </p:cNvPicPr>
          <p:nvPr/>
        </p:nvPicPr>
        <p:blipFill>
          <a:blip r:embed="rId2"/>
          <a:stretch>
            <a:fillRect/>
          </a:stretch>
        </p:blipFill>
        <p:spPr>
          <a:xfrm>
            <a:off x="1000818" y="2506657"/>
            <a:ext cx="10895937" cy="5496395"/>
          </a:xfrm>
          <a:prstGeom prst="rect">
            <a:avLst/>
          </a:prstGeom>
        </p:spPr>
      </p:pic>
    </p:spTree>
    <p:extLst>
      <p:ext uri="{BB962C8B-B14F-4D97-AF65-F5344CB8AC3E}">
        <p14:creationId xmlns:p14="http://schemas.microsoft.com/office/powerpoint/2010/main" val="6577406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545B-8FFD-4CD1-815F-F1C0C701E0C2}"/>
              </a:ext>
            </a:extLst>
          </p:cNvPr>
          <p:cNvSpPr>
            <a:spLocks noGrp="1"/>
          </p:cNvSpPr>
          <p:nvPr>
            <p:ph type="title"/>
          </p:nvPr>
        </p:nvSpPr>
        <p:spPr/>
        <p:txBody>
          <a:bodyPr/>
          <a:lstStyle/>
          <a:p>
            <a:r>
              <a:rPr lang="de-CH" altLang="en-US" dirty="0"/>
              <a:t>www.twitter.com/fiblstatistics</a:t>
            </a:r>
            <a:endParaRPr lang="de-CH" dirty="0"/>
          </a:p>
        </p:txBody>
      </p:sp>
      <p:pic>
        <p:nvPicPr>
          <p:cNvPr id="5" name="Content Placeholder 8">
            <a:extLst>
              <a:ext uri="{FF2B5EF4-FFF2-40B4-BE49-F238E27FC236}">
                <a16:creationId xmlns:a16="http://schemas.microsoft.com/office/drawing/2014/main" id="{CC5573AB-41C1-4D51-81B6-BC81A4389569}"/>
              </a:ext>
            </a:extLst>
          </p:cNvPr>
          <p:cNvPicPr>
            <a:picLocks noGrp="1" noChangeAspect="1"/>
          </p:cNvPicPr>
          <p:nvPr>
            <p:ph idx="1"/>
          </p:nvPr>
        </p:nvPicPr>
        <p:blipFill>
          <a:blip r:embed="rId2"/>
          <a:stretch>
            <a:fillRect/>
          </a:stretch>
        </p:blipFill>
        <p:spPr>
          <a:xfrm>
            <a:off x="6621301" y="2357152"/>
            <a:ext cx="6924563" cy="5293296"/>
          </a:xfrm>
          <a:prstGeom prst="rect">
            <a:avLst/>
          </a:prstGeom>
        </p:spPr>
      </p:pic>
      <p:pic>
        <p:nvPicPr>
          <p:cNvPr id="3" name="Picture 2">
            <a:extLst>
              <a:ext uri="{FF2B5EF4-FFF2-40B4-BE49-F238E27FC236}">
                <a16:creationId xmlns:a16="http://schemas.microsoft.com/office/drawing/2014/main" id="{A5B4BDB6-C73E-4B4A-9103-E0864F850338}"/>
              </a:ext>
            </a:extLst>
          </p:cNvPr>
          <p:cNvPicPr>
            <a:picLocks noChangeAspect="1"/>
          </p:cNvPicPr>
          <p:nvPr/>
        </p:nvPicPr>
        <p:blipFill>
          <a:blip r:embed="rId3"/>
          <a:stretch>
            <a:fillRect/>
          </a:stretch>
        </p:blipFill>
        <p:spPr>
          <a:xfrm>
            <a:off x="1427437" y="2436112"/>
            <a:ext cx="4640975" cy="5135374"/>
          </a:xfrm>
          <a:prstGeom prst="rect">
            <a:avLst/>
          </a:prstGeom>
        </p:spPr>
      </p:pic>
    </p:spTree>
    <p:extLst>
      <p:ext uri="{BB962C8B-B14F-4D97-AF65-F5344CB8AC3E}">
        <p14:creationId xmlns:p14="http://schemas.microsoft.com/office/powerpoint/2010/main" val="37852957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405B3-848B-D84F-B838-AA9DCE90FD70}"/>
              </a:ext>
            </a:extLst>
          </p:cNvPr>
          <p:cNvSpPr>
            <a:spLocks noGrp="1"/>
          </p:cNvSpPr>
          <p:nvPr>
            <p:ph type="title"/>
          </p:nvPr>
        </p:nvSpPr>
        <p:spPr/>
        <p:txBody>
          <a:bodyPr>
            <a:normAutofit/>
          </a:bodyPr>
          <a:lstStyle/>
          <a:p>
            <a:r>
              <a:rPr lang="en-US" dirty="0"/>
              <a:t>Contact</a:t>
            </a:r>
          </a:p>
        </p:txBody>
      </p:sp>
      <p:sp>
        <p:nvSpPr>
          <p:cNvPr id="3" name="Content Placeholder 2">
            <a:extLst>
              <a:ext uri="{FF2B5EF4-FFF2-40B4-BE49-F238E27FC236}">
                <a16:creationId xmlns:a16="http://schemas.microsoft.com/office/drawing/2014/main" id="{9BE6DD01-D6BD-724A-92D2-0B6B5F0FD3FF}"/>
              </a:ext>
            </a:extLst>
          </p:cNvPr>
          <p:cNvSpPr>
            <a:spLocks noGrp="1"/>
          </p:cNvSpPr>
          <p:nvPr>
            <p:ph idx="1"/>
          </p:nvPr>
        </p:nvSpPr>
        <p:spPr>
          <a:xfrm>
            <a:off x="1029415" y="2571195"/>
            <a:ext cx="12914471" cy="5343987"/>
          </a:xfrm>
        </p:spPr>
        <p:txBody>
          <a:bodyPr/>
          <a:lstStyle/>
          <a:p>
            <a:pPr marL="0" indent="0">
              <a:buNone/>
            </a:pPr>
            <a:r>
              <a:rPr lang="en-GB" dirty="0"/>
              <a:t>Helga Willer</a:t>
            </a:r>
            <a:br>
              <a:rPr lang="en-GB" dirty="0"/>
            </a:br>
            <a:r>
              <a:rPr lang="en-GB" dirty="0"/>
              <a:t>Research Institute of Organic Agriculture FiBL</a:t>
            </a:r>
            <a:br>
              <a:rPr lang="en-GB" dirty="0"/>
            </a:br>
            <a:r>
              <a:rPr lang="en-GB" dirty="0"/>
              <a:t>Ackerstrasse 113, Box 219</a:t>
            </a:r>
            <a:br>
              <a:rPr lang="en-GB" dirty="0"/>
            </a:br>
            <a:r>
              <a:rPr lang="en-GB" dirty="0"/>
              <a:t>5070 Frick</a:t>
            </a:r>
            <a:br>
              <a:rPr lang="en-GB" dirty="0"/>
            </a:br>
            <a:r>
              <a:rPr lang="en-GB" dirty="0"/>
              <a:t>Switzerland</a:t>
            </a:r>
          </a:p>
          <a:p>
            <a:pPr marL="0" indent="0">
              <a:lnSpc>
                <a:spcPct val="20000"/>
              </a:lnSpc>
              <a:buNone/>
            </a:pPr>
            <a:endParaRPr lang="en-GB" dirty="0"/>
          </a:p>
          <a:p>
            <a:pPr marL="0" indent="0">
              <a:buNone/>
            </a:pPr>
            <a:r>
              <a:rPr lang="en-GB" dirty="0"/>
              <a:t>Phone +41 62 865 72 72</a:t>
            </a:r>
            <a:br>
              <a:rPr lang="en-GB" dirty="0"/>
            </a:br>
            <a:r>
              <a:rPr lang="en-GB" dirty="0"/>
              <a:t>Phone +41 62 865 72 07 (direct)</a:t>
            </a:r>
          </a:p>
          <a:p>
            <a:pPr marL="0" indent="0">
              <a:buNone/>
            </a:pPr>
            <a:r>
              <a:rPr lang="en-GB" dirty="0">
                <a:hlinkClick r:id="rId2"/>
              </a:rPr>
              <a:t>info.suisse@fibl.org</a:t>
            </a:r>
            <a:r>
              <a:rPr lang="en-GB" dirty="0"/>
              <a:t>, </a:t>
            </a:r>
            <a:r>
              <a:rPr lang="en-GB" dirty="0">
                <a:hlinkClick r:id="rId3"/>
              </a:rPr>
              <a:t>helga.willer@fibl.org</a:t>
            </a:r>
            <a:r>
              <a:rPr lang="en-GB" dirty="0"/>
              <a:t> </a:t>
            </a:r>
            <a:br>
              <a:rPr lang="en-GB" dirty="0"/>
            </a:br>
            <a:r>
              <a:rPr lang="en-GB" dirty="0">
                <a:hlinkClick r:id="rId4"/>
              </a:rPr>
              <a:t>www.fibl.org</a:t>
            </a:r>
            <a:r>
              <a:rPr lang="en-GB" dirty="0"/>
              <a:t>, </a:t>
            </a:r>
            <a:r>
              <a:rPr lang="en-GB" dirty="0">
                <a:hlinkClick r:id="rId5"/>
              </a:rPr>
              <a:t>www.organic-world.net</a:t>
            </a:r>
            <a:r>
              <a:rPr lang="en-GB" dirty="0"/>
              <a:t>, </a:t>
            </a:r>
            <a:r>
              <a:rPr lang="en-GB" dirty="0">
                <a:hlinkClick r:id="rId6"/>
              </a:rPr>
              <a:t>https://statistics.fibl.org</a:t>
            </a:r>
            <a:r>
              <a:rPr lang="en-GB" dirty="0"/>
              <a:t> </a:t>
            </a:r>
          </a:p>
        </p:txBody>
      </p:sp>
    </p:spTree>
    <p:extLst>
      <p:ext uri="{BB962C8B-B14F-4D97-AF65-F5344CB8AC3E}">
        <p14:creationId xmlns:p14="http://schemas.microsoft.com/office/powerpoint/2010/main" val="490426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p:cNvSpPr>
            <a:spLocks noGrp="1"/>
          </p:cNvSpPr>
          <p:nvPr>
            <p:ph type="title"/>
          </p:nvPr>
        </p:nvSpPr>
        <p:spPr/>
        <p:txBody>
          <a:bodyPr/>
          <a:lstStyle/>
          <a:p>
            <a:r>
              <a:rPr lang="de-DE" dirty="0"/>
              <a:t>Organic agriculture in </a:t>
            </a:r>
            <a:r>
              <a:rPr lang="de-DE" dirty="0" err="1"/>
              <a:t>Africa</a:t>
            </a:r>
            <a:r>
              <a:rPr lang="de-DE" dirty="0"/>
              <a:t> </a:t>
            </a:r>
            <a:r>
              <a:rPr lang="cs-CZ" dirty="0"/>
              <a:t>2023</a:t>
            </a:r>
            <a:endParaRPr lang="de-DE" dirty="0"/>
          </a:p>
        </p:txBody>
      </p:sp>
      <p:sp>
        <p:nvSpPr>
          <p:cNvPr id="135171" name="Inhaltsplatzhalter 2"/>
          <p:cNvSpPr>
            <a:spLocks noGrp="1"/>
          </p:cNvSpPr>
          <p:nvPr>
            <p:ph idx="1"/>
          </p:nvPr>
        </p:nvSpPr>
        <p:spPr/>
        <p:txBody>
          <a:bodyPr/>
          <a:lstStyle/>
          <a:p>
            <a:pPr marL="350930" indent="-350930"/>
            <a:r>
              <a:rPr lang="en-US" dirty="0"/>
              <a:t>In 2023, Africa achieved remarkable growth in organic farming, with certified organic agricultural land expanding by an impressive 24.4 percent—the highest increase among all regions. </a:t>
            </a:r>
            <a:endParaRPr lang="cs-CZ" dirty="0"/>
          </a:p>
          <a:p>
            <a:pPr marL="350930" indent="-350930"/>
            <a:r>
              <a:rPr lang="en-US" dirty="0"/>
              <a:t>This growth added over 668’000 hectares, bringing the total to 3’403’319 hectares. </a:t>
            </a:r>
            <a:endParaRPr lang="cs-CZ" dirty="0"/>
          </a:p>
          <a:p>
            <a:pPr marL="350930" indent="-350930"/>
            <a:r>
              <a:rPr lang="en-US" dirty="0"/>
              <a:t>The region also had almost one million producers actively engaged in organic farming, with Uganda leading in both organic land area (505’308 hectares) and the number of producers (404’246).</a:t>
            </a:r>
            <a:endParaRPr lang="cs-CZ" dirty="0"/>
          </a:p>
          <a:p>
            <a:pPr marL="350930" indent="-350930"/>
            <a:r>
              <a:rPr lang="en-US" dirty="0"/>
              <a:t>In São Tomé and Príncipe, 22.1 percent of the country’s total agricultural land is devoted to organic farming, highlighting its significant role in the sector. </a:t>
            </a:r>
            <a:endParaRPr lang="cs-CZ" dirty="0"/>
          </a:p>
          <a:p>
            <a:pPr marL="350930" indent="-350930"/>
            <a:r>
              <a:rPr lang="en-US" dirty="0"/>
              <a:t>Africa’s key organic products include oilseeds (over 92 percent were soybeans), coffee, nuts, textile crops, cocoa, and olives, most of which are targeted for export markets</a:t>
            </a:r>
            <a:endParaRPr lang="en-GB" sz="2211" dirty="0"/>
          </a:p>
        </p:txBody>
      </p:sp>
      <p:sp>
        <p:nvSpPr>
          <p:cNvPr id="6" name="Text Box 4">
            <a:extLst>
              <a:ext uri="{FF2B5EF4-FFF2-40B4-BE49-F238E27FC236}">
                <a16:creationId xmlns:a16="http://schemas.microsoft.com/office/drawing/2014/main" id="{5D3F0751-C82D-4308-A9A1-81AB9DCB07F6}"/>
              </a:ext>
            </a:extLst>
          </p:cNvPr>
          <p:cNvSpPr txBox="1">
            <a:spLocks noChangeArrowheads="1"/>
          </p:cNvSpPr>
          <p:nvPr/>
        </p:nvSpPr>
        <p:spPr bwMode="auto">
          <a:xfrm>
            <a:off x="2518098" y="9217522"/>
            <a:ext cx="2387740" cy="319190"/>
          </a:xfrm>
          <a:prstGeom prst="rect">
            <a:avLst/>
          </a:prstGeom>
          <a:noFill/>
          <a:ln w="9525">
            <a:noFill/>
            <a:miter lim="800000"/>
            <a:headEnd/>
            <a:tailEnd/>
          </a:ln>
        </p:spPr>
        <p:txBody>
          <a:bodyPr wrap="square">
            <a:spAutoFit/>
          </a:bodyPr>
          <a:lstStyle/>
          <a:p>
            <a:pPr defTabSz="1122975" eaLnBrk="0" hangingPunct="0">
              <a:spcBef>
                <a:spcPct val="50000"/>
              </a:spcBef>
            </a:pPr>
            <a:r>
              <a:rPr lang="de-CH" sz="1474" dirty="0">
                <a:solidFill>
                  <a:srgbClr val="000000"/>
                </a:solidFill>
                <a:latin typeface="Gill Sans MT" panose="020B0502020104020203"/>
              </a:rPr>
              <a:t>Source: FiBL </a:t>
            </a:r>
            <a:r>
              <a:rPr lang="de-CH" sz="1474" dirty="0" err="1">
                <a:solidFill>
                  <a:srgbClr val="000000"/>
                </a:solidFill>
                <a:latin typeface="Gill Sans MT" panose="020B0502020104020203"/>
              </a:rPr>
              <a:t>survey</a:t>
            </a:r>
            <a:r>
              <a:rPr lang="de-CH" sz="1474" dirty="0">
                <a:solidFill>
                  <a:srgbClr val="000000"/>
                </a:solidFill>
                <a:latin typeface="Gill Sans MT" panose="020B0502020104020203"/>
              </a:rPr>
              <a:t> </a:t>
            </a:r>
            <a:r>
              <a:rPr lang="cs-CZ" sz="1474" dirty="0">
                <a:solidFill>
                  <a:srgbClr val="000000"/>
                </a:solidFill>
                <a:latin typeface="Gill Sans MT" panose="020B0502020104020203"/>
              </a:rPr>
              <a:t>2025</a:t>
            </a:r>
            <a:endParaRPr lang="de-CH" sz="1474" dirty="0">
              <a:solidFill>
                <a:srgbClr val="000000"/>
              </a:solidFill>
              <a:latin typeface="Gill Sans MT" panose="020B0502020104020203"/>
            </a:endParaRPr>
          </a:p>
        </p:txBody>
      </p:sp>
    </p:spTree>
    <p:extLst>
      <p:ext uri="{BB962C8B-B14F-4D97-AF65-F5344CB8AC3E}">
        <p14:creationId xmlns:p14="http://schemas.microsoft.com/office/powerpoint/2010/main" val="1495427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9FFD552-57FF-48F8-A167-4CD92A9191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9" y="0"/>
            <a:ext cx="14958121" cy="10007600"/>
          </a:xfrm>
          <a:prstGeom prst="rect">
            <a:avLst/>
          </a:prstGeom>
        </p:spPr>
      </p:pic>
    </p:spTree>
  </p:cSld>
  <p:clrMapOvr>
    <a:masterClrMapping/>
  </p:clrMapOvr>
</p:sld>
</file>

<file path=ppt/theme/theme1.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iBL Slide Master">
  <a:themeElements>
    <a:clrScheme name="FiBL Colors">
      <a:dk1>
        <a:srgbClr val="000000"/>
      </a:dk1>
      <a:lt1>
        <a:srgbClr val="FFFFFF"/>
      </a:lt1>
      <a:dk2>
        <a:srgbClr val="9ABFD4"/>
      </a:dk2>
      <a:lt2>
        <a:srgbClr val="FEFFFF"/>
      </a:lt2>
      <a:accent1>
        <a:srgbClr val="2F6C86"/>
      </a:accent1>
      <a:accent2>
        <a:srgbClr val="CE8628"/>
      </a:accent2>
      <a:accent3>
        <a:srgbClr val="8D66A3"/>
      </a:accent3>
      <a:accent4>
        <a:srgbClr val="75AF41"/>
      </a:accent4>
      <a:accent5>
        <a:srgbClr val="D7B600"/>
      </a:accent5>
      <a:accent6>
        <a:srgbClr val="E84E28"/>
      </a:accent6>
      <a:hlink>
        <a:srgbClr val="000000"/>
      </a:hlink>
      <a:folHlink>
        <a:srgbClr val="00000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3015</Words>
  <Application>Microsoft Office PowerPoint</Application>
  <PresentationFormat>Benutzerdefiniert</PresentationFormat>
  <Paragraphs>642</Paragraphs>
  <Slides>79</Slides>
  <Notes>56</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79</vt:i4>
      </vt:variant>
    </vt:vector>
  </HeadingPairs>
  <TitlesOfParts>
    <vt:vector size="88" baseType="lpstr">
      <vt:lpstr>ＭＳ Ｐゴシック</vt:lpstr>
      <vt:lpstr>Arial Black</vt:lpstr>
      <vt:lpstr>Times New Roman</vt:lpstr>
      <vt:lpstr>ＭＳ Ｐゴシック</vt:lpstr>
      <vt:lpstr>Arial</vt:lpstr>
      <vt:lpstr>Calibri</vt:lpstr>
      <vt:lpstr>Gill Sans MT</vt:lpstr>
      <vt:lpstr>Theme Office</vt:lpstr>
      <vt:lpstr>FiBL Slide Master</vt:lpstr>
      <vt:lpstr>Organic Agriculture Worldwide 2023:  Key results from the FiBL survey on organic agriculture worldwide 2025 </vt:lpstr>
      <vt:lpstr>Organic Agriculture Worldwide: Key results from the FiBL survey on organic agriculture worldwide 2025 Part 1: Global data and survey background</vt:lpstr>
      <vt:lpstr>Acknowledgements</vt:lpstr>
      <vt:lpstr>The World of Organic Agriculture 2025</vt:lpstr>
      <vt:lpstr>About this presentation</vt:lpstr>
      <vt:lpstr>The 26th survey on organic agriculture world-wide</vt:lpstr>
      <vt:lpstr>Africa</vt:lpstr>
      <vt:lpstr>Organic agriculture in Africa 2023</vt:lpstr>
      <vt:lpstr>PowerPoint-Präsentation</vt:lpstr>
      <vt:lpstr>PowerPoint-Präsentation</vt:lpstr>
      <vt:lpstr>PowerPoint-Präsentation</vt:lpstr>
      <vt:lpstr>Africa_land_use</vt:lpstr>
      <vt:lpstr>PowerPoint-Präsentation</vt:lpstr>
      <vt:lpstr>PowerPoint-Präsentation</vt:lpstr>
      <vt:lpstr>Asia</vt:lpstr>
      <vt:lpstr>Organic Agriculture in Asia 2023</vt:lpstr>
      <vt:lpstr>Asia_land_country</vt:lpstr>
      <vt:lpstr>Asia_land_share_country</vt:lpstr>
      <vt:lpstr>asia_land_growth</vt:lpstr>
      <vt:lpstr>Asia_producers_country</vt:lpstr>
      <vt:lpstr>Asia_land_use</vt:lpstr>
      <vt:lpstr>Asia_producers_country</vt:lpstr>
      <vt:lpstr>Europe:  Organic agricultural land 2023</vt:lpstr>
      <vt:lpstr>Organic agriculture in Europe: Key data 2023</vt:lpstr>
      <vt:lpstr>PowerPoint-Präsentation</vt:lpstr>
      <vt:lpstr>PowerPoint-Präsentation</vt:lpstr>
      <vt:lpstr>PowerPoint-Präsentation</vt:lpstr>
      <vt:lpstr>EU_Europe_land_distribution_country</vt:lpstr>
      <vt:lpstr>Europe_land_by_country</vt:lpstr>
      <vt:lpstr>Europe_land_share_country</vt:lpstr>
      <vt:lpstr>Europe_EU_growth_land</vt:lpstr>
      <vt:lpstr>Europe_growth_percent</vt:lpstr>
      <vt:lpstr>Europe_top10_land_growth_area+share</vt:lpstr>
      <vt:lpstr> Europe_EU_growth_producers</vt:lpstr>
      <vt:lpstr>Europe_land_use</vt:lpstr>
      <vt:lpstr>Europe_land_use_by_culture</vt:lpstr>
      <vt:lpstr>Europe_land_use_development</vt:lpstr>
      <vt:lpstr>PowerPoint-Präsentation</vt:lpstr>
      <vt:lpstr>EU_producers, processors_distribution</vt:lpstr>
      <vt:lpstr>Europe_producers_by_country</vt:lpstr>
      <vt:lpstr>Europe_retail_sales_by_country</vt:lpstr>
      <vt:lpstr>Europe_EU_growth_retail</vt:lpstr>
      <vt:lpstr>Europe_retail_growth</vt:lpstr>
      <vt:lpstr>Europe_retail_per_capita</vt:lpstr>
      <vt:lpstr> Europe_retail_by_channel</vt:lpstr>
      <vt:lpstr>Europe_retail_by_channel_by_country</vt:lpstr>
      <vt:lpstr>Europe_import_country</vt:lpstr>
      <vt:lpstr>EU_import_by_food_product</vt:lpstr>
      <vt:lpstr>EU_import_by_exporter</vt:lpstr>
      <vt:lpstr>Europe_imports development</vt:lpstr>
      <vt:lpstr> Europe_imports development_Arable_products</vt:lpstr>
      <vt:lpstr>PowerPoint-Präsentation</vt:lpstr>
      <vt:lpstr>Latin America  and the Caribbean</vt:lpstr>
      <vt:lpstr>Latin America and Caribbean: Key figures 2023</vt:lpstr>
      <vt:lpstr>LA_land_country</vt:lpstr>
      <vt:lpstr>LA_land_share_country</vt:lpstr>
      <vt:lpstr>LA_land_growth</vt:lpstr>
      <vt:lpstr>LA_producers_country</vt:lpstr>
      <vt:lpstr>LA_land_use</vt:lpstr>
      <vt:lpstr>North America</vt:lpstr>
      <vt:lpstr>Organic Agriculture in North America: Key figures 2023</vt:lpstr>
      <vt:lpstr>NA_land_country</vt:lpstr>
      <vt:lpstr>NA_land_share_country</vt:lpstr>
      <vt:lpstr>NA_land_growth</vt:lpstr>
      <vt:lpstr>NA_producers_country</vt:lpstr>
      <vt:lpstr>NA_land_use</vt:lpstr>
      <vt:lpstr>Oceania</vt:lpstr>
      <vt:lpstr>Organic agriculture in Oceania: Key figures 2023</vt:lpstr>
      <vt:lpstr>Oceania_land_country</vt:lpstr>
      <vt:lpstr>Oceania_land_share_country</vt:lpstr>
      <vt:lpstr>Oceania_land_growth</vt:lpstr>
      <vt:lpstr>Oceania_producers_country</vt:lpstr>
      <vt:lpstr>Oceania_land_use</vt:lpstr>
      <vt:lpstr>More information </vt:lpstr>
      <vt:lpstr>Disclaimer</vt:lpstr>
      <vt:lpstr>Presentations on www.organic-world.net</vt:lpstr>
      <vt:lpstr>Statistics.FiBL.org</vt:lpstr>
      <vt:lpstr>www.twitter.com/fiblstatistics</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PowerPoint</dc:title>
  <dc:creator>doc2pdf</dc:creator>
  <cp:lastModifiedBy>Willer Helga</cp:lastModifiedBy>
  <cp:revision>12</cp:revision>
  <dcterms:modified xsi:type="dcterms:W3CDTF">2025-07-19T14:38:41Z</dcterms:modified>
</cp:coreProperties>
</file>