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12" r:id="rId5"/>
    <p:sldId id="4271" r:id="rId6"/>
    <p:sldId id="4276" r:id="rId7"/>
    <p:sldId id="4278" r:id="rId8"/>
    <p:sldId id="4281" r:id="rId9"/>
    <p:sldId id="4282" r:id="rId10"/>
    <p:sldId id="4279" r:id="rId11"/>
    <p:sldId id="349" r:id="rId12"/>
    <p:sldId id="351" r:id="rId13"/>
    <p:sldId id="4272" r:id="rId14"/>
    <p:sldId id="4294" r:id="rId15"/>
    <p:sldId id="405" r:id="rId16"/>
    <p:sldId id="4283" r:id="rId17"/>
    <p:sldId id="352" r:id="rId18"/>
    <p:sldId id="399" r:id="rId19"/>
    <p:sldId id="4284" r:id="rId20"/>
    <p:sldId id="4286" r:id="rId21"/>
    <p:sldId id="362" r:id="rId22"/>
    <p:sldId id="355" r:id="rId23"/>
    <p:sldId id="353" r:id="rId24"/>
    <p:sldId id="4270" r:id="rId25"/>
    <p:sldId id="360" r:id="rId26"/>
    <p:sldId id="357" r:id="rId27"/>
    <p:sldId id="4269" r:id="rId28"/>
    <p:sldId id="4289" r:id="rId29"/>
    <p:sldId id="364" r:id="rId30"/>
    <p:sldId id="380" r:id="rId31"/>
    <p:sldId id="3399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4269"/>
            <p14:sldId id="4289"/>
            <p14:sldId id="364"/>
            <p14:sldId id="380"/>
          </p14:sldIdLst>
        </p14:section>
        <p14:section name="Closing slide" id="{10F260CE-D1EE-4FBD-96D2-316F7BB55C39}">
          <p14:sldIdLst>
            <p14:sldId id="3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7E915-18C6-AC58-0566-36055A162661}" v="18" dt="2025-07-01T10:49:27.446"/>
    <p1510:client id="{726EB056-AB2C-597D-5FE9-4B6BA8BF8567}" v="33" dt="2025-07-01T11:31:16.763"/>
    <p1510:client id="{D966DEE2-75F0-9A28-8836-A1AF9633FC95}" v="58" dt="2025-07-01T10:35:43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  Rännäri" userId="S::susann.rannari_luomuliitto.fi#ext#@fibl.onmicrosoft.com::0f75c360-d463-4126-af00-bfa46b3a9baf" providerId="AD" clId="Web-{5CE7E915-18C6-AC58-0566-36055A162661}"/>
    <pc:docChg chg="modSld">
      <pc:chgData name="Susann  Rännäri" userId="S::susann.rannari_luomuliitto.fi#ext#@fibl.onmicrosoft.com::0f75c360-d463-4126-af00-bfa46b3a9baf" providerId="AD" clId="Web-{5CE7E915-18C6-AC58-0566-36055A162661}" dt="2025-07-01T10:49:27.446" v="16" actId="20577"/>
      <pc:docMkLst>
        <pc:docMk/>
      </pc:docMkLst>
      <pc:sldChg chg="addSp delSp modSp">
        <pc:chgData name="Susann  Rännäri" userId="S::susann.rannari_luomuliitto.fi#ext#@fibl.onmicrosoft.com::0f75c360-d463-4126-af00-bfa46b3a9baf" providerId="AD" clId="Web-{5CE7E915-18C6-AC58-0566-36055A162661}" dt="2025-07-01T10:49:27.446" v="16" actId="20577"/>
        <pc:sldMkLst>
          <pc:docMk/>
          <pc:sldMk cId="1066813189" sldId="4284"/>
        </pc:sldMkLst>
        <pc:spChg chg="mod">
          <ac:chgData name="Susann  Rännäri" userId="S::susann.rannari_luomuliitto.fi#ext#@fibl.onmicrosoft.com::0f75c360-d463-4126-af00-bfa46b3a9baf" providerId="AD" clId="Web-{5CE7E915-18C6-AC58-0566-36055A162661}" dt="2025-07-01T10:49:27.446" v="16" actId="20577"/>
          <ac:spMkLst>
            <pc:docMk/>
            <pc:sldMk cId="1066813189" sldId="4284"/>
            <ac:spMk id="3" creationId="{64EBE6E9-8418-CDCE-E5F4-9E970AAA5023}"/>
          </ac:spMkLst>
        </pc:spChg>
        <pc:picChg chg="add mod">
          <ac:chgData name="Susann  Rännäri" userId="S::susann.rannari_luomuliitto.fi#ext#@fibl.onmicrosoft.com::0f75c360-d463-4126-af00-bfa46b3a9baf" providerId="AD" clId="Web-{5CE7E915-18C6-AC58-0566-36055A162661}" dt="2025-07-01T10:49:00.727" v="5" actId="1076"/>
          <ac:picMkLst>
            <pc:docMk/>
            <pc:sldMk cId="1066813189" sldId="4284"/>
            <ac:picMk id="2" creationId="{65BDCECC-6B61-2416-C21C-509C4C504ECE}"/>
          </ac:picMkLst>
        </pc:picChg>
        <pc:picChg chg="del">
          <ac:chgData name="Susann  Rännäri" userId="S::susann.rannari_luomuliitto.fi#ext#@fibl.onmicrosoft.com::0f75c360-d463-4126-af00-bfa46b3a9baf" providerId="AD" clId="Web-{5CE7E915-18C6-AC58-0566-36055A162661}" dt="2025-07-01T10:47:07.646" v="0"/>
          <ac:picMkLst>
            <pc:docMk/>
            <pc:sldMk cId="1066813189" sldId="4284"/>
            <ac:picMk id="15" creationId="{EE9FC3A6-8B11-3821-4D62-94C2D97D6E08}"/>
          </ac:picMkLst>
        </pc:picChg>
      </pc:sldChg>
    </pc:docChg>
  </pc:docChgLst>
  <pc:docChgLst>
    <pc:chgData name="Gastbenutzer" userId="S::urn:spo:tenantanon#475ef6c2-2f87-42fb-b50d-3b58be9c53a3::" providerId="AD" clId="Web-{9AC3694A-0E37-54EF-FBDF-15D971C72046}"/>
    <pc:docChg chg="delSld modSld modSection">
      <pc:chgData name="Gastbenutzer" userId="S::urn:spo:tenantanon#475ef6c2-2f87-42fb-b50d-3b58be9c53a3::" providerId="AD" clId="Web-{9AC3694A-0E37-54EF-FBDF-15D971C72046}" dt="2025-05-07T15:21:05.975" v="1"/>
      <pc:docMkLst>
        <pc:docMk/>
      </pc:docMkLst>
    </pc:docChg>
  </pc:docChgLst>
  <pc:docChgLst>
    <pc:chgData name="Vieras" userId="S::urn:spo:tenantanon#475ef6c2-2f87-42fb-b50d-3b58be9c53a3::" providerId="AD" clId="Web-{14856A4A-E3C5-172B-8A58-6312C0C6E944}"/>
    <pc:docChg chg="modSld">
      <pc:chgData name="Vieras" userId="S::urn:spo:tenantanon#475ef6c2-2f87-42fb-b50d-3b58be9c53a3::" providerId="AD" clId="Web-{14856A4A-E3C5-172B-8A58-6312C0C6E944}" dt="2025-06-02T12:57:47.589" v="742"/>
      <pc:docMkLst>
        <pc:docMk/>
      </pc:docMkLst>
      <pc:sldChg chg="modSp">
        <pc:chgData name="Vieras" userId="S::urn:spo:tenantanon#475ef6c2-2f87-42fb-b50d-3b58be9c53a3::" providerId="AD" clId="Web-{14856A4A-E3C5-172B-8A58-6312C0C6E944}" dt="2025-06-02T09:40:09.516" v="28" actId="20577"/>
        <pc:sldMkLst>
          <pc:docMk/>
          <pc:sldMk cId="3716152683" sldId="312"/>
        </pc:sldMkLst>
        <pc:spChg chg="mod">
          <ac:chgData name="Vieras" userId="S::urn:spo:tenantanon#475ef6c2-2f87-42fb-b50d-3b58be9c53a3::" providerId="AD" clId="Web-{14856A4A-E3C5-172B-8A58-6312C0C6E944}" dt="2025-06-02T09:40:09.516" v="28" actId="20577"/>
          <ac:spMkLst>
            <pc:docMk/>
            <pc:sldMk cId="3716152683" sldId="312"/>
            <ac:spMk id="2" creationId="{EDA42536-282B-4305-8D8C-1CFE2526BEAF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6:08.276" v="63" actId="1076"/>
        <pc:sldMkLst>
          <pc:docMk/>
          <pc:sldMk cId="1378558682" sldId="349"/>
        </pc:sldMkLst>
        <pc:spChg chg="mod">
          <ac:chgData name="Vieras" userId="S::urn:spo:tenantanon#475ef6c2-2f87-42fb-b50d-3b58be9c53a3::" providerId="AD" clId="Web-{14856A4A-E3C5-172B-8A58-6312C0C6E944}" dt="2025-06-02T09:56:08.276" v="63" actId="1076"/>
          <ac:spMkLst>
            <pc:docMk/>
            <pc:sldMk cId="1378558682" sldId="349"/>
            <ac:spMk id="2" creationId="{5F926808-3BAE-60C5-D54A-28E595D61ABE}"/>
          </ac:spMkLst>
        </pc:spChg>
        <pc:spChg chg="mod">
          <ac:chgData name="Vieras" userId="S::urn:spo:tenantanon#475ef6c2-2f87-42fb-b50d-3b58be9c53a3::" providerId="AD" clId="Web-{14856A4A-E3C5-172B-8A58-6312C0C6E944}" dt="2025-06-02T09:56:08.182" v="62" actId="1076"/>
          <ac:spMkLst>
            <pc:docMk/>
            <pc:sldMk cId="1378558682" sldId="349"/>
            <ac:spMk id="15" creationId="{49953B7B-D061-4614-B99B-74933E7902A6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8:23.355" v="80" actId="20577"/>
        <pc:sldMkLst>
          <pc:docMk/>
          <pc:sldMk cId="213705355" sldId="351"/>
        </pc:sldMkLst>
        <pc:spChg chg="mod">
          <ac:chgData name="Vieras" userId="S::urn:spo:tenantanon#475ef6c2-2f87-42fb-b50d-3b58be9c53a3::" providerId="AD" clId="Web-{14856A4A-E3C5-172B-8A58-6312C0C6E944}" dt="2025-06-02T09:58:23.355" v="80" actId="20577"/>
          <ac:spMkLst>
            <pc:docMk/>
            <pc:sldMk cId="213705355" sldId="351"/>
            <ac:spMk id="2" creationId="{E349AE9B-3A3D-42D9-9734-0BFF0980559F}"/>
          </ac:spMkLst>
        </pc:spChg>
        <pc:spChg chg="mod">
          <ac:chgData name="Vieras" userId="S::urn:spo:tenantanon#475ef6c2-2f87-42fb-b50d-3b58be9c53a3::" providerId="AD" clId="Web-{14856A4A-E3C5-172B-8A58-6312C0C6E944}" dt="2025-06-02T09:58:17.152" v="73" actId="20577"/>
          <ac:spMkLst>
            <pc:docMk/>
            <pc:sldMk cId="213705355" sldId="351"/>
            <ac:spMk id="12" creationId="{0C2516F9-C337-0F36-6F48-FA5A76DA68B0}"/>
          </ac:spMkLst>
        </pc:spChg>
      </pc:sldChg>
      <pc:sldChg chg="modSp modCm">
        <pc:chgData name="Vieras" userId="S::urn:spo:tenantanon#475ef6c2-2f87-42fb-b50d-3b58be9c53a3::" providerId="AD" clId="Web-{14856A4A-E3C5-172B-8A58-6312C0C6E944}" dt="2025-06-02T10:41:53.883" v="592" actId="20577"/>
        <pc:sldMkLst>
          <pc:docMk/>
          <pc:sldMk cId="3732470565" sldId="353"/>
        </pc:sldMkLst>
        <pc:spChg chg="mod">
          <ac:chgData name="Vieras" userId="S::urn:spo:tenantanon#475ef6c2-2f87-42fb-b50d-3b58be9c53a3::" providerId="AD" clId="Web-{14856A4A-E3C5-172B-8A58-6312C0C6E944}" dt="2025-06-02T10:41:53.883" v="592" actId="20577"/>
          <ac:spMkLst>
            <pc:docMk/>
            <pc:sldMk cId="3732470565" sldId="353"/>
            <ac:spMk id="2" creationId="{87A53166-3D11-4FCE-9102-D30AAE2D02DA}"/>
          </ac:spMkLst>
        </pc:spChg>
        <pc:spChg chg="mod">
          <ac:chgData name="Vieras" userId="S::urn:spo:tenantanon#475ef6c2-2f87-42fb-b50d-3b58be9c53a3::" providerId="AD" clId="Web-{14856A4A-E3C5-172B-8A58-6312C0C6E944}" dt="2025-06-02T10:14:59.959" v="328" actId="20577"/>
          <ac:spMkLst>
            <pc:docMk/>
            <pc:sldMk cId="3732470565" sldId="353"/>
            <ac:spMk id="7" creationId="{2F0C6C92-781A-4945-A4E6-C725B4C6824B}"/>
          </ac:spMkLst>
        </pc:spChg>
        <pc:spChg chg="mod">
          <ac:chgData name="Vieras" userId="S::urn:spo:tenantanon#475ef6c2-2f87-42fb-b50d-3b58be9c53a3::" providerId="AD" clId="Web-{14856A4A-E3C5-172B-8A58-6312C0C6E944}" dt="2025-06-02T10:17:39.961" v="364" actId="20577"/>
          <ac:spMkLst>
            <pc:docMk/>
            <pc:sldMk cId="3732470565" sldId="353"/>
            <ac:spMk id="8" creationId="{8A075F87-ADBF-4F45-B546-C9DEC3D11AA9}"/>
          </ac:spMkLst>
        </pc:spChg>
        <pc:spChg chg="mod">
          <ac:chgData name="Vieras" userId="S::urn:spo:tenantanon#475ef6c2-2f87-42fb-b50d-3b58be9c53a3::" providerId="AD" clId="Web-{14856A4A-E3C5-172B-8A58-6312C0C6E944}" dt="2025-06-02T10:18:15.649" v="374" actId="20577"/>
          <ac:spMkLst>
            <pc:docMk/>
            <pc:sldMk cId="3732470565" sldId="353"/>
            <ac:spMk id="10" creationId="{634FD649-0513-4D91-803D-87BA139889E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7:20.695" v="362" actId="20577"/>
              <pc2:cmMkLst xmlns:pc2="http://schemas.microsoft.com/office/powerpoint/2019/9/main/command">
                <pc:docMk/>
                <pc:sldMk cId="3732470565" sldId="353"/>
                <pc2:cmMk id="{A8CEEC6C-E585-4EB7-8596-B7A1D4D09084}"/>
              </pc2:cmMkLst>
            </pc226:cmChg>
          </p:ext>
        </pc:extLst>
      </pc:sldChg>
      <pc:sldChg chg="modSp modCm">
        <pc:chgData name="Vieras" userId="S::urn:spo:tenantanon#475ef6c2-2f87-42fb-b50d-3b58be9c53a3::" providerId="AD" clId="Web-{14856A4A-E3C5-172B-8A58-6312C0C6E944}" dt="2025-06-02T10:13:50.958" v="280" actId="20577"/>
        <pc:sldMkLst>
          <pc:docMk/>
          <pc:sldMk cId="3294523116" sldId="355"/>
        </pc:sldMkLst>
        <pc:spChg chg="mod">
          <ac:chgData name="Vieras" userId="S::urn:spo:tenantanon#475ef6c2-2f87-42fb-b50d-3b58be9c53a3::" providerId="AD" clId="Web-{14856A4A-E3C5-172B-8A58-6312C0C6E944}" dt="2025-06-02T10:13:50.958" v="280" actId="20577"/>
          <ac:spMkLst>
            <pc:docMk/>
            <pc:sldMk cId="3294523116" sldId="355"/>
            <ac:spMk id="2" creationId="{44348D20-6AD5-4001-ABAA-97DAC4CAAD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3:49.521" v="278" actId="20577"/>
              <pc2:cmMkLst xmlns:pc2="http://schemas.microsoft.com/office/powerpoint/2019/9/main/command">
                <pc:docMk/>
                <pc:sldMk cId="3294523116" sldId="355"/>
                <pc2:cmMk id="{DF06FBE7-C442-194F-9FF9-C271F991967E}"/>
              </pc2:cmMkLst>
            </pc226:cmChg>
          </p:ext>
        </pc:extLst>
      </pc:sldChg>
      <pc:sldChg chg="addSp delSp modSp">
        <pc:chgData name="Vieras" userId="S::urn:spo:tenantanon#475ef6c2-2f87-42fb-b50d-3b58be9c53a3::" providerId="AD" clId="Web-{14856A4A-E3C5-172B-8A58-6312C0C6E944}" dt="2025-06-02T12:57:47.589" v="742"/>
        <pc:sldMkLst>
          <pc:docMk/>
          <pc:sldMk cId="3854506546" sldId="357"/>
        </pc:sldMkLst>
        <pc:spChg chg="mod">
          <ac:chgData name="Vieras" userId="S::urn:spo:tenantanon#475ef6c2-2f87-42fb-b50d-3b58be9c53a3::" providerId="AD" clId="Web-{14856A4A-E3C5-172B-8A58-6312C0C6E944}" dt="2025-06-02T12:41:50.434" v="650" actId="20577"/>
          <ac:spMkLst>
            <pc:docMk/>
            <pc:sldMk cId="3854506546" sldId="357"/>
            <ac:spMk id="2" creationId="{92944765-230A-4554-8FE3-7FF683E0D925}"/>
          </ac:spMkLst>
        </pc:spChg>
        <pc:spChg chg="mod">
          <ac:chgData name="Vieras" userId="S::urn:spo:tenantanon#475ef6c2-2f87-42fb-b50d-3b58be9c53a3::" providerId="AD" clId="Web-{14856A4A-E3C5-172B-8A58-6312C0C6E944}" dt="2025-06-02T12:54:51.912" v="737" actId="20577"/>
          <ac:spMkLst>
            <pc:docMk/>
            <pc:sldMk cId="3854506546" sldId="357"/>
            <ac:spMk id="4" creationId="{4F3A37DC-624C-4092-9FC6-E65D0A801DAB}"/>
          </ac:spMkLst>
        </pc:spChg>
        <pc:picChg chg="add mod modCrop">
          <ac:chgData name="Vieras" userId="S::urn:spo:tenantanon#475ef6c2-2f87-42fb-b50d-3b58be9c53a3::" providerId="AD" clId="Web-{14856A4A-E3C5-172B-8A58-6312C0C6E944}" dt="2025-06-02T12:55:11.381" v="741" actId="1076"/>
          <ac:picMkLst>
            <pc:docMk/>
            <pc:sldMk cId="3854506546" sldId="357"/>
            <ac:picMk id="3" creationId="{4781D9E7-A3EE-4D65-4DD8-73F6B164131F}"/>
          </ac:picMkLst>
        </pc:picChg>
      </pc:sldChg>
      <pc:sldChg chg="modSp">
        <pc:chgData name="Vieras" userId="S::urn:spo:tenantanon#475ef6c2-2f87-42fb-b50d-3b58be9c53a3::" providerId="AD" clId="Web-{14856A4A-E3C5-172B-8A58-6312C0C6E944}" dt="2025-06-02T12:43:07.093" v="699" actId="14100"/>
        <pc:sldMkLst>
          <pc:docMk/>
          <pc:sldMk cId="872972548" sldId="360"/>
        </pc:sldMkLst>
        <pc:spChg chg="mod">
          <ac:chgData name="Vieras" userId="S::urn:spo:tenantanon#475ef6c2-2f87-42fb-b50d-3b58be9c53a3::" providerId="AD" clId="Web-{14856A4A-E3C5-172B-8A58-6312C0C6E944}" dt="2025-06-02T12:43:07.093" v="699" actId="14100"/>
          <ac:spMkLst>
            <pc:docMk/>
            <pc:sldMk cId="872972548" sldId="360"/>
            <ac:spMk id="2" creationId="{92944765-230A-4554-8FE3-7FF683E0D925}"/>
          </ac:spMkLst>
        </pc:spChg>
        <pc:spChg chg="mod">
          <ac:chgData name="Vieras" userId="S::urn:spo:tenantanon#475ef6c2-2f87-42fb-b50d-3b58be9c53a3::" providerId="AD" clId="Web-{14856A4A-E3C5-172B-8A58-6312C0C6E944}" dt="2025-06-02T12:42:52.639" v="698" actId="14100"/>
          <ac:spMkLst>
            <pc:docMk/>
            <pc:sldMk cId="872972548" sldId="360"/>
            <ac:spMk id="9" creationId="{B2B73B51-A659-5FD4-A26A-F459B5571FE4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21:15.932" v="418" actId="20577"/>
        <pc:sldMkLst>
          <pc:docMk/>
          <pc:sldMk cId="1461826624" sldId="361"/>
        </pc:sldMkLst>
      </pc:sldChg>
      <pc:sldChg chg="modSp modCm">
        <pc:chgData name="Vieras" userId="S::urn:spo:tenantanon#475ef6c2-2f87-42fb-b50d-3b58be9c53a3::" providerId="AD" clId="Web-{14856A4A-E3C5-172B-8A58-6312C0C6E944}" dt="2025-06-02T10:13:14.958" v="261" actId="1076"/>
        <pc:sldMkLst>
          <pc:docMk/>
          <pc:sldMk cId="1917806682" sldId="362"/>
        </pc:sldMkLst>
        <pc:spChg chg="mod">
          <ac:chgData name="Vieras" userId="S::urn:spo:tenantanon#475ef6c2-2f87-42fb-b50d-3b58be9c53a3::" providerId="AD" clId="Web-{14856A4A-E3C5-172B-8A58-6312C0C6E944}" dt="2025-06-02T10:07:15.095" v="196" actId="20577"/>
          <ac:spMkLst>
            <pc:docMk/>
            <pc:sldMk cId="1917806682" sldId="362"/>
            <ac:spMk id="2" creationId="{BC49C28F-7588-42CC-A72D-22F55BED396D}"/>
          </ac:spMkLst>
        </pc:spChg>
        <pc:spChg chg="mod">
          <ac:chgData name="Vieras" userId="S::urn:spo:tenantanon#475ef6c2-2f87-42fb-b50d-3b58be9c53a3::" providerId="AD" clId="Web-{14856A4A-E3C5-172B-8A58-6312C0C6E944}" dt="2025-06-02T10:11:49.676" v="258" actId="20577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Vieras" userId="S::urn:spo:tenantanon#475ef6c2-2f87-42fb-b50d-3b58be9c53a3::" providerId="AD" clId="Web-{14856A4A-E3C5-172B-8A58-6312C0C6E944}" dt="2025-06-02T10:06:42.188" v="182" actId="1076"/>
          <ac:spMkLst>
            <pc:docMk/>
            <pc:sldMk cId="1917806682" sldId="362"/>
            <ac:spMk id="10" creationId="{1809F1E5-B51D-42AD-AC93-D04383B18E3E}"/>
          </ac:spMkLst>
        </pc:spChg>
        <pc:spChg chg="mod">
          <ac:chgData name="Vieras" userId="S::urn:spo:tenantanon#475ef6c2-2f87-42fb-b50d-3b58be9c53a3::" providerId="AD" clId="Web-{14856A4A-E3C5-172B-8A58-6312C0C6E944}" dt="2025-06-02T10:09:44.581" v="230" actId="20577"/>
          <ac:spMkLst>
            <pc:docMk/>
            <pc:sldMk cId="1917806682" sldId="362"/>
            <ac:spMk id="12" creationId="{F76E84D4-F0D1-68A9-367D-9C5B413B6783}"/>
          </ac:spMkLst>
        </pc:spChg>
        <pc:picChg chg="mod">
          <ac:chgData name="Vieras" userId="S::urn:spo:tenantanon#475ef6c2-2f87-42fb-b50d-3b58be9c53a3::" providerId="AD" clId="Web-{14856A4A-E3C5-172B-8A58-6312C0C6E944}" dt="2025-06-02T10:13:07.723" v="260" actId="1076"/>
          <ac:picMkLst>
            <pc:docMk/>
            <pc:sldMk cId="1917806682" sldId="362"/>
            <ac:picMk id="18" creationId="{382F34AE-057F-83D2-2533-9BC9D2E34A7E}"/>
          </ac:picMkLst>
        </pc:picChg>
        <pc:picChg chg="mod">
          <ac:chgData name="Vieras" userId="S::urn:spo:tenantanon#475ef6c2-2f87-42fb-b50d-3b58be9c53a3::" providerId="AD" clId="Web-{14856A4A-E3C5-172B-8A58-6312C0C6E944}" dt="2025-06-02T10:13:14.958" v="261" actId="1076"/>
          <ac:picMkLst>
            <pc:docMk/>
            <pc:sldMk cId="1917806682" sldId="362"/>
            <ac:picMk id="20" creationId="{E7787C4D-4497-ADA8-5534-3A40BFC32AE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1:38.488" v="257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Vieras" userId="S::urn:spo:tenantanon#475ef6c2-2f87-42fb-b50d-3b58be9c53a3::" providerId="AD" clId="Web-{14856A4A-E3C5-172B-8A58-6312C0C6E944}" dt="2025-06-02T10:11:38.488" v="257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modSp">
        <pc:chgData name="Vieras" userId="S::urn:spo:tenantanon#475ef6c2-2f87-42fb-b50d-3b58be9c53a3::" providerId="AD" clId="Web-{14856A4A-E3C5-172B-8A58-6312C0C6E944}" dt="2025-06-02T10:27:29.295" v="549" actId="20577"/>
        <pc:sldMkLst>
          <pc:docMk/>
          <pc:sldMk cId="2057842161" sldId="364"/>
        </pc:sldMkLst>
        <pc:spChg chg="mod">
          <ac:chgData name="Vieras" userId="S::urn:spo:tenantanon#475ef6c2-2f87-42fb-b50d-3b58be9c53a3::" providerId="AD" clId="Web-{14856A4A-E3C5-172B-8A58-6312C0C6E944}" dt="2025-06-02T10:27:29.295" v="549" actId="20577"/>
          <ac:spMkLst>
            <pc:docMk/>
            <pc:sldMk cId="2057842161" sldId="364"/>
            <ac:spMk id="9" creationId="{623FB4B4-6474-0ADF-7B73-6F15CA211F04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02:46.186" v="172" actId="1076"/>
        <pc:sldMkLst>
          <pc:docMk/>
          <pc:sldMk cId="602472914" sldId="399"/>
        </pc:sldMkLst>
        <pc:spChg chg="mod">
          <ac:chgData name="Vieras" userId="S::urn:spo:tenantanon#475ef6c2-2f87-42fb-b50d-3b58be9c53a3::" providerId="AD" clId="Web-{14856A4A-E3C5-172B-8A58-6312C0C6E944}" dt="2025-06-02T10:02:39.092" v="168" actId="20577"/>
          <ac:spMkLst>
            <pc:docMk/>
            <pc:sldMk cId="602472914" sldId="399"/>
            <ac:spMk id="2" creationId="{DEC3F92C-A7AD-63BA-66A4-2DE5A8A017A1}"/>
          </ac:spMkLst>
        </pc:spChg>
        <pc:spChg chg="mod">
          <ac:chgData name="Vieras" userId="S::urn:spo:tenantanon#475ef6c2-2f87-42fb-b50d-3b58be9c53a3::" providerId="AD" clId="Web-{14856A4A-E3C5-172B-8A58-6312C0C6E944}" dt="2025-06-02T10:02:43.967" v="171" actId="14100"/>
          <ac:spMkLst>
            <pc:docMk/>
            <pc:sldMk cId="602472914" sldId="399"/>
            <ac:spMk id="3" creationId="{A50F74FC-112D-4BF7-5811-05B0E3FA181C}"/>
          </ac:spMkLst>
        </pc:spChg>
        <pc:grpChg chg="mod">
          <ac:chgData name="Vieras" userId="S::urn:spo:tenantanon#475ef6c2-2f87-42fb-b50d-3b58be9c53a3::" providerId="AD" clId="Web-{14856A4A-E3C5-172B-8A58-6312C0C6E944}" dt="2025-06-02T10:02:46.186" v="172" actId="1076"/>
          <ac:grpSpMkLst>
            <pc:docMk/>
            <pc:sldMk cId="602472914" sldId="399"/>
            <ac:grpSpMk id="13" creationId="{73BC7C26-E432-0FF5-7A71-E09D5107F243}"/>
          </ac:grpSpMkLst>
        </pc:grpChg>
      </pc:sldChg>
      <pc:sldChg chg="addSp delSp modSp delAnim">
        <pc:chgData name="Vieras" userId="S::urn:spo:tenantanon#475ef6c2-2f87-42fb-b50d-3b58be9c53a3::" providerId="AD" clId="Web-{14856A4A-E3C5-172B-8A58-6312C0C6E944}" dt="2025-06-02T10:41:10.757" v="590" actId="20577"/>
        <pc:sldMkLst>
          <pc:docMk/>
          <pc:sldMk cId="2458633523" sldId="405"/>
        </pc:sldMkLst>
        <pc:spChg chg="mod">
          <ac:chgData name="Vieras" userId="S::urn:spo:tenantanon#475ef6c2-2f87-42fb-b50d-3b58be9c53a3::" providerId="AD" clId="Web-{14856A4A-E3C5-172B-8A58-6312C0C6E944}" dt="2025-06-02T10:41:10.757" v="590" actId="20577"/>
          <ac:spMkLst>
            <pc:docMk/>
            <pc:sldMk cId="2458633523" sldId="405"/>
            <ac:spMk id="8" creationId="{F0C3FEFE-5904-32B1-CA44-96A77791EF5E}"/>
          </ac:spMkLst>
        </pc:spChg>
        <pc:spChg chg="mod">
          <ac:chgData name="Vieras" userId="S::urn:spo:tenantanon#475ef6c2-2f87-42fb-b50d-3b58be9c53a3::" providerId="AD" clId="Web-{14856A4A-E3C5-172B-8A58-6312C0C6E944}" dt="2025-06-02T10:38:21.240" v="560" actId="20577"/>
          <ac:spMkLst>
            <pc:docMk/>
            <pc:sldMk cId="2458633523" sldId="405"/>
            <ac:spMk id="15" creationId="{4F5F9C05-B9B8-1EE7-5086-9E019714CE36}"/>
          </ac:spMkLst>
        </pc:spChg>
        <pc:picChg chg="add mod">
          <ac:chgData name="Vieras" userId="S::urn:spo:tenantanon#475ef6c2-2f87-42fb-b50d-3b58be9c53a3::" providerId="AD" clId="Web-{14856A4A-E3C5-172B-8A58-6312C0C6E944}" dt="2025-06-02T10:39:04.303" v="565" actId="1076"/>
          <ac:picMkLst>
            <pc:docMk/>
            <pc:sldMk cId="2458633523" sldId="405"/>
            <ac:picMk id="2" creationId="{71395A1F-01AD-2F06-3A61-C6CDA1776F7F}"/>
          </ac:picMkLst>
        </pc:picChg>
      </pc:sldChg>
      <pc:sldChg chg="delSp modSp delAnim">
        <pc:chgData name="Vieras" userId="S::urn:spo:tenantanon#475ef6c2-2f87-42fb-b50d-3b58be9c53a3::" providerId="AD" clId="Web-{14856A4A-E3C5-172B-8A58-6312C0C6E944}" dt="2025-06-02T12:41:38.121" v="648" actId="20577"/>
        <pc:sldMkLst>
          <pc:docMk/>
          <pc:sldMk cId="2486278685" sldId="4270"/>
        </pc:sldMkLst>
        <pc:spChg chg="mod">
          <ac:chgData name="Vieras" userId="S::urn:spo:tenantanon#475ef6c2-2f87-42fb-b50d-3b58be9c53a3::" providerId="AD" clId="Web-{14856A4A-E3C5-172B-8A58-6312C0C6E944}" dt="2025-06-02T12:36:40.768" v="630" actId="20577"/>
          <ac:spMkLst>
            <pc:docMk/>
            <pc:sldMk cId="2486278685" sldId="4270"/>
            <ac:spMk id="2" creationId="{F3487D3D-54D6-C4F3-8CA0-DBE28B9A47E0}"/>
          </ac:spMkLst>
        </pc:spChg>
        <pc:spChg chg="mod">
          <ac:chgData name="Vieras" userId="S::urn:spo:tenantanon#475ef6c2-2f87-42fb-b50d-3b58be9c53a3::" providerId="AD" clId="Web-{14856A4A-E3C5-172B-8A58-6312C0C6E944}" dt="2025-06-02T12:41:38.121" v="648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9:35.106" v="103" actId="20577"/>
        <pc:sldMkLst>
          <pc:docMk/>
          <pc:sldMk cId="2882384420" sldId="4272"/>
        </pc:sldMkLst>
        <pc:spChg chg="mod">
          <ac:chgData name="Vieras" userId="S::urn:spo:tenantanon#475ef6c2-2f87-42fb-b50d-3b58be9c53a3::" providerId="AD" clId="Web-{14856A4A-E3C5-172B-8A58-6312C0C6E944}" dt="2025-06-02T09:58:31.871" v="82" actId="20577"/>
          <ac:spMkLst>
            <pc:docMk/>
            <pc:sldMk cId="2882384420" sldId="4272"/>
            <ac:spMk id="2" creationId="{BB30B50C-9C3E-09BF-B47E-06EDA07A3B6C}"/>
          </ac:spMkLst>
        </pc:spChg>
        <pc:spChg chg="mod">
          <ac:chgData name="Vieras" userId="S::urn:spo:tenantanon#475ef6c2-2f87-42fb-b50d-3b58be9c53a3::" providerId="AD" clId="Web-{14856A4A-E3C5-172B-8A58-6312C0C6E944}" dt="2025-06-02T09:59:35.106" v="103" actId="20577"/>
          <ac:spMkLst>
            <pc:docMk/>
            <pc:sldMk cId="2882384420" sldId="4272"/>
            <ac:spMk id="7" creationId="{A8A3DCF4-94D6-29BA-7FAD-71B1A7CF11B6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2:30.851" v="32" actId="20577"/>
        <pc:sldMkLst>
          <pc:docMk/>
          <pc:sldMk cId="3213247273" sldId="4278"/>
        </pc:sldMkLst>
        <pc:spChg chg="mod">
          <ac:chgData name="Vieras" userId="S::urn:spo:tenantanon#475ef6c2-2f87-42fb-b50d-3b58be9c53a3::" providerId="AD" clId="Web-{14856A4A-E3C5-172B-8A58-6312C0C6E944}" dt="2025-06-02T09:52:30.851" v="32" actId="20577"/>
          <ac:spMkLst>
            <pc:docMk/>
            <pc:sldMk cId="3213247273" sldId="4278"/>
            <ac:spMk id="12" creationId="{132BABA5-B94C-40C6-97C2-34D4920EAF15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4:08.634" v="53" actId="20577"/>
        <pc:sldMkLst>
          <pc:docMk/>
          <pc:sldMk cId="2392473396" sldId="4279"/>
        </pc:sldMkLst>
        <pc:spChg chg="mod">
          <ac:chgData name="Vieras" userId="S::urn:spo:tenantanon#475ef6c2-2f87-42fb-b50d-3b58be9c53a3::" providerId="AD" clId="Web-{14856A4A-E3C5-172B-8A58-6312C0C6E944}" dt="2025-06-02T09:53:28.165" v="41" actId="14100"/>
          <ac:spMkLst>
            <pc:docMk/>
            <pc:sldMk cId="2392473396" sldId="4279"/>
            <ac:spMk id="8" creationId="{0ECB3A13-5FC4-DDDE-7550-7495AD13B0EA}"/>
          </ac:spMkLst>
        </pc:spChg>
        <pc:spChg chg="mod">
          <ac:chgData name="Vieras" userId="S::urn:spo:tenantanon#475ef6c2-2f87-42fb-b50d-3b58be9c53a3::" providerId="AD" clId="Web-{14856A4A-E3C5-172B-8A58-6312C0C6E944}" dt="2025-06-02T09:53:53.024" v="51" actId="20577"/>
          <ac:spMkLst>
            <pc:docMk/>
            <pc:sldMk cId="2392473396" sldId="4279"/>
            <ac:spMk id="10" creationId="{80A25586-8036-1EE9-742A-2BC53AD84A4F}"/>
          </ac:spMkLst>
        </pc:spChg>
        <pc:spChg chg="mod">
          <ac:chgData name="Vieras" userId="S::urn:spo:tenantanon#475ef6c2-2f87-42fb-b50d-3b58be9c53a3::" providerId="AD" clId="Web-{14856A4A-E3C5-172B-8A58-6312C0C6E944}" dt="2025-06-02T09:54:08.634" v="53" actId="20577"/>
          <ac:spMkLst>
            <pc:docMk/>
            <pc:sldMk cId="2392473396" sldId="4279"/>
            <ac:spMk id="61" creationId="{978F95E8-2656-3FF8-18D6-38A2791F88BC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2:37.320" v="33" actId="14100"/>
        <pc:sldMkLst>
          <pc:docMk/>
          <pc:sldMk cId="1416738655" sldId="4281"/>
        </pc:sldMkLst>
        <pc:spChg chg="mod">
          <ac:chgData name="Vieras" userId="S::urn:spo:tenantanon#475ef6c2-2f87-42fb-b50d-3b58be9c53a3::" providerId="AD" clId="Web-{14856A4A-E3C5-172B-8A58-6312C0C6E944}" dt="2025-06-02T09:52:37.320" v="33" actId="14100"/>
          <ac:spMkLst>
            <pc:docMk/>
            <pc:sldMk cId="1416738655" sldId="4281"/>
            <ac:spMk id="2" creationId="{561D7654-CE4F-7BCB-64F3-E30FAC28FCD9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09:53:16.555" v="36" actId="14100"/>
        <pc:sldMkLst>
          <pc:docMk/>
          <pc:sldMk cId="658813360" sldId="4282"/>
        </pc:sldMkLst>
        <pc:spChg chg="mod">
          <ac:chgData name="Vieras" userId="S::urn:spo:tenantanon#475ef6c2-2f87-42fb-b50d-3b58be9c53a3::" providerId="AD" clId="Web-{14856A4A-E3C5-172B-8A58-6312C0C6E944}" dt="2025-06-02T09:52:38.133" v="34" actId="14100"/>
          <ac:spMkLst>
            <pc:docMk/>
            <pc:sldMk cId="658813360" sldId="4282"/>
            <ac:spMk id="2" creationId="{005E33B3-B0B8-2853-2085-FF3F71423EDC}"/>
          </ac:spMkLst>
        </pc:spChg>
        <pc:spChg chg="mod">
          <ac:chgData name="Vieras" userId="S::urn:spo:tenantanon#475ef6c2-2f87-42fb-b50d-3b58be9c53a3::" providerId="AD" clId="Web-{14856A4A-E3C5-172B-8A58-6312C0C6E944}" dt="2025-06-02T09:53:16.555" v="36" actId="14100"/>
          <ac:spMkLst>
            <pc:docMk/>
            <pc:sldMk cId="658813360" sldId="4282"/>
            <ac:spMk id="11" creationId="{60BC17D7-FA41-D7FB-0054-C3A4BA7E95B3}"/>
          </ac:spMkLst>
        </pc:spChg>
        <pc:picChg chg="ord">
          <ac:chgData name="Vieras" userId="S::urn:spo:tenantanon#475ef6c2-2f87-42fb-b50d-3b58be9c53a3::" providerId="AD" clId="Web-{14856A4A-E3C5-172B-8A58-6312C0C6E944}" dt="2025-06-02T09:52:45.352" v="35"/>
          <ac:picMkLst>
            <pc:docMk/>
            <pc:sldMk cId="658813360" sldId="4282"/>
            <ac:picMk id="2050" creationId="{A732DA63-80BF-5FBD-8861-6BC7A9A6E2B3}"/>
          </ac:picMkLst>
        </pc:picChg>
      </pc:sldChg>
      <pc:sldChg chg="modSp">
        <pc:chgData name="Vieras" userId="S::urn:spo:tenantanon#475ef6c2-2f87-42fb-b50d-3b58be9c53a3::" providerId="AD" clId="Web-{14856A4A-E3C5-172B-8A58-6312C0C6E944}" dt="2025-06-02T10:01:45.670" v="164" actId="1076"/>
        <pc:sldMkLst>
          <pc:docMk/>
          <pc:sldMk cId="142792273" sldId="4283"/>
        </pc:sldMkLst>
        <pc:spChg chg="mod">
          <ac:chgData name="Vieras" userId="S::urn:spo:tenantanon#475ef6c2-2f87-42fb-b50d-3b58be9c53a3::" providerId="AD" clId="Web-{14856A4A-E3C5-172B-8A58-6312C0C6E944}" dt="2025-06-02T10:01:45.670" v="164" actId="1076"/>
          <ac:spMkLst>
            <pc:docMk/>
            <pc:sldMk cId="142792273" sldId="4283"/>
            <ac:spMk id="15" creationId="{2E4CF0FC-1E3A-29CB-E70E-557CAF4C996E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03:40.936" v="175" actId="14100"/>
        <pc:sldMkLst>
          <pc:docMk/>
          <pc:sldMk cId="1066813189" sldId="4284"/>
        </pc:sldMkLst>
        <pc:spChg chg="mod">
          <ac:chgData name="Vieras" userId="S::urn:spo:tenantanon#475ef6c2-2f87-42fb-b50d-3b58be9c53a3::" providerId="AD" clId="Web-{14856A4A-E3C5-172B-8A58-6312C0C6E944}" dt="2025-06-02T10:03:40.936" v="175" actId="14100"/>
          <ac:spMkLst>
            <pc:docMk/>
            <pc:sldMk cId="1066813189" sldId="4284"/>
            <ac:spMk id="3" creationId="{64EBE6E9-8418-CDCE-E5F4-9E970AAA5023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23:54.668" v="455" actId="20577"/>
        <pc:sldMkLst>
          <pc:docMk/>
          <pc:sldMk cId="4036916827" sldId="4289"/>
        </pc:sldMkLst>
        <pc:spChg chg="mod">
          <ac:chgData name="Vieras" userId="S::urn:spo:tenantanon#475ef6c2-2f87-42fb-b50d-3b58be9c53a3::" providerId="AD" clId="Web-{14856A4A-E3C5-172B-8A58-6312C0C6E944}" dt="2025-06-02T10:23:54.668" v="455" actId="20577"/>
          <ac:spMkLst>
            <pc:docMk/>
            <pc:sldMk cId="4036916827" sldId="4289"/>
            <ac:spMk id="27" creationId="{64679666-A0E3-33C2-1D2E-4E4F4239AC55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25:00.106" v="487" actId="14100"/>
        <pc:sldMkLst>
          <pc:docMk/>
          <pc:sldMk cId="2692508205" sldId="4293"/>
        </pc:sldMkLst>
        <pc:spChg chg="mod">
          <ac:chgData name="Vieras" userId="S::urn:spo:tenantanon#475ef6c2-2f87-42fb-b50d-3b58be9c53a3::" providerId="AD" clId="Web-{14856A4A-E3C5-172B-8A58-6312C0C6E944}" dt="2025-06-02T10:25:00.106" v="487" actId="14100"/>
          <ac:spMkLst>
            <pc:docMk/>
            <pc:sldMk cId="2692508205" sldId="4293"/>
            <ac:spMk id="8" creationId="{2B54DF4B-0D76-9575-DB4D-A5BB38A7651D}"/>
          </ac:spMkLst>
        </pc:spChg>
      </pc:sldChg>
      <pc:sldChg chg="modSp">
        <pc:chgData name="Vieras" userId="S::urn:spo:tenantanon#475ef6c2-2f87-42fb-b50d-3b58be9c53a3::" providerId="AD" clId="Web-{14856A4A-E3C5-172B-8A58-6312C0C6E944}" dt="2025-06-02T10:00:50.419" v="152" actId="20577"/>
        <pc:sldMkLst>
          <pc:docMk/>
          <pc:sldMk cId="3023125882" sldId="4294"/>
        </pc:sldMkLst>
        <pc:spChg chg="mod">
          <ac:chgData name="Vieras" userId="S::urn:spo:tenantanon#475ef6c2-2f87-42fb-b50d-3b58be9c53a3::" providerId="AD" clId="Web-{14856A4A-E3C5-172B-8A58-6312C0C6E944}" dt="2025-06-02T10:00:08.497" v="121" actId="20577"/>
          <ac:spMkLst>
            <pc:docMk/>
            <pc:sldMk cId="3023125882" sldId="4294"/>
            <ac:spMk id="2" creationId="{DD7F37BC-4687-451E-D859-A5B2EF942193}"/>
          </ac:spMkLst>
        </pc:spChg>
        <pc:spChg chg="mod">
          <ac:chgData name="Vieras" userId="S::urn:spo:tenantanon#475ef6c2-2f87-42fb-b50d-3b58be9c53a3::" providerId="AD" clId="Web-{14856A4A-E3C5-172B-8A58-6312C0C6E944}" dt="2025-06-02T10:00:50.419" v="152" actId="20577"/>
          <ac:spMkLst>
            <pc:docMk/>
            <pc:sldMk cId="3023125882" sldId="4294"/>
            <ac:spMk id="8" creationId="{40CE35DE-0D11-41A2-8931-436B36D8DE73}"/>
          </ac:spMkLst>
        </pc:spChg>
      </pc:sldChg>
    </pc:docChg>
  </pc:docChgLst>
  <pc:docChgLst>
    <pc:chgData name="Dietemann Lauren" userId="a17329c2-dca1-4fba-8e5e-79fbd8400f52" providerId="ADAL" clId="{E3FDDD9B-E7A5-6C4C-90E7-AEFDBE108A16}"/>
    <pc:docChg chg="undo custSel modSld">
      <pc:chgData name="Dietemann Lauren" userId="a17329c2-dca1-4fba-8e5e-79fbd8400f52" providerId="ADAL" clId="{E3FDDD9B-E7A5-6C4C-90E7-AEFDBE108A16}" dt="2025-05-01T11:30:48.071" v="84" actId="20577"/>
      <pc:docMkLst>
        <pc:docMk/>
      </pc:docMkLst>
      <pc:sldChg chg="modSp mod modCm">
        <pc:chgData name="Dietemann Lauren" userId="a17329c2-dca1-4fba-8e5e-79fbd8400f52" providerId="ADAL" clId="{E3FDDD9B-E7A5-6C4C-90E7-AEFDBE108A16}" dt="2025-05-01T11:30:48.071" v="84" actId="20577"/>
        <pc:sldMkLst>
          <pc:docMk/>
          <pc:sldMk cId="3732470565" sldId="353"/>
        </pc:sldMkLst>
      </pc:sldChg>
      <pc:sldChg chg="modSp mod modAnim">
        <pc:chgData name="Dietemann Lauren" userId="a17329c2-dca1-4fba-8e5e-79fbd8400f52" providerId="ADAL" clId="{E3FDDD9B-E7A5-6C4C-90E7-AEFDBE108A16}" dt="2025-05-01T11:30:21.362" v="80" actId="20577"/>
        <pc:sldMkLst>
          <pc:docMk/>
          <pc:sldMk cId="1917806682" sldId="362"/>
        </pc:sldMkLst>
      </pc:sldChg>
      <pc:sldChg chg="modSp mod">
        <pc:chgData name="Dietemann Lauren" userId="a17329c2-dca1-4fba-8e5e-79fbd8400f52" providerId="ADAL" clId="{E3FDDD9B-E7A5-6C4C-90E7-AEFDBE108A16}" dt="2025-05-01T11:25:18.153" v="33" actId="20577"/>
        <pc:sldMkLst>
          <pc:docMk/>
          <pc:sldMk cId="2882384420" sldId="4272"/>
        </pc:sldMkLst>
      </pc:sldChg>
      <pc:sldChg chg="addSp delSp modSp mod modClrScheme chgLayout">
        <pc:chgData name="Dietemann Lauren" userId="a17329c2-dca1-4fba-8e5e-79fbd8400f52" providerId="ADAL" clId="{E3FDDD9B-E7A5-6C4C-90E7-AEFDBE108A16}" dt="2025-05-01T11:26:44.852" v="50" actId="20577"/>
        <pc:sldMkLst>
          <pc:docMk/>
          <pc:sldMk cId="3023125882" sldId="4294"/>
        </pc:sldMkLst>
      </pc:sldChg>
    </pc:docChg>
  </pc:docChgLst>
  <pc:docChgLst>
    <pc:chgData name="Dietemann Lauren" userId="S::lauren.dietemann@fibl.org::a17329c2-dca1-4fba-8e5e-79fbd8400f52" providerId="AD" clId="Web-{7FF201A6-1A4F-C759-673E-7D9A39D449F0}"/>
    <pc:docChg chg="modSld">
      <pc:chgData name="Dietemann Lauren" userId="S::lauren.dietemann@fibl.org::a17329c2-dca1-4fba-8e5e-79fbd8400f52" providerId="AD" clId="Web-{7FF201A6-1A4F-C759-673E-7D9A39D449F0}" dt="2025-06-03T14:20:42.491" v="2" actId="20577"/>
      <pc:docMkLst>
        <pc:docMk/>
      </pc:docMkLst>
      <pc:sldChg chg="modSp modCm">
        <pc:chgData name="Dietemann Lauren" userId="S::lauren.dietemann@fibl.org::a17329c2-dca1-4fba-8e5e-79fbd8400f52" providerId="AD" clId="Web-{7FF201A6-1A4F-C759-673E-7D9A39D449F0}" dt="2025-06-03T14:20:42.491" v="2" actId="20577"/>
        <pc:sldMkLst>
          <pc:docMk/>
          <pc:sldMk cId="1917806682" sldId="362"/>
        </pc:sldMkLst>
        <pc:spChg chg="mod">
          <ac:chgData name="Dietemann Lauren" userId="S::lauren.dietemann@fibl.org::a17329c2-dca1-4fba-8e5e-79fbd8400f52" providerId="AD" clId="Web-{7FF201A6-1A4F-C759-673E-7D9A39D449F0}" dt="2025-06-03T14:20:42.491" v="2" actId="20577"/>
          <ac:spMkLst>
            <pc:docMk/>
            <pc:sldMk cId="1917806682" sldId="362"/>
            <ac:spMk id="10" creationId="{1809F1E5-B51D-42AD-AC93-D04383B18E3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ietemann Lauren" userId="S::lauren.dietemann@fibl.org::a17329c2-dca1-4fba-8e5e-79fbd8400f52" providerId="AD" clId="Web-{7FF201A6-1A4F-C759-673E-7D9A39D449F0}" dt="2025-06-03T14:20:42.445" v="1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</pc:docChg>
  </pc:docChgLst>
  <pc:docChgLst>
    <pc:chgData name="Gastbenutzer" userId="S::urn:spo:anon#f35039dbf9a4c25fe38a752797718966353eb66ad7fa721a986d9d6b2264667e::" providerId="AD" clId="Web-{779DA959-C608-24A4-D28C-7224E7732A15}"/>
    <pc:docChg chg="modSld">
      <pc:chgData name="Gastbenutzer" userId="S::urn:spo:anon#f35039dbf9a4c25fe38a752797718966353eb66ad7fa721a986d9d6b2264667e::" providerId="AD" clId="Web-{779DA959-C608-24A4-D28C-7224E7732A15}" dt="2025-04-25T12:39:19.080" v="10" actId="20577"/>
      <pc:docMkLst>
        <pc:docMk/>
      </pc:docMkLst>
      <pc:sldChg chg="modSp">
        <pc:chgData name="Gastbenutzer" userId="S::urn:spo:anon#f35039dbf9a4c25fe38a752797718966353eb66ad7fa721a986d9d6b2264667e::" providerId="AD" clId="Web-{779DA959-C608-24A4-D28C-7224E7732A15}" dt="2025-04-25T12:39:19.080" v="10" actId="20577"/>
        <pc:sldMkLst>
          <pc:docMk/>
          <pc:sldMk cId="2882384420" sldId="4272"/>
        </pc:sldMkLst>
      </pc:sldChg>
    </pc:docChg>
  </pc:docChgLst>
  <pc:docChgLst>
    <pc:chgData name="Joonas Jokela" userId="S::joonas.jokela_luomuliitto.fi#ext#@fibl.onmicrosoft.com::2357f095-7b47-4168-afc0-e99f8d24bacf" providerId="AD" clId="Web-{D966DEE2-75F0-9A28-8836-A1AF9633FC95}"/>
    <pc:docChg chg="modSld">
      <pc:chgData name="Joonas Jokela" userId="S::joonas.jokela_luomuliitto.fi#ext#@fibl.onmicrosoft.com::2357f095-7b47-4168-afc0-e99f8d24bacf" providerId="AD" clId="Web-{D966DEE2-75F0-9A28-8836-A1AF9633FC95}" dt="2025-07-01T10:35:40.879" v="43"/>
      <pc:docMkLst>
        <pc:docMk/>
      </pc:docMkLst>
      <pc:sldChg chg="delSp modSp delAnim">
        <pc:chgData name="Joonas Jokela" userId="S::joonas.jokela_luomuliitto.fi#ext#@fibl.onmicrosoft.com::2357f095-7b47-4168-afc0-e99f8d24bacf" providerId="AD" clId="Web-{D966DEE2-75F0-9A28-8836-A1AF9633FC95}" dt="2025-07-01T10:35:40.879" v="43"/>
        <pc:sldMkLst>
          <pc:docMk/>
          <pc:sldMk cId="3222018907" sldId="4286"/>
        </pc:sldMkLst>
        <pc:spChg chg="mod">
          <ac:chgData name="Joonas Jokela" userId="S::joonas.jokela_luomuliitto.fi#ext#@fibl.onmicrosoft.com::2357f095-7b47-4168-afc0-e99f8d24bacf" providerId="AD" clId="Web-{D966DEE2-75F0-9A28-8836-A1AF9633FC95}" dt="2025-07-01T10:34:59.284" v="7" actId="20577"/>
          <ac:spMkLst>
            <pc:docMk/>
            <pc:sldMk cId="3222018907" sldId="4286"/>
            <ac:spMk id="3" creationId="{111CC1A6-2239-8112-0981-5E8A3C349CE2}"/>
          </ac:spMkLst>
        </pc:spChg>
        <pc:grpChg chg="del">
          <ac:chgData name="Joonas Jokela" userId="S::joonas.jokela_luomuliitto.fi#ext#@fibl.onmicrosoft.com::2357f095-7b47-4168-afc0-e99f8d24bacf" providerId="AD" clId="Web-{D966DEE2-75F0-9A28-8836-A1AF9633FC95}" dt="2025-07-01T10:34:51.800" v="0"/>
          <ac:grpSpMkLst>
            <pc:docMk/>
            <pc:sldMk cId="3222018907" sldId="4286"/>
            <ac:grpSpMk id="17" creationId="{3CAFF405-4754-D915-2F09-8F61F9A91C4F}"/>
          </ac:grpSpMkLst>
        </pc:grpChg>
        <pc:graphicFrameChg chg="mod modGraphic">
          <ac:chgData name="Joonas Jokela" userId="S::joonas.jokela_luomuliitto.fi#ext#@fibl.onmicrosoft.com::2357f095-7b47-4168-afc0-e99f8d24bacf" providerId="AD" clId="Web-{D966DEE2-75F0-9A28-8836-A1AF9633FC95}" dt="2025-07-01T10:35:40.879" v="43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</pc:docChg>
  </pc:docChgLst>
  <pc:docChgLst>
    <pc:chgData name="Dietemann Lauren" userId="S::lauren.dietemann@fibl.org::a17329c2-dca1-4fba-8e5e-79fbd8400f52" providerId="AD" clId="Web-{FC5E4147-804A-D58E-141D-3FD67707714A}"/>
    <pc:docChg chg="modSld">
      <pc:chgData name="Dietemann Lauren" userId="S::lauren.dietemann@fibl.org::a17329c2-dca1-4fba-8e5e-79fbd8400f52" providerId="AD" clId="Web-{FC5E4147-804A-D58E-141D-3FD67707714A}" dt="2025-05-06T11:42:20.856" v="2" actId="20577"/>
      <pc:docMkLst>
        <pc:docMk/>
      </pc:docMkLst>
      <pc:sldChg chg="modSp">
        <pc:chgData name="Dietemann Lauren" userId="S::lauren.dietemann@fibl.org::a17329c2-dca1-4fba-8e5e-79fbd8400f52" providerId="AD" clId="Web-{FC5E4147-804A-D58E-141D-3FD67707714A}" dt="2025-05-06T11:42:20.856" v="2" actId="20577"/>
        <pc:sldMkLst>
          <pc:docMk/>
          <pc:sldMk cId="4036916827" sldId="4289"/>
        </pc:sldMkLst>
      </pc:sldChg>
    </pc:docChg>
  </pc:docChgLst>
  <pc:docChgLst>
    <pc:chgData name="Guest User" userId="S::urn:spo:tenantanon#475ef6c2-2f87-42fb-b50d-3b58be9c53a3::" providerId="AD" clId="Web-{EC31E443-7BD7-5AE1-6FD0-BDD5E08BC6A8}"/>
    <pc:docChg chg="modSld">
      <pc:chgData name="Guest User" userId="S::urn:spo:tenantanon#475ef6c2-2f87-42fb-b50d-3b58be9c53a3::" providerId="AD" clId="Web-{EC31E443-7BD7-5AE1-6FD0-BDD5E08BC6A8}" dt="2025-04-29T11:07:59.682" v="2" actId="20577"/>
      <pc:docMkLst>
        <pc:docMk/>
      </pc:docMkLst>
      <pc:sldChg chg="modSp">
        <pc:chgData name="Guest User" userId="S::urn:spo:tenantanon#475ef6c2-2f87-42fb-b50d-3b58be9c53a3::" providerId="AD" clId="Web-{EC31E443-7BD7-5AE1-6FD0-BDD5E08BC6A8}" dt="2025-04-29T11:07:59.682" v="2" actId="20577"/>
        <pc:sldMkLst>
          <pc:docMk/>
          <pc:sldMk cId="3732470565" sldId="353"/>
        </pc:sldMkLst>
      </pc:sldChg>
    </pc:docChg>
  </pc:docChgLst>
  <pc:docChgLst>
    <pc:chgData name="Gastbenutzer" userId="S::urn:spo:anon#f35039dbf9a4c25fe38a752797718966353eb66ad7fa721a986d9d6b2264667e::" providerId="AD" clId="Web-{7DD2BDD8-8C14-7C06-3CA2-5D851F5AE94B}"/>
    <pc:docChg chg="modSld">
      <pc:chgData name="Gastbenutzer" userId="S::urn:spo:anon#f35039dbf9a4c25fe38a752797718966353eb66ad7fa721a986d9d6b2264667e::" providerId="AD" clId="Web-{7DD2BDD8-8C14-7C06-3CA2-5D851F5AE94B}" dt="2025-04-25T12:30:30.344" v="51" actId="20577"/>
      <pc:docMkLst>
        <pc:docMk/>
      </pc:docMkLst>
      <pc:sldChg chg="addSp modSp">
        <pc:chgData name="Gastbenutzer" userId="S::urn:spo:anon#f35039dbf9a4c25fe38a752797718966353eb66ad7fa721a986d9d6b2264667e::" providerId="AD" clId="Web-{7DD2BDD8-8C14-7C06-3CA2-5D851F5AE94B}" dt="2025-04-25T12:30:30.344" v="51" actId="20577"/>
        <pc:sldMkLst>
          <pc:docMk/>
          <pc:sldMk cId="2882384420" sldId="4272"/>
        </pc:sldMkLst>
      </pc:sldChg>
    </pc:docChg>
  </pc:docChgLst>
  <pc:docChgLst>
    <pc:chgData name="Gastbenutzer" userId="S::urn:spo:anon#f35039dbf9a4c25fe38a752797718966353eb66ad7fa721a986d9d6b2264667e::" providerId="AD" clId="Web-{C9636D4F-9D2D-D51D-D934-4470D641904A}"/>
    <pc:docChg chg="modSld">
      <pc:chgData name="Gastbenutzer" userId="S::urn:spo:anon#f35039dbf9a4c25fe38a752797718966353eb66ad7fa721a986d9d6b2264667e::" providerId="AD" clId="Web-{C9636D4F-9D2D-D51D-D934-4470D641904A}" dt="2025-04-25T15:19:15.363" v="16" actId="1076"/>
      <pc:docMkLst>
        <pc:docMk/>
      </pc:docMkLst>
      <pc:sldChg chg="modSp">
        <pc:chgData name="Gastbenutzer" userId="S::urn:spo:anon#f35039dbf9a4c25fe38a752797718966353eb66ad7fa721a986d9d6b2264667e::" providerId="AD" clId="Web-{C9636D4F-9D2D-D51D-D934-4470D641904A}" dt="2025-04-25T15:19:15.363" v="16" actId="1076"/>
        <pc:sldMkLst>
          <pc:docMk/>
          <pc:sldMk cId="2882384420" sldId="4272"/>
        </pc:sldMkLst>
      </pc:sldChg>
    </pc:docChg>
  </pc:docChgLst>
  <pc:docChgLst>
    <pc:chgData name="Dietemann Lauren" userId="a17329c2-dca1-4fba-8e5e-79fbd8400f52" providerId="ADAL" clId="{698E2DB7-3B87-4B18-9324-116CB2339627}"/>
    <pc:docChg chg="undo custSel modSld">
      <pc:chgData name="Dietemann Lauren" userId="a17329c2-dca1-4fba-8e5e-79fbd8400f52" providerId="ADAL" clId="{698E2DB7-3B87-4B18-9324-116CB2339627}" dt="2025-05-15T14:07:10.376" v="708" actId="1076"/>
      <pc:docMkLst>
        <pc:docMk/>
      </pc:docMkLst>
      <pc:sldChg chg="modSp">
        <pc:chgData name="Dietemann Lauren" userId="a17329c2-dca1-4fba-8e5e-79fbd8400f52" providerId="ADAL" clId="{698E2DB7-3B87-4B18-9324-116CB2339627}" dt="2025-05-15T13:53:03.277" v="1" actId="27636"/>
        <pc:sldMkLst>
          <pc:docMk/>
          <pc:sldMk cId="3716152683" sldId="312"/>
        </pc:sldMkLst>
      </pc:sldChg>
      <pc:sldChg chg="modSp">
        <pc:chgData name="Dietemann Lauren" userId="a17329c2-dca1-4fba-8e5e-79fbd8400f52" providerId="ADAL" clId="{698E2DB7-3B87-4B18-9324-116CB2339627}" dt="2025-05-15T13:58:57.649" v="566" actId="14100"/>
        <pc:sldMkLst>
          <pc:docMk/>
          <pc:sldMk cId="1378558682" sldId="349"/>
        </pc:sldMkLst>
      </pc:sldChg>
      <pc:sldChg chg="modSp">
        <pc:chgData name="Dietemann Lauren" userId="a17329c2-dca1-4fba-8e5e-79fbd8400f52" providerId="ADAL" clId="{698E2DB7-3B87-4B18-9324-116CB2339627}" dt="2025-05-15T14:01:19.263" v="704" actId="1076"/>
        <pc:sldMkLst>
          <pc:docMk/>
          <pc:sldMk cId="3732470565" sldId="353"/>
        </pc:sldMkLst>
      </pc:sldChg>
      <pc:sldChg chg="modSp">
        <pc:chgData name="Dietemann Lauren" userId="a17329c2-dca1-4fba-8e5e-79fbd8400f52" providerId="ADAL" clId="{698E2DB7-3B87-4B18-9324-116CB2339627}" dt="2025-05-15T14:01:30.079" v="706" actId="1076"/>
        <pc:sldMkLst>
          <pc:docMk/>
          <pc:sldMk cId="872972548" sldId="360"/>
        </pc:sldMkLst>
      </pc:sldChg>
      <pc:sldChg chg="modSp">
        <pc:chgData name="Dietemann Lauren" userId="a17329c2-dca1-4fba-8e5e-79fbd8400f52" providerId="ADAL" clId="{698E2DB7-3B87-4B18-9324-116CB2339627}" dt="2025-05-15T13:53:13.074" v="10" actId="27636"/>
        <pc:sldMkLst>
          <pc:docMk/>
          <pc:sldMk cId="1917806682" sldId="362"/>
        </pc:sldMkLst>
      </pc:sldChg>
      <pc:sldChg chg="modSp">
        <pc:chgData name="Dietemann Lauren" userId="a17329c2-dca1-4fba-8e5e-79fbd8400f52" providerId="ADAL" clId="{698E2DB7-3B87-4B18-9324-116CB2339627}" dt="2025-05-15T13:53:13.163" v="15" actId="27636"/>
        <pc:sldMkLst>
          <pc:docMk/>
          <pc:sldMk cId="2057842161" sldId="364"/>
        </pc:sldMkLst>
      </pc:sldChg>
      <pc:sldChg chg="modSp">
        <pc:chgData name="Dietemann Lauren" userId="a17329c2-dca1-4fba-8e5e-79fbd8400f52" providerId="ADAL" clId="{698E2DB7-3B87-4B18-9324-116CB2339627}" dt="2025-05-15T13:53:13.252" v="16" actId="27636"/>
        <pc:sldMkLst>
          <pc:docMk/>
          <pc:sldMk cId="2983765800" sldId="380"/>
        </pc:sldMkLst>
      </pc:sldChg>
      <pc:sldChg chg="modSp">
        <pc:chgData name="Dietemann Lauren" userId="a17329c2-dca1-4fba-8e5e-79fbd8400f52" providerId="ADAL" clId="{698E2DB7-3B87-4B18-9324-116CB2339627}" dt="2025-05-15T14:01:06.577" v="703" actId="14100"/>
        <pc:sldMkLst>
          <pc:docMk/>
          <pc:sldMk cId="602472914" sldId="399"/>
        </pc:sldMkLst>
      </pc:sldChg>
      <pc:sldChg chg="modSp">
        <pc:chgData name="Dietemann Lauren" userId="a17329c2-dca1-4fba-8e5e-79fbd8400f52" providerId="ADAL" clId="{698E2DB7-3B87-4B18-9324-116CB2339627}" dt="2025-05-15T13:53:13.032" v="7" actId="27636"/>
        <pc:sldMkLst>
          <pc:docMk/>
          <pc:sldMk cId="2458633523" sldId="405"/>
        </pc:sldMkLst>
      </pc:sldChg>
      <pc:sldChg chg="addSp delSp modSp">
        <pc:chgData name="Dietemann Lauren" userId="a17329c2-dca1-4fba-8e5e-79fbd8400f52" providerId="ADAL" clId="{698E2DB7-3B87-4B18-9324-116CB2339627}" dt="2025-05-15T13:54:27.055" v="87" actId="113"/>
        <pc:sldMkLst>
          <pc:docMk/>
          <pc:sldMk cId="2366025142" sldId="4271"/>
        </pc:sldMkLst>
      </pc:sldChg>
      <pc:sldChg chg="addSp modSp">
        <pc:chgData name="Dietemann Lauren" userId="a17329c2-dca1-4fba-8e5e-79fbd8400f52" providerId="ADAL" clId="{698E2DB7-3B87-4B18-9324-116CB2339627}" dt="2025-05-15T13:59:38.438" v="621" actId="166"/>
        <pc:sldMkLst>
          <pc:docMk/>
          <pc:sldMk cId="2882384420" sldId="4272"/>
        </pc:sldMkLst>
      </pc:sldChg>
      <pc:sldChg chg="addSp delSp modSp">
        <pc:chgData name="Dietemann Lauren" userId="a17329c2-dca1-4fba-8e5e-79fbd8400f52" providerId="ADAL" clId="{698E2DB7-3B87-4B18-9324-116CB2339627}" dt="2025-05-15T13:55:13.552" v="221" actId="1035"/>
        <pc:sldMkLst>
          <pc:docMk/>
          <pc:sldMk cId="2239159837" sldId="4276"/>
        </pc:sldMkLst>
      </pc:sldChg>
      <pc:sldChg chg="addSp delSp modSp">
        <pc:chgData name="Dietemann Lauren" userId="a17329c2-dca1-4fba-8e5e-79fbd8400f52" providerId="ADAL" clId="{698E2DB7-3B87-4B18-9324-116CB2339627}" dt="2025-05-15T13:55:52.624" v="311" actId="1076"/>
        <pc:sldMkLst>
          <pc:docMk/>
          <pc:sldMk cId="3213247273" sldId="4278"/>
        </pc:sldMkLst>
      </pc:sldChg>
      <pc:sldChg chg="modSp">
        <pc:chgData name="Dietemann Lauren" userId="a17329c2-dca1-4fba-8e5e-79fbd8400f52" providerId="ADAL" clId="{698E2DB7-3B87-4B18-9324-116CB2339627}" dt="2025-05-15T13:58:34.505" v="562" actId="20577"/>
        <pc:sldMkLst>
          <pc:docMk/>
          <pc:sldMk cId="2392473396" sldId="4279"/>
        </pc:sldMkLst>
      </pc:sldChg>
      <pc:sldChg chg="addSp delSp modSp">
        <pc:chgData name="Dietemann Lauren" userId="a17329c2-dca1-4fba-8e5e-79fbd8400f52" providerId="ADAL" clId="{698E2DB7-3B87-4B18-9324-116CB2339627}" dt="2025-05-15T13:56:38.257" v="389" actId="14100"/>
        <pc:sldMkLst>
          <pc:docMk/>
          <pc:sldMk cId="1416738655" sldId="4281"/>
        </pc:sldMkLst>
      </pc:sldChg>
      <pc:sldChg chg="addSp delSp modSp">
        <pc:chgData name="Dietemann Lauren" userId="a17329c2-dca1-4fba-8e5e-79fbd8400f52" providerId="ADAL" clId="{698E2DB7-3B87-4B18-9324-116CB2339627}" dt="2025-05-15T14:07:10.376" v="708" actId="1076"/>
        <pc:sldMkLst>
          <pc:docMk/>
          <pc:sldMk cId="658813360" sldId="4282"/>
        </pc:sldMkLst>
      </pc:sldChg>
      <pc:sldChg chg="modSp">
        <pc:chgData name="Dietemann Lauren" userId="a17329c2-dca1-4fba-8e5e-79fbd8400f52" providerId="ADAL" clId="{698E2DB7-3B87-4B18-9324-116CB2339627}" dt="2025-05-15T14:00:49.607" v="701" actId="14100"/>
        <pc:sldMkLst>
          <pc:docMk/>
          <pc:sldMk cId="142792273" sldId="4283"/>
        </pc:sldMkLst>
      </pc:sldChg>
      <pc:sldChg chg="addSp delSp modSp">
        <pc:chgData name="Dietemann Lauren" userId="a17329c2-dca1-4fba-8e5e-79fbd8400f52" providerId="ADAL" clId="{698E2DB7-3B87-4B18-9324-116CB2339627}" dt="2025-05-15T14:00:31.104" v="698" actId="14100"/>
        <pc:sldMkLst>
          <pc:docMk/>
          <pc:sldMk cId="3023125882" sldId="4294"/>
        </pc:sldMkLst>
      </pc:sldChg>
    </pc:docChg>
  </pc:docChgLst>
  <pc:docChgLst>
    <pc:chgData name="Guest User" userId="S::urn:spo:tenantanon#475ef6c2-2f87-42fb-b50d-3b58be9c53a3::" providerId="AD" clId="Web-{3F08E933-477A-DA95-5B26-4E6BDC74D41C}"/>
    <pc:docChg chg="modSld">
      <pc:chgData name="Guest User" userId="S::urn:spo:tenantanon#475ef6c2-2f87-42fb-b50d-3b58be9c53a3::" providerId="AD" clId="Web-{3F08E933-477A-DA95-5B26-4E6BDC74D41C}" dt="2025-06-04T14:27:59.982" v="0" actId="14100"/>
      <pc:docMkLst>
        <pc:docMk/>
      </pc:docMkLst>
      <pc:sldChg chg="modSp">
        <pc:chgData name="Guest User" userId="S::urn:spo:tenantanon#475ef6c2-2f87-42fb-b50d-3b58be9c53a3::" providerId="AD" clId="Web-{3F08E933-477A-DA95-5B26-4E6BDC74D41C}" dt="2025-06-04T14:27:59.982" v="0" actId="14100"/>
        <pc:sldMkLst>
          <pc:docMk/>
          <pc:sldMk cId="1066813189" sldId="4284"/>
        </pc:sldMkLst>
        <pc:spChg chg="mod">
          <ac:chgData name="Guest User" userId="S::urn:spo:tenantanon#475ef6c2-2f87-42fb-b50d-3b58be9c53a3::" providerId="AD" clId="Web-{3F08E933-477A-DA95-5B26-4E6BDC74D41C}" dt="2025-06-04T14:27:59.982" v="0" actId="14100"/>
          <ac:spMkLst>
            <pc:docMk/>
            <pc:sldMk cId="1066813189" sldId="4284"/>
            <ac:spMk id="9" creationId="{6D68D426-1C73-559E-387B-1B76C3C1A7AF}"/>
          </ac:spMkLst>
        </pc:spChg>
      </pc:sldChg>
    </pc:docChg>
  </pc:docChgLst>
  <pc:docChgLst>
    <pc:chgData name="Noora Mantere" userId="S::noora.mantere_luomuliitto.fi#ext#@fibl.onmicrosoft.com::d44e37ef-8e2a-4f2a-be89-01c485dec9e1" providerId="AD" clId="Web-{2BE8C07C-82D0-AF94-D4DF-8CEDD1A5E858}"/>
    <pc:docChg chg="delSld modSld modSection">
      <pc:chgData name="Noora Mantere" userId="S::noora.mantere_luomuliitto.fi#ext#@fibl.onmicrosoft.com::d44e37ef-8e2a-4f2a-be89-01c485dec9e1" providerId="AD" clId="Web-{2BE8C07C-82D0-AF94-D4DF-8CEDD1A5E858}" dt="2025-06-03T08:48:55.877" v="82" actId="20577"/>
      <pc:docMkLst>
        <pc:docMk/>
      </pc:docMkLst>
      <pc:sldChg chg="modSp modCm">
        <pc:chgData name="Noora Mantere" userId="S::noora.mantere_luomuliitto.fi#ext#@fibl.onmicrosoft.com::d44e37ef-8e2a-4f2a-be89-01c485dec9e1" providerId="AD" clId="Web-{2BE8C07C-82D0-AF94-D4DF-8CEDD1A5E858}" dt="2025-06-03T08:42:55.560" v="67" actId="20577"/>
        <pc:sldMkLst>
          <pc:docMk/>
          <pc:sldMk cId="3294523116" sldId="355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2:55.560" v="67" actId="20577"/>
          <ac:spMkLst>
            <pc:docMk/>
            <pc:sldMk cId="3294523116" sldId="355"/>
            <ac:spMk id="2" creationId="{44348D20-6AD5-4001-ABAA-97DAC4CAAD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oora Mantere" userId="S::noora.mantere_luomuliitto.fi#ext#@fibl.onmicrosoft.com::d44e37ef-8e2a-4f2a-be89-01c485dec9e1" providerId="AD" clId="Web-{2BE8C07C-82D0-AF94-D4DF-8CEDD1A5E858}" dt="2025-06-03T08:42:54.045" v="66" actId="20577"/>
              <pc2:cmMkLst xmlns:pc2="http://schemas.microsoft.com/office/powerpoint/2019/9/main/command">
                <pc:docMk/>
                <pc:sldMk cId="3294523116" sldId="355"/>
                <pc2:cmMk id="{DF06FBE7-C442-194F-9FF9-C271F991967E}"/>
              </pc2:cmMkLst>
            </pc226:cmChg>
          </p:ext>
        </pc:extLst>
      </pc:sldChg>
      <pc:sldChg chg="modSp">
        <pc:chgData name="Noora Mantere" userId="S::noora.mantere_luomuliitto.fi#ext#@fibl.onmicrosoft.com::d44e37ef-8e2a-4f2a-be89-01c485dec9e1" providerId="AD" clId="Web-{2BE8C07C-82D0-AF94-D4DF-8CEDD1A5E858}" dt="2025-06-03T08:42:22.919" v="36" actId="1076"/>
        <pc:sldMkLst>
          <pc:docMk/>
          <pc:sldMk cId="3854506546" sldId="357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2:19.935" v="35" actId="1076"/>
          <ac:spMkLst>
            <pc:docMk/>
            <pc:sldMk cId="3854506546" sldId="357"/>
            <ac:spMk id="4" creationId="{4F3A37DC-624C-4092-9FC6-E65D0A801DAB}"/>
          </ac:spMkLst>
        </pc:spChg>
        <pc:picChg chg="mod">
          <ac:chgData name="Noora Mantere" userId="S::noora.mantere_luomuliitto.fi#ext#@fibl.onmicrosoft.com::d44e37ef-8e2a-4f2a-be89-01c485dec9e1" providerId="AD" clId="Web-{2BE8C07C-82D0-AF94-D4DF-8CEDD1A5E858}" dt="2025-06-03T08:42:22.919" v="36" actId="1076"/>
          <ac:picMkLst>
            <pc:docMk/>
            <pc:sldMk cId="3854506546" sldId="357"/>
            <ac:picMk id="3" creationId="{4781D9E7-A3EE-4D65-4DD8-73F6B164131F}"/>
          </ac:picMkLst>
        </pc:picChg>
      </pc:sldChg>
      <pc:sldChg chg="addSp delSp modSp">
        <pc:chgData name="Noora Mantere" userId="S::noora.mantere_luomuliitto.fi#ext#@fibl.onmicrosoft.com::d44e37ef-8e2a-4f2a-be89-01c485dec9e1" providerId="AD" clId="Web-{2BE8C07C-82D0-AF94-D4DF-8CEDD1A5E858}" dt="2025-06-03T08:41:16.841" v="32" actId="14100"/>
        <pc:sldMkLst>
          <pc:docMk/>
          <pc:sldMk cId="872972548" sldId="360"/>
        </pc:sldMkLst>
        <pc:picChg chg="add mod">
          <ac:chgData name="Noora Mantere" userId="S::noora.mantere_luomuliitto.fi#ext#@fibl.onmicrosoft.com::d44e37ef-8e2a-4f2a-be89-01c485dec9e1" providerId="AD" clId="Web-{2BE8C07C-82D0-AF94-D4DF-8CEDD1A5E858}" dt="2025-06-03T08:36:59.025" v="10" actId="1076"/>
          <ac:picMkLst>
            <pc:docMk/>
            <pc:sldMk cId="872972548" sldId="360"/>
            <ac:picMk id="3" creationId="{B670718C-7EB0-ED19-A5A3-56DE9504C82A}"/>
          </ac:picMkLst>
        </pc:picChg>
        <pc:picChg chg="add mod">
          <ac:chgData name="Noora Mantere" userId="S::noora.mantere_luomuliitto.fi#ext#@fibl.onmicrosoft.com::d44e37ef-8e2a-4f2a-be89-01c485dec9e1" providerId="AD" clId="Web-{2BE8C07C-82D0-AF94-D4DF-8CEDD1A5E858}" dt="2025-06-03T08:39:02.026" v="25" actId="1076"/>
          <ac:picMkLst>
            <pc:docMk/>
            <pc:sldMk cId="872972548" sldId="360"/>
            <ac:picMk id="4" creationId="{326C05B2-9007-4D7B-288D-386959DFAB27}"/>
          </ac:picMkLst>
        </pc:picChg>
        <pc:picChg chg="add mod">
          <ac:chgData name="Noora Mantere" userId="S::noora.mantere_luomuliitto.fi#ext#@fibl.onmicrosoft.com::d44e37ef-8e2a-4f2a-be89-01c485dec9e1" providerId="AD" clId="Web-{2BE8C07C-82D0-AF94-D4DF-8CEDD1A5E858}" dt="2025-06-03T08:41:16.841" v="32" actId="14100"/>
          <ac:picMkLst>
            <pc:docMk/>
            <pc:sldMk cId="872972548" sldId="360"/>
            <ac:picMk id="6" creationId="{809C15C9-234C-C210-6BEA-503B176295A4}"/>
          </ac:picMkLst>
        </pc:picChg>
      </pc:sldChg>
      <pc:sldChg chg="del">
        <pc:chgData name="Noora Mantere" userId="S::noora.mantere_luomuliitto.fi#ext#@fibl.onmicrosoft.com::d44e37ef-8e2a-4f2a-be89-01c485dec9e1" providerId="AD" clId="Web-{2BE8C07C-82D0-AF94-D4DF-8CEDD1A5E858}" dt="2025-06-03T08:41:32.497" v="33"/>
        <pc:sldMkLst>
          <pc:docMk/>
          <pc:sldMk cId="1461826624" sldId="361"/>
        </pc:sldMkLst>
      </pc:sldChg>
      <pc:sldChg chg="modSp modCm">
        <pc:chgData name="Noora Mantere" userId="S::noora.mantere_luomuliitto.fi#ext#@fibl.onmicrosoft.com::d44e37ef-8e2a-4f2a-be89-01c485dec9e1" providerId="AD" clId="Web-{2BE8C07C-82D0-AF94-D4DF-8CEDD1A5E858}" dt="2025-06-03T08:48:55.877" v="82" actId="20577"/>
        <pc:sldMkLst>
          <pc:docMk/>
          <pc:sldMk cId="1917806682" sldId="362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8:55.877" v="82" actId="20577"/>
          <ac:spMkLst>
            <pc:docMk/>
            <pc:sldMk cId="1917806682" sldId="362"/>
            <ac:spMk id="3" creationId="{1E0A0234-2208-4129-A2CB-23EF16D238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oora Mantere" userId="S::noora.mantere_luomuliitto.fi#ext#@fibl.onmicrosoft.com::d44e37ef-8e2a-4f2a-be89-01c485dec9e1" providerId="AD" clId="Web-{2BE8C07C-82D0-AF94-D4DF-8CEDD1A5E858}" dt="2025-06-03T08:48:55.877" v="82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Noora Mantere" userId="S::noora.mantere_luomuliitto.fi#ext#@fibl.onmicrosoft.com::d44e37ef-8e2a-4f2a-be89-01c485dec9e1" providerId="AD" clId="Web-{2BE8C07C-82D0-AF94-D4DF-8CEDD1A5E858}" dt="2025-06-03T08:48:55.877" v="82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modSp">
        <pc:chgData name="Noora Mantere" userId="S::noora.mantere_luomuliitto.fi#ext#@fibl.onmicrosoft.com::d44e37ef-8e2a-4f2a-be89-01c485dec9e1" providerId="AD" clId="Web-{2BE8C07C-82D0-AF94-D4DF-8CEDD1A5E858}" dt="2025-06-03T08:42:39.685" v="58" actId="20577"/>
        <pc:sldMkLst>
          <pc:docMk/>
          <pc:sldMk cId="2486278685" sldId="4270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2:39.685" v="58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modSp">
        <pc:chgData name="Noora Mantere" userId="S::noora.mantere_luomuliitto.fi#ext#@fibl.onmicrosoft.com::d44e37ef-8e2a-4f2a-be89-01c485dec9e1" providerId="AD" clId="Web-{2BE8C07C-82D0-AF94-D4DF-8CEDD1A5E858}" dt="2025-06-03T08:43:24.873" v="68" actId="1076"/>
        <pc:sldMkLst>
          <pc:docMk/>
          <pc:sldMk cId="3222018907" sldId="4286"/>
        </pc:sldMkLst>
        <pc:spChg chg="mod">
          <ac:chgData name="Noora Mantere" userId="S::noora.mantere_luomuliitto.fi#ext#@fibl.onmicrosoft.com::d44e37ef-8e2a-4f2a-be89-01c485dec9e1" providerId="AD" clId="Web-{2BE8C07C-82D0-AF94-D4DF-8CEDD1A5E858}" dt="2025-06-03T08:43:24.873" v="68" actId="1076"/>
          <ac:spMkLst>
            <pc:docMk/>
            <pc:sldMk cId="3222018907" sldId="4286"/>
            <ac:spMk id="9" creationId="{79E32A99-FC78-6575-76A6-2510612BCF10}"/>
          </ac:spMkLst>
        </pc:spChg>
      </pc:sldChg>
    </pc:docChg>
  </pc:docChgLst>
  <pc:docChgLst>
    <pc:chgData name="Joonas Jokela" userId="S::joonas.jokela_luomuliitto.fi#ext#@fibl.onmicrosoft.com::2357f095-7b47-4168-afc0-e99f8d24bacf" providerId="AD" clId="Web-{726EB056-AB2C-597D-5FE9-4B6BA8BF8567}"/>
    <pc:docChg chg="modSld">
      <pc:chgData name="Joonas Jokela" userId="S::joonas.jokela_luomuliitto.fi#ext#@fibl.onmicrosoft.com::2357f095-7b47-4168-afc0-e99f8d24bacf" providerId="AD" clId="Web-{726EB056-AB2C-597D-5FE9-4B6BA8BF8567}" dt="2025-07-01T11:31:16.763" v="24" actId="1076"/>
      <pc:docMkLst>
        <pc:docMk/>
      </pc:docMkLst>
      <pc:sldChg chg="addSp delSp modSp delAnim">
        <pc:chgData name="Joonas Jokela" userId="S::joonas.jokela_luomuliitto.fi#ext#@fibl.onmicrosoft.com::2357f095-7b47-4168-afc0-e99f8d24bacf" providerId="AD" clId="Web-{726EB056-AB2C-597D-5FE9-4B6BA8BF8567}" dt="2025-07-01T11:31:16.763" v="24" actId="1076"/>
        <pc:sldMkLst>
          <pc:docMk/>
          <pc:sldMk cId="1066813189" sldId="4284"/>
        </pc:sldMkLst>
        <pc:spChg chg="mod">
          <ac:chgData name="Joonas Jokela" userId="S::joonas.jokela_luomuliitto.fi#ext#@fibl.onmicrosoft.com::2357f095-7b47-4168-afc0-e99f8d24bacf" providerId="AD" clId="Web-{726EB056-AB2C-597D-5FE9-4B6BA8BF8567}" dt="2025-07-01T11:31:10.606" v="23" actId="1076"/>
          <ac:spMkLst>
            <pc:docMk/>
            <pc:sldMk cId="1066813189" sldId="4284"/>
            <ac:spMk id="3" creationId="{64EBE6E9-8418-CDCE-E5F4-9E970AAA5023}"/>
          </ac:spMkLst>
        </pc:spChg>
        <pc:grpChg chg="del">
          <ac:chgData name="Joonas Jokela" userId="S::joonas.jokela_luomuliitto.fi#ext#@fibl.onmicrosoft.com::2357f095-7b47-4168-afc0-e99f8d24bacf" providerId="AD" clId="Web-{726EB056-AB2C-597D-5FE9-4B6BA8BF8567}" dt="2025-07-01T11:30:49.075" v="19"/>
          <ac:grpSpMkLst>
            <pc:docMk/>
            <pc:sldMk cId="1066813189" sldId="4284"/>
            <ac:grpSpMk id="33" creationId="{9EEF0EEE-28C9-7FC1-88AE-7BA14C60998A}"/>
          </ac:grpSpMkLst>
        </pc:grpChg>
        <pc:grpChg chg="del mod">
          <ac:chgData name="Joonas Jokela" userId="S::joonas.jokela_luomuliitto.fi#ext#@fibl.onmicrosoft.com::2357f095-7b47-4168-afc0-e99f8d24bacf" providerId="AD" clId="Web-{726EB056-AB2C-597D-5FE9-4B6BA8BF8567}" dt="2025-07-01T11:29:14.260" v="16"/>
          <ac:grpSpMkLst>
            <pc:docMk/>
            <pc:sldMk cId="1066813189" sldId="4284"/>
            <ac:grpSpMk id="34" creationId="{DBFC4F67-1141-C6A4-579B-E3B4DACF97AC}"/>
          </ac:grpSpMkLst>
        </pc:grpChg>
        <pc:picChg chg="del mod">
          <ac:chgData name="Joonas Jokela" userId="S::joonas.jokela_luomuliitto.fi#ext#@fibl.onmicrosoft.com::2357f095-7b47-4168-afc0-e99f8d24bacf" providerId="AD" clId="Web-{726EB056-AB2C-597D-5FE9-4B6BA8BF8567}" dt="2025-07-01T11:28:58.432" v="15"/>
          <ac:picMkLst>
            <pc:docMk/>
            <pc:sldMk cId="1066813189" sldId="4284"/>
            <ac:picMk id="2" creationId="{65BDCECC-6B61-2416-C21C-509C4C504ECE}"/>
          </ac:picMkLst>
        </pc:picChg>
        <pc:picChg chg="add mod">
          <ac:chgData name="Joonas Jokela" userId="S::joonas.jokela_luomuliitto.fi#ext#@fibl.onmicrosoft.com::2357f095-7b47-4168-afc0-e99f8d24bacf" providerId="AD" clId="Web-{726EB056-AB2C-597D-5FE9-4B6BA8BF8567}" dt="2025-07-01T11:31:16.763" v="24" actId="1076"/>
          <ac:picMkLst>
            <pc:docMk/>
            <pc:sldMk cId="1066813189" sldId="4284"/>
            <ac:picMk id="4" creationId="{09B1E192-C9C1-3A82-78FD-40F31B45AF8E}"/>
          </ac:picMkLst>
        </pc:picChg>
        <pc:picChg chg="add mod">
          <ac:chgData name="Joonas Jokela" userId="S::joonas.jokela_luomuliitto.fi#ext#@fibl.onmicrosoft.com::2357f095-7b47-4168-afc0-e99f8d24bacf" providerId="AD" clId="Web-{726EB056-AB2C-597D-5FE9-4B6BA8BF8567}" dt="2025-07-01T11:30:55.903" v="22" actId="1076"/>
          <ac:picMkLst>
            <pc:docMk/>
            <pc:sldMk cId="1066813189" sldId="4284"/>
            <ac:picMk id="5" creationId="{60338624-3B00-46E7-F2E5-4551B4304C90}"/>
          </ac:picMkLst>
        </pc:picChg>
      </pc:sldChg>
      <pc:sldChg chg="modSp">
        <pc:chgData name="Joonas Jokela" userId="S::joonas.jokela_luomuliitto.fi#ext#@fibl.onmicrosoft.com::2357f095-7b47-4168-afc0-e99f8d24bacf" providerId="AD" clId="Web-{726EB056-AB2C-597D-5FE9-4B6BA8BF8567}" dt="2025-07-01T10:43:34.197" v="6"/>
        <pc:sldMkLst>
          <pc:docMk/>
          <pc:sldMk cId="3222018907" sldId="4286"/>
        </pc:sldMkLst>
        <pc:graphicFrameChg chg="mod modGraphic">
          <ac:chgData name="Joonas Jokela" userId="S::joonas.jokela_luomuliitto.fi#ext#@fibl.onmicrosoft.com::2357f095-7b47-4168-afc0-e99f8d24bacf" providerId="AD" clId="Web-{726EB056-AB2C-597D-5FE9-4B6BA8BF8567}" dt="2025-07-01T10:43:34.197" v="6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</pc:docChg>
  </pc:docChgLst>
  <pc:docChgLst>
    <pc:chgData name="Guest User" userId="S::urn:spo:anon#cb4cde941c78db5e6ff87768091d726a6113c19c875551fef033e5c188bbcf00::" providerId="AD" clId="Web-{30F5F0DB-FA6C-5BF4-D056-DC53414272EE}"/>
    <pc:docChg chg="mod">
      <pc:chgData name="Guest User" userId="S::urn:spo:anon#cb4cde941c78db5e6ff87768091d726a6113c19c875551fef033e5c188bbcf00::" providerId="AD" clId="Web-{30F5F0DB-FA6C-5BF4-D056-DC53414272EE}" dt="2025-04-23T15:50:38.226" v="0"/>
      <pc:docMkLst>
        <pc:docMk/>
      </pc:docMkLst>
    </pc:docChg>
  </pc:docChgLst>
  <pc:docChgLst>
    <pc:chgData name="Gastbenutzer" userId="S::urn:spo:tenantanon#475ef6c2-2f87-42fb-b50d-3b58be9c53a3::" providerId="AD" clId="Web-{5A635752-CE49-443D-1DDC-A8F5294CE446}"/>
    <pc:docChg chg="mod addSld delSld modSld modSection">
      <pc:chgData name="Gastbenutzer" userId="S::urn:spo:tenantanon#475ef6c2-2f87-42fb-b50d-3b58be9c53a3::" providerId="AD" clId="Web-{5A635752-CE49-443D-1DDC-A8F5294CE446}" dt="2025-04-29T07:45:28.336" v="101" actId="1076"/>
      <pc:docMkLst>
        <pc:docMk/>
      </pc:docMkLst>
      <pc:sldChg chg="delSp">
        <pc:chgData name="Gastbenutzer" userId="S::urn:spo:tenantanon#475ef6c2-2f87-42fb-b50d-3b58be9c53a3::" providerId="AD" clId="Web-{5A635752-CE49-443D-1DDC-A8F5294CE446}" dt="2025-04-29T07:35:31.470" v="25"/>
        <pc:sldMkLst>
          <pc:docMk/>
          <pc:sldMk cId="2882384420" sldId="4272"/>
        </pc:sldMkLst>
      </pc:sldChg>
      <pc:sldChg chg="addSp delSp modSp new">
        <pc:chgData name="Gastbenutzer" userId="S::urn:spo:tenantanon#475ef6c2-2f87-42fb-b50d-3b58be9c53a3::" providerId="AD" clId="Web-{5A635752-CE49-443D-1DDC-A8F5294CE446}" dt="2025-04-29T07:45:28.336" v="101" actId="1076"/>
        <pc:sldMkLst>
          <pc:docMk/>
          <pc:sldMk cId="3023125882" sldId="4294"/>
        </pc:sldMkLst>
      </pc:sldChg>
    </pc:docChg>
  </pc:docChgLst>
  <pc:docChgLst>
    <pc:chgData name="Gastbenutzer" userId="S::urn:spo:anon#cb4cde941c78db5e6ff87768091d726a6113c19c875551fef033e5c188bbcf00::" providerId="AD" clId="Web-{4589C520-87FD-5872-B5A6-908E108D9401}"/>
    <pc:docChg chg="delSld modSld modSection">
      <pc:chgData name="Gastbenutzer" userId="S::urn:spo:anon#cb4cde941c78db5e6ff87768091d726a6113c19c875551fef033e5c188bbcf00::" providerId="AD" clId="Web-{4589C520-87FD-5872-B5A6-908E108D9401}" dt="2025-04-25T12:27:53.539" v="14" actId="20577"/>
      <pc:docMkLst>
        <pc:docMk/>
      </pc:docMkLst>
      <pc:sldChg chg="modSp modCm">
        <pc:chgData name="Gastbenutzer" userId="S::urn:spo:anon#cb4cde941c78db5e6ff87768091d726a6113c19c875551fef033e5c188bbcf00::" providerId="AD" clId="Web-{4589C520-87FD-5872-B5A6-908E108D9401}" dt="2025-04-25T12:27:53.539" v="14" actId="20577"/>
        <pc:sldMkLst>
          <pc:docMk/>
          <pc:sldMk cId="3294523116" sldId="355"/>
        </pc:sldMkLst>
      </pc:sldChg>
    </pc:docChg>
  </pc:docChgLst>
  <pc:docChgLst>
    <pc:chgData name="Guest User" userId="S::urn:spo:anon#cb4cde941c78db5e6ff87768091d726a6113c19c875551fef033e5c188bbcf00::" providerId="AD" clId="Web-{32C2F205-E6FE-D244-7970-1661415EA0F3}"/>
    <pc:docChg chg="modSld">
      <pc:chgData name="Guest User" userId="S::urn:spo:anon#cb4cde941c78db5e6ff87768091d726a6113c19c875551fef033e5c188bbcf00::" providerId="AD" clId="Web-{32C2F205-E6FE-D244-7970-1661415EA0F3}" dt="2025-04-24T06:23:52.542" v="0" actId="20577"/>
      <pc:docMkLst>
        <pc:docMk/>
      </pc:docMkLst>
      <pc:sldChg chg="modSp">
        <pc:chgData name="Guest User" userId="S::urn:spo:anon#cb4cde941c78db5e6ff87768091d726a6113c19c875551fef033e5c188bbcf00::" providerId="AD" clId="Web-{32C2F205-E6FE-D244-7970-1661415EA0F3}" dt="2025-04-24T06:23:52.542" v="0" actId="20577"/>
        <pc:sldMkLst>
          <pc:docMk/>
          <pc:sldMk cId="3716152683" sldId="31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EU:n jäsenvaltioiden osuus kasvihuonekaasujen kokonaispäästöistä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Saksa</c:v>
                </c:pt>
                <c:pt idx="1">
                  <c:v>Italia</c:v>
                </c:pt>
                <c:pt idx="2">
                  <c:v>Ranska</c:v>
                </c:pt>
                <c:pt idx="3">
                  <c:v>Puola</c:v>
                </c:pt>
                <c:pt idx="4">
                  <c:v>Espanja</c:v>
                </c:pt>
                <c:pt idx="5">
                  <c:v>Alankomaat</c:v>
                </c:pt>
                <c:pt idx="6">
                  <c:v>Tšekki</c:v>
                </c:pt>
                <c:pt idx="7">
                  <c:v>Belgia</c:v>
                </c:pt>
                <c:pt idx="8">
                  <c:v>Kreikka</c:v>
                </c:pt>
                <c:pt idx="9">
                  <c:v>Itävalta</c:v>
                </c:pt>
                <c:pt idx="10">
                  <c:v>Irlanti</c:v>
                </c:pt>
                <c:pt idx="11">
                  <c:v>Romania</c:v>
                </c:pt>
                <c:pt idx="12">
                  <c:v>Unkari</c:v>
                </c:pt>
                <c:pt idx="13">
                  <c:v>Portugali</c:v>
                </c:pt>
                <c:pt idx="14">
                  <c:v>Suomi</c:v>
                </c:pt>
                <c:pt idx="15">
                  <c:v>Bulgaria</c:v>
                </c:pt>
                <c:pt idx="16">
                  <c:v>Tanska</c:v>
                </c:pt>
                <c:pt idx="17">
                  <c:v>Slovakia</c:v>
                </c:pt>
                <c:pt idx="18">
                  <c:v>Kroatia</c:v>
                </c:pt>
                <c:pt idx="19">
                  <c:v>Slovenia</c:v>
                </c:pt>
                <c:pt idx="20">
                  <c:v>Latvia</c:v>
                </c:pt>
                <c:pt idx="21">
                  <c:v>Viro</c:v>
                </c:pt>
                <c:pt idx="22">
                  <c:v>Liettua</c:v>
                </c:pt>
                <c:pt idx="23">
                  <c:v>Kypros</c:v>
                </c:pt>
                <c:pt idx="24">
                  <c:v>Luxemburg</c:v>
                </c:pt>
                <c:pt idx="25">
                  <c:v>Malta</c:v>
                </c:pt>
                <c:pt idx="26">
                  <c:v>Ruotsi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7/1/25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Muokkaa Master-tekstityylejä napsauttamalla tätä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01.07.25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01.07.25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Luonnonmukaisen maatalouden hyödyt ympäristölle ja eläinten hyvinvoinnille lauhkeissa ilmastoissa. Organic Agriculture, julkaistu maaliskuussa 2025, open access.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Yksi haasteista on, että tämä laskelma sisältää </a:t>
            </a:r>
            <a:r>
              <a:rPr lang="de-CH"/>
              <a:t>myös </a:t>
            </a:r>
            <a:r>
              <a:rPr lang="de-CH" err="1"/>
              <a:t>välillisistä päästöistä</a:t>
            </a:r>
            <a:r>
              <a:rPr lang="de-CH"/>
              <a:t>, kuten </a:t>
            </a:r>
            <a:r>
              <a:rPr lang="de-CH" err="1"/>
              <a:t>maatalouskemikaalien tuotannosta, aiheutuvat vältetyt päästöt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Tällä </a:t>
            </a:r>
            <a:r>
              <a:rPr lang="de-CH"/>
              <a:t>hetkellä </a:t>
            </a:r>
            <a:r>
              <a:rPr lang="de-CH" err="1"/>
              <a:t>monia päästöjä </a:t>
            </a:r>
            <a:r>
              <a:rPr lang="de-CH"/>
              <a:t>ei </a:t>
            </a:r>
            <a:r>
              <a:rPr lang="de-CH" err="1"/>
              <a:t>oteta huomioon maataloudessa, vaikka ne </a:t>
            </a:r>
            <a:r>
              <a:rPr lang="de-CH"/>
              <a:t>olisivat olennaisia.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Luonnonmukainen maatalous </a:t>
            </a:r>
            <a:r>
              <a:rPr lang="de-DE"/>
              <a:t>- </a:t>
            </a:r>
            <a:r>
              <a:rPr lang="de-DE" err="1"/>
              <a:t>systeeminen </a:t>
            </a:r>
            <a:r>
              <a:rPr lang="de-DE"/>
              <a:t>lähestymistapa - </a:t>
            </a:r>
            <a:r>
              <a:rPr lang="de-DE" err="1"/>
              <a:t>yhteishyödyt </a:t>
            </a:r>
            <a:r>
              <a:rPr lang="de-DE"/>
              <a:t>- </a:t>
            </a:r>
            <a:r>
              <a:rPr lang="de-DE" err="1"/>
              <a:t>kokonaisvaltainen maatalous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01.07.25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Ilmakehässä olevan veden kokonaismäärä saavutti ennätysarvon vuonna 2024, 4,9 prosenttia vuosien 1991-2020 keskiarvoa korkeammalla tasolla, mikä on selvästi enemmän kuin vuosina 2016 (3,4 prosenttia) ja 2023 (3,3 prosenttia), jotka olivat toiseksi ja kolmanneksi korkeimmat arvot.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Glacier: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Maataloudella on kolmiulotteinen rooli ilmastonmuutoksessa...</a:t>
            </a:r>
          </a:p>
          <a:p>
            <a:r>
              <a:rPr lang="en-GB"/>
              <a:t>Se edistää ilmastonmuutosta luonnollisilla ja keinotekoisilla luoduilla, ylimääräisillä kasvihuonekaasupäästöillä. </a:t>
            </a:r>
          </a:p>
          <a:p>
            <a:r>
              <a:rPr lang="en-GB"/>
              <a:t>Ilmastonmuutos vaikuttaa suoraan maatalouteen ja vaarantaa sen.</a:t>
            </a:r>
          </a:p>
          <a:p>
            <a:r>
              <a:rPr lang="en-GB"/>
              <a:t>Sitä pidetään ratkaisun tarjoajana näihin kahteen haasteeseen, sillä se kykenee lieventämään ilmastonmuutosta ja pystyy sopeutumaan siihen. </a:t>
            </a:r>
          </a:p>
          <a:p>
            <a:endParaRPr lang="en-GB"/>
          </a:p>
          <a:p>
            <a:r>
              <a:rPr lang="en-GB"/>
              <a:t>Lieventäminen liittyy pääasiassa ilmastonmuutoksen vaikutukseen, sillä se on pyrkimys vähentää ilmastonmuutoksen pitkän aikavälin lisääntymistä.</a:t>
            </a:r>
          </a:p>
          <a:p>
            <a:r>
              <a:rPr lang="en-GB"/>
              <a:t>Sopeutumisessa keskitytään elintarviketuotannon varmistamiseen muuttuvassa pitkän aikavälin todellisuudessa.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Yksi haasteista on, että tämä laskelma sisältää </a:t>
            </a:r>
            <a:r>
              <a:rPr lang="de-CH"/>
              <a:t>myös </a:t>
            </a:r>
            <a:r>
              <a:rPr lang="de-CH" err="1"/>
              <a:t>välillisistä päästöistä</a:t>
            </a:r>
            <a:r>
              <a:rPr lang="de-CH"/>
              <a:t>, kuten </a:t>
            </a:r>
            <a:r>
              <a:rPr lang="de-CH" err="1"/>
              <a:t>maatalouskemikaalien tuotannosta, aiheutuvat vältetyt päästöt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Tällä </a:t>
            </a:r>
            <a:r>
              <a:rPr lang="de-CH"/>
              <a:t>hetkellä </a:t>
            </a:r>
            <a:r>
              <a:rPr lang="de-CH" err="1"/>
              <a:t>monia päästöjä </a:t>
            </a:r>
            <a:r>
              <a:rPr lang="de-CH"/>
              <a:t>ei </a:t>
            </a:r>
            <a:r>
              <a:rPr lang="de-CH" err="1"/>
              <a:t>oteta huomioon maataloudessa, vaikka ne </a:t>
            </a:r>
            <a:r>
              <a:rPr lang="de-CH"/>
              <a:t>olisivat olennaisia.</a:t>
            </a:r>
          </a:p>
          <a:p>
            <a:r>
              <a:rPr lang="en-GB" b="1"/>
              <a:t>1. Lieventämistoimenpiteet </a:t>
            </a:r>
            <a:r>
              <a:rPr lang="en-GB"/>
              <a:t>(ilmastovaikutusten vähentäminen)</a:t>
            </a:r>
            <a:endParaRPr lang="en-US"/>
          </a:p>
          <a:p>
            <a:r>
              <a:rPr lang="en-GB"/>
              <a:t>Maatalouden hillitsemisellä tarkoitetaan toimia, joilla vähennetään kasvihuonekaasupäästöjä tai parannetaan hiilen sitomista ilmastonmuutoksen hidastamiseksi. Näillä toimenpiteillä pyritään vähentämään maatalouden osuutta ilmastonmuutoksessa.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Esimerkkejä lieventämistoimenpiteistä: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Parempi lannankäsittely </a:t>
            </a:r>
            <a:r>
              <a:rPr lang="en-GB"/>
              <a:t>(esim. biokaasun tuotanto metaanipäästöjen vähentämiseksi).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Tehokas lannoitteiden käyttö </a:t>
            </a:r>
            <a:r>
              <a:rPr lang="en-GB"/>
              <a:t>(esim. täsmälannoitus, nitrifikaation estäjät typpioksiduulipäästöjen vähentämiseksi).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Agrometsätalous </a:t>
            </a:r>
            <a:r>
              <a:rPr lang="en-GB"/>
              <a:t>(puiden sisällyttäminen viljelyjärjestelmiin hiilen varastoimiseksi).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Luonnonmukainen maanmuokkaus </a:t>
            </a:r>
            <a:r>
              <a:rPr lang="en-GB"/>
              <a:t>(maaperän häiriöiden vähentäminen hiilen varastoitumisen lisäämiseksi).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Peittokasvien viljely ja viljelykierto </a:t>
            </a:r>
            <a:r>
              <a:rPr lang="en-GB"/>
              <a:t>(parantaa maaperän hiilensidontaa).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Optimoitu karjan ruokinta </a:t>
            </a:r>
            <a:r>
              <a:rPr lang="en-GB"/>
              <a:t>(suolistoperäisen käymisen metaanipäästöjen vähentäminen).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</a:t>
            </a:r>
            <a:r>
              <a:rPr lang="de-DE" err="1">
                <a:cs typeface="Calibri"/>
              </a:rPr>
              <a:t>LaWi:n </a:t>
            </a:r>
            <a:r>
              <a:rPr lang="de-DE">
                <a:cs typeface="Calibri"/>
              </a:rPr>
              <a:t>suhteelliset päästöt - tärkeää, sich zu beteiligen.</a:t>
            </a:r>
          </a:p>
          <a:p>
            <a:r>
              <a:rPr lang="de-DE">
                <a:cs typeface="Calibri"/>
              </a:rPr>
              <a:t>2. 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01.07.25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Maataloudella on kolmiulotteinen rooli ilmastonmuutoksessa...</a:t>
            </a:r>
          </a:p>
          <a:p>
            <a:r>
              <a:rPr lang="en-GB"/>
              <a:t>Se edistää ilmastonmuutosta luonnollisilla ja keinotekoisilla luoduilla, ylimääräisillä kasvihuonekaasupäästöillä. </a:t>
            </a:r>
          </a:p>
          <a:p>
            <a:r>
              <a:rPr lang="en-GB"/>
              <a:t>Ilmastonmuutos vaikuttaa suoraan maatalouteen ja vaarantaa sen.</a:t>
            </a:r>
          </a:p>
          <a:p>
            <a:r>
              <a:rPr lang="en-GB"/>
              <a:t>Sitä pidetään ratkaisun tarjoajana näihin kahteen haasteeseen, sillä se kykenee lieventämään ilmastonmuutosta ja pystyy sopeutumaan siihen. </a:t>
            </a:r>
          </a:p>
          <a:p>
            <a:endParaRPr lang="en-GB"/>
          </a:p>
          <a:p>
            <a:r>
              <a:rPr lang="en-GB"/>
              <a:t>Lieventäminen liittyy pääasiassa ilmastonmuutoksen vaikutukseen, sillä se on pyrkimys vähentää ilmastonmuutoksen pitkän aikavälin lisääntymistä.</a:t>
            </a:r>
          </a:p>
          <a:p>
            <a:r>
              <a:rPr lang="en-GB"/>
              <a:t>Sopeutumisessa keskitytään elintarviketuotannon varmistamiseen muuttuvassa pitkän aikavälin todellisuudessa.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Sopeutumistoimenpiteet </a:t>
            </a:r>
            <a:r>
              <a:rPr lang="en-GB"/>
              <a:t>(ilmastonmuutoksesta selviytyminen)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Sopeutumisessa keskitytään siihen, että maatalousjärjestelmistä tehdään kestävämpiä ilmastonmuutoksen vaikutuksille, kuten sään ääri-ilmiöille, muuttuville sademäärille ja lämpötilan nousulle.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Esimerkkejä sopeutumistoimenpiteistä: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Kuivuutta kestävät lajikkeet </a:t>
            </a:r>
            <a:r>
              <a:rPr lang="en-GB"/>
              <a:t>(satojen varmistaminen muuttuvissa olosuhteissa).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Parannettu vesihuolto </a:t>
            </a:r>
            <a:r>
              <a:rPr lang="en-GB"/>
              <a:t>(esim. sadeveden keruu, tippukastelu).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Maaperän suojelukäytännöt </a:t>
            </a:r>
            <a:r>
              <a:rPr lang="en-GB"/>
              <a:t>(esim. multaaminen, maanmuokkauksen vähentäminen kosteuden säilyttämiseksi).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Viljelykasvien ja kotieläinten monipuolistaminen </a:t>
            </a:r>
            <a:r>
              <a:rPr lang="en-GB"/>
              <a:t>(ilmastovaihteluista aiheutuvien riskien vähentäminen).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Istutus- ja sadonkorjuuajankohtien siirtäminen </a:t>
            </a:r>
            <a:r>
              <a:rPr lang="en-GB"/>
              <a:t>(sopeutuminen muuttuviin kasvukausiin).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Varhaisvaroitusjärjestelmät </a:t>
            </a:r>
            <a:r>
              <a:rPr lang="en-GB"/>
              <a:t>(sääennusteet suunnittelun parantamiseksi)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Tärkein ero: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Hillintä = Tulevan ilmastonmuutoksen ehkäiseminen </a:t>
            </a:r>
            <a:r>
              <a:rPr lang="en-GB"/>
              <a:t>päästöjä vähentämällä.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Sopeutuminen = Nykyisten ja tulevien vaikutusten hallinta </a:t>
            </a:r>
            <a:r>
              <a:rPr lang="en-GB"/>
              <a:t>maatalouden tuottavuuden säilyttämiseksi.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Molemmat strategiat ovat ratkaisevan tärkeitä kestävän maatalouden kannalta, ja monet käytännöt (esim. maatalousmetsätalous, maaperän suojelu) edistävät </a:t>
            </a:r>
            <a:r>
              <a:rPr lang="en-GB" b="1"/>
              <a:t>samanaikaisesti sekä hillitsemistä että sopeutumista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Landwirtschaft ist besonders:</a:t>
            </a:r>
          </a:p>
          <a:p>
            <a:r>
              <a:rPr lang="de-DE"/>
              <a:t>Einziger Sektor, der sowohl bindet, als myös emittiert.</a:t>
            </a:r>
          </a:p>
          <a:p>
            <a:r>
              <a:rPr lang="de-DE"/>
              <a:t>Am stärksten direkt betroffen vom Klimawandel selbst - wir spüren die Auswirkungen sofort</a:t>
            </a:r>
          </a:p>
          <a:p>
            <a:r>
              <a:rPr lang="de-DE"/>
              <a:t>LW historisch eng verbunden mit Wetter (Klima) sind</a:t>
            </a:r>
          </a:p>
          <a:p>
            <a:r>
              <a:rPr lang="de-DE"/>
              <a:t>Beratung in dem Bereich muss immer auch Klimawandelanpassung - Risikominimierung mitdenken</a:t>
            </a:r>
          </a:p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01.07.25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01.07.25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01.07.25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01.07.25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01.07.25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01.07.25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01.07.25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01.07.25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01.07.25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27.pn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jpe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0.jpe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39198"/>
            <a:ext cx="10307856" cy="7506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 err="1">
                <a:latin typeface="Century Gothic"/>
              </a:rPr>
              <a:t>Ilmastoystävällinen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luomuviljely</a:t>
            </a:r>
            <a:r>
              <a:rPr lang="en-GB">
                <a:latin typeface="Century Gothic"/>
              </a:rPr>
              <a:t>: </a:t>
            </a:r>
            <a:r>
              <a:rPr lang="en-GB" err="1">
                <a:latin typeface="Century Gothic"/>
              </a:rPr>
              <a:t>yleiskatsaus</a:t>
            </a:r>
            <a:endParaRPr lang="en-GB">
              <a:latin typeface="Century Gothic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highlight>
                  <a:srgbClr val="FFFF00"/>
                </a:highlight>
                <a:latin typeface="Century Gothic"/>
              </a:rPr>
              <a:t>Esittelijän nimi, laitos</a:t>
            </a: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Century Gothic"/>
                <a:ea typeface="HGSSoeiKakugothicUB"/>
              </a:rPr>
              <a:t>EU:n maatalouden päästöt 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>
                <a:latin typeface="Century Gothic"/>
                <a:ea typeface="HGSSoeiKakugothicUB"/>
              </a:rPr>
              <a:t>hillintäpotentiaali</a:t>
            </a:r>
            <a:endParaRPr lang="en-GB" sz="3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>
                  <a:solidFill>
                    <a:srgbClr val="3F405B"/>
                  </a:solidFill>
                  <a:latin typeface="Century Gothic" panose="020B0502020202020204" pitchFamily="34" charset="0"/>
                </a:rPr>
                <a:t>Lähde: EU:n kansallinen inventaarioasiakirja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912352" y="6657945"/>
            <a:ext cx="3279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tietolähde: FAOSTAT, Emissions Totals, agrifood systems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0F71F-90D5-4F03-BCA8-A59D6A9CC633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>
                <a:solidFill>
                  <a:srgbClr val="3F405B"/>
                </a:solidFill>
                <a:latin typeface="Century Gothic" panose="020B0502020202020204" pitchFamily="34" charset="0"/>
              </a:rPr>
              <a:t>Kasvihuonekaasupäästöt EU:ssa sektoreittain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4443902" y="1161288"/>
            <a:ext cx="5038426" cy="3052691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Kun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järjestelmän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rajaus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laajennetaan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koskemaan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err="1">
                <a:solidFill>
                  <a:schemeClr val="bg1"/>
                </a:solidFill>
                <a:latin typeface="Century Gothic"/>
              </a:rPr>
              <a:t>koko</a:t>
            </a:r>
            <a:r>
              <a:rPr lang="en-GB" b="1" u="sng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err="1">
                <a:solidFill>
                  <a:schemeClr val="bg1"/>
                </a:solidFill>
                <a:latin typeface="Century Gothic"/>
              </a:rPr>
              <a:t>maailmanlaajuista</a:t>
            </a:r>
            <a:r>
              <a:rPr lang="en-GB" b="1" u="sng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err="1">
                <a:solidFill>
                  <a:schemeClr val="bg1"/>
                </a:solidFill>
                <a:latin typeface="Century Gothic"/>
              </a:rPr>
              <a:t>ruoka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järjestelmää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,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mukaan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lukien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tuotantoa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edeltävä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ja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sen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jälkeinen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tuotanto sekä maankäytön muutos, 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osuus kasvaa 31 prosenttiin *.</a:t>
            </a:r>
            <a:endParaRPr lang="en-GB" b="1" i="0" u="none" strike="noStrike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err="1">
                <a:latin typeface="Century Gothic"/>
                <a:ea typeface="HGSSoeiKakugothicUB"/>
              </a:rPr>
              <a:t>Ruokajärjestelmän</a:t>
            </a:r>
            <a:r>
              <a:rPr lang="en-US" sz="3200">
                <a:latin typeface="Century Gothic"/>
                <a:ea typeface="HGSSoeiKakugothicUB"/>
              </a:rPr>
              <a:t> </a:t>
            </a:r>
            <a:r>
              <a:rPr lang="en-US" sz="3200" err="1">
                <a:latin typeface="Century Gothic"/>
                <a:ea typeface="HGSSoeiKakugothicUB"/>
              </a:rPr>
              <a:t>kasvihuonekaasupäästöt</a:t>
            </a:r>
            <a:r>
              <a:rPr lang="en-US" sz="3200">
                <a:latin typeface="Century Gothic"/>
                <a:ea typeface="HGSSoeiKakugothicUB"/>
              </a:rPr>
              <a:t> </a:t>
            </a:r>
            <a:r>
              <a:rPr lang="en-US" sz="3200" err="1">
                <a:latin typeface="Century Gothic"/>
                <a:ea typeface="HGSSoeiKakugothicUB"/>
              </a:rPr>
              <a:t>vuonna</a:t>
            </a:r>
            <a:r>
              <a:rPr lang="en-US" sz="3200">
                <a:latin typeface="Century Gothic"/>
                <a:ea typeface="HGSSoeiKakugothicUB"/>
              </a:rPr>
              <a:t> 2020 ja päästösuuntaukset (2000-2020):</a:t>
            </a:r>
            <a:endParaRPr lang="en-US" sz="3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>
                <a:latin typeface="Century Gothic"/>
              </a:rPr>
              <a:t>Maatilan päästöt:</a:t>
            </a:r>
            <a:r>
              <a:rPr lang="en-GB" sz="2000">
                <a:latin typeface="Century Gothic"/>
              </a:rPr>
              <a:t> (lähes puolet kokonaispäästöistä) (+13 %).</a:t>
            </a:r>
            <a:endParaRPr lang="en-GB" sz="2000"/>
          </a:p>
          <a:p>
            <a:pPr>
              <a:lnSpc>
                <a:spcPct val="150000"/>
              </a:lnSpc>
            </a:pPr>
            <a:r>
              <a:rPr lang="en-GB" sz="2000" b="1">
                <a:latin typeface="Century Gothic"/>
              </a:rPr>
              <a:t>Tuotantoa edeltävät ja sen jälkeiset päästöt:</a:t>
            </a:r>
            <a:r>
              <a:rPr lang="en-GB" sz="2000">
                <a:latin typeface="Century Gothic"/>
              </a:rPr>
              <a:t> (+45 %).</a:t>
            </a:r>
            <a:endParaRPr lang="en-GB" sz="2000"/>
          </a:p>
          <a:p>
            <a:pPr>
              <a:lnSpc>
                <a:spcPct val="150000"/>
              </a:lnSpc>
            </a:pPr>
            <a:r>
              <a:rPr lang="en-GB" sz="2000" b="1">
                <a:latin typeface="Century Gothic"/>
              </a:rPr>
              <a:t>Maankäytön muutospäästöt: </a:t>
            </a:r>
            <a:r>
              <a:rPr lang="en-GB" sz="2000">
                <a:latin typeface="Century Gothic"/>
              </a:rPr>
              <a:t>(-29 %). </a:t>
            </a:r>
          </a:p>
          <a:p>
            <a:pPr lvl="1">
              <a:lnSpc>
                <a:spcPct val="150000"/>
              </a:lnSpc>
            </a:pPr>
            <a:r>
              <a:rPr lang="en-GB" sz="1600">
                <a:latin typeface="Century Gothic"/>
              </a:rPr>
              <a:t>metsäkadon vähenemisen vuoksi pitkällä aikavälillä.</a:t>
            </a:r>
            <a:endParaRPr lang="en-GB" sz="1600"/>
          </a:p>
          <a:p>
            <a:pPr lvl="1"/>
            <a:endParaRPr lang="en-GB" sz="1600"/>
          </a:p>
          <a:p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9916" y="6154562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>
                <a:solidFill>
                  <a:srgbClr val="3F405B"/>
                </a:solidFill>
                <a:latin typeface="Century Gothic"/>
              </a:rPr>
              <a:t>Lähde: Tietolähde: *EPRS, 2020: FAOSTAT, Emissions Totals, agrifood systems.</a:t>
            </a:r>
          </a:p>
          <a:p>
            <a:pPr algn="r"/>
            <a:endParaRPr lang="en-GB" sz="70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CE35DE-0D11-41A2-8931-436B36D8DE73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/>
              </a:rPr>
              <a:t>Ruokajärjestelmän päästöjen rakenne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193279" y="1718119"/>
            <a:ext cx="4292283" cy="4415614"/>
          </a:xfrm>
        </p:spPr>
        <p:txBody>
          <a:bodyPr>
            <a:normAutofit/>
          </a:bodyPr>
          <a:lstStyle/>
          <a:p>
            <a:r>
              <a:rPr lang="en-GB" err="1">
                <a:solidFill>
                  <a:srgbClr val="000000"/>
                </a:solidFill>
                <a:latin typeface="Century Gothic"/>
              </a:rPr>
              <a:t>Noin</a:t>
            </a:r>
            <a:r>
              <a:rPr lang="en-GB">
                <a:solidFill>
                  <a:srgbClr val="000000"/>
                </a:solidFill>
                <a:latin typeface="Century Gothic"/>
              </a:rPr>
              <a:t> 15 %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Suomen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Century Gothic"/>
              </a:rPr>
              <a:t>kokonaispäästöistä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 on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peräisin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maataloudesta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(</a:t>
            </a:r>
            <a:r>
              <a:rPr lang="en-GB">
                <a:solidFill>
                  <a:srgbClr val="000000"/>
                </a:solidFill>
                <a:latin typeface="Century Gothic"/>
              </a:rPr>
              <a:t>LUKE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GB">
                <a:solidFill>
                  <a:srgbClr val="000000"/>
                </a:solidFill>
                <a:latin typeface="Century Gothic"/>
              </a:rPr>
              <a:t>2025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entury Gothic"/>
              </a:rPr>
              <a:t>).</a:t>
            </a:r>
          </a:p>
          <a:p>
            <a:r>
              <a:rPr lang="en-GB" err="1">
                <a:solidFill>
                  <a:srgbClr val="000000"/>
                </a:solidFill>
                <a:latin typeface="Century Gothic"/>
              </a:rPr>
              <a:t>Pysyneet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kokolailla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samansuuruisina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err="1">
                <a:solidFill>
                  <a:srgbClr val="000000"/>
                </a:solidFill>
                <a:latin typeface="Century Gothic"/>
              </a:rPr>
              <a:t>vuodesta</a:t>
            </a:r>
            <a:r>
              <a:rPr lang="en-GB">
                <a:solidFill>
                  <a:srgbClr val="000000"/>
                </a:solidFill>
                <a:latin typeface="Century Gothic"/>
              </a:rPr>
              <a:t> 1990.</a:t>
            </a:r>
            <a:endParaRPr lang="en-GB" b="0" i="0" u="none" strike="noStrike">
              <a:solidFill>
                <a:srgbClr val="000000"/>
              </a:solidFill>
              <a:effectLst/>
              <a:latin typeface="Century Gothic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err="1">
                <a:latin typeface="Century Gothic"/>
                <a:ea typeface="HGSSoeiKakugothicUB"/>
              </a:rPr>
              <a:t>Suomen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maatalouden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 err="1">
                <a:latin typeface="Century Gothic"/>
                <a:ea typeface="HGSSoeiKakugothicUB"/>
              </a:rPr>
              <a:t>päästöt</a:t>
            </a:r>
            <a:r>
              <a:rPr lang="en-GB" sz="3600">
                <a:latin typeface="Century Gothic"/>
                <a:ea typeface="HGSSoeiKakugothicUB"/>
              </a:rPr>
              <a:t> </a:t>
            </a:r>
            <a:r>
              <a:rPr lang="en-GB" sz="360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 err="1">
                <a:latin typeface="Century Gothic"/>
                <a:ea typeface="HGSSoeiKakugothicUB"/>
              </a:rPr>
              <a:t>hillintäpotentiaali</a:t>
            </a:r>
            <a:endParaRPr lang="en-GB" sz="3600">
              <a:latin typeface="Century Gothic"/>
              <a:ea typeface="HGSSoeiKakugothicUB"/>
            </a:endParaRPr>
          </a:p>
        </p:txBody>
      </p:sp>
      <p:pic>
        <p:nvPicPr>
          <p:cNvPr id="2" name="Kuva 1" descr="Kuva, joka sisältää kohteen teksti, Tontti, viiva, diagrammi&#10;&#10;Tekoälyllä luotu sisältö saattaa olla virheellistä.">
            <a:extLst>
              <a:ext uri="{FF2B5EF4-FFF2-40B4-BE49-F238E27FC236}">
                <a16:creationId xmlns:a16="http://schemas.microsoft.com/office/drawing/2014/main" id="{71395A1F-01AD-2F06-3A61-C6CDA1776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0" y="1714870"/>
            <a:ext cx="6916759" cy="46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/>
              <a:t>Maatalouden </a:t>
            </a:r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kolmiulotteinen rooli </a:t>
            </a:r>
            <a:r>
              <a:rPr lang="en-GB" sz="3600"/>
              <a:t>ilmastonmuutoksessa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Maatalouden osuus EU:n kasvihuonekaasupäästöistä on noin 10 prosenttia.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Ilmastonmuutos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vaarantaa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elintarviketuotannon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336812" y="3265403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Maatalous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ilmastonmuutoksen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err="1">
                <a:solidFill>
                  <a:srgbClr val="85B096"/>
                </a:solidFill>
                <a:latin typeface="Century Gothic" panose="020B0502020202020204" pitchFamily="34" charset="0"/>
              </a:rPr>
              <a:t>ratkaisijana</a:t>
            </a:r>
            <a:endParaRPr lang="en-GB" sz="2400" b="1">
              <a:solidFill>
                <a:srgbClr val="85B09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891463" y="2401443"/>
            <a:ext cx="1215402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/>
              </a:rPr>
              <a:t>Hillintä</a:t>
            </a:r>
            <a:endParaRPr lang="en-GB" sz="2400" err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Sopeutuminen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872899" y="2055043"/>
            <a:ext cx="1440279" cy="28804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743200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Sopeutuminen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Tavoite: tehdä maatalousjärjestelmistä </a:t>
            </a:r>
            <a:r>
              <a:rPr lang="en-GB" sz="3200" b="1">
                <a:latin typeface="Century Gothic"/>
              </a:rPr>
              <a:t>kestävämpiä </a:t>
            </a:r>
            <a:r>
              <a:rPr lang="en-GB" sz="3200">
                <a:latin typeface="Century Gothic"/>
              </a:rPr>
              <a:t>ilmastonmuutoksen riskien ja vaikutusten, kuten kuivuuden ja sademäärien lisääntymisen, suhteen.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Sopeutuminen = Nykyisten ja tulevien vaikutusten hallinta </a:t>
            </a:r>
            <a:r>
              <a:rPr lang="en-GB" sz="3200">
                <a:latin typeface="Century Gothic"/>
              </a:rPr>
              <a:t>maatalouden tuottavuuden säilyttämiseksi.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Ilmastonmuutoksesta selviytyminen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4135663" cy="2067033"/>
          </a:xfrm>
        </p:spPr>
        <p:txBody>
          <a:bodyPr>
            <a:normAutofit fontScale="90000"/>
          </a:bodyPr>
          <a:lstStyle/>
          <a:p>
            <a:r>
              <a:rPr lang="en-GB" err="1">
                <a:latin typeface="Century Gothic"/>
                <a:ea typeface="HGSSoeiKakugothicUB"/>
              </a:rPr>
              <a:t>EU:n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maatalouteen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kohdistuvat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ilmastonmuutos-riskit</a:t>
            </a:r>
            <a:endParaRPr lang="en-GB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6755"/>
            <a:ext cx="3432858" cy="3100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err="1">
                <a:latin typeface="Century Gothic"/>
                <a:cs typeface="Calibri"/>
              </a:rPr>
              <a:t>Satovahingot</a:t>
            </a:r>
            <a:r>
              <a:rPr lang="en-GB" sz="2800">
                <a:latin typeface="Century Gothic"/>
                <a:cs typeface="Calibri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>
                <a:latin typeface="Century Gothic"/>
                <a:cs typeface="Calibri"/>
              </a:rPr>
              <a:t>Maailmanlaajui</a:t>
            </a:r>
            <a:r>
              <a:rPr lang="en-GB">
                <a:latin typeface="Century Gothic"/>
                <a:cs typeface="Calibri"/>
              </a:rPr>
              <a:t>-set</a:t>
            </a:r>
            <a:r>
              <a:rPr lang="en-GB" sz="2800">
                <a:latin typeface="Century Gothic"/>
                <a:cs typeface="Calibri"/>
              </a:rPr>
              <a:t> </a:t>
            </a:r>
            <a:r>
              <a:rPr lang="en-GB" sz="2800" err="1">
                <a:latin typeface="Century Gothic"/>
                <a:cs typeface="Calibri"/>
              </a:rPr>
              <a:t>toimituskriisit</a:t>
            </a:r>
            <a:endParaRPr lang="en-GB" sz="2800" err="1">
              <a:latin typeface="Century Gothic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err="1">
                <a:latin typeface="Century Gothic"/>
                <a:cs typeface="Calibri"/>
              </a:rPr>
              <a:t>Resurssikonfliktit</a:t>
            </a:r>
            <a:r>
              <a:rPr lang="en-GB" sz="2800">
                <a:latin typeface="Century Gothic"/>
                <a:cs typeface="Calibri"/>
              </a:rPr>
              <a:t> (</a:t>
            </a:r>
            <a:r>
              <a:rPr lang="en-GB" sz="2800" err="1">
                <a:latin typeface="Century Gothic"/>
                <a:cs typeface="Calibri"/>
              </a:rPr>
              <a:t>vesi</a:t>
            </a:r>
            <a:r>
              <a:rPr lang="en-GB" sz="2800">
                <a:latin typeface="Century Gothic"/>
                <a:cs typeface="Calibri"/>
              </a:rPr>
              <a:t>, </a:t>
            </a:r>
            <a:r>
              <a:rPr lang="en-GB" sz="2800" err="1">
                <a:latin typeface="Century Gothic"/>
                <a:cs typeface="Calibri"/>
              </a:rPr>
              <a:t>maatalouden</a:t>
            </a:r>
            <a:r>
              <a:rPr lang="en-GB" sz="2800">
                <a:latin typeface="Century Gothic"/>
                <a:cs typeface="Calibri"/>
              </a:rPr>
              <a:t> </a:t>
            </a:r>
            <a:r>
              <a:rPr lang="en-GB" sz="2800" err="1">
                <a:latin typeface="Century Gothic"/>
                <a:cs typeface="Calibri"/>
              </a:rPr>
              <a:t>raaka-aineet</a:t>
            </a:r>
            <a:r>
              <a:rPr lang="en-GB" sz="2800">
                <a:latin typeface="Century Gothic"/>
                <a:cs typeface="Calibri"/>
              </a:rPr>
              <a:t>...</a:t>
            </a:r>
            <a:r>
              <a:rPr lang="en-GB" sz="2800">
                <a:latin typeface="Century Gothic"/>
                <a:cs typeface="Calibri"/>
                <a:sym typeface="Wingdings" pitchFamily="2" charset="2"/>
              </a:rPr>
              <a:t>) </a:t>
            </a:r>
            <a:endParaRPr lang="en-GB" sz="2800">
              <a:latin typeface="Century Gothic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883457" y="186514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Linkki: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15" y="307227"/>
            <a:ext cx="4218727" cy="2067033"/>
          </a:xfrm>
        </p:spPr>
        <p:txBody>
          <a:bodyPr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Ilmastonmuu-toksen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riskit</a:t>
            </a:r>
            <a:r>
              <a:rPr lang="en-GB">
                <a:latin typeface="Century Gothic"/>
                <a:ea typeface="HGSSoeiKakugothicUB"/>
              </a:rPr>
              <a:t> Suomessa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503915" y="6685820"/>
            <a:ext cx="23832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Linkki: https://canari-europe.com/app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Linkki: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pic>
        <p:nvPicPr>
          <p:cNvPr id="4" name="Picture 3" descr="A blue square with white text and white arrows&#10;&#10;AI-generated content may be incorrect.">
            <a:extLst>
              <a:ext uri="{FF2B5EF4-FFF2-40B4-BE49-F238E27FC236}">
                <a16:creationId xmlns:a16="http://schemas.microsoft.com/office/drawing/2014/main" id="{09B1E192-C9C1-3A82-78FD-40F31B45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81" y="2371881"/>
            <a:ext cx="3514789" cy="3657600"/>
          </a:xfrm>
          <a:prstGeom prst="rect">
            <a:avLst/>
          </a:prstGeom>
        </p:spPr>
      </p:pic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60338624-3B00-46E7-F2E5-4551B4304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278" y="301924"/>
            <a:ext cx="7319821" cy="60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Ilmastonmuutoksen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riskit</a:t>
            </a:r>
            <a:r>
              <a:rPr lang="en-GB">
                <a:latin typeface="Century Gothic"/>
                <a:ea typeface="HGSSoeiKakugothicUB"/>
              </a:rPr>
              <a:t> Suomessa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801386" y="6631557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Linkki: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465986"/>
              </p:ext>
            </p:extLst>
          </p:nvPr>
        </p:nvGraphicFramePr>
        <p:xfrm>
          <a:off x="487258" y="3026521"/>
          <a:ext cx="11217483" cy="204990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 err="1">
                          <a:latin typeface="Century Gothic"/>
                        </a:rPr>
                        <a:t>Tulevaisuuden</a:t>
                      </a:r>
                      <a:r>
                        <a:rPr lang="en-GB" sz="1800" b="1">
                          <a:latin typeface="Century Gothic"/>
                        </a:rPr>
                        <a:t> </a:t>
                      </a:r>
                      <a:r>
                        <a:rPr lang="en-GB" sz="1800" b="1" err="1">
                          <a:latin typeface="Century Gothic"/>
                        </a:rPr>
                        <a:t>skenaario</a:t>
                      </a:r>
                      <a:endParaRPr lang="en-US" sz="1800" b="1" err="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Century Gothic"/>
                        </a:rPr>
                        <a:t>Talven</a:t>
                      </a:r>
                      <a:r>
                        <a:rPr lang="en-GB" sz="1600">
                          <a:latin typeface="Century Gothic"/>
                        </a:rPr>
                        <a:t> </a:t>
                      </a:r>
                      <a:r>
                        <a:rPr lang="en-GB" sz="1600" err="1">
                          <a:latin typeface="Century Gothic"/>
                        </a:rPr>
                        <a:t>sademäärä</a:t>
                      </a:r>
                      <a:r>
                        <a:rPr lang="en-GB" sz="1600">
                          <a:latin typeface="Century Gothic"/>
                        </a:rPr>
                        <a:t> (1.10.-28.2.)</a:t>
                      </a:r>
                      <a:endParaRPr lang="en-US" sz="160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Century Gothic"/>
                        </a:rPr>
                        <a:t>Kesäaikainen</a:t>
                      </a:r>
                      <a:r>
                        <a:rPr lang="en-GB" sz="1600">
                          <a:latin typeface="Century Gothic"/>
                        </a:rPr>
                        <a:t> </a:t>
                      </a:r>
                      <a:r>
                        <a:rPr lang="en-GB" sz="1600" err="1">
                          <a:latin typeface="Century Gothic"/>
                        </a:rPr>
                        <a:t>vesivaje</a:t>
                      </a:r>
                    </a:p>
                    <a:p>
                      <a:pPr algn="ctr"/>
                      <a:r>
                        <a:rPr lang="en-GB" sz="1600">
                          <a:latin typeface="Century Gothic"/>
                        </a:rPr>
                        <a:t>(1. kesäkuuta-30. </a:t>
                      </a:r>
                      <a:r>
                        <a:rPr lang="en-GB" sz="1600" err="1">
                          <a:latin typeface="Century Gothic"/>
                        </a:rPr>
                        <a:t>syyskuuta</a:t>
                      </a:r>
                      <a:r>
                        <a:rPr lang="en-GB" sz="1600">
                          <a:latin typeface="Century Gothic"/>
                        </a:rPr>
                        <a:t>)</a:t>
                      </a:r>
                      <a:endParaRPr lang="en-US" sz="160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Century Gothic"/>
                        </a:rPr>
                        <a:t>Vuotuinen</a:t>
                      </a:r>
                      <a:r>
                        <a:rPr lang="en-GB" sz="1600">
                          <a:latin typeface="Century Gothic"/>
                        </a:rPr>
                        <a:t> </a:t>
                      </a:r>
                      <a:r>
                        <a:rPr lang="en-GB" sz="1600" err="1">
                          <a:latin typeface="Century Gothic"/>
                        </a:rPr>
                        <a:t>vesivaje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Century Gothic"/>
                        </a:rPr>
                        <a:t>Vesivaje</a:t>
                      </a:r>
                      <a:r>
                        <a:rPr lang="en-US" sz="1600">
                          <a:latin typeface="Century Gothic"/>
                        </a:rPr>
                        <a:t> - </a:t>
                      </a:r>
                      <a:r>
                        <a:rPr lang="en-US" sz="1600" b="1" i="0" kern="120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maissi</a:t>
                      </a:r>
                      <a:r>
                        <a:rPr lang="en-US" sz="1600" b="1" i="0" kern="120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auringonkukka</a:t>
                      </a:r>
                      <a:r>
                        <a:rPr lang="en-US" sz="1600" b="1" i="0" kern="120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sokerijuurikas</a:t>
                      </a:r>
                      <a:endParaRPr lang="en-US" sz="1600" b="0" i="0" kern="1200" err="1">
                        <a:solidFill>
                          <a:schemeClr val="lt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>
                          <a:latin typeface="Century Gothic"/>
                        </a:rPr>
                        <a:t> (1. </a:t>
                      </a:r>
                      <a:r>
                        <a:rPr lang="en-US" sz="1600" err="1">
                          <a:latin typeface="Century Gothic"/>
                        </a:rPr>
                        <a:t>toukokuuta</a:t>
                      </a:r>
                      <a:r>
                        <a:rPr lang="en-US" sz="1600">
                          <a:latin typeface="Century Gothic"/>
                        </a:rPr>
                        <a:t> - 31. </a:t>
                      </a:r>
                      <a:r>
                        <a:rPr lang="en-US" sz="1600" err="1">
                          <a:latin typeface="Century Gothic"/>
                        </a:rPr>
                        <a:t>elokuuta</a:t>
                      </a:r>
                      <a:r>
                        <a:rPr lang="en-US" sz="1600">
                          <a:latin typeface="Century Gothic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latin typeface="Century Gothic"/>
                        </a:rPr>
                        <a:t>Keskimääräinen</a:t>
                      </a:r>
                      <a:r>
                        <a:rPr lang="en-US" sz="1600">
                          <a:latin typeface="Century Gothic"/>
                        </a:rPr>
                        <a:t> </a:t>
                      </a:r>
                      <a:r>
                        <a:rPr lang="en-US" sz="1600" err="1">
                          <a:latin typeface="Century Gothic"/>
                        </a:rPr>
                        <a:t>vuotuinen</a:t>
                      </a:r>
                      <a:r>
                        <a:rPr lang="en-US" sz="1600">
                          <a:latin typeface="Century Gothic"/>
                        </a:rPr>
                        <a:t> </a:t>
                      </a:r>
                      <a:r>
                        <a:rPr lang="en-US" sz="1600" err="1">
                          <a:latin typeface="Century Gothic"/>
                        </a:rPr>
                        <a:t>lämpötila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  <a:latin typeface="Century Gothic"/>
                        </a:rPr>
                        <a:t>RCP4.5: 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  <a:latin typeface="Century Gothic"/>
                        </a:rPr>
                        <a:t>välitilanne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+6,38 mm</a:t>
                      </a:r>
                      <a:endParaRPr lang="en-US" sz="1800" b="0" i="0" u="none" strike="noStrike" noProof="0">
                        <a:solidFill>
                          <a:schemeClr val="dk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-1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- 30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/>
                        </a:rPr>
                        <a:t>-3 mm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entury Gothic"/>
                        </a:rPr>
                        <a:t>+1,12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°C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Tulevaisuuden skenaario valituille ilmastonmuutosindikaattoreille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129582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latin typeface="Century Gothic" panose="020B0502020202020204" pitchFamily="34" charset="0"/>
              </a:rPr>
              <a:t>Esitetyt luvut ovat mediaaniarvojen ennustettuja muutoksia lähimenneisyyden (1985-2020) ja lähitulevaisuuden (2021-2050) välillä RCP4.5 (Representative Concentration Pathway) -skenaariossa. </a:t>
            </a: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b="1" err="1">
                <a:latin typeface="Century Gothic"/>
              </a:rPr>
              <a:t>Luomutiloilla</a:t>
            </a:r>
            <a:r>
              <a:rPr lang="en-US" b="1">
                <a:latin typeface="Century Gothic"/>
              </a:rPr>
              <a:t> </a:t>
            </a:r>
            <a:r>
              <a:rPr lang="en-US" b="1" err="1">
                <a:latin typeface="Century Gothic"/>
              </a:rPr>
              <a:t>keskimäärin</a:t>
            </a:r>
            <a:endParaRPr lang="en-US" b="1">
              <a:latin typeface="Century Gothic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err="1">
                <a:latin typeface="Century Gothic"/>
              </a:rPr>
              <a:t>Päästöt</a:t>
            </a:r>
            <a:r>
              <a:rPr lang="en-US">
                <a:latin typeface="Century Gothic"/>
              </a:rPr>
              <a:t> 1</a:t>
            </a:r>
            <a:r>
              <a:rPr lang="en-US" b="0" i="0">
                <a:effectLst/>
                <a:latin typeface="Century Gothic"/>
              </a:rPr>
              <a:t> 082 </a:t>
            </a:r>
            <a:r>
              <a:rPr lang="en-US">
                <a:latin typeface="Century Gothic"/>
              </a:rPr>
              <a:t>kg CO</a:t>
            </a:r>
            <a:r>
              <a:rPr lang="en-US" sz="1300" baseline="-25000">
                <a:latin typeface="Century Gothic"/>
              </a:rPr>
              <a:t>2</a:t>
            </a:r>
            <a:r>
              <a:rPr lang="en-US">
                <a:latin typeface="Century Gothic"/>
              </a:rPr>
              <a:t> </a:t>
            </a:r>
            <a:r>
              <a:rPr lang="en-US" err="1">
                <a:latin typeface="Century Gothic"/>
              </a:rPr>
              <a:t>ekv</a:t>
            </a:r>
            <a:r>
              <a:rPr lang="en-US">
                <a:latin typeface="Century Gothic"/>
              </a:rPr>
              <a:t>/ha/a</a:t>
            </a:r>
            <a:r>
              <a:rPr lang="en-US" b="0" i="0">
                <a:effectLst/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pienemmät</a:t>
            </a:r>
            <a:r>
              <a:rPr lang="en-US" b="0" i="0">
                <a:effectLst/>
                <a:latin typeface="Century Gothic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1600" b="0" i="0" err="1">
                <a:effectLst/>
                <a:latin typeface="Century Gothic"/>
              </a:rPr>
              <a:t>korkeamman</a:t>
            </a:r>
            <a:r>
              <a:rPr lang="en-US" sz="1600" b="0" i="0">
                <a:effectLst/>
                <a:latin typeface="Century Gothic"/>
              </a:rPr>
              <a:t> </a:t>
            </a:r>
            <a:r>
              <a:rPr lang="en-US" sz="1600" err="1">
                <a:latin typeface="Century Gothic"/>
              </a:rPr>
              <a:t>hiilensidonta-asteen</a:t>
            </a:r>
            <a:r>
              <a:rPr lang="en-US" sz="1600" b="0" i="0">
                <a:effectLst/>
                <a:latin typeface="Century Gothic"/>
              </a:rPr>
              <a:t> ja </a:t>
            </a:r>
            <a:r>
              <a:rPr lang="en-US" sz="1600" b="0" i="0" err="1">
                <a:effectLst/>
                <a:latin typeface="Century Gothic"/>
              </a:rPr>
              <a:t>pienempien</a:t>
            </a:r>
            <a:r>
              <a:rPr lang="en-US" sz="1600" b="0" i="0">
                <a:effectLst/>
                <a:latin typeface="Century Gothic"/>
              </a:rPr>
              <a:t> </a:t>
            </a:r>
            <a:r>
              <a:rPr lang="en-US" sz="1600" b="0" i="0" err="1">
                <a:effectLst/>
                <a:latin typeface="Century Gothic"/>
              </a:rPr>
              <a:t>dityppioksidipäästöjen</a:t>
            </a:r>
            <a:r>
              <a:rPr lang="en-US" sz="1600" b="0" i="0">
                <a:effectLst/>
                <a:latin typeface="Century Gothic"/>
              </a:rPr>
              <a:t> ansiosta.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Humuspitoisuus 26 % korkeampi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err="1">
                <a:latin typeface="Century Gothic"/>
              </a:rPr>
              <a:t>Maamurujen</a:t>
            </a:r>
            <a:r>
              <a:rPr lang="en-GB">
                <a:latin typeface="Century Gothic"/>
              </a:rPr>
              <a:t> kestävyys 15 % </a:t>
            </a:r>
            <a:r>
              <a:rPr lang="en-GB" err="1">
                <a:latin typeface="Century Gothic"/>
              </a:rPr>
              <a:t>korkeampi</a:t>
            </a:r>
            <a:endParaRPr lang="en-GB">
              <a:latin typeface="Century Gothic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GB" err="1">
                <a:latin typeface="Century Gothic"/>
              </a:rPr>
              <a:t>Vedenläpäisykyky</a:t>
            </a:r>
            <a:r>
              <a:rPr lang="en-GB">
                <a:latin typeface="Century Gothic"/>
              </a:rPr>
              <a:t> 137 % </a:t>
            </a:r>
            <a:r>
              <a:rPr lang="en-GB" err="1">
                <a:latin typeface="Century Gothic"/>
              </a:rPr>
              <a:t>suurempi</a:t>
            </a:r>
            <a:r>
              <a:rPr lang="en-GB">
                <a:latin typeface="Century Gothic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GB" sz="1600">
                <a:latin typeface="Century Gothic" panose="020B0502020202020204" pitchFamily="34" charset="0"/>
              </a:rPr>
              <a:t>pintavalunnan ja maaperän eroosion vähentäminen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/>
                <a:ea typeface="HGSSoeiKakugothicUB"/>
              </a:rPr>
              <a:t>Luomulla pienempi ilmastovaikutus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2076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>
                <a:effectLst/>
              </a:rPr>
              <a:t>Systemaattinen katsaus tieteellisiin vertailututkimuksiin viimeisten 30 vuoden ajalta lauhkeilla ilmastovyöhykkeillä.</a:t>
            </a:r>
            <a:endParaRPr lang="en-GB" sz="22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925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Typen käytön tehokkuus oli 12 prosenttia korkeampi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Energiankäytön tehokkuus 19 % korkeampi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Viite: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/>
              </a:rPr>
              <a:t>Link: </a:t>
            </a:r>
            <a:r>
              <a:rPr lang="en-US" sz="700">
                <a:ea typeface="+mn-lt"/>
                <a:cs typeface="+mn-lt"/>
              </a:rPr>
              <a:t>https://link.springer.com/article/10.1007/s13165-025-00493-w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980" y="4312738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051" y="5350589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...verrattuna perinteiseen maatalouteen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810577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err="1">
                <a:latin typeface="Century Gothic"/>
                <a:ea typeface="HGSSoeiKakugothicUB"/>
              </a:rPr>
              <a:t>Ilmastoystävällisen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luomuviljelyn</a:t>
            </a:r>
            <a:r>
              <a:rPr lang="en-GB">
                <a:latin typeface="Century Gothic"/>
                <a:ea typeface="HGSSoeiKakugothicUB"/>
              </a:rPr>
              <a:t> </a:t>
            </a:r>
            <a:br>
              <a:rPr lang="en-GB">
                <a:latin typeface="Century Gothic"/>
                <a:ea typeface="HGSSoeiKakugothicUB"/>
              </a:rPr>
            </a:br>
            <a:r>
              <a:rPr lang="en-GB" err="1">
                <a:latin typeface="Century Gothic"/>
                <a:ea typeface="HGSSoeiKakugothicUB"/>
              </a:rPr>
              <a:t>parhaat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käytännöt</a:t>
            </a:r>
            <a:r>
              <a:rPr lang="en-GB">
                <a:latin typeface="Century Gothic"/>
                <a:ea typeface="HGSSoeiKakugothicUB"/>
              </a:rPr>
              <a:t>: </a:t>
            </a:r>
            <a:br>
              <a:rPr lang="en-GB"/>
            </a:br>
            <a:r>
              <a:rPr lang="en-GB" err="1">
                <a:latin typeface="Century Gothic"/>
                <a:ea typeface="HGSSoeiKakugothicUB"/>
              </a:rPr>
              <a:t>Kokemuksia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Suomesta</a:t>
            </a:r>
            <a:endParaRPr lang="en-GB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/>
              <a:t>Ilmastonmuutoksen ymmärtäminen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2865"/>
            <a:ext cx="4501896" cy="4767585"/>
          </a:xfrm>
        </p:spPr>
        <p:txBody>
          <a:bodyPr>
            <a:noAutofit/>
          </a:bodyPr>
          <a:lstStyle/>
          <a:p>
            <a:r>
              <a:rPr lang="en-GB" b="1" err="1"/>
              <a:t>Määritelmä</a:t>
            </a:r>
            <a:r>
              <a:rPr lang="en-GB" b="1"/>
              <a:t>: </a:t>
            </a:r>
            <a:r>
              <a:rPr lang="en-GB" err="1"/>
              <a:t>Ihmisen</a:t>
            </a:r>
            <a:r>
              <a:rPr lang="en-GB"/>
              <a:t> </a:t>
            </a:r>
            <a:r>
              <a:rPr lang="en-GB" err="1"/>
              <a:t>aiheuttamien</a:t>
            </a:r>
            <a:r>
              <a:rPr lang="en-GB"/>
              <a:t> </a:t>
            </a:r>
            <a:r>
              <a:rPr lang="en-GB" err="1"/>
              <a:t>kasvihuonekaasupäästöjen</a:t>
            </a:r>
            <a:r>
              <a:rPr lang="en-GB"/>
              <a:t> </a:t>
            </a:r>
            <a:r>
              <a:rPr lang="en-GB" err="1"/>
              <a:t>aiheuttamat</a:t>
            </a:r>
            <a:r>
              <a:rPr lang="en-GB"/>
              <a:t> </a:t>
            </a:r>
            <a:r>
              <a:rPr lang="en-GB" err="1"/>
              <a:t>pitkän</a:t>
            </a:r>
            <a:r>
              <a:rPr lang="en-GB"/>
              <a:t> </a:t>
            </a:r>
            <a:r>
              <a:rPr lang="en-GB" err="1"/>
              <a:t>aikavälin</a:t>
            </a:r>
            <a:r>
              <a:rPr lang="en-GB"/>
              <a:t> </a:t>
            </a:r>
            <a:r>
              <a:rPr lang="en-GB" err="1"/>
              <a:t>muutokset</a:t>
            </a:r>
            <a:r>
              <a:rPr lang="en-GB"/>
              <a:t> </a:t>
            </a:r>
            <a:r>
              <a:rPr lang="en-GB" err="1"/>
              <a:t>säämalleissa</a:t>
            </a:r>
            <a:r>
              <a:rPr lang="en-GB"/>
              <a:t>, </a:t>
            </a:r>
            <a:r>
              <a:rPr lang="en-GB" err="1"/>
              <a:t>kuten</a:t>
            </a:r>
            <a:r>
              <a:rPr lang="en-GB"/>
              <a:t> </a:t>
            </a:r>
            <a:r>
              <a:rPr lang="en-GB" err="1"/>
              <a:t>lämpötilassa</a:t>
            </a:r>
            <a:r>
              <a:rPr lang="en-GB"/>
              <a:t>, </a:t>
            </a:r>
            <a:r>
              <a:rPr lang="en-GB" err="1"/>
              <a:t>sademäärissä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muissa</a:t>
            </a:r>
            <a:r>
              <a:rPr lang="en-GB"/>
              <a:t> </a:t>
            </a:r>
            <a:r>
              <a:rPr lang="en-GB" err="1"/>
              <a:t>ilmastotekijöissä</a:t>
            </a:r>
            <a:r>
              <a:rPr lang="en-GB"/>
              <a:t>.</a:t>
            </a:r>
          </a:p>
          <a:p>
            <a:r>
              <a:rPr lang="en-GB" b="1" err="1"/>
              <a:t>Ensisijaiset</a:t>
            </a:r>
            <a:r>
              <a:rPr lang="en-GB" b="1"/>
              <a:t> </a:t>
            </a:r>
            <a:r>
              <a:rPr lang="en-GB" b="1" err="1"/>
              <a:t>syyt</a:t>
            </a:r>
            <a:r>
              <a:rPr lang="en-GB" b="1"/>
              <a:t>: </a:t>
            </a:r>
            <a:r>
              <a:rPr lang="en-GB" err="1"/>
              <a:t>Fossiilisten</a:t>
            </a:r>
            <a:r>
              <a:rPr lang="en-GB"/>
              <a:t> </a:t>
            </a:r>
            <a:r>
              <a:rPr lang="en-GB" err="1"/>
              <a:t>polttoaineiden</a:t>
            </a:r>
            <a:r>
              <a:rPr lang="en-GB"/>
              <a:t> </a:t>
            </a:r>
            <a:r>
              <a:rPr lang="en-GB" err="1"/>
              <a:t>laajamittainen</a:t>
            </a:r>
            <a:r>
              <a:rPr lang="en-GB"/>
              <a:t> </a:t>
            </a:r>
            <a:r>
              <a:rPr lang="en-GB" err="1"/>
              <a:t>käyttö</a:t>
            </a:r>
            <a:r>
              <a:rPr lang="en-GB"/>
              <a:t>, </a:t>
            </a:r>
            <a:r>
              <a:rPr lang="en-GB" err="1"/>
              <a:t>teolliset</a:t>
            </a:r>
            <a:r>
              <a:rPr lang="en-GB"/>
              <a:t> </a:t>
            </a:r>
            <a:r>
              <a:rPr lang="en-GB" err="1"/>
              <a:t>prosessit</a:t>
            </a:r>
            <a:r>
              <a:rPr lang="en-GB"/>
              <a:t>, </a:t>
            </a:r>
            <a:r>
              <a:rPr lang="en-GB" err="1"/>
              <a:t>metsäkato</a:t>
            </a:r>
            <a:r>
              <a:rPr lang="en-GB"/>
              <a:t>, </a:t>
            </a:r>
            <a:r>
              <a:rPr lang="en-GB" err="1"/>
              <a:t>intensiivinen</a:t>
            </a:r>
            <a:r>
              <a:rPr lang="en-GB"/>
              <a:t> </a:t>
            </a:r>
            <a:r>
              <a:rPr lang="en-GB" err="1"/>
              <a:t>maataloustoiminta</a:t>
            </a:r>
            <a:r>
              <a:rPr lang="en-GB"/>
              <a:t> </a:t>
            </a:r>
            <a:r>
              <a:rPr lang="en-GB" err="1"/>
              <a:t>jne</a:t>
            </a:r>
            <a:r>
              <a:rPr lang="en-GB"/>
              <a:t>.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https://climate.copernicus.eu/esotc/2024/trends-climate-indicators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E83D0-81DE-4135-B722-4580999ABF01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Hiilidioksidin</a:t>
            </a:r>
            <a:r>
              <a:rPr lang="en-US" b="1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maailmanlaajuinen</a:t>
            </a:r>
            <a:r>
              <a:rPr lang="en-US" b="1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pitoisuus</a:t>
            </a:r>
            <a:r>
              <a:rPr lang="en-US" b="1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b="1" err="1">
                <a:solidFill>
                  <a:srgbClr val="3F405B"/>
                </a:solidFill>
                <a:latin typeface="Century Gothic" panose="020B0502020202020204" pitchFamily="34" charset="0"/>
              </a:rPr>
              <a:t>ilmakehässä</a:t>
            </a:r>
            <a:endParaRPr lang="en-US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 err="1">
                <a:latin typeface="Century Gothic"/>
                <a:ea typeface="HGSSoeiKakugothicUB"/>
              </a:rPr>
              <a:t>Ilmastoystävällisten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luomuviljelymenetelmien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valinta</a:t>
            </a:r>
            <a:endParaRPr lang="en-GB" sz="320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Karja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latin typeface="Century Gothic"/>
              </a:rPr>
              <a:t>Laiduntamisen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optimointi</a:t>
            </a:r>
          </a:p>
          <a:p>
            <a:r>
              <a:rPr lang="en-GB" err="1">
                <a:latin typeface="Century Gothic"/>
              </a:rPr>
              <a:t>Valkuaisomavaraisuus</a:t>
            </a:r>
            <a:endParaRPr lang="en-GB" err="1"/>
          </a:p>
          <a:p>
            <a:r>
              <a:rPr lang="en-GB" err="1">
                <a:latin typeface="Century Gothic"/>
              </a:rPr>
              <a:t>Väkirehun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käytön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vähentäminen</a:t>
            </a:r>
          </a:p>
          <a:p>
            <a:r>
              <a:rPr lang="en-GB">
                <a:latin typeface="Century Gothic"/>
              </a:rPr>
              <a:t>Lannan </a:t>
            </a:r>
            <a:r>
              <a:rPr lang="en-GB" err="1">
                <a:latin typeface="Century Gothic"/>
              </a:rPr>
              <a:t>käytön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mukauttaminen</a:t>
            </a:r>
          </a:p>
          <a:p>
            <a:r>
              <a:rPr lang="en-GB" err="1">
                <a:latin typeface="Century Gothic"/>
              </a:rPr>
              <a:t>Monikäyttörodut</a:t>
            </a:r>
            <a:endParaRPr lang="en-GB" err="1"/>
          </a:p>
          <a:p>
            <a:r>
              <a:rPr lang="en-GB" err="1">
                <a:latin typeface="Century Gothic"/>
              </a:rPr>
              <a:t>Kotieläintuotannon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vähentäminen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ja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siirtyminen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kasvipohjaisempaan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tuotantoon</a:t>
            </a:r>
            <a:r>
              <a:rPr lang="en-GB">
                <a:latin typeface="Century Gothic"/>
              </a:rPr>
              <a:t>.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3191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Kevennetty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muokkaus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Suorakylvö kyntämisen sijasta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Seosviljely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Kerääjäkasvit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Kukkakaistat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Monivuotiset kasvit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Agrometsätalous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Tuotannon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monipuolistaminen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Vesi- tai lämpöstressiin sopeutuneiden lajikkeiden valinta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Sato ja pelto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41806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Siirtyminen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vihreään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sähköön</a:t>
            </a:r>
            <a:endParaRPr lang="en-GB" sz="2000" err="1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Lämmön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talteenotto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maidon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jäähdytyksestä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tai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siipikarjarakennuksista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Maatilalla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tapahtuva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energiankäyttö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ja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br>
              <a:rPr lang="en-US"/>
            </a:br>
            <a:r>
              <a:rPr lang="en-GB" sz="2000">
                <a:solidFill>
                  <a:srgbClr val="3F405B"/>
                </a:solidFill>
                <a:latin typeface="Century Gothic"/>
              </a:rPr>
              <a:t>-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tuotanto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esim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.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aurinkosähkö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Maatilalla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käytettävien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muovien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  <a:r>
              <a:rPr lang="en-GB" sz="2000" err="1">
                <a:solidFill>
                  <a:srgbClr val="3F405B"/>
                </a:solidFill>
                <a:latin typeface="Century Gothic"/>
              </a:rPr>
              <a:t>vähentäminen</a:t>
            </a:r>
            <a:r>
              <a:rPr lang="en-GB" sz="2000">
                <a:solidFill>
                  <a:srgbClr val="3F405B"/>
                </a:solidFill>
                <a:latin typeface="Century Gothic"/>
              </a:rPr>
              <a:t>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3F405B"/>
                </a:solidFill>
                <a:latin typeface="Century Gothic"/>
              </a:rPr>
              <a:t>Sähköajoneuvot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Infrastruktuuri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29167" y="5907688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</a:t>
            </a:r>
            <a:r>
              <a:rPr lang="en-GB" sz="2000" b="1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paljon</a:t>
            </a: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 </a:t>
            </a:r>
            <a:r>
              <a:rPr lang="en-GB" sz="2000" b="1" err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muuta</a:t>
            </a:r>
            <a:endParaRPr lang="en-GB" sz="2000" b="1">
              <a:solidFill>
                <a:srgbClr val="3F405B"/>
              </a:solidFill>
              <a:latin typeface="Century Gothic" panose="020B0502020202020204" pitchFamily="34" charset="0"/>
              <a:ea typeface="HGSSoeiKakugothicUB" panose="020B0400000000000000" pitchFamily="34" charset="-128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Vaihtoehtoiset alat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Tulojen hallinta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Kompostin tuotanto ja käyttö</a:t>
              </a:r>
            </a:p>
            <a:p>
              <a:r>
                <a:rPr lang="en-GB"/>
                <a:t>Lannan varastointi</a:t>
              </a:r>
            </a:p>
            <a:p>
              <a:r>
                <a:rPr lang="en-GB"/>
                <a:t>Lietelannan levitys</a:t>
              </a:r>
            </a:p>
            <a:p>
              <a:r>
                <a:rPr lang="en-GB"/>
                <a:t>Tarkkuusviljely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Maaperän hoito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Maanmuokkaus: syvyyden ja taajuuden vähentäminen, ei-peltolevitys, min-pelto</a:t>
                </a:r>
              </a:p>
              <a:p>
                <a:r>
                  <a:rPr lang="en-GB"/>
                  <a:t>SOM:n lisääminen maaperään </a:t>
                </a:r>
              </a:p>
              <a:p>
                <a:r>
                  <a:rPr lang="en-GB"/>
                  <a:t>Turpeen käytön vähentäminen </a:t>
                </a:r>
              </a:p>
              <a:p>
                <a:r>
                  <a:rPr lang="en-GB"/>
                  <a:t>Soiden uudelleenkostutus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Vesihuolto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Vedenotto</a:t>
                </a:r>
              </a:p>
              <a:p>
                <a:r>
                  <a:rPr lang="en-GB"/>
                  <a:t>Tehokas vedenkäyttö</a:t>
                </a:r>
              </a:p>
              <a:p>
                <a:r>
                  <a:rPr lang="en-GB"/>
                  <a:t>Hyvät kastelukäytännöt</a:t>
                </a:r>
              </a:p>
              <a:p>
                <a:r>
                  <a:rPr lang="en-GB"/>
                  <a:t>Vedenkulutuksen seuranta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Century Gothic"/>
                <a:ea typeface="HGSSoeiKakugothicUB"/>
              </a:rPr>
              <a:t>Esimerkkejä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Suomesta</a:t>
            </a:r>
            <a:endParaRPr lang="en-GB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err="1">
                <a:latin typeface="Century Gothic"/>
              </a:rPr>
              <a:t>Hillintä</a:t>
            </a:r>
            <a:r>
              <a:rPr lang="en-GB">
                <a:latin typeface="Century Gothic"/>
              </a:rPr>
              <a:t> + </a:t>
            </a:r>
            <a:r>
              <a:rPr lang="en-GB" err="1">
                <a:latin typeface="Century Gothic"/>
              </a:rPr>
              <a:t>sopeutuminen</a:t>
            </a:r>
            <a:r>
              <a:rPr lang="en-GB">
                <a:latin typeface="Century Gothic"/>
              </a:rPr>
              <a:t>: </a:t>
            </a:r>
            <a:endParaRPr lang="fi-FI"/>
          </a:p>
          <a:p>
            <a:pPr lvl="1"/>
            <a:r>
              <a:rPr lang="en-GB" sz="2400" err="1">
                <a:latin typeface="Century Gothic"/>
              </a:rPr>
              <a:t>Kevennetty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muokkaus</a:t>
            </a:r>
          </a:p>
          <a:p>
            <a:pPr lvl="1"/>
            <a:r>
              <a:rPr lang="en-GB" sz="2400" err="1">
                <a:latin typeface="Century Gothic"/>
              </a:rPr>
              <a:t>Viherlannoitus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ja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kerääjäkasvit</a:t>
            </a:r>
            <a:endParaRPr lang="en-GB" sz="2400">
              <a:latin typeface="Century Gothic"/>
            </a:endParaRPr>
          </a:p>
          <a:p>
            <a:pPr lvl="1"/>
            <a:r>
              <a:rPr lang="en-GB" sz="2400" err="1">
                <a:latin typeface="Century Gothic"/>
              </a:rPr>
              <a:t>Uudistava</a:t>
            </a:r>
            <a:r>
              <a:rPr lang="en-GB" sz="2400">
                <a:latin typeface="Century Gothic"/>
              </a:rPr>
              <a:t> </a:t>
            </a:r>
            <a:r>
              <a:rPr lang="en-GB" sz="2400" err="1">
                <a:latin typeface="Century Gothic"/>
              </a:rPr>
              <a:t>laidunnus</a:t>
            </a:r>
          </a:p>
          <a:p>
            <a:pPr lvl="1"/>
            <a:endParaRPr lang="en-GB" sz="2400">
              <a:latin typeface="Century Gothic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0643"/>
            <a:ext cx="10515600" cy="604354"/>
          </a:xfrm>
        </p:spPr>
        <p:txBody>
          <a:bodyPr anchor="t">
            <a:noAutofit/>
          </a:bodyPr>
          <a:lstStyle/>
          <a:p>
            <a:r>
              <a:rPr lang="en-GB" sz="3200" err="1">
                <a:latin typeface="Century Gothic"/>
                <a:ea typeface="HGSSoeiKakugothicUB"/>
              </a:rPr>
              <a:t>Hillintä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ja</a:t>
            </a:r>
            <a:r>
              <a:rPr lang="en-GB" sz="3200">
                <a:latin typeface="Century Gothic"/>
                <a:ea typeface="HGSSoeiKakugothicUB"/>
              </a:rPr>
              <a:t> </a:t>
            </a:r>
            <a:r>
              <a:rPr lang="en-GB" sz="3200" err="1">
                <a:latin typeface="Century Gothic"/>
                <a:ea typeface="HGSSoeiKakugothicUB"/>
              </a:rPr>
              <a:t>sopeutuminen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999279"/>
            <a:ext cx="10075470" cy="476532"/>
          </a:xfrm>
        </p:spPr>
        <p:txBody>
          <a:bodyPr>
            <a:normAutofit/>
          </a:bodyPr>
          <a:lstStyle/>
          <a:p>
            <a:r>
              <a:rPr lang="en-GB" err="1">
                <a:latin typeface="Century Gothic"/>
              </a:rPr>
              <a:t>Kevennetty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muokkaus</a:t>
            </a:r>
            <a:r>
              <a:rPr lang="en-GB">
                <a:latin typeface="Century Gothic"/>
              </a:rPr>
              <a:t> </a:t>
            </a:r>
            <a:r>
              <a:rPr lang="en-GB" err="1">
                <a:latin typeface="Century Gothic"/>
              </a:rPr>
              <a:t>Viherlannoitus</a:t>
            </a:r>
            <a:r>
              <a:rPr lang="en-GB">
                <a:latin typeface="Century Gothic"/>
              </a:rPr>
              <a:t>     </a:t>
            </a:r>
            <a:r>
              <a:rPr lang="en-GB" err="1">
                <a:latin typeface="Century Gothic"/>
              </a:rPr>
              <a:t>Kerääjäkasvit</a:t>
            </a:r>
            <a:endParaRPr lang="en-GB" sz="2400" b="1" err="1">
              <a:solidFill>
                <a:srgbClr val="85B096"/>
              </a:solidFill>
              <a:latin typeface="Century Gothic"/>
            </a:endParaRPr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3" name="Kuva 2" descr="Kuva, joka sisältää kohteen piha-, kasvi, Siemenkasvi, Hierochloe&#10;&#10;Tekoälyllä luotu sisältö saattaa olla virheellistä.">
            <a:extLst>
              <a:ext uri="{FF2B5EF4-FFF2-40B4-BE49-F238E27FC236}">
                <a16:creationId xmlns:a16="http://schemas.microsoft.com/office/drawing/2014/main" id="{B670718C-7EB0-ED19-A5A3-56DE9504C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070" y="1686824"/>
            <a:ext cx="3091822" cy="4327534"/>
          </a:xfrm>
          <a:prstGeom prst="rect">
            <a:avLst/>
          </a:prstGeom>
        </p:spPr>
      </p:pic>
      <p:pic>
        <p:nvPicPr>
          <p:cNvPr id="4" name="Kuva 3" descr="Kuva, joka sisältää kohteen kasvi, piha-, ruoho, kukka&#10;&#10;Tekoälyllä luotu sisältö saattaa olla virheellistä.">
            <a:extLst>
              <a:ext uri="{FF2B5EF4-FFF2-40B4-BE49-F238E27FC236}">
                <a16:creationId xmlns:a16="http://schemas.microsoft.com/office/drawing/2014/main" id="{326C05B2-9007-4D7B-288D-386959DF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06864" y="2290843"/>
            <a:ext cx="4391189" cy="3089976"/>
          </a:xfrm>
          <a:prstGeom prst="rect">
            <a:avLst/>
          </a:prstGeom>
        </p:spPr>
      </p:pic>
      <p:pic>
        <p:nvPicPr>
          <p:cNvPr id="6" name="Kuva 5" descr="Kuva, joka sisältää kohteen piha-, taivas, maatalouskone, ruoho&#10;&#10;Tekoälyllä luotu sisältö saattaa olla virheellistä.">
            <a:extLst>
              <a:ext uri="{FF2B5EF4-FFF2-40B4-BE49-F238E27FC236}">
                <a16:creationId xmlns:a16="http://schemas.microsoft.com/office/drawing/2014/main" id="{809C15C9-234C-C210-6BEA-503B17629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7" y="1640237"/>
            <a:ext cx="3117036" cy="43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Hillintä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ja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sopeutuminen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66797" y="1154262"/>
            <a:ext cx="8951843" cy="411956"/>
          </a:xfrm>
        </p:spPr>
        <p:txBody>
          <a:bodyPr anchor="b">
            <a:normAutofit lnSpcReduction="10000"/>
          </a:bodyPr>
          <a:lstStyle/>
          <a:p>
            <a:r>
              <a:rPr lang="en-GB" err="1">
                <a:latin typeface="Century Gothic"/>
              </a:rPr>
              <a:t>Uudistava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laidunnus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3" name="Kuva 2" descr="Kuva, joka sisältää kohteen piha-, pilvi, kenttä, taivas&#10;&#10;Tekoälyllä luotu sisältö saattaa olla virheellistä.">
            <a:extLst>
              <a:ext uri="{FF2B5EF4-FFF2-40B4-BE49-F238E27FC236}">
                <a16:creationId xmlns:a16="http://schemas.microsoft.com/office/drawing/2014/main" id="{4781D9E7-A3EE-4D65-4DD8-73F6B164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" t="42" r="8922" b="14514"/>
          <a:stretch>
            <a:fillRect/>
          </a:stretch>
        </p:blipFill>
        <p:spPr>
          <a:xfrm>
            <a:off x="982010" y="1741437"/>
            <a:ext cx="5168959" cy="36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/>
          </a:bodyPr>
          <a:lstStyle/>
          <a:p>
            <a:r>
              <a:rPr lang="en-GB" sz="3300"/>
              <a:t>Miten löytää lisätietoja parhaista käytännöistä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6046E7-F96A-A622-88B3-913B0B905069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2E99A4-FC58-7AEA-EB8E-370DAB5C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84DA37F-FD56-2598-05B5-A5BCAD29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2FF6C-C9EB-F808-DAD5-BED09393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/>
          </a:bodyPr>
          <a:lstStyle/>
          <a:p>
            <a:r>
              <a:rPr lang="en-GB" sz="3300"/>
              <a:t>Miten löytää lisätietoja parhaista käytännöistä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6499481" y="3140539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~50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tietomateriaalia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ilmastoystävällisen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err="1">
                <a:solidFill>
                  <a:schemeClr val="bg1"/>
                </a:solidFill>
                <a:latin typeface="Century Gothic"/>
              </a:rPr>
              <a:t>luomuviljelyn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käytännöistä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saatavilla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useilla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eurooppalaisilla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kielillä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Päätelmät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GB" err="1">
                <a:latin typeface="Century Gothic"/>
              </a:rPr>
              <a:t>Ekologisesta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näkökulmasta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katsottuna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luonnonmukaisella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tuotannolla</a:t>
            </a:r>
            <a:r>
              <a:rPr lang="en-GB">
                <a:latin typeface="Century Gothic"/>
              </a:rPr>
              <a:t> on </a:t>
            </a:r>
            <a:r>
              <a:rPr lang="en-GB" err="1">
                <a:latin typeface="Century Gothic"/>
              </a:rPr>
              <a:t>suuri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potentiaali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ilmastoratkaisujen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edistämisessä</a:t>
            </a:r>
            <a:r>
              <a:rPr lang="en-GB">
                <a:latin typeface="Century Gothic"/>
              </a:rPr>
              <a:t>.</a:t>
            </a:r>
          </a:p>
          <a:p>
            <a:pPr marL="457200" indent="-457200"/>
            <a:r>
              <a:rPr lang="en-GB" err="1">
                <a:latin typeface="Century Gothic"/>
              </a:rPr>
              <a:t>Mahdollisuuksia</a:t>
            </a:r>
            <a:r>
              <a:rPr lang="en-GB">
                <a:latin typeface="Century Gothic"/>
              </a:rPr>
              <a:t> </a:t>
            </a:r>
            <a:r>
              <a:rPr lang="en-GB" err="1">
                <a:latin typeface="Century Gothic"/>
              </a:rPr>
              <a:t>hillintään</a:t>
            </a:r>
            <a:r>
              <a:rPr lang="en-GB">
                <a:latin typeface="Century Gothic"/>
              </a:rPr>
              <a:t> on... </a:t>
            </a:r>
            <a:r>
              <a:rPr lang="en-GB" err="1">
                <a:latin typeface="Century Gothic"/>
              </a:rPr>
              <a:t>mutta</a:t>
            </a:r>
            <a:r>
              <a:rPr lang="en-GB">
                <a:latin typeface="Century Gothic"/>
              </a:rPr>
              <a:t> ne </a:t>
            </a:r>
            <a:r>
              <a:rPr lang="en-GB" err="1">
                <a:latin typeface="Century Gothic"/>
              </a:rPr>
              <a:t>ovat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suhteellisen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rajalliset</a:t>
            </a:r>
            <a:r>
              <a:rPr lang="en-GB">
                <a:latin typeface="Century Gothic"/>
              </a:rPr>
              <a:t>.</a:t>
            </a:r>
          </a:p>
          <a:p>
            <a:pPr marL="457200" indent="-457200"/>
            <a:r>
              <a:rPr lang="en-GB" err="1">
                <a:latin typeface="Century Gothic"/>
              </a:rPr>
              <a:t>Tarjoaa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mahdollisuuksia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ilmastonmuutokseen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sopeutumiseen</a:t>
            </a:r>
            <a:r>
              <a:rPr lang="en-GB">
                <a:latin typeface="Century Gothic"/>
              </a:rPr>
              <a:t>.</a:t>
            </a:r>
            <a:endParaRPr lang="en-GB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err="1">
                <a:latin typeface="Century Gothic"/>
              </a:rPr>
              <a:t>Käytäntöjä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voidaan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optimoida</a:t>
            </a:r>
            <a:r>
              <a:rPr lang="en-GB">
                <a:latin typeface="Century Gothic"/>
              </a:rPr>
              <a:t>, </a:t>
            </a:r>
            <a:r>
              <a:rPr lang="en-GB" err="1">
                <a:latin typeface="Century Gothic"/>
              </a:rPr>
              <a:t>jotta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viljelijöitä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voidaan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tukea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sopeutumaan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ilmastonmuutoksen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aiheuttamiin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haasteisiin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keskipitkällä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ja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pitkällä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aikavälillä</a:t>
            </a:r>
            <a:r>
              <a:rPr lang="en-GB">
                <a:latin typeface="Century Gothic"/>
              </a:rPr>
              <a:t>.</a:t>
            </a:r>
          </a:p>
          <a:p>
            <a:pPr marL="457200" indent="-457200"/>
            <a:r>
              <a:rPr lang="en-GB" err="1">
                <a:latin typeface="Century Gothic"/>
              </a:rPr>
              <a:t>Harkitaan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kompromisseja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satotasojen</a:t>
            </a:r>
            <a:r>
              <a:rPr lang="en-GB">
                <a:latin typeface="Century Gothic"/>
              </a:rPr>
              <a:t> </a:t>
            </a:r>
            <a:r>
              <a:rPr lang="en-GB" err="1">
                <a:latin typeface="Century Gothic"/>
              </a:rPr>
              <a:t>sekä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satotasojen</a:t>
            </a:r>
            <a:r>
              <a:rPr lang="en-GB">
                <a:latin typeface="Century Gothic"/>
              </a:rPr>
              <a:t> </a:t>
            </a:r>
            <a:r>
              <a:rPr lang="en-GB" err="1">
                <a:latin typeface="Century Gothic"/>
              </a:rPr>
              <a:t>tasaisuuden</a:t>
            </a:r>
            <a:r>
              <a:rPr lang="en-GB">
                <a:latin typeface="Century Gothic"/>
              </a:rPr>
              <a:t>  </a:t>
            </a:r>
            <a:r>
              <a:rPr lang="en-GB" err="1">
                <a:latin typeface="Century Gothic"/>
              </a:rPr>
              <a:t>välillä</a:t>
            </a:r>
            <a:r>
              <a:rPr lang="en-GB">
                <a:latin typeface="Century Gothic"/>
              </a:rPr>
              <a:t>.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Luonnonmukaisen maatalouden rooli ilmastonmuutoksen hillitsemisessä ja siihen sopeutumisessa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Haasteita on lukuisia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/>
          </a:bodyPr>
          <a:lstStyle/>
          <a:p>
            <a:r>
              <a:rPr lang="en-GB" sz="2400"/>
              <a:t>Tunnelinäkökulman välttämiseksi koko järjestelmä on otettava huomioon maatilalle sopivien käytäntöjen valinnassa.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Linkki: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17290-4F95-F124-BBBB-7740808C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Kiitos!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1E9DC-852D-19AA-8940-5E7ECF0DF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70DED-B7C8-8C51-7140-7E2EAB6FEDE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E260A-9766-F9A2-2C5E-D3AA4345C50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37ABF-E8AA-87A3-9582-896024AE879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933-9FC3-7137-000E-F91738DDBE5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30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Ilmastonmuutoksen ymmärtäminen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 err="1">
                <a:ea typeface="+mn-lt"/>
                <a:cs typeface="+mn-lt"/>
              </a:rPr>
              <a:t>Maailmanlaajuinen</a:t>
            </a:r>
            <a:r>
              <a:rPr lang="en-GB" sz="2800" b="1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lämpötilan</a:t>
            </a:r>
            <a:r>
              <a:rPr lang="en-GB" sz="2800" b="1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nousu</a:t>
            </a:r>
            <a:endParaRPr lang="en-GB" sz="2800">
              <a:ea typeface="+mn-lt"/>
              <a:cs typeface="+mn-lt"/>
            </a:endParaRPr>
          </a:p>
          <a:p>
            <a:r>
              <a:rPr lang="en-GB" sz="2800" err="1">
                <a:ea typeface="+mn-lt"/>
                <a:cs typeface="+mn-lt"/>
              </a:rPr>
              <a:t>Maailmanlaajuinen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lämpötila</a:t>
            </a:r>
            <a:r>
              <a:rPr lang="en-GB" sz="2800">
                <a:ea typeface="+mn-lt"/>
                <a:cs typeface="+mn-lt"/>
              </a:rPr>
              <a:t> on ~ +1,3 °C </a:t>
            </a:r>
            <a:r>
              <a:rPr lang="en-GB" sz="2800" err="1">
                <a:ea typeface="+mn-lt"/>
                <a:cs typeface="+mn-lt"/>
              </a:rPr>
              <a:t>lämpimämpi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kuin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err="1">
                <a:ea typeface="+mn-lt"/>
                <a:cs typeface="+mn-lt"/>
              </a:rPr>
              <a:t>esiteollinen</a:t>
            </a:r>
            <a:r>
              <a:rPr lang="en-GB" sz="2800">
                <a:ea typeface="+mn-lt"/>
                <a:cs typeface="+mn-lt"/>
              </a:rPr>
              <a:t> </a:t>
            </a:r>
            <a:r>
              <a:rPr lang="en-GB" sz="2800" b="1" err="1">
                <a:ea typeface="+mn-lt"/>
                <a:cs typeface="+mn-lt"/>
              </a:rPr>
              <a:t>keskiarvo</a:t>
            </a:r>
            <a:r>
              <a:rPr lang="en-GB" sz="2800">
                <a:ea typeface="+mn-lt"/>
                <a:cs typeface="+mn-lt"/>
              </a:rPr>
              <a:t>.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Vaihtoehtoinen kuvaaja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CB991-A92C-4AF7-A02F-C43E1C441158}"/>
              </a:ext>
            </a:extLst>
          </p:cNvPr>
          <p:cNvSpPr/>
          <p:nvPr/>
        </p:nvSpPr>
        <p:spPr>
          <a:xfrm>
            <a:off x="6096000" y="1574694"/>
            <a:ext cx="538584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 panose="020B0502020202020204" pitchFamily="34" charset="0"/>
              </a:rPr>
              <a:t>Kuinka paljon vuotuiset globaalilämpötilat poikkeavat kehittyneistä ilmastokeskiarvoista?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Ilmastonmuutoksen ymmärtäminen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Maailmanlaajuinen lämpötilan nousu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Maailmanlaajuinen lämpötila on ~ +1,3 °C lämpimämpi kuin esiteollinen </a:t>
            </a:r>
            <a:r>
              <a:rPr lang="en-GB" sz="2800" b="1">
                <a:ea typeface="+mn-lt"/>
                <a:cs typeface="+mn-lt"/>
              </a:rPr>
              <a:t>keskiarvo</a:t>
            </a:r>
            <a:r>
              <a:rPr lang="en-GB" sz="2800">
                <a:ea typeface="+mn-lt"/>
                <a:cs typeface="+mn-lt"/>
              </a:rPr>
              <a:t>.</a:t>
            </a:r>
          </a:p>
          <a:p>
            <a:r>
              <a:rPr lang="en-GB" sz="2800">
                <a:ea typeface="+mn-lt"/>
                <a:cs typeface="+mn-lt"/>
              </a:rPr>
              <a:t>Vuosi 2024 oli kaikkien aikojen lämpimin vuosi</a:t>
            </a:r>
          </a:p>
          <a:p>
            <a:pPr lvl="1"/>
            <a:r>
              <a:rPr lang="en-GB" sz="2600" b="0" i="0">
                <a:effectLst/>
              </a:rPr>
              <a:t>+1,60°C lämpimämpi kuin esiteollinen taso.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Vaihtoehtoinen kuvaaja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2BABA5-B94C-40C6-97C2-34D4920EAF15}"/>
              </a:ext>
            </a:extLst>
          </p:cNvPr>
          <p:cNvSpPr/>
          <p:nvPr/>
        </p:nvSpPr>
        <p:spPr>
          <a:xfrm>
            <a:off x="6331670" y="1058859"/>
            <a:ext cx="538584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/>
              </a:rPr>
              <a:t>Ilman pintalämpötilan poikkeamat ja äärilämpötilat vuonna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5253885" cy="849743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Ilmastonmuutoksen</a:t>
            </a:r>
            <a:r>
              <a:rPr lang="en-GB"/>
              <a:t> </a:t>
            </a:r>
            <a:r>
              <a:rPr lang="en-GB" err="1"/>
              <a:t>ymmärtäminen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Hydrologisten mallien muutokset</a:t>
            </a:r>
          </a:p>
          <a:p>
            <a:r>
              <a:rPr lang="en-GB" sz="2800">
                <a:ea typeface="+mn-lt"/>
                <a:cs typeface="+mn-lt"/>
              </a:rPr>
              <a:t>Korkeammat lämpötilat lisäävät haihtumista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suurempi ilmakehän kosteus ja sademäärä.</a:t>
            </a:r>
          </a:p>
          <a:p>
            <a:r>
              <a:rPr lang="en-GB" sz="2800">
                <a:ea typeface="+mn-lt"/>
                <a:cs typeface="+mn-lt"/>
              </a:rPr>
              <a:t>Vaikutukset vaihtelevat suuresti eri alueilla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Linkki: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Linkki: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Vaihtoehtoiset kaaviot yksityiskohtaista ymmärrystä varten: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Linkki: https://climate.copernicus.eu/global-climate-highlights-2024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9E8EA2-0F8D-4648-9B46-9E6A325A8410}"/>
              </a:ext>
            </a:extLst>
          </p:cNvPr>
          <p:cNvSpPr/>
          <p:nvPr/>
        </p:nvSpPr>
        <p:spPr>
          <a:xfrm>
            <a:off x="5700074" y="1264638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3F405B"/>
                </a:solidFill>
                <a:latin typeface="Century Gothic" panose="020B0502020202020204" pitchFamily="34" charset="0"/>
              </a:rPr>
              <a:t>Kiihtynyt 2-4 % celsiusastetta kohden vuodesta 1960 lähtien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67" y="218966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5254898" cy="785168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Ilmastonmuutoksen</a:t>
            </a:r>
            <a:r>
              <a:rPr lang="en-GB"/>
              <a:t> </a:t>
            </a:r>
            <a:r>
              <a:rPr lang="en-GB" err="1"/>
              <a:t>ymmärtäminen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99672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Merenpinnan nousu ja valtamerten happamoituminen</a:t>
            </a:r>
          </a:p>
          <a:p>
            <a:r>
              <a:rPr lang="en-GB" sz="2800">
                <a:ea typeface="+mn-lt"/>
                <a:cs typeface="+mn-lt"/>
              </a:rPr>
              <a:t>Meriveden lämpölaajeneminen ja jäätiköiden sulaminen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merenpinnan nousu</a:t>
            </a:r>
          </a:p>
          <a:p>
            <a:r>
              <a:rPr lang="en-GB" sz="2800">
                <a:ea typeface="+mn-lt"/>
                <a:cs typeface="+mn-lt"/>
              </a:rPr>
              <a:t>CO₂:n lisääntynyt imeytyminen valtameriin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happamoituminen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.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Ilmastostressitekijät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Linkki: https://climate.copernicus.eu/esotc/2024/trends-climate-indicators</a:t>
            </a:r>
          </a:p>
        </p:txBody>
      </p:sp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Vaihtoehtoinen kuvaaja: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Linkki: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254D16-CF0D-4C14-A0A2-EED3A5FB4C59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>
                <a:solidFill>
                  <a:srgbClr val="3F405B"/>
                </a:solidFill>
                <a:latin typeface="Century Gothic" panose="020B0502020202020204" pitchFamily="34" charset="0"/>
              </a:rPr>
              <a:t>Grönlannin jääpeitteen massatase ja sen vaikutus merenpinnan nousuun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984992" cy="536747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Ilmastonmuutoksen</a:t>
            </a:r>
            <a:r>
              <a:rPr lang="en-GB"/>
              <a:t> </a:t>
            </a:r>
            <a:r>
              <a:rPr lang="en-GB" err="1"/>
              <a:t>kertautuvat</a:t>
            </a:r>
            <a:r>
              <a:rPr lang="en-GB"/>
              <a:t> </a:t>
            </a:r>
            <a:r>
              <a:rPr lang="en-GB" err="1"/>
              <a:t>vaikutukset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Lämpöaallot/stressi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288920" y="1235510"/>
            <a:ext cx="163846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2800" b="1" err="1">
                <a:solidFill>
                  <a:srgbClr val="3F405B"/>
                </a:solidFill>
                <a:latin typeface="Century Gothic"/>
              </a:rPr>
              <a:t>Ilmasto-stressi-tekijät</a:t>
            </a:r>
            <a:endParaRPr lang="en-GB" sz="2800" b="1" err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Riskit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304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Maailmanlaajuinen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lämpötilan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nousu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Hydrologisten mallien muutokset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9251886" y="2068955"/>
            <a:ext cx="2571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Merenpinnan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nousu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ja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valtamerten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happamoituminen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986215" y="2372330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err="1">
                <a:latin typeface="Century Gothic" panose="020B0502020202020204" pitchFamily="34" charset="0"/>
              </a:rPr>
              <a:t>Kuivuus</a:t>
            </a:r>
            <a:r>
              <a:rPr lang="en-GB">
                <a:latin typeface="Century Gothic" panose="020B0502020202020204" pitchFamily="34" charset="0"/>
              </a:rPr>
              <a:t>	           </a:t>
            </a:r>
            <a:r>
              <a:rPr lang="en-GB" err="1">
                <a:latin typeface="Century Gothic" panose="020B0502020202020204" pitchFamily="34" charset="0"/>
              </a:rPr>
              <a:t>Maastopalot</a:t>
            </a:r>
            <a:r>
              <a:rPr lang="en-GB">
                <a:latin typeface="Century Gothic" panose="020B0502020202020204" pitchFamily="34" charset="0"/>
              </a:rPr>
              <a:t>           </a:t>
            </a:r>
            <a:r>
              <a:rPr lang="en-GB" err="1">
                <a:latin typeface="Century Gothic" panose="020B0502020202020204" pitchFamily="34" charset="0"/>
              </a:rPr>
              <a:t>Tulvat</a:t>
            </a:r>
            <a:r>
              <a:rPr lang="en-GB">
                <a:latin typeface="Century Gothic" panose="020B0502020202020204" pitchFamily="34" charset="0"/>
              </a:rPr>
              <a:t>              </a:t>
            </a:r>
            <a:r>
              <a:rPr lang="en-GB" err="1">
                <a:latin typeface="Century Gothic" panose="020B0502020202020204" pitchFamily="34" charset="0"/>
              </a:rPr>
              <a:t>Eroosio</a:t>
            </a:r>
            <a:endParaRPr lang="en-GB">
              <a:latin typeface="Century Gothic" panose="020B0502020202020204" pitchFamily="34" charset="0"/>
            </a:endParaRPr>
          </a:p>
          <a:p>
            <a:endParaRPr lang="en-GB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288920" y="4509613"/>
            <a:ext cx="11693466" cy="2145098"/>
            <a:chOff x="288920" y="4509613"/>
            <a:chExt cx="11693466" cy="21450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8818534" y="5465714"/>
              <a:ext cx="31638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Biologisen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monimuotoisuuden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väheneminen</a:t>
              </a:r>
              <a:endParaRPr lang="en-GB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288920" y="5269716"/>
              <a:ext cx="2142158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l"/>
              <a:r>
                <a:rPr lang="en-GB" sz="2800" b="1" err="1">
                  <a:solidFill>
                    <a:srgbClr val="3F405B"/>
                  </a:solidFill>
                  <a:latin typeface="Century Gothic"/>
                </a:rPr>
                <a:t>Merkit-tävät</a:t>
              </a:r>
              <a:r>
                <a:rPr lang="en-GB" sz="2800" b="1">
                  <a:solidFill>
                    <a:srgbClr val="3F405B"/>
                  </a:solidFill>
                  <a:latin typeface="Century Gothic"/>
                </a:rPr>
                <a:t> </a:t>
              </a:r>
              <a:r>
                <a:rPr lang="en-GB" sz="2800" b="1" err="1">
                  <a:solidFill>
                    <a:srgbClr val="3F405B"/>
                  </a:solidFill>
                  <a:latin typeface="Century Gothic"/>
                </a:rPr>
                <a:t>vaikutukset</a:t>
              </a:r>
              <a:endParaRPr lang="en-GB" sz="2800" b="1">
                <a:solidFill>
                  <a:srgbClr val="3F405B"/>
                </a:solidFill>
                <a:latin typeface="Century Gothic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795718" y="4509613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452400" y="5715656"/>
              <a:ext cx="22069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Infrastruktuurin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vahingoittuminen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err="1">
                  <a:latin typeface="Century Gothic"/>
                </a:rPr>
                <a:t>Kansantervey-delliset</a:t>
              </a:r>
              <a:r>
                <a:rPr lang="en-GB">
                  <a:latin typeface="Century Gothic"/>
                </a:rPr>
                <a:t> </a:t>
              </a:r>
              <a:r>
                <a:rPr lang="en-GB" err="1">
                  <a:latin typeface="Century Gothic"/>
                </a:rPr>
                <a:t>riskit</a:t>
              </a:r>
              <a:r>
                <a:rPr lang="en-GB">
                  <a:latin typeface="Century Gothic"/>
                </a:rPr>
                <a:t>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Heikentyneet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r>
                <a:rPr lang="en-GB" err="1">
                  <a:latin typeface="Century Gothic" panose="020B0502020202020204" pitchFamily="34" charset="0"/>
                </a:rPr>
                <a:t>luonnonvarat</a:t>
              </a:r>
              <a:r>
                <a:rPr lang="en-GB">
                  <a:latin typeface="Century Gothic" panose="020B0502020202020204" pitchFamily="34" charset="0"/>
                </a:rPr>
                <a:t>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Glacier: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440946"/>
            <a:ext cx="11623536" cy="1041182"/>
          </a:xfrm>
        </p:spPr>
        <p:txBody>
          <a:bodyPr>
            <a:noAutofit/>
          </a:bodyPr>
          <a:lstStyle/>
          <a:p>
            <a:r>
              <a:rPr lang="en-GB" sz="3600" err="1"/>
              <a:t>Maatalouden</a:t>
            </a:r>
            <a:r>
              <a:rPr lang="en-GB" sz="3600"/>
              <a:t> </a:t>
            </a:r>
            <a:r>
              <a:rPr lang="en-GB" sz="3600" err="1">
                <a:solidFill>
                  <a:srgbClr val="85B096"/>
                </a:solidFill>
                <a:ea typeface="+mn-ea"/>
                <a:cs typeface="+mn-cs"/>
              </a:rPr>
              <a:t>kolmiulotteinen</a:t>
            </a:r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 </a:t>
            </a:r>
            <a:r>
              <a:rPr lang="en-GB" sz="3600" err="1">
                <a:solidFill>
                  <a:srgbClr val="85B096"/>
                </a:solidFill>
                <a:ea typeface="+mn-ea"/>
                <a:cs typeface="+mn-cs"/>
              </a:rPr>
              <a:t>rooli</a:t>
            </a:r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 </a:t>
            </a:r>
            <a:r>
              <a:rPr lang="en-GB" sz="3600" err="1"/>
              <a:t>ilmastonmuutoksessa</a:t>
            </a:r>
            <a:r>
              <a:rPr lang="en-GB" sz="360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err="1"/>
              <a:t>Maatalouden</a:t>
            </a:r>
            <a:r>
              <a:rPr lang="en-GB"/>
              <a:t> </a:t>
            </a:r>
            <a:r>
              <a:rPr lang="en-GB" err="1"/>
              <a:t>osuus</a:t>
            </a:r>
            <a:r>
              <a:rPr lang="en-GB"/>
              <a:t> </a:t>
            </a:r>
            <a:r>
              <a:rPr lang="en-GB" err="1"/>
              <a:t>EU:n</a:t>
            </a:r>
            <a:r>
              <a:rPr lang="en-GB"/>
              <a:t> </a:t>
            </a:r>
            <a:r>
              <a:rPr lang="en-GB" err="1"/>
              <a:t>kasvihuonekaasupäästöistä</a:t>
            </a:r>
            <a:r>
              <a:rPr lang="en-GB"/>
              <a:t> on </a:t>
            </a:r>
            <a:r>
              <a:rPr lang="en-GB" err="1"/>
              <a:t>noin</a:t>
            </a:r>
            <a:r>
              <a:rPr lang="en-GB"/>
              <a:t> 10 </a:t>
            </a:r>
            <a:r>
              <a:rPr lang="en-GB" err="1"/>
              <a:t>prosenttia</a:t>
            </a:r>
            <a:r>
              <a:rPr lang="en-GB"/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Ilmastonmuutos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vaarantaa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elintarviketuotannon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514256" y="3266461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Maatalous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ilmastonmuutoksen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err="1">
                <a:solidFill>
                  <a:srgbClr val="85B096"/>
                </a:solidFill>
                <a:latin typeface="Century Gothic" panose="020B0502020202020204" pitchFamily="34" charset="0"/>
              </a:rPr>
              <a:t>ratkaisijana</a:t>
            </a:r>
            <a:endParaRPr lang="en-GB" sz="2400" b="1">
              <a:solidFill>
                <a:srgbClr val="85B09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865633" y="2401442"/>
            <a:ext cx="1189571" cy="437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/>
              </a:rPr>
              <a:t>Hillintä</a:t>
            </a:r>
            <a:endParaRPr lang="en-GB" sz="2400" err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Sopeutuminen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669199" y="2072761"/>
            <a:ext cx="1643979" cy="270327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6991743" y="2346084"/>
            <a:ext cx="2934198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Hillintä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Ilmastonmuutoksen vaikutusten vähentäminen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err="1">
                <a:latin typeface="Century Gothic"/>
                <a:ea typeface="Calibri"/>
                <a:cs typeface="Calibri"/>
              </a:rPr>
              <a:t>Tavoite</a:t>
            </a:r>
            <a:r>
              <a:rPr lang="en-GB" sz="3200">
                <a:latin typeface="Century Gothic"/>
                <a:ea typeface="Calibri"/>
                <a:cs typeface="Calibri"/>
              </a:rPr>
              <a:t>: </a:t>
            </a:r>
            <a:r>
              <a:rPr lang="en-GB" sz="3200" err="1">
                <a:latin typeface="Century Gothic"/>
                <a:ea typeface="Calibri"/>
                <a:cs typeface="Calibri"/>
              </a:rPr>
              <a:t>Kasvihuonekaasupäästöjen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vähentäminen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ja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hiilensidonnan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tehostaminen</a:t>
            </a:r>
            <a:r>
              <a:rPr lang="en-GB" sz="3200">
                <a:latin typeface="Century Gothic"/>
                <a:ea typeface="Calibri"/>
                <a:cs typeface="Calibri"/>
              </a:rPr>
              <a:t>.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 err="1">
                <a:latin typeface="Century Gothic"/>
                <a:ea typeface="Calibri"/>
                <a:cs typeface="Calibri"/>
              </a:rPr>
              <a:t>Hillintä</a:t>
            </a:r>
            <a:r>
              <a:rPr lang="en-GB" sz="3200" b="1">
                <a:latin typeface="Century Gothic"/>
                <a:ea typeface="Calibri"/>
                <a:cs typeface="Calibri"/>
              </a:rPr>
              <a:t> = </a:t>
            </a:r>
            <a:r>
              <a:rPr lang="en-GB" sz="3200" b="1" err="1">
                <a:latin typeface="Century Gothic"/>
                <a:ea typeface="Calibri"/>
                <a:cs typeface="Calibri"/>
              </a:rPr>
              <a:t>Tulevan</a:t>
            </a:r>
            <a:r>
              <a:rPr lang="en-GB" sz="3200" b="1">
                <a:latin typeface="Century Gothic"/>
                <a:ea typeface="Calibri"/>
                <a:cs typeface="Calibri"/>
              </a:rPr>
              <a:t> </a:t>
            </a:r>
            <a:r>
              <a:rPr lang="en-GB" sz="3200" b="1" err="1">
                <a:latin typeface="Century Gothic"/>
                <a:ea typeface="Calibri"/>
                <a:cs typeface="Calibri"/>
              </a:rPr>
              <a:t>ilmastonmuutoksen</a:t>
            </a:r>
            <a:r>
              <a:rPr lang="en-GB" sz="3200" b="1">
                <a:latin typeface="Century Gothic"/>
                <a:ea typeface="Calibri"/>
                <a:cs typeface="Calibri"/>
              </a:rPr>
              <a:t> </a:t>
            </a:r>
            <a:r>
              <a:rPr lang="en-GB" sz="3200" b="1" err="1">
                <a:latin typeface="Century Gothic"/>
                <a:ea typeface="Calibri"/>
                <a:cs typeface="Calibri"/>
              </a:rPr>
              <a:t>ehkäiseminen</a:t>
            </a:r>
            <a:r>
              <a:rPr lang="en-GB" sz="3200" b="1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päästöjä</a:t>
            </a:r>
            <a:r>
              <a:rPr lang="en-GB" sz="3200">
                <a:latin typeface="Century Gothic"/>
                <a:ea typeface="Calibri"/>
                <a:cs typeface="Calibri"/>
              </a:rPr>
              <a:t> </a:t>
            </a:r>
            <a:r>
              <a:rPr lang="en-GB" sz="3200" err="1">
                <a:latin typeface="Century Gothic"/>
                <a:ea typeface="Calibri"/>
                <a:cs typeface="Calibri"/>
              </a:rPr>
              <a:t>vähentämällä</a:t>
            </a:r>
            <a:r>
              <a:rPr lang="en-GB" sz="3200">
                <a:latin typeface="Century Gothic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3c16e-7537-4e12-aeaa-392e5d7335a1" xsi:nil="true"/>
    <lcf76f155ced4ddcb4097134ff3c332f xmlns="d7739279-86aa-4b23-979e-90ec9f51dfc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4ADB0EF8AEFD4DA5F1D07BDE5927E7" ma:contentTypeVersion="12" ma:contentTypeDescription="Create a new document." ma:contentTypeScope="" ma:versionID="4a54e08ee44a054306b2c2ce786ded00">
  <xsd:schema xmlns:xsd="http://www.w3.org/2001/XMLSchema" xmlns:xs="http://www.w3.org/2001/XMLSchema" xmlns:p="http://schemas.microsoft.com/office/2006/metadata/properties" xmlns:ns2="d7739279-86aa-4b23-979e-90ec9f51dfc1" xmlns:ns3="4813c16e-7537-4e12-aeaa-392e5d7335a1" targetNamespace="http://schemas.microsoft.com/office/2006/metadata/properties" ma:root="true" ma:fieldsID="377db2134b24c3294052ccbfe360e2a0" ns2:_="" ns3:_="">
    <xsd:import namespace="d7739279-86aa-4b23-979e-90ec9f51dfc1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39279-86aa-4b23-979e-90ec9f51df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C5161-75C3-48D7-BFAA-631FE46256F2}">
  <ds:schemaRefs>
    <ds:schemaRef ds:uri="4813c16e-7537-4e12-aeaa-392e5d7335a1"/>
    <ds:schemaRef ds:uri="d7739279-86aa-4b23-979e-90ec9f51df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0BF80-50CF-4269-96AD-6418E84613B0}">
  <ds:schemaRefs>
    <ds:schemaRef ds:uri="4813c16e-7537-4e12-aeaa-392e5d7335a1"/>
    <ds:schemaRef ds:uri="d7739279-86aa-4b23-979e-90ec9f51df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1914</Words>
  <Application>Microsoft Macintosh PowerPoint</Application>
  <PresentationFormat>Widescreen</PresentationFormat>
  <Paragraphs>332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HGSSoeiKakugothicUB</vt:lpstr>
      <vt:lpstr>Arial</vt:lpstr>
      <vt:lpstr>Calibri</vt:lpstr>
      <vt:lpstr>Century Gothic</vt:lpstr>
      <vt:lpstr>jostmedium</vt:lpstr>
      <vt:lpstr>Lato</vt:lpstr>
      <vt:lpstr>Times New Roman</vt:lpstr>
      <vt:lpstr>Tema de Office</vt:lpstr>
      <vt:lpstr>PowerPoint Presentation</vt:lpstr>
      <vt:lpstr>Ilmastonmuutoksen ymmärtäminen</vt:lpstr>
      <vt:lpstr>Ilmastonmuutoksen ymmärtäminen</vt:lpstr>
      <vt:lpstr>Ilmastonmuutoksen ymmärtäminen</vt:lpstr>
      <vt:lpstr>Ilmastonmuutoksen ymmärtäminen</vt:lpstr>
      <vt:lpstr>Ilmastonmuutoksen ymmärtäminen</vt:lpstr>
      <vt:lpstr>Ilmastonmuutoksen kertautuvat vaikutukset</vt:lpstr>
      <vt:lpstr>Maatalouden kolmiulotteinen rooli ilmastonmuutoksessa </vt:lpstr>
      <vt:lpstr>Hillintä</vt:lpstr>
      <vt:lpstr>EU:n maatalouden päästöt  hillintäpotentiaali</vt:lpstr>
      <vt:lpstr>Ruokajärjestelmän kasvihuonekaasupäästöt vuonna 2020 ja päästösuuntaukset (2000-2020):</vt:lpstr>
      <vt:lpstr>PowerPoint Presentation</vt:lpstr>
      <vt:lpstr>Maatalouden kolmiulotteinen rooli ilmastonmuutoksessa </vt:lpstr>
      <vt:lpstr>Sopeutuminen</vt:lpstr>
      <vt:lpstr>EU:n maatalouteen kohdistuvat ilmastonmuutos-riskit</vt:lpstr>
      <vt:lpstr>Ilmastonmuu-toksen riskit Suomessa</vt:lpstr>
      <vt:lpstr>Ilmastonmuutoksen riskit Suomessa</vt:lpstr>
      <vt:lpstr>Luomulla pienempi ilmastovaikutus</vt:lpstr>
      <vt:lpstr>Ilmastoystävällisen luomuviljelyn  parhaat käytännöt:  Kokemuksia Suomesta</vt:lpstr>
      <vt:lpstr>Ilmastoystävällisten luomuviljelymenetelmien valinta</vt:lpstr>
      <vt:lpstr>Esimerkkejä Suomesta</vt:lpstr>
      <vt:lpstr>Hillintä ja sopeutuminen</vt:lpstr>
      <vt:lpstr>Hillintä ja sopeutuminen</vt:lpstr>
      <vt:lpstr>Miten löytää lisätietoja parhaista käytännöistä</vt:lpstr>
      <vt:lpstr>Miten löytää lisätietoja parhaista käytännöistä</vt:lpstr>
      <vt:lpstr>Päätelmät</vt:lpstr>
      <vt:lpstr>Haasteita on lukuisia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docId:CCCD7BBC425B2CC92DDFFA15EE97D57F</cp:keywords>
  <cp:lastModifiedBy>lauren dietemann</cp:lastModifiedBy>
  <cp:revision>2</cp:revision>
  <dcterms:created xsi:type="dcterms:W3CDTF">2020-10-05T13:10:02Z</dcterms:created>
  <dcterms:modified xsi:type="dcterms:W3CDTF">2025-07-01T12:36:33Z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0x010100264ADB0EF8AEFD4DA5F1D07BDE5927E7</vt:lpwstr>
  </property>
  <property fmtid="{D5CDD505-2E9C-101B-9397-08002B2CF9AE}" pid="3" name="MediaServiceImageTags">
    <vt:lpwstr/>
  </property>
</Properties>
</file>