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12" r:id="rId5"/>
    <p:sldId id="4271" r:id="rId6"/>
    <p:sldId id="4276" r:id="rId7"/>
    <p:sldId id="4278" r:id="rId8"/>
    <p:sldId id="4281" r:id="rId9"/>
    <p:sldId id="4282" r:id="rId10"/>
    <p:sldId id="4279" r:id="rId11"/>
    <p:sldId id="349" r:id="rId12"/>
    <p:sldId id="351" r:id="rId13"/>
    <p:sldId id="4272" r:id="rId14"/>
    <p:sldId id="4294" r:id="rId15"/>
    <p:sldId id="405" r:id="rId16"/>
    <p:sldId id="4283" r:id="rId17"/>
    <p:sldId id="352" r:id="rId18"/>
    <p:sldId id="399" r:id="rId19"/>
    <p:sldId id="4284" r:id="rId20"/>
    <p:sldId id="4286" r:id="rId21"/>
    <p:sldId id="362" r:id="rId22"/>
    <p:sldId id="355" r:id="rId23"/>
    <p:sldId id="353" r:id="rId24"/>
    <p:sldId id="4270" r:id="rId25"/>
    <p:sldId id="360" r:id="rId26"/>
    <p:sldId id="357" r:id="rId27"/>
    <p:sldId id="361" r:id="rId28"/>
    <p:sldId id="4269" r:id="rId29"/>
    <p:sldId id="4295" r:id="rId30"/>
    <p:sldId id="4292" r:id="rId31"/>
    <p:sldId id="364" r:id="rId32"/>
    <p:sldId id="380" r:id="rId33"/>
    <p:sldId id="3399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361"/>
            <p14:sldId id="4269"/>
            <p14:sldId id="4295"/>
            <p14:sldId id="4292"/>
            <p14:sldId id="364"/>
            <p14:sldId id="380"/>
          </p14:sldIdLst>
        </p14:section>
        <p14:section name="Closing slide" id="{10F260CE-D1EE-4FBD-96D2-316F7BB55C39}">
          <p14:sldIdLst>
            <p14:sldId id="3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0B987-3401-EB57-A427-B5F1CE0FBC5C}" v="4" dt="2025-06-26T09:15:32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/>
    <p:restoredTop sz="94694"/>
  </p:normalViewPr>
  <p:slideViewPr>
    <p:cSldViewPr snapToGrid="0">
      <p:cViewPr varScale="1">
        <p:scale>
          <a:sx n="107" d="100"/>
          <a:sy n="107" d="100"/>
        </p:scale>
        <p:origin x="13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ovalia Projects" userId="S::ecovalia.projects_ecovalia.org#ext#@fibl.ch::c8341499-ddd6-47c5-8f7e-b0cb81626267" providerId="AD" clId="Web-{26D8FA7C-E132-2B01-6BB9-ED06DD4D973F}"/>
    <pc:docChg chg="modSld">
      <pc:chgData name="Ecovalia Projects" userId="S::ecovalia.projects_ecovalia.org#ext#@fibl.ch::c8341499-ddd6-47c5-8f7e-b0cb81626267" providerId="AD" clId="Web-{26D8FA7C-E132-2B01-6BB9-ED06DD4D973F}" dt="2025-05-28T12:38:17.518" v="165" actId="20577"/>
      <pc:docMkLst>
        <pc:docMk/>
      </pc:docMkLst>
      <pc:sldChg chg="modSp">
        <pc:chgData name="Ecovalia Projects" userId="S::ecovalia.projects_ecovalia.org#ext#@fibl.ch::c8341499-ddd6-47c5-8f7e-b0cb81626267" providerId="AD" clId="Web-{26D8FA7C-E132-2B01-6BB9-ED06DD4D973F}" dt="2025-05-28T11:59:03.081" v="15" actId="20577"/>
        <pc:sldMkLst>
          <pc:docMk/>
          <pc:sldMk cId="3716152683" sldId="31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1:59:03.081" v="15" actId="20577"/>
          <ac:spMkLst>
            <pc:docMk/>
            <pc:sldMk cId="3716152683" sldId="312"/>
            <ac:spMk id="2" creationId="{EDA42536-282B-4305-8D8C-1CFE2526BEAF}"/>
          </ac:spMkLst>
        </pc:spChg>
      </pc:sldChg>
      <pc:sldChg chg="addSp delSp modSp delAnim">
        <pc:chgData name="Ecovalia Projects" userId="S::ecovalia.projects_ecovalia.org#ext#@fibl.ch::c8341499-ddd6-47c5-8f7e-b0cb81626267" providerId="AD" clId="Web-{26D8FA7C-E132-2B01-6BB9-ED06DD4D973F}" dt="2025-05-28T12:15:50.173" v="127" actId="20577"/>
        <pc:sldMkLst>
          <pc:docMk/>
          <pc:sldMk cId="2458633523" sldId="405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15:50.173" v="127" actId="20577"/>
          <ac:spMkLst>
            <pc:docMk/>
            <pc:sldMk cId="2458633523" sldId="405"/>
            <ac:spMk id="8" creationId="{F0C3FEFE-5904-32B1-CA44-96A77791EF5E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15:12.078" v="98" actId="20577"/>
          <ac:spMkLst>
            <pc:docMk/>
            <pc:sldMk cId="2458633523" sldId="405"/>
            <ac:spMk id="15" creationId="{4F5F9C05-B9B8-1EE7-5086-9E019714CE36}"/>
          </ac:spMkLst>
        </pc:spChg>
        <pc:grpChg chg="del">
          <ac:chgData name="Ecovalia Projects" userId="S::ecovalia.projects_ecovalia.org#ext#@fibl.ch::c8341499-ddd6-47c5-8f7e-b0cb81626267" providerId="AD" clId="Web-{26D8FA7C-E132-2B01-6BB9-ED06DD4D973F}" dt="2025-05-28T12:13:26.546" v="90"/>
          <ac:grpSpMkLst>
            <pc:docMk/>
            <pc:sldMk cId="2458633523" sldId="405"/>
            <ac:grpSpMk id="19" creationId="{914C4B13-4C1D-468F-64D2-6D8C8F45CED2}"/>
          </ac:grpSpMkLst>
        </pc:grpChg>
        <pc:picChg chg="add mod">
          <ac:chgData name="Ecovalia Projects" userId="S::ecovalia.projects_ecovalia.org#ext#@fibl.ch::c8341499-ddd6-47c5-8f7e-b0cb81626267" providerId="AD" clId="Web-{26D8FA7C-E132-2B01-6BB9-ED06DD4D973F}" dt="2025-05-28T12:13:24.905" v="89" actId="1076"/>
          <ac:picMkLst>
            <pc:docMk/>
            <pc:sldMk cId="2458633523" sldId="405"/>
            <ac:picMk id="2" creationId="{D9EFAC0F-06AC-44CA-EDF2-3AA92B5B2B97}"/>
          </ac:picMkLst>
        </pc:picChg>
        <pc:picChg chg="del">
          <ac:chgData name="Ecovalia Projects" userId="S::ecovalia.projects_ecovalia.org#ext#@fibl.ch::c8341499-ddd6-47c5-8f7e-b0cb81626267" providerId="AD" clId="Web-{26D8FA7C-E132-2B01-6BB9-ED06DD4D973F}" dt="2025-05-28T12:13:20.718" v="87"/>
          <ac:picMkLst>
            <pc:docMk/>
            <pc:sldMk cId="2458633523" sldId="405"/>
            <ac:picMk id="9218" creationId="{38A549FB-5102-0C88-87EA-ABE91BB07F8A}"/>
          </ac:picMkLst>
        </pc:picChg>
      </pc:sldChg>
      <pc:sldChg chg="modSp">
        <pc:chgData name="Ecovalia Projects" userId="S::ecovalia.projects_ecovalia.org#ext#@fibl.ch::c8341499-ddd6-47c5-8f7e-b0cb81626267" providerId="AD" clId="Web-{26D8FA7C-E132-2B01-6BB9-ED06DD4D973F}" dt="2025-05-28T12:38:17.518" v="165" actId="20577"/>
        <pc:sldMkLst>
          <pc:docMk/>
          <pc:sldMk cId="2427302465" sldId="3399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38:17.518" v="165" actId="20577"/>
          <ac:spMkLst>
            <pc:docMk/>
            <pc:sldMk cId="2427302465" sldId="3399"/>
            <ac:spMk id="7" creationId="{BC4E260A-9766-F9A2-2C5E-D3AA4345C50E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1:11.224" v="31" actId="20577"/>
        <pc:sldMkLst>
          <pc:docMk/>
          <pc:sldMk cId="2366025142" sldId="4271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1:11.224" v="31" actId="20577"/>
          <ac:spMkLst>
            <pc:docMk/>
            <pc:sldMk cId="2366025142" sldId="4271"/>
            <ac:spMk id="2" creationId="{A68671CD-3B0D-C6AD-0FCA-CF69E55239FD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7:18.385" v="85" actId="1076"/>
        <pc:sldMkLst>
          <pc:docMk/>
          <pc:sldMk cId="2882384420" sldId="427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7:18.385" v="85" actId="1076"/>
          <ac:spMkLst>
            <pc:docMk/>
            <pc:sldMk cId="2882384420" sldId="4272"/>
            <ac:spMk id="7" creationId="{A8A3DCF4-94D6-29BA-7FAD-71B1A7CF11B6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6:53.275" v="81" actId="1076"/>
          <ac:spMkLst>
            <pc:docMk/>
            <pc:sldMk cId="2882384420" sldId="4272"/>
            <ac:spMk id="9" creationId="{F5126510-EA64-5A55-64BE-A23992B5EAE2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1:49.115" v="47" actId="20577"/>
        <pc:sldMkLst>
          <pc:docMk/>
          <pc:sldMk cId="2239159837" sldId="4276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1:28.552" v="37" actId="20577"/>
          <ac:spMkLst>
            <pc:docMk/>
            <pc:sldMk cId="2239159837" sldId="4276"/>
            <ac:spMk id="2" creationId="{1B41AC68-47B6-C47B-677D-69D61AC4DFB0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1:49.115" v="47" actId="20577"/>
          <ac:spMkLst>
            <pc:docMk/>
            <pc:sldMk cId="2239159837" sldId="4276"/>
            <ac:spMk id="11" creationId="{243B059D-E9F0-B950-1CFF-F4A931D8F18A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2:52.678" v="61" actId="20577"/>
        <pc:sldMkLst>
          <pc:docMk/>
          <pc:sldMk cId="3213247273" sldId="4278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2:12.099" v="49" actId="20577"/>
          <ac:spMkLst>
            <pc:docMk/>
            <pc:sldMk cId="3213247273" sldId="4278"/>
            <ac:spMk id="2" creationId="{513DE93F-D754-94A0-369C-8583DD919E35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2:52.678" v="61" actId="20577"/>
          <ac:spMkLst>
            <pc:docMk/>
            <pc:sldMk cId="3213247273" sldId="4278"/>
            <ac:spMk id="10" creationId="{C75A7A30-170B-427F-BBAF-2C6599164185}"/>
          </ac:spMkLst>
        </pc:spChg>
      </pc:sldChg>
      <pc:sldChg chg="modSp">
        <pc:chgData name="Ecovalia Projects" userId="S::ecovalia.projects_ecovalia.org#ext#@fibl.ch::c8341499-ddd6-47c5-8f7e-b0cb81626267" providerId="AD" clId="Web-{26D8FA7C-E132-2B01-6BB9-ED06DD4D973F}" dt="2025-05-28T12:03:08.944" v="66" actId="1076"/>
        <pc:sldMkLst>
          <pc:docMk/>
          <pc:sldMk cId="1416738655" sldId="4281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2:55.944" v="62" actId="20577"/>
          <ac:spMkLst>
            <pc:docMk/>
            <pc:sldMk cId="1416738655" sldId="4281"/>
            <ac:spMk id="2" creationId="{561D7654-CE4F-7BCB-64F3-E30FAC28FCD9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3:08.944" v="66" actId="1076"/>
          <ac:spMkLst>
            <pc:docMk/>
            <pc:sldMk cId="1416738655" sldId="4281"/>
            <ac:spMk id="14" creationId="{9BD6A57B-83E5-4AC3-8E7C-1ACCEA194FD0}"/>
          </ac:spMkLst>
        </pc:spChg>
        <pc:picChg chg="mod">
          <ac:chgData name="Ecovalia Projects" userId="S::ecovalia.projects_ecovalia.org#ext#@fibl.ch::c8341499-ddd6-47c5-8f7e-b0cb81626267" providerId="AD" clId="Web-{26D8FA7C-E132-2B01-6BB9-ED06DD4D973F}" dt="2025-05-28T12:03:08.928" v="65" actId="1076"/>
          <ac:picMkLst>
            <pc:docMk/>
            <pc:sldMk cId="1416738655" sldId="4281"/>
            <ac:picMk id="1026" creationId="{0A292E22-02F3-541D-39B1-E47E2894970B}"/>
          </ac:picMkLst>
        </pc:picChg>
      </pc:sldChg>
      <pc:sldChg chg="modSp">
        <pc:chgData name="Ecovalia Projects" userId="S::ecovalia.projects_ecovalia.org#ext#@fibl.ch::c8341499-ddd6-47c5-8f7e-b0cb81626267" providerId="AD" clId="Web-{26D8FA7C-E132-2B01-6BB9-ED06DD4D973F}" dt="2025-05-28T12:05:18.961" v="80" actId="20577"/>
        <pc:sldMkLst>
          <pc:docMk/>
          <pc:sldMk cId="658813360" sldId="4282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4:00.023" v="79" actId="20577"/>
          <ac:spMkLst>
            <pc:docMk/>
            <pc:sldMk cId="658813360" sldId="4282"/>
            <ac:spMk id="2" creationId="{005E33B3-B0B8-2853-2085-FF3F71423EDC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05:18.961" v="80" actId="20577"/>
          <ac:spMkLst>
            <pc:docMk/>
            <pc:sldMk cId="658813360" sldId="4282"/>
            <ac:spMk id="12" creationId="{B8488B9A-1C26-473B-B57F-AB61DF7416B2}"/>
          </ac:spMkLst>
        </pc:spChg>
        <pc:picChg chg="mod">
          <ac:chgData name="Ecovalia Projects" userId="S::ecovalia.projects_ecovalia.org#ext#@fibl.ch::c8341499-ddd6-47c5-8f7e-b0cb81626267" providerId="AD" clId="Web-{26D8FA7C-E132-2B01-6BB9-ED06DD4D973F}" dt="2025-05-28T12:03:51.085" v="76" actId="1076"/>
          <ac:picMkLst>
            <pc:docMk/>
            <pc:sldMk cId="658813360" sldId="4282"/>
            <ac:picMk id="2050" creationId="{A732DA63-80BF-5FBD-8861-6BC7A9A6E2B3}"/>
          </ac:picMkLst>
        </pc:picChg>
      </pc:sldChg>
      <pc:sldChg chg="addSp delSp modSp delAnim">
        <pc:chgData name="Ecovalia Projects" userId="S::ecovalia.projects_ecovalia.org#ext#@fibl.ch::c8341499-ddd6-47c5-8f7e-b0cb81626267" providerId="AD" clId="Web-{26D8FA7C-E132-2B01-6BB9-ED06DD4D973F}" dt="2025-05-28T12:36:52.392" v="153" actId="1076"/>
        <pc:sldMkLst>
          <pc:docMk/>
          <pc:sldMk cId="1066813189" sldId="4284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27:07.900" v="139" actId="20577"/>
          <ac:spMkLst>
            <pc:docMk/>
            <pc:sldMk cId="1066813189" sldId="4284"/>
            <ac:spMk id="3" creationId="{64EBE6E9-8418-CDCE-E5F4-9E970AAA5023}"/>
          </ac:spMkLst>
        </pc:spChg>
        <pc:spChg chg="mod">
          <ac:chgData name="Ecovalia Projects" userId="S::ecovalia.projects_ecovalia.org#ext#@fibl.ch::c8341499-ddd6-47c5-8f7e-b0cb81626267" providerId="AD" clId="Web-{26D8FA7C-E132-2B01-6BB9-ED06DD4D973F}" dt="2025-05-28T12:36:52.392" v="153" actId="1076"/>
          <ac:spMkLst>
            <pc:docMk/>
            <pc:sldMk cId="1066813189" sldId="4284"/>
            <ac:spMk id="9" creationId="{6D68D426-1C73-559E-387B-1B76C3C1A7AF}"/>
          </ac:spMkLst>
        </pc:spChg>
        <pc:grpChg chg="del">
          <ac:chgData name="Ecovalia Projects" userId="S::ecovalia.projects_ecovalia.org#ext#@fibl.ch::c8341499-ddd6-47c5-8f7e-b0cb81626267" providerId="AD" clId="Web-{26D8FA7C-E132-2B01-6BB9-ED06DD4D973F}" dt="2025-05-28T12:23:43.460" v="129"/>
          <ac:grpSpMkLst>
            <pc:docMk/>
            <pc:sldMk cId="1066813189" sldId="4284"/>
            <ac:grpSpMk id="33" creationId="{9EEF0EEE-28C9-7FC1-88AE-7BA14C60998A}"/>
          </ac:grpSpMkLst>
        </pc:grpChg>
        <pc:grpChg chg="del">
          <ac:chgData name="Ecovalia Projects" userId="S::ecovalia.projects_ecovalia.org#ext#@fibl.ch::c8341499-ddd6-47c5-8f7e-b0cb81626267" providerId="AD" clId="Web-{26D8FA7C-E132-2B01-6BB9-ED06DD4D973F}" dt="2025-05-28T12:21:55.349" v="128"/>
          <ac:grpSpMkLst>
            <pc:docMk/>
            <pc:sldMk cId="1066813189" sldId="4284"/>
            <ac:grpSpMk id="34" creationId="{DBFC4F67-1141-C6A4-579B-E3B4DACF97AC}"/>
          </ac:grpSpMkLst>
        </pc:grpChg>
        <pc:picChg chg="add del mod modCrop">
          <ac:chgData name="Ecovalia Projects" userId="S::ecovalia.projects_ecovalia.org#ext#@fibl.ch::c8341499-ddd6-47c5-8f7e-b0cb81626267" providerId="AD" clId="Web-{26D8FA7C-E132-2B01-6BB9-ED06DD4D973F}" dt="2025-05-28T12:24:20.148" v="133"/>
          <ac:picMkLst>
            <pc:docMk/>
            <pc:sldMk cId="1066813189" sldId="4284"/>
            <ac:picMk id="2" creationId="{47BBA6CD-36E1-8332-5872-E9271B9FB6C3}"/>
          </ac:picMkLst>
        </pc:picChg>
        <pc:picChg chg="add mod">
          <ac:chgData name="Ecovalia Projects" userId="S::ecovalia.projects_ecovalia.org#ext#@fibl.ch::c8341499-ddd6-47c5-8f7e-b0cb81626267" providerId="AD" clId="Web-{26D8FA7C-E132-2B01-6BB9-ED06DD4D973F}" dt="2025-05-28T12:24:26.758" v="136" actId="1076"/>
          <ac:picMkLst>
            <pc:docMk/>
            <pc:sldMk cId="1066813189" sldId="4284"/>
            <ac:picMk id="4" creationId="{E4282237-ADD7-0B2A-447B-7D6103373E78}"/>
          </ac:picMkLst>
        </pc:picChg>
        <pc:picChg chg="add mod">
          <ac:chgData name="Ecovalia Projects" userId="S::ecovalia.projects_ecovalia.org#ext#@fibl.ch::c8341499-ddd6-47c5-8f7e-b0cb81626267" providerId="AD" clId="Web-{26D8FA7C-E132-2B01-6BB9-ED06DD4D973F}" dt="2025-05-28T12:27:10.400" v="140" actId="1076"/>
          <ac:picMkLst>
            <pc:docMk/>
            <pc:sldMk cId="1066813189" sldId="4284"/>
            <ac:picMk id="5" creationId="{6F907552-8D79-7ACD-48A3-A11A859FC822}"/>
          </ac:picMkLst>
        </pc:picChg>
        <pc:picChg chg="del">
          <ac:chgData name="Ecovalia Projects" userId="S::ecovalia.projects_ecovalia.org#ext#@fibl.ch::c8341499-ddd6-47c5-8f7e-b0cb81626267" providerId="AD" clId="Web-{26D8FA7C-E132-2B01-6BB9-ED06DD4D973F}" dt="2025-05-28T12:27:03.916" v="137"/>
          <ac:picMkLst>
            <pc:docMk/>
            <pc:sldMk cId="1066813189" sldId="4284"/>
            <ac:picMk id="15" creationId="{EE9FC3A6-8B11-3821-4D62-94C2D97D6E08}"/>
          </ac:picMkLst>
        </pc:picChg>
      </pc:sldChg>
      <pc:sldChg chg="addSp delSp modSp addAnim delAnim">
        <pc:chgData name="Ecovalia Projects" userId="S::ecovalia.projects_ecovalia.org#ext#@fibl.ch::c8341499-ddd6-47c5-8f7e-b0cb81626267" providerId="AD" clId="Web-{26D8FA7C-E132-2B01-6BB9-ED06DD4D973F}" dt="2025-05-28T12:27:54.307" v="152" actId="20577"/>
        <pc:sldMkLst>
          <pc:docMk/>
          <pc:sldMk cId="3222018907" sldId="4286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27:54.307" v="152" actId="20577"/>
          <ac:spMkLst>
            <pc:docMk/>
            <pc:sldMk cId="3222018907" sldId="4286"/>
            <ac:spMk id="3" creationId="{111CC1A6-2239-8112-0981-5E8A3C349CE2}"/>
          </ac:spMkLst>
        </pc:spChg>
        <pc:grpChg chg="add del">
          <ac:chgData name="Ecovalia Projects" userId="S::ecovalia.projects_ecovalia.org#ext#@fibl.ch::c8341499-ddd6-47c5-8f7e-b0cb81626267" providerId="AD" clId="Web-{26D8FA7C-E132-2B01-6BB9-ED06DD4D973F}" dt="2025-05-28T12:27:53.916" v="151"/>
          <ac:grpSpMkLst>
            <pc:docMk/>
            <pc:sldMk cId="3222018907" sldId="4286"/>
            <ac:grpSpMk id="17" creationId="{3CAFF405-4754-D915-2F09-8F61F9A91C4F}"/>
          </ac:grpSpMkLst>
        </pc:grpChg>
      </pc:sldChg>
      <pc:sldChg chg="modSp">
        <pc:chgData name="Ecovalia Projects" userId="S::ecovalia.projects_ecovalia.org#ext#@fibl.ch::c8341499-ddd6-47c5-8f7e-b0cb81626267" providerId="AD" clId="Web-{26D8FA7C-E132-2B01-6BB9-ED06DD4D973F}" dt="2025-05-28T12:07:26.354" v="86" actId="1076"/>
        <pc:sldMkLst>
          <pc:docMk/>
          <pc:sldMk cId="3023125882" sldId="4294"/>
        </pc:sldMkLst>
        <pc:spChg chg="mod">
          <ac:chgData name="Ecovalia Projects" userId="S::ecovalia.projects_ecovalia.org#ext#@fibl.ch::c8341499-ddd6-47c5-8f7e-b0cb81626267" providerId="AD" clId="Web-{26D8FA7C-E132-2B01-6BB9-ED06DD4D973F}" dt="2025-05-28T12:07:26.354" v="86" actId="1076"/>
          <ac:spMkLst>
            <pc:docMk/>
            <pc:sldMk cId="3023125882" sldId="4294"/>
            <ac:spMk id="7" creationId="{490ECD60-E7AC-9E7E-4F77-6D982D34358A}"/>
          </ac:spMkLst>
        </pc:spChg>
      </pc:sldChg>
    </pc:docChg>
  </pc:docChgLst>
  <pc:docChgLst>
    <pc:chgData name="Gastbenutzer" userId="S::urn:spo:anon#f35039dbf9a4c25fe38a752797718966353eb66ad7fa721a986d9d6b2264667e::" providerId="AD" clId="Web-{779DA959-C608-24A4-D28C-7224E7732A15}"/>
    <pc:docChg chg="modSld">
      <pc:chgData name="Gastbenutzer" userId="S::urn:spo:anon#f35039dbf9a4c25fe38a752797718966353eb66ad7fa721a986d9d6b2264667e::" providerId="AD" clId="Web-{779DA959-C608-24A4-D28C-7224E7732A15}" dt="2025-04-25T12:39:19.080" v="10" actId="20577"/>
      <pc:docMkLst>
        <pc:docMk/>
      </pc:docMkLst>
      <pc:sldChg chg="modSp">
        <pc:chgData name="Gastbenutzer" userId="S::urn:spo:anon#f35039dbf9a4c25fe38a752797718966353eb66ad7fa721a986d9d6b2264667e::" providerId="AD" clId="Web-{779DA959-C608-24A4-D28C-7224E7732A15}" dt="2025-04-25T12:39:19.080" v="10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79DA959-C608-24A4-D28C-7224E7732A15}" dt="2025-04-25T12:39:19.080" v="10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  <pc:docChgLst>
    <pc:chgData name="Guest User" userId="S::urn:spo:anon#cb4cde941c78db5e6ff87768091d726a6113c19c875551fef033e5c188bbcf00::" providerId="AD" clId="Web-{30F5F0DB-FA6C-5BF4-D056-DC53414272EE}"/>
    <pc:docChg chg="mod">
      <pc:chgData name="Guest User" userId="S::urn:spo:anon#cb4cde941c78db5e6ff87768091d726a6113c19c875551fef033e5c188bbcf00::" providerId="AD" clId="Web-{30F5F0DB-FA6C-5BF4-D056-DC53414272EE}" dt="2025-04-23T15:50:38.226" v="0"/>
      <pc:docMkLst>
        <pc:docMk/>
      </pc:docMkLst>
    </pc:docChg>
  </pc:docChgLst>
  <pc:docChgLst>
    <pc:chgData name="Ecovalia Projects" userId="S::ecovalia.projects_ecovalia.org#ext#@fibl.ch::c8341499-ddd6-47c5-8f7e-b0cb81626267" providerId="AD" clId="Web-{25DEDB16-DB44-6981-B259-C07CECA06502}"/>
    <pc:docChg chg="modSld">
      <pc:chgData name="Ecovalia Projects" userId="S::ecovalia.projects_ecovalia.org#ext#@fibl.ch::c8341499-ddd6-47c5-8f7e-b0cb81626267" providerId="AD" clId="Web-{25DEDB16-DB44-6981-B259-C07CECA06502}" dt="2025-05-30T08:27:28.441" v="0"/>
      <pc:docMkLst>
        <pc:docMk/>
      </pc:docMkLst>
      <pc:sldChg chg="delSp delAnim">
        <pc:chgData name="Ecovalia Projects" userId="S::ecovalia.projects_ecovalia.org#ext#@fibl.ch::c8341499-ddd6-47c5-8f7e-b0cb81626267" providerId="AD" clId="Web-{25DEDB16-DB44-6981-B259-C07CECA06502}" dt="2025-05-30T08:27:28.441" v="0"/>
        <pc:sldMkLst>
          <pc:docMk/>
          <pc:sldMk cId="3222018907" sldId="4286"/>
        </pc:sldMkLst>
        <pc:grpChg chg="del">
          <ac:chgData name="Ecovalia Projects" userId="S::ecovalia.projects_ecovalia.org#ext#@fibl.ch::c8341499-ddd6-47c5-8f7e-b0cb81626267" providerId="AD" clId="Web-{25DEDB16-DB44-6981-B259-C07CECA06502}" dt="2025-05-30T08:27:28.441" v="0"/>
          <ac:grpSpMkLst>
            <pc:docMk/>
            <pc:sldMk cId="3222018907" sldId="4286"/>
            <ac:grpSpMk id="17" creationId="{3CAFF405-4754-D915-2F09-8F61F9A91C4F}"/>
          </ac:grpSpMkLst>
        </pc:grpChg>
      </pc:sldChg>
    </pc:docChg>
  </pc:docChgLst>
  <pc:docChgLst>
    <pc:chgData name="Gastbenutzer" userId="S::urn:spo:tenantanon#475ef6c2-2f87-42fb-b50d-3b58be9c53a3::" providerId="AD" clId="Web-{5A635752-CE49-443D-1DDC-A8F5294CE446}"/>
    <pc:docChg chg="mod addSld delSld modSld modSection">
      <pc:chgData name="Gastbenutzer" userId="S::urn:spo:tenantanon#475ef6c2-2f87-42fb-b50d-3b58be9c53a3::" providerId="AD" clId="Web-{5A635752-CE49-443D-1DDC-A8F5294CE446}" dt="2025-04-29T07:45:28.336" v="101" actId="1076"/>
      <pc:docMkLst>
        <pc:docMk/>
      </pc:docMkLst>
      <pc:sldChg chg="delSp">
        <pc:chgData name="Gastbenutzer" userId="S::urn:spo:tenantanon#475ef6c2-2f87-42fb-b50d-3b58be9c53a3::" providerId="AD" clId="Web-{5A635752-CE49-443D-1DDC-A8F5294CE446}" dt="2025-04-29T07:35:31.470" v="25"/>
        <pc:sldMkLst>
          <pc:docMk/>
          <pc:sldMk cId="2882384420" sldId="4272"/>
        </pc:sldMkLst>
      </pc:sldChg>
      <pc:sldChg chg="addSp delSp modSp new">
        <pc:chgData name="Gastbenutzer" userId="S::urn:spo:tenantanon#475ef6c2-2f87-42fb-b50d-3b58be9c53a3::" providerId="AD" clId="Web-{5A635752-CE49-443D-1DDC-A8F5294CE446}" dt="2025-04-29T07:45:28.336" v="101" actId="1076"/>
        <pc:sldMkLst>
          <pc:docMk/>
          <pc:sldMk cId="3023125882" sldId="4294"/>
        </pc:sldMkLst>
        <pc:spChg chg="mod">
          <ac:chgData name="Gastbenutzer" userId="S::urn:spo:tenantanon#475ef6c2-2f87-42fb-b50d-3b58be9c53a3::" providerId="AD" clId="Web-{5A635752-CE49-443D-1DDC-A8F5294CE446}" dt="2025-04-29T07:44:23.194" v="91" actId="20577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Gastbenutzer" userId="S::urn:spo:tenantanon#475ef6c2-2f87-42fb-b50d-3b58be9c53a3::" providerId="AD" clId="Web-{5A635752-CE49-443D-1DDC-A8F5294CE446}" dt="2025-04-29T07:44:34.898" v="95" actId="20577"/>
          <ac:spMkLst>
            <pc:docMk/>
            <pc:sldMk cId="3023125882" sldId="4294"/>
            <ac:spMk id="7" creationId="{490ECD60-E7AC-9E7E-4F77-6D982D34358A}"/>
          </ac:spMkLst>
        </pc:spChg>
        <pc:spChg chg="add mod">
          <ac:chgData name="Gastbenutzer" userId="S::urn:spo:tenantanon#475ef6c2-2f87-42fb-b50d-3b58be9c53a3::" providerId="AD" clId="Web-{5A635752-CE49-443D-1DDC-A8F5294CE446}" dt="2025-04-29T07:45:28.336" v="101" actId="1076"/>
          <ac:spMkLst>
            <pc:docMk/>
            <pc:sldMk cId="3023125882" sldId="4294"/>
            <ac:spMk id="9" creationId="{4940D467-E7B4-5346-8C22-C8374E955065}"/>
          </ac:spMkLst>
        </pc:spChg>
        <pc:picChg chg="add mod ord">
          <ac:chgData name="Gastbenutzer" userId="S::urn:spo:tenantanon#475ef6c2-2f87-42fb-b50d-3b58be9c53a3::" providerId="AD" clId="Web-{5A635752-CE49-443D-1DDC-A8F5294CE446}" dt="2025-04-29T07:44:38.679" v="96" actId="1076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a17329c2-dca1-4fba-8e5e-79fbd8400f52" providerId="ADAL" clId="{167931C5-61FD-4BB9-B3CA-9449454855CD}"/>
    <pc:docChg chg="undo custSel modSld">
      <pc:chgData name="Dietemann Lauren" userId="a17329c2-dca1-4fba-8e5e-79fbd8400f52" providerId="ADAL" clId="{167931C5-61FD-4BB9-B3CA-9449454855CD}" dt="2025-05-15T14:55:29.984" v="79" actId="27636"/>
      <pc:docMkLst>
        <pc:docMk/>
      </pc:docMkLst>
      <pc:sldChg chg="modSp">
        <pc:chgData name="Dietemann Lauren" userId="a17329c2-dca1-4fba-8e5e-79fbd8400f52" providerId="ADAL" clId="{167931C5-61FD-4BB9-B3CA-9449454855CD}" dt="2025-05-15T14:52:16.494" v="1" actId="27636"/>
        <pc:sldMkLst>
          <pc:docMk/>
          <pc:sldMk cId="3716152683" sldId="312"/>
        </pc:sldMkLst>
        <pc:spChg chg="mod">
          <ac:chgData name="Dietemann Lauren" userId="a17329c2-dca1-4fba-8e5e-79fbd8400f52" providerId="ADAL" clId="{167931C5-61FD-4BB9-B3CA-9449454855CD}" dt="2025-05-15T14:52:16.494" v="1" actId="27636"/>
          <ac:spMkLst>
            <pc:docMk/>
            <pc:sldMk cId="3716152683" sldId="312"/>
            <ac:spMk id="2" creationId="{EDA42536-282B-4305-8D8C-1CFE2526BEAF}"/>
          </ac:spMkLst>
        </pc:spChg>
      </pc:sldChg>
      <pc:sldChg chg="modSp">
        <pc:chgData name="Dietemann Lauren" userId="a17329c2-dca1-4fba-8e5e-79fbd8400f52" providerId="ADAL" clId="{167931C5-61FD-4BB9-B3CA-9449454855CD}" dt="2025-05-15T14:54:18.861" v="60" actId="1076"/>
        <pc:sldMkLst>
          <pc:docMk/>
          <pc:sldMk cId="1378558682" sldId="349"/>
        </pc:sldMkLst>
        <pc:spChg chg="mod">
          <ac:chgData name="Dietemann Lauren" userId="a17329c2-dca1-4fba-8e5e-79fbd8400f52" providerId="ADAL" clId="{167931C5-61FD-4BB9-B3CA-9449454855CD}" dt="2025-05-15T14:52:28.495" v="6" actId="27636"/>
          <ac:spMkLst>
            <pc:docMk/>
            <pc:sldMk cId="1378558682" sldId="349"/>
            <ac:spMk id="6" creationId="{C7C109AA-2C59-4631-8AF0-4707AA19F5C2}"/>
          </ac:spMkLst>
        </pc:spChg>
        <pc:spChg chg="mod">
          <ac:chgData name="Dietemann Lauren" userId="a17329c2-dca1-4fba-8e5e-79fbd8400f52" providerId="ADAL" clId="{167931C5-61FD-4BB9-B3CA-9449454855CD}" dt="2025-05-15T14:54:18.861" v="60" actId="1076"/>
          <ac:spMkLst>
            <pc:docMk/>
            <pc:sldMk cId="1378558682" sldId="349"/>
            <ac:spMk id="7" creationId="{98567A1F-1E31-42EA-AA01-08BC126625C2}"/>
          </ac:spMkLst>
        </pc:spChg>
      </pc:sldChg>
      <pc:sldChg chg="modSp">
        <pc:chgData name="Dietemann Lauren" userId="a17329c2-dca1-4fba-8e5e-79fbd8400f52" providerId="ADAL" clId="{167931C5-61FD-4BB9-B3CA-9449454855CD}" dt="2025-05-15T14:55:23.494" v="77" actId="1076"/>
        <pc:sldMkLst>
          <pc:docMk/>
          <pc:sldMk cId="3732470565" sldId="353"/>
        </pc:sldMkLst>
        <pc:spChg chg="mod">
          <ac:chgData name="Dietemann Lauren" userId="a17329c2-dca1-4fba-8e5e-79fbd8400f52" providerId="ADAL" clId="{167931C5-61FD-4BB9-B3CA-9449454855CD}" dt="2025-05-15T14:52:28.579" v="14" actId="27636"/>
          <ac:spMkLst>
            <pc:docMk/>
            <pc:sldMk cId="3732470565" sldId="353"/>
            <ac:spMk id="3" creationId="{1EB572D3-326A-467B-AE22-8AFDEB45D07F}"/>
          </ac:spMkLst>
        </pc:spChg>
        <pc:spChg chg="mod">
          <ac:chgData name="Dietemann Lauren" userId="a17329c2-dca1-4fba-8e5e-79fbd8400f52" providerId="ADAL" clId="{167931C5-61FD-4BB9-B3CA-9449454855CD}" dt="2025-05-15T14:52:28.583" v="15" actId="27636"/>
          <ac:spMkLst>
            <pc:docMk/>
            <pc:sldMk cId="3732470565" sldId="353"/>
            <ac:spMk id="7" creationId="{2F0C6C92-781A-4945-A4E6-C725B4C6824B}"/>
          </ac:spMkLst>
        </pc:spChg>
        <pc:spChg chg="mod">
          <ac:chgData name="Dietemann Lauren" userId="a17329c2-dca1-4fba-8e5e-79fbd8400f52" providerId="ADAL" clId="{167931C5-61FD-4BB9-B3CA-9449454855CD}" dt="2025-05-15T14:55:23.494" v="77" actId="1076"/>
          <ac:spMkLst>
            <pc:docMk/>
            <pc:sldMk cId="3732470565" sldId="353"/>
            <ac:spMk id="17" creationId="{A81BA69A-A25D-795D-1B33-EEBE06D31B43}"/>
          </ac:spMkLst>
        </pc:spChg>
        <pc:spChg chg="mod">
          <ac:chgData name="Dietemann Lauren" userId="a17329c2-dca1-4fba-8e5e-79fbd8400f52" providerId="ADAL" clId="{167931C5-61FD-4BB9-B3CA-9449454855CD}" dt="2025-05-15T14:52:28.587" v="16" actId="27636"/>
          <ac:spMkLst>
            <pc:docMk/>
            <pc:sldMk cId="3732470565" sldId="353"/>
            <ac:spMk id="18" creationId="{8ECC3B77-F7B7-EF5C-6EC6-567542A61BFD}"/>
          </ac:spMkLst>
        </pc:spChg>
        <pc:spChg chg="mod">
          <ac:chgData name="Dietemann Lauren" userId="a17329c2-dca1-4fba-8e5e-79fbd8400f52" providerId="ADAL" clId="{167931C5-61FD-4BB9-B3CA-9449454855CD}" dt="2025-05-15T14:52:28.575" v="13" actId="27636"/>
          <ac:spMkLst>
            <pc:docMk/>
            <pc:sldMk cId="3732470565" sldId="353"/>
            <ac:spMk id="36" creationId="{590C6E71-AA36-1DA6-CA9E-B92B7AA70FE5}"/>
          </ac:spMkLst>
        </pc:spChg>
      </pc:sldChg>
      <pc:sldChg chg="modSp">
        <pc:chgData name="Dietemann Lauren" userId="a17329c2-dca1-4fba-8e5e-79fbd8400f52" providerId="ADAL" clId="{167931C5-61FD-4BB9-B3CA-9449454855CD}" dt="2025-05-15T14:55:29.984" v="79" actId="27636"/>
        <pc:sldMkLst>
          <pc:docMk/>
          <pc:sldMk cId="872972548" sldId="360"/>
        </pc:sldMkLst>
        <pc:spChg chg="mod">
          <ac:chgData name="Dietemann Lauren" userId="a17329c2-dca1-4fba-8e5e-79fbd8400f52" providerId="ADAL" clId="{167931C5-61FD-4BB9-B3CA-9449454855CD}" dt="2025-05-15T14:55:29.984" v="79" actId="27636"/>
          <ac:spMkLst>
            <pc:docMk/>
            <pc:sldMk cId="872972548" sldId="360"/>
            <ac:spMk id="2" creationId="{92944765-230A-4554-8FE3-7FF683E0D925}"/>
          </ac:spMkLst>
        </pc:spChg>
      </pc:sldChg>
      <pc:sldChg chg="modSp">
        <pc:chgData name="Dietemann Lauren" userId="a17329c2-dca1-4fba-8e5e-79fbd8400f52" providerId="ADAL" clId="{167931C5-61FD-4BB9-B3CA-9449454855CD}" dt="2025-05-15T14:55:18.660" v="76" actId="1076"/>
        <pc:sldMkLst>
          <pc:docMk/>
          <pc:sldMk cId="1917806682" sldId="362"/>
        </pc:sldMkLst>
        <pc:spChg chg="mod">
          <ac:chgData name="Dietemann Lauren" userId="a17329c2-dca1-4fba-8e5e-79fbd8400f52" providerId="ADAL" clId="{167931C5-61FD-4BB9-B3CA-9449454855CD}" dt="2025-05-15T14:52:28.553" v="12" actId="27636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167931C5-61FD-4BB9-B3CA-9449454855CD}" dt="2025-05-15T14:55:18.660" v="76" actId="1076"/>
          <ac:spMkLst>
            <pc:docMk/>
            <pc:sldMk cId="1917806682" sldId="362"/>
            <ac:spMk id="4" creationId="{78C89A86-0F9E-4B6D-A25B-18F408F06CCA}"/>
          </ac:spMkLst>
        </pc:spChg>
        <pc:spChg chg="mod">
          <ac:chgData name="Dietemann Lauren" userId="a17329c2-dca1-4fba-8e5e-79fbd8400f52" providerId="ADAL" clId="{167931C5-61FD-4BB9-B3CA-9449454855CD}" dt="2025-05-15T14:52:28.552" v="11" actId="27636"/>
          <ac:spMkLst>
            <pc:docMk/>
            <pc:sldMk cId="1917806682" sldId="362"/>
            <ac:spMk id="12" creationId="{F76E84D4-F0D1-68A9-367D-9C5B413B6783}"/>
          </ac:spMkLst>
        </pc:spChg>
      </pc:sldChg>
      <pc:sldChg chg="modSp">
        <pc:chgData name="Dietemann Lauren" userId="a17329c2-dca1-4fba-8e5e-79fbd8400f52" providerId="ADAL" clId="{167931C5-61FD-4BB9-B3CA-9449454855CD}" dt="2025-05-15T14:52:28.645" v="21" actId="27636"/>
        <pc:sldMkLst>
          <pc:docMk/>
          <pc:sldMk cId="2057842161" sldId="364"/>
        </pc:sldMkLst>
        <pc:spChg chg="mod">
          <ac:chgData name="Dietemann Lauren" userId="a17329c2-dca1-4fba-8e5e-79fbd8400f52" providerId="ADAL" clId="{167931C5-61FD-4BB9-B3CA-9449454855CD}" dt="2025-05-15T14:52:28.645" v="21" actId="27636"/>
          <ac:spMkLst>
            <pc:docMk/>
            <pc:sldMk cId="2057842161" sldId="364"/>
            <ac:spMk id="8" creationId="{4030321D-75BD-4027-84FD-081644371060}"/>
          </ac:spMkLst>
        </pc:spChg>
      </pc:sldChg>
      <pc:sldChg chg="modSp">
        <pc:chgData name="Dietemann Lauren" userId="a17329c2-dca1-4fba-8e5e-79fbd8400f52" providerId="ADAL" clId="{167931C5-61FD-4BB9-B3CA-9449454855CD}" dt="2025-05-15T14:52:28.655" v="22" actId="27636"/>
        <pc:sldMkLst>
          <pc:docMk/>
          <pc:sldMk cId="2983765800" sldId="380"/>
        </pc:sldMkLst>
        <pc:spChg chg="mod">
          <ac:chgData name="Dietemann Lauren" userId="a17329c2-dca1-4fba-8e5e-79fbd8400f52" providerId="ADAL" clId="{167931C5-61FD-4BB9-B3CA-9449454855CD}" dt="2025-05-15T14:52:28.655" v="22" actId="27636"/>
          <ac:spMkLst>
            <pc:docMk/>
            <pc:sldMk cId="2983765800" sldId="380"/>
            <ac:spMk id="9" creationId="{2E8BFF99-EF83-479B-942A-801848ED5F80}"/>
          </ac:spMkLst>
        </pc:spChg>
      </pc:sldChg>
      <pc:sldChg chg="modSp">
        <pc:chgData name="Dietemann Lauren" userId="a17329c2-dca1-4fba-8e5e-79fbd8400f52" providerId="ADAL" clId="{167931C5-61FD-4BB9-B3CA-9449454855CD}" dt="2025-05-15T14:55:09.125" v="74" actId="14100"/>
        <pc:sldMkLst>
          <pc:docMk/>
          <pc:sldMk cId="602472914" sldId="399"/>
        </pc:sldMkLst>
        <pc:spChg chg="mod">
          <ac:chgData name="Dietemann Lauren" userId="a17329c2-dca1-4fba-8e5e-79fbd8400f52" providerId="ADAL" clId="{167931C5-61FD-4BB9-B3CA-9449454855CD}" dt="2025-05-15T14:55:04.028" v="72" actId="1076"/>
          <ac:spMkLst>
            <pc:docMk/>
            <pc:sldMk cId="602472914" sldId="399"/>
            <ac:spMk id="2" creationId="{DEC3F92C-A7AD-63BA-66A4-2DE5A8A017A1}"/>
          </ac:spMkLst>
        </pc:spChg>
        <pc:spChg chg="mod">
          <ac:chgData name="Dietemann Lauren" userId="a17329c2-dca1-4fba-8e5e-79fbd8400f52" providerId="ADAL" clId="{167931C5-61FD-4BB9-B3CA-9449454855CD}" dt="2025-05-15T14:55:09.125" v="74" actId="14100"/>
          <ac:spMkLst>
            <pc:docMk/>
            <pc:sldMk cId="602472914" sldId="399"/>
            <ac:spMk id="3" creationId="{A50F74FC-112D-4BF7-5811-05B0E3FA181C}"/>
          </ac:spMkLst>
        </pc:spChg>
      </pc:sldChg>
      <pc:sldChg chg="modSp">
        <pc:chgData name="Dietemann Lauren" userId="a17329c2-dca1-4fba-8e5e-79fbd8400f52" providerId="ADAL" clId="{167931C5-61FD-4BB9-B3CA-9449454855CD}" dt="2025-05-15T14:52:28.616" v="18" actId="27636"/>
        <pc:sldMkLst>
          <pc:docMk/>
          <pc:sldMk cId="1692699420" sldId="4269"/>
        </pc:sldMkLst>
        <pc:spChg chg="mod">
          <ac:chgData name="Dietemann Lauren" userId="a17329c2-dca1-4fba-8e5e-79fbd8400f52" providerId="ADAL" clId="{167931C5-61FD-4BB9-B3CA-9449454855CD}" dt="2025-05-15T14:52:28.616" v="18" actId="27636"/>
          <ac:spMkLst>
            <pc:docMk/>
            <pc:sldMk cId="1692699420" sldId="4269"/>
            <ac:spMk id="2" creationId="{72AD1051-94A6-72FB-5987-280BAC617250}"/>
          </ac:spMkLst>
        </pc:spChg>
      </pc:sldChg>
      <pc:sldChg chg="addSp modSp">
        <pc:chgData name="Dietemann Lauren" userId="a17329c2-dca1-4fba-8e5e-79fbd8400f52" providerId="ADAL" clId="{167931C5-61FD-4BB9-B3CA-9449454855CD}" dt="2025-05-15T14:52:38.161" v="23"/>
        <pc:sldMkLst>
          <pc:docMk/>
          <pc:sldMk cId="2366025142" sldId="4271"/>
        </pc:sldMkLst>
        <pc:spChg chg="mod">
          <ac:chgData name="Dietemann Lauren" userId="a17329c2-dca1-4fba-8e5e-79fbd8400f52" providerId="ADAL" clId="{167931C5-61FD-4BB9-B3CA-9449454855CD}" dt="2025-05-15T14:52:22.132" v="2" actId="14100"/>
          <ac:spMkLst>
            <pc:docMk/>
            <pc:sldMk cId="2366025142" sldId="4271"/>
            <ac:spMk id="3" creationId="{140BE4BB-8DE8-D5D7-9663-F32959FBD642}"/>
          </ac:spMkLst>
        </pc:spChg>
        <pc:spChg chg="add mod">
          <ac:chgData name="Dietemann Lauren" userId="a17329c2-dca1-4fba-8e5e-79fbd8400f52" providerId="ADAL" clId="{167931C5-61FD-4BB9-B3CA-9449454855CD}" dt="2025-05-15T14:52:38.161" v="23"/>
          <ac:spMkLst>
            <pc:docMk/>
            <pc:sldMk cId="2366025142" sldId="4271"/>
            <ac:spMk id="9" creationId="{BAFF33DD-83F8-48A4-890A-AF1C0F3FDB8C}"/>
          </ac:spMkLst>
        </pc:spChg>
      </pc:sldChg>
      <pc:sldChg chg="addSp modSp">
        <pc:chgData name="Dietemann Lauren" userId="a17329c2-dca1-4fba-8e5e-79fbd8400f52" providerId="ADAL" clId="{167931C5-61FD-4BB9-B3CA-9449454855CD}" dt="2025-05-15T14:54:37.077" v="66" actId="14100"/>
        <pc:sldMkLst>
          <pc:docMk/>
          <pc:sldMk cId="2882384420" sldId="4272"/>
        </pc:sldMkLst>
        <pc:spChg chg="mod ord">
          <ac:chgData name="Dietemann Lauren" userId="a17329c2-dca1-4fba-8e5e-79fbd8400f52" providerId="ADAL" clId="{167931C5-61FD-4BB9-B3CA-9449454855CD}" dt="2025-05-15T14:54:37.077" v="66" actId="14100"/>
          <ac:spMkLst>
            <pc:docMk/>
            <pc:sldMk cId="2882384420" sldId="4272"/>
            <ac:spMk id="7" creationId="{A8A3DCF4-94D6-29BA-7FAD-71B1A7CF11B6}"/>
          </ac:spMkLst>
        </pc:spChg>
        <pc:spChg chg="add mod">
          <ac:chgData name="Dietemann Lauren" userId="a17329c2-dca1-4fba-8e5e-79fbd8400f52" providerId="ADAL" clId="{167931C5-61FD-4BB9-B3CA-9449454855CD}" dt="2025-05-15T14:54:31.975" v="64"/>
          <ac:spMkLst>
            <pc:docMk/>
            <pc:sldMk cId="2882384420" sldId="4272"/>
            <ac:spMk id="16" creationId="{40B8F447-1544-482B-8635-0BDD415E33A0}"/>
          </ac:spMkLst>
        </pc:spChg>
        <pc:grpChg chg="mod">
          <ac:chgData name="Dietemann Lauren" userId="a17329c2-dca1-4fba-8e5e-79fbd8400f52" providerId="ADAL" clId="{167931C5-61FD-4BB9-B3CA-9449454855CD}" dt="2025-05-15T14:54:28.951" v="63" actId="1076"/>
          <ac:grpSpMkLst>
            <pc:docMk/>
            <pc:sldMk cId="2882384420" sldId="4272"/>
            <ac:grpSpMk id="15" creationId="{7975F49E-4F26-A769-A8E4-DBEF760D0931}"/>
          </ac:grpSpMkLst>
        </pc:grpChg>
      </pc:sldChg>
      <pc:sldChg chg="addSp modSp">
        <pc:chgData name="Dietemann Lauren" userId="a17329c2-dca1-4fba-8e5e-79fbd8400f52" providerId="ADAL" clId="{167931C5-61FD-4BB9-B3CA-9449454855CD}" dt="2025-05-15T14:52:52.958" v="26" actId="14100"/>
        <pc:sldMkLst>
          <pc:docMk/>
          <pc:sldMk cId="2239159837" sldId="4276"/>
        </pc:sldMkLst>
        <pc:spChg chg="add mod">
          <ac:chgData name="Dietemann Lauren" userId="a17329c2-dca1-4fba-8e5e-79fbd8400f52" providerId="ADAL" clId="{167931C5-61FD-4BB9-B3CA-9449454855CD}" dt="2025-05-15T14:52:49.458" v="25"/>
          <ac:spMkLst>
            <pc:docMk/>
            <pc:sldMk cId="2239159837" sldId="4276"/>
            <ac:spMk id="10" creationId="{2417C616-FA2D-4F88-8BA7-DD67B4F267A3}"/>
          </ac:spMkLst>
        </pc:spChg>
        <pc:spChg chg="mod">
          <ac:chgData name="Dietemann Lauren" userId="a17329c2-dca1-4fba-8e5e-79fbd8400f52" providerId="ADAL" clId="{167931C5-61FD-4BB9-B3CA-9449454855CD}" dt="2025-05-15T14:52:52.958" v="26" actId="14100"/>
          <ac:spMkLst>
            <pc:docMk/>
            <pc:sldMk cId="2239159837" sldId="4276"/>
            <ac:spMk id="11" creationId="{243B059D-E9F0-B950-1CFF-F4A931D8F18A}"/>
          </ac:spMkLst>
        </pc:spChg>
      </pc:sldChg>
      <pc:sldChg chg="addSp modSp">
        <pc:chgData name="Dietemann Lauren" userId="a17329c2-dca1-4fba-8e5e-79fbd8400f52" providerId="ADAL" clId="{167931C5-61FD-4BB9-B3CA-9449454855CD}" dt="2025-05-15T14:53:04.295" v="28"/>
        <pc:sldMkLst>
          <pc:docMk/>
          <pc:sldMk cId="3213247273" sldId="4278"/>
        </pc:sldMkLst>
        <pc:spChg chg="add mod">
          <ac:chgData name="Dietemann Lauren" userId="a17329c2-dca1-4fba-8e5e-79fbd8400f52" providerId="ADAL" clId="{167931C5-61FD-4BB9-B3CA-9449454855CD}" dt="2025-05-15T14:53:04.295" v="28"/>
          <ac:spMkLst>
            <pc:docMk/>
            <pc:sldMk cId="3213247273" sldId="4278"/>
            <ac:spMk id="10" creationId="{C75A7A30-170B-427F-BBAF-2C6599164185}"/>
          </ac:spMkLst>
        </pc:spChg>
      </pc:sldChg>
      <pc:sldChg chg="modSp">
        <pc:chgData name="Dietemann Lauren" userId="a17329c2-dca1-4fba-8e5e-79fbd8400f52" providerId="ADAL" clId="{167931C5-61FD-4BB9-B3CA-9449454855CD}" dt="2025-05-15T14:54:13.886" v="59" actId="1076"/>
        <pc:sldMkLst>
          <pc:docMk/>
          <pc:sldMk cId="2392473396" sldId="4279"/>
        </pc:sldMkLst>
        <pc:spChg chg="mod">
          <ac:chgData name="Dietemann Lauren" userId="a17329c2-dca1-4fba-8e5e-79fbd8400f52" providerId="ADAL" clId="{167931C5-61FD-4BB9-B3CA-9449454855CD}" dt="2025-05-15T14:53:59.605" v="53" actId="14100"/>
          <ac:spMkLst>
            <pc:docMk/>
            <pc:sldMk cId="2392473396" sldId="4279"/>
            <ac:spMk id="4" creationId="{6B4125E9-B809-09B7-DF58-1B4D8B94C2FC}"/>
          </ac:spMkLst>
        </pc:spChg>
        <pc:spChg chg="mod">
          <ac:chgData name="Dietemann Lauren" userId="a17329c2-dca1-4fba-8e5e-79fbd8400f52" providerId="ADAL" clId="{167931C5-61FD-4BB9-B3CA-9449454855CD}" dt="2025-05-15T14:54:13.886" v="59" actId="1076"/>
          <ac:spMkLst>
            <pc:docMk/>
            <pc:sldMk cId="2392473396" sldId="4279"/>
            <ac:spMk id="8" creationId="{0ECB3A13-5FC4-DDDE-7550-7495AD13B0EA}"/>
          </ac:spMkLst>
        </pc:spChg>
        <pc:spChg chg="mod">
          <ac:chgData name="Dietemann Lauren" userId="a17329c2-dca1-4fba-8e5e-79fbd8400f52" providerId="ADAL" clId="{167931C5-61FD-4BB9-B3CA-9449454855CD}" dt="2025-05-15T14:54:11.445" v="58" actId="1076"/>
          <ac:spMkLst>
            <pc:docMk/>
            <pc:sldMk cId="2392473396" sldId="4279"/>
            <ac:spMk id="10" creationId="{80A25586-8036-1EE9-742A-2BC53AD84A4F}"/>
          </ac:spMkLst>
        </pc:spChg>
        <pc:spChg chg="mod">
          <ac:chgData name="Dietemann Lauren" userId="a17329c2-dca1-4fba-8e5e-79fbd8400f52" providerId="ADAL" clId="{167931C5-61FD-4BB9-B3CA-9449454855CD}" dt="2025-05-15T14:54:05.772" v="56" actId="1076"/>
          <ac:spMkLst>
            <pc:docMk/>
            <pc:sldMk cId="2392473396" sldId="4279"/>
            <ac:spMk id="13" creationId="{C15970C0-0B6C-CEC3-185D-A38E04DAD044}"/>
          </ac:spMkLst>
        </pc:spChg>
        <pc:spChg chg="mod">
          <ac:chgData name="Dietemann Lauren" userId="a17329c2-dca1-4fba-8e5e-79fbd8400f52" providerId="ADAL" clId="{167931C5-61FD-4BB9-B3CA-9449454855CD}" dt="2025-05-15T14:53:48.508" v="40" actId="1076"/>
          <ac:spMkLst>
            <pc:docMk/>
            <pc:sldMk cId="2392473396" sldId="4279"/>
            <ac:spMk id="19" creationId="{88001138-5906-C6E9-FF4A-045344A68647}"/>
          </ac:spMkLst>
        </pc:spChg>
        <pc:spChg chg="mod">
          <ac:chgData name="Dietemann Lauren" userId="a17329c2-dca1-4fba-8e5e-79fbd8400f52" providerId="ADAL" clId="{167931C5-61FD-4BB9-B3CA-9449454855CD}" dt="2025-05-15T14:53:53.284" v="49" actId="20577"/>
          <ac:spMkLst>
            <pc:docMk/>
            <pc:sldMk cId="2392473396" sldId="4279"/>
            <ac:spMk id="31" creationId="{721FE2A5-1818-1DC3-D34D-1B8EFC4EA758}"/>
          </ac:spMkLst>
        </pc:spChg>
        <pc:spChg chg="mod">
          <ac:chgData name="Dietemann Lauren" userId="a17329c2-dca1-4fba-8e5e-79fbd8400f52" providerId="ADAL" clId="{167931C5-61FD-4BB9-B3CA-9449454855CD}" dt="2025-05-15T14:54:03.806" v="55" actId="1076"/>
          <ac:spMkLst>
            <pc:docMk/>
            <pc:sldMk cId="2392473396" sldId="4279"/>
            <ac:spMk id="59" creationId="{99A1946D-AA3A-C00F-EDD0-1DC7E00C012C}"/>
          </ac:spMkLst>
        </pc:spChg>
        <pc:picChg chg="mod">
          <ac:chgData name="Dietemann Lauren" userId="a17329c2-dca1-4fba-8e5e-79fbd8400f52" providerId="ADAL" clId="{167931C5-61FD-4BB9-B3CA-9449454855CD}" dt="2025-05-15T14:53:54.541" v="50" actId="1076"/>
          <ac:picMkLst>
            <pc:docMk/>
            <pc:sldMk cId="2392473396" sldId="4279"/>
            <ac:picMk id="55" creationId="{F5D46F98-4FB0-EACD-7D10-1D13DF8E8E27}"/>
          </ac:picMkLst>
        </pc:picChg>
      </pc:sldChg>
      <pc:sldChg chg="addSp modSp">
        <pc:chgData name="Dietemann Lauren" userId="a17329c2-dca1-4fba-8e5e-79fbd8400f52" providerId="ADAL" clId="{167931C5-61FD-4BB9-B3CA-9449454855CD}" dt="2025-05-15T14:53:19.803" v="32"/>
        <pc:sldMkLst>
          <pc:docMk/>
          <pc:sldMk cId="1416738655" sldId="4281"/>
        </pc:sldMkLst>
        <pc:spChg chg="mod">
          <ac:chgData name="Dietemann Lauren" userId="a17329c2-dca1-4fba-8e5e-79fbd8400f52" providerId="ADAL" clId="{167931C5-61FD-4BB9-B3CA-9449454855CD}" dt="2025-05-15T14:53:13.868" v="30" actId="14100"/>
          <ac:spMkLst>
            <pc:docMk/>
            <pc:sldMk cId="1416738655" sldId="4281"/>
            <ac:spMk id="2" creationId="{561D7654-CE4F-7BCB-64F3-E30FAC28FCD9}"/>
          </ac:spMkLst>
        </pc:spChg>
        <pc:spChg chg="mod">
          <ac:chgData name="Dietemann Lauren" userId="a17329c2-dca1-4fba-8e5e-79fbd8400f52" providerId="ADAL" clId="{167931C5-61FD-4BB9-B3CA-9449454855CD}" dt="2025-05-15T14:52:28.458" v="4" actId="27636"/>
          <ac:spMkLst>
            <pc:docMk/>
            <pc:sldMk cId="1416738655" sldId="4281"/>
            <ac:spMk id="11" creationId="{95320F3E-A271-810A-7BDC-9292D2951CC5}"/>
          </ac:spMkLst>
        </pc:spChg>
        <pc:spChg chg="add mod">
          <ac:chgData name="Dietemann Lauren" userId="a17329c2-dca1-4fba-8e5e-79fbd8400f52" providerId="ADAL" clId="{167931C5-61FD-4BB9-B3CA-9449454855CD}" dt="2025-05-15T14:53:19.803" v="32"/>
          <ac:spMkLst>
            <pc:docMk/>
            <pc:sldMk cId="1416738655" sldId="4281"/>
            <ac:spMk id="14" creationId="{9BD6A57B-83E5-4AC3-8E7C-1ACCEA194FD0}"/>
          </ac:spMkLst>
        </pc:spChg>
      </pc:sldChg>
      <pc:sldChg chg="addSp modSp">
        <pc:chgData name="Dietemann Lauren" userId="a17329c2-dca1-4fba-8e5e-79fbd8400f52" providerId="ADAL" clId="{167931C5-61FD-4BB9-B3CA-9449454855CD}" dt="2025-05-15T14:53:35.035" v="35" actId="14100"/>
        <pc:sldMkLst>
          <pc:docMk/>
          <pc:sldMk cId="658813360" sldId="4282"/>
        </pc:sldMkLst>
        <pc:spChg chg="mod">
          <ac:chgData name="Dietemann Lauren" userId="a17329c2-dca1-4fba-8e5e-79fbd8400f52" providerId="ADAL" clId="{167931C5-61FD-4BB9-B3CA-9449454855CD}" dt="2025-05-15T14:52:28.481" v="5" actId="27636"/>
          <ac:spMkLst>
            <pc:docMk/>
            <pc:sldMk cId="658813360" sldId="4282"/>
            <ac:spMk id="11" creationId="{60BC17D7-FA41-D7FB-0054-C3A4BA7E95B3}"/>
          </ac:spMkLst>
        </pc:spChg>
        <pc:spChg chg="add mod">
          <ac:chgData name="Dietemann Lauren" userId="a17329c2-dca1-4fba-8e5e-79fbd8400f52" providerId="ADAL" clId="{167931C5-61FD-4BB9-B3CA-9449454855CD}" dt="2025-05-15T14:53:35.035" v="35" actId="14100"/>
          <ac:spMkLst>
            <pc:docMk/>
            <pc:sldMk cId="658813360" sldId="4282"/>
            <ac:spMk id="12" creationId="{B8488B9A-1C26-473B-B57F-AB61DF7416B2}"/>
          </ac:spMkLst>
        </pc:spChg>
      </pc:sldChg>
      <pc:sldChg chg="modSp">
        <pc:chgData name="Dietemann Lauren" userId="a17329c2-dca1-4fba-8e5e-79fbd8400f52" providerId="ADAL" clId="{167931C5-61FD-4BB9-B3CA-9449454855CD}" dt="2025-05-15T14:54:58.606" v="71" actId="1076"/>
        <pc:sldMkLst>
          <pc:docMk/>
          <pc:sldMk cId="142792273" sldId="4283"/>
        </pc:sldMkLst>
        <pc:spChg chg="mod">
          <ac:chgData name="Dietemann Lauren" userId="a17329c2-dca1-4fba-8e5e-79fbd8400f52" providerId="ADAL" clId="{167931C5-61FD-4BB9-B3CA-9449454855CD}" dt="2025-05-15T14:52:28.514" v="8" actId="27636"/>
          <ac:spMkLst>
            <pc:docMk/>
            <pc:sldMk cId="142792273" sldId="4283"/>
            <ac:spMk id="6" creationId="{616979B4-67C3-7714-3642-7C48E68BE926}"/>
          </ac:spMkLst>
        </pc:spChg>
        <pc:spChg chg="mod">
          <ac:chgData name="Dietemann Lauren" userId="a17329c2-dca1-4fba-8e5e-79fbd8400f52" providerId="ADAL" clId="{167931C5-61FD-4BB9-B3CA-9449454855CD}" dt="2025-05-15T14:54:58.606" v="71" actId="1076"/>
          <ac:spMkLst>
            <pc:docMk/>
            <pc:sldMk cId="142792273" sldId="4283"/>
            <ac:spMk id="7" creationId="{81F67D87-ACEA-29C6-2CD7-76EFA9FBAFF9}"/>
          </ac:spMkLst>
        </pc:spChg>
      </pc:sldChg>
      <pc:sldChg chg="modSp">
        <pc:chgData name="Dietemann Lauren" userId="a17329c2-dca1-4fba-8e5e-79fbd8400f52" providerId="ADAL" clId="{167931C5-61FD-4BB9-B3CA-9449454855CD}" dt="2025-05-15T14:52:28.538" v="10" actId="27636"/>
        <pc:sldMkLst>
          <pc:docMk/>
          <pc:sldMk cId="1066813189" sldId="4284"/>
        </pc:sldMkLst>
        <pc:spChg chg="mod">
          <ac:chgData name="Dietemann Lauren" userId="a17329c2-dca1-4fba-8e5e-79fbd8400f52" providerId="ADAL" clId="{167931C5-61FD-4BB9-B3CA-9449454855CD}" dt="2025-05-15T14:52:28.538" v="10" actId="27636"/>
          <ac:spMkLst>
            <pc:docMk/>
            <pc:sldMk cId="1066813189" sldId="4284"/>
            <ac:spMk id="3" creationId="{64EBE6E9-8418-CDCE-E5F4-9E970AAA5023}"/>
          </ac:spMkLst>
        </pc:spChg>
      </pc:sldChg>
      <pc:sldChg chg="modSp">
        <pc:chgData name="Dietemann Lauren" userId="a17329c2-dca1-4fba-8e5e-79fbd8400f52" providerId="ADAL" clId="{167931C5-61FD-4BB9-B3CA-9449454855CD}" dt="2025-05-15T14:55:13.830" v="75" actId="1076"/>
        <pc:sldMkLst>
          <pc:docMk/>
          <pc:sldMk cId="3222018907" sldId="4286"/>
        </pc:sldMkLst>
        <pc:spChg chg="mod">
          <ac:chgData name="Dietemann Lauren" userId="a17329c2-dca1-4fba-8e5e-79fbd8400f52" providerId="ADAL" clId="{167931C5-61FD-4BB9-B3CA-9449454855CD}" dt="2025-05-15T14:55:13.830" v="75" actId="1076"/>
          <ac:spMkLst>
            <pc:docMk/>
            <pc:sldMk cId="3222018907" sldId="4286"/>
            <ac:spMk id="5" creationId="{E5B3DC23-C003-DFE3-0F34-C26FEDD93999}"/>
          </ac:spMkLst>
        </pc:spChg>
      </pc:sldChg>
      <pc:sldChg chg="modSp">
        <pc:chgData name="Dietemann Lauren" userId="a17329c2-dca1-4fba-8e5e-79fbd8400f52" providerId="ADAL" clId="{167931C5-61FD-4BB9-B3CA-9449454855CD}" dt="2025-05-15T14:52:28.625" v="19" actId="27636"/>
        <pc:sldMkLst>
          <pc:docMk/>
          <pc:sldMk cId="4036916827" sldId="4289"/>
        </pc:sldMkLst>
        <pc:spChg chg="mod">
          <ac:chgData name="Dietemann Lauren" userId="a17329c2-dca1-4fba-8e5e-79fbd8400f52" providerId="ADAL" clId="{167931C5-61FD-4BB9-B3CA-9449454855CD}" dt="2025-05-15T14:52:28.625" v="19" actId="27636"/>
          <ac:spMkLst>
            <pc:docMk/>
            <pc:sldMk cId="4036916827" sldId="4289"/>
            <ac:spMk id="2" creationId="{C887E290-E5B8-D3BD-EF92-368E8254EF6C}"/>
          </ac:spMkLst>
        </pc:spChg>
      </pc:sldChg>
      <pc:sldChg chg="modSp">
        <pc:chgData name="Dietemann Lauren" userId="a17329c2-dca1-4fba-8e5e-79fbd8400f52" providerId="ADAL" clId="{167931C5-61FD-4BB9-B3CA-9449454855CD}" dt="2025-05-15T14:52:28.634" v="20" actId="27636"/>
        <pc:sldMkLst>
          <pc:docMk/>
          <pc:sldMk cId="511983591" sldId="4290"/>
        </pc:sldMkLst>
        <pc:spChg chg="mod">
          <ac:chgData name="Dietemann Lauren" userId="a17329c2-dca1-4fba-8e5e-79fbd8400f52" providerId="ADAL" clId="{167931C5-61FD-4BB9-B3CA-9449454855CD}" dt="2025-05-15T14:52:28.634" v="20" actId="27636"/>
          <ac:spMkLst>
            <pc:docMk/>
            <pc:sldMk cId="511983591" sldId="4290"/>
            <ac:spMk id="2" creationId="{4440139B-2E06-C290-E583-E74D89E2A324}"/>
          </ac:spMkLst>
        </pc:spChg>
      </pc:sldChg>
      <pc:sldChg chg="addSp modSp">
        <pc:chgData name="Dietemann Lauren" userId="a17329c2-dca1-4fba-8e5e-79fbd8400f52" providerId="ADAL" clId="{167931C5-61FD-4BB9-B3CA-9449454855CD}" dt="2025-05-15T14:54:52.684" v="70"/>
        <pc:sldMkLst>
          <pc:docMk/>
          <pc:sldMk cId="3023125882" sldId="4294"/>
        </pc:sldMkLst>
        <pc:spChg chg="mod">
          <ac:chgData name="Dietemann Lauren" userId="a17329c2-dca1-4fba-8e5e-79fbd8400f52" providerId="ADAL" clId="{167931C5-61FD-4BB9-B3CA-9449454855CD}" dt="2025-05-15T14:54:44.219" v="68" actId="27636"/>
          <ac:spMkLst>
            <pc:docMk/>
            <pc:sldMk cId="3023125882" sldId="4294"/>
            <ac:spMk id="2" creationId="{DD7F37BC-4687-451E-D859-A5B2EF942193}"/>
          </ac:spMkLst>
        </pc:spChg>
        <pc:spChg chg="add mod">
          <ac:chgData name="Dietemann Lauren" userId="a17329c2-dca1-4fba-8e5e-79fbd8400f52" providerId="ADAL" clId="{167931C5-61FD-4BB9-B3CA-9449454855CD}" dt="2025-05-15T14:54:52.684" v="70"/>
          <ac:spMkLst>
            <pc:docMk/>
            <pc:sldMk cId="3023125882" sldId="4294"/>
            <ac:spMk id="8" creationId="{017B9D5C-7CE5-4A83-B0BF-B218AE4DC068}"/>
          </ac:spMkLst>
        </pc:spChg>
      </pc:sldChg>
    </pc:docChg>
  </pc:docChgLst>
  <pc:docChgLst>
    <pc:chgData name="Gastbenutzer" userId="S::urn:spo:tenantanon#475ef6c2-2f87-42fb-b50d-3b58be9c53a3::" providerId="AD" clId="Web-{9AC3694A-0E37-54EF-FBDF-15D971C72046}"/>
    <pc:docChg chg="delSld modSld modSection">
      <pc:chgData name="Gastbenutzer" userId="S::urn:spo:tenantanon#475ef6c2-2f87-42fb-b50d-3b58be9c53a3::" providerId="AD" clId="Web-{9AC3694A-0E37-54EF-FBDF-15D971C72046}" dt="2025-05-07T15:21:05.975" v="1"/>
      <pc:docMkLst>
        <pc:docMk/>
      </pc:docMkLst>
    </pc:docChg>
  </pc:docChgLst>
  <pc:docChgLst>
    <pc:chgData name="Ecovalia Projects" userId="S::ecovalia.projects_ecovalia.org#ext#@fibl.ch::c8341499-ddd6-47c5-8f7e-b0cb81626267" providerId="AD" clId="Web-{B7229977-BD55-5789-8ADC-3A8345F809DF}"/>
    <pc:docChg chg="addSld delSld modSld modSection">
      <pc:chgData name="Ecovalia Projects" userId="S::ecovalia.projects_ecovalia.org#ext#@fibl.ch::c8341499-ddd6-47c5-8f7e-b0cb81626267" providerId="AD" clId="Web-{B7229977-BD55-5789-8ADC-3A8345F809DF}" dt="2025-05-30T11:55:12.397" v="228" actId="20577"/>
      <pc:docMkLst>
        <pc:docMk/>
      </pc:docMkLst>
      <pc:sldChg chg="modSp modCm">
        <pc:chgData name="Ecovalia Projects" userId="S::ecovalia.projects_ecovalia.org#ext#@fibl.ch::c8341499-ddd6-47c5-8f7e-b0cb81626267" providerId="AD" clId="Web-{B7229977-BD55-5789-8ADC-3A8345F809DF}" dt="2025-05-30T10:58:30.910" v="102" actId="1076"/>
        <pc:sldMkLst>
          <pc:docMk/>
          <pc:sldMk cId="3732470565" sldId="353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8:30.910" v="102" actId="1076"/>
          <ac:spMkLst>
            <pc:docMk/>
            <pc:sldMk cId="3732470565" sldId="353"/>
            <ac:spMk id="17" creationId="{A81BA69A-A25D-795D-1B33-EEBE06D31B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8:19.223" v="94" actId="20577"/>
              <pc2:cmMkLst xmlns:pc2="http://schemas.microsoft.com/office/powerpoint/2019/9/main/command">
                <pc:docMk/>
                <pc:sldMk cId="3732470565" sldId="353"/>
                <pc2:cmMk id="{A8CEEC6C-E585-4EB7-8596-B7A1D4D09084}"/>
              </pc2:cmMkLst>
            </pc226:cmChg>
          </p:ext>
        </pc:extLst>
      </pc:sldChg>
      <pc:sldChg chg="modSp modCm">
        <pc:chgData name="Ecovalia Projects" userId="S::ecovalia.projects_ecovalia.org#ext#@fibl.ch::c8341499-ddd6-47c5-8f7e-b0cb81626267" providerId="AD" clId="Web-{B7229977-BD55-5789-8ADC-3A8345F809DF}" dt="2025-05-30T10:57:47.550" v="91" actId="20577"/>
        <pc:sldMkLst>
          <pc:docMk/>
          <pc:sldMk cId="3294523116" sldId="355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47.550" v="91" actId="20577"/>
          <ac:spMkLst>
            <pc:docMk/>
            <pc:sldMk cId="3294523116" sldId="355"/>
            <ac:spMk id="2" creationId="{44348D20-6AD5-4001-ABAA-97DAC4CAAD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46.379" v="90" actId="20577"/>
              <pc2:cmMkLst xmlns:pc2="http://schemas.microsoft.com/office/powerpoint/2019/9/main/command">
                <pc:docMk/>
                <pc:sldMk cId="3294523116" sldId="355"/>
                <pc2:cmMk id="{DF06FBE7-C442-194F-9FF9-C271F991967E}"/>
              </pc2:cmMkLst>
            </pc226:cmChg>
          </p:ext>
        </pc:extLst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22:21.632" v="184" actId="1076"/>
        <pc:sldMkLst>
          <pc:docMk/>
          <pc:sldMk cId="3854506546" sldId="357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22:13.366" v="178" actId="20577"/>
          <ac:spMkLst>
            <pc:docMk/>
            <pc:sldMk cId="3854506546" sldId="357"/>
            <ac:spMk id="4" creationId="{4F3A37DC-624C-4092-9FC6-E65D0A801DAB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22:21.632" v="184" actId="1076"/>
          <ac:picMkLst>
            <pc:docMk/>
            <pc:sldMk cId="3854506546" sldId="357"/>
            <ac:picMk id="3" creationId="{714B7F97-BF31-6ED7-9CA3-A0FACF7DB73E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22:15.507" v="180"/>
          <ac:picMkLst>
            <pc:docMk/>
            <pc:sldMk cId="3854506546" sldId="357"/>
            <ac:picMk id="8" creationId="{6F6F41D4-78D7-E86C-7EE4-BA9BEF95AADC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22:14.116" v="179"/>
          <ac:picMkLst>
            <pc:docMk/>
            <pc:sldMk cId="3854506546" sldId="357"/>
            <ac:picMk id="10" creationId="{05395942-1715-9CA6-93BF-DE7694174B60}"/>
          </ac:picMkLst>
        </pc:picChg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11:47.327" v="153" actId="1076"/>
        <pc:sldMkLst>
          <pc:docMk/>
          <pc:sldMk cId="872972548" sldId="36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10:56.358" v="130" actId="20577"/>
          <ac:spMkLst>
            <pc:docMk/>
            <pc:sldMk cId="872972548" sldId="360"/>
            <ac:spMk id="2" creationId="{92944765-230A-4554-8FE3-7FF683E0D925}"/>
          </ac:spMkLst>
        </pc:spChg>
        <pc:spChg chg="mod">
          <ac:chgData name="Ecovalia Projects" userId="S::ecovalia.projects_ecovalia.org#ext#@fibl.ch::c8341499-ddd6-47c5-8f7e-b0cb81626267" providerId="AD" clId="Web-{B7229977-BD55-5789-8ADC-3A8345F809DF}" dt="2025-05-30T11:11:34.639" v="147" actId="20577"/>
          <ac:spMkLst>
            <pc:docMk/>
            <pc:sldMk cId="872972548" sldId="360"/>
            <ac:spMk id="9" creationId="{B2B73B51-A659-5FD4-A26A-F459B5571FE4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11:47.327" v="153" actId="1076"/>
          <ac:picMkLst>
            <pc:docMk/>
            <pc:sldMk cId="872972548" sldId="360"/>
            <ac:picMk id="3" creationId="{3E51CE3F-2D6A-8868-4B77-967B6BBB279C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5.374" v="148"/>
          <ac:picMkLst>
            <pc:docMk/>
            <pc:sldMk cId="872972548" sldId="360"/>
            <ac:picMk id="16" creationId="{ED40C517-2E92-36F7-25AD-B315A568BD2F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5.952" v="149"/>
          <ac:picMkLst>
            <pc:docMk/>
            <pc:sldMk cId="872972548" sldId="360"/>
            <ac:picMk id="18" creationId="{B7D228E5-BC94-6E32-F0A4-4D87C4DC4834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1:36.624" v="150"/>
          <ac:picMkLst>
            <pc:docMk/>
            <pc:sldMk cId="872972548" sldId="360"/>
            <ac:picMk id="20" creationId="{37E183DB-638E-1996-3166-3814A9DE9AE9}"/>
          </ac:picMkLst>
        </pc:picChg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15:33.767" v="169" actId="1076"/>
        <pc:sldMkLst>
          <pc:docMk/>
          <pc:sldMk cId="1461826624" sldId="361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15:31.689" v="168" actId="20577"/>
          <ac:spMkLst>
            <pc:docMk/>
            <pc:sldMk cId="1461826624" sldId="361"/>
            <ac:spMk id="4" creationId="{4F3A37DC-624C-4092-9FC6-E65D0A801DAB}"/>
          </ac:spMkLst>
        </pc:spChg>
        <pc:picChg chg="add mod">
          <ac:chgData name="Ecovalia Projects" userId="S::ecovalia.projects_ecovalia.org#ext#@fibl.ch::c8341499-ddd6-47c5-8f7e-b0cb81626267" providerId="AD" clId="Web-{B7229977-BD55-5789-8ADC-3A8345F809DF}" dt="2025-05-30T11:15:33.767" v="169" actId="1076"/>
          <ac:picMkLst>
            <pc:docMk/>
            <pc:sldMk cId="1461826624" sldId="361"/>
            <ac:picMk id="3" creationId="{0939DE43-00D9-8D47-0D92-ED89D99E631E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13:55.563" v="154"/>
          <ac:picMkLst>
            <pc:docMk/>
            <pc:sldMk cId="1461826624" sldId="361"/>
            <ac:picMk id="6" creationId="{A582F481-6B8A-0680-75FB-E66E9EE32E40}"/>
          </ac:picMkLst>
        </pc:picChg>
      </pc:sldChg>
      <pc:sldChg chg="modSp modCm">
        <pc:chgData name="Ecovalia Projects" userId="S::ecovalia.projects_ecovalia.org#ext#@fibl.ch::c8341499-ddd6-47c5-8f7e-b0cb81626267" providerId="AD" clId="Web-{B7229977-BD55-5789-8ADC-3A8345F809DF}" dt="2025-05-30T10:57:39.363" v="89" actId="20577"/>
        <pc:sldMkLst>
          <pc:docMk/>
          <pc:sldMk cId="1917806682" sldId="362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15.878" v="84" actId="20577"/>
          <ac:spMkLst>
            <pc:docMk/>
            <pc:sldMk cId="1917806682" sldId="362"/>
            <ac:spMk id="2" creationId="{BC49C28F-7588-42CC-A72D-22F55BED396D}"/>
          </ac:spMkLst>
        </pc:spChg>
        <pc:spChg chg="mod">
          <ac:chgData name="Ecovalia Projects" userId="S::ecovalia.projects_ecovalia.org#ext#@fibl.ch::c8341499-ddd6-47c5-8f7e-b0cb81626267" providerId="AD" clId="Web-{B7229977-BD55-5789-8ADC-3A8345F809DF}" dt="2025-05-30T10:57:39.363" v="89" actId="20577"/>
          <ac:spMkLst>
            <pc:docMk/>
            <pc:sldMk cId="1917806682" sldId="362"/>
            <ac:spMk id="3" creationId="{1E0A0234-2208-4129-A2CB-23EF16D238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33.128" v="88" actId="20577"/>
              <pc2:cmMkLst xmlns:pc2="http://schemas.microsoft.com/office/powerpoint/2019/9/main/command">
                <pc:docMk/>
                <pc:sldMk cId="1917806682" sldId="362"/>
                <pc2:cmMk id="{5CEE93A5-1151-445B-9AFD-84F910531754}"/>
              </pc2:cmMkLst>
            </pc226:cmChg>
            <pc226:cmChg xmlns:pc226="http://schemas.microsoft.com/office/powerpoint/2022/06/main/command" chg="mod">
              <pc226:chgData name="Ecovalia Projects" userId="S::ecovalia.projects_ecovalia.org#ext#@fibl.ch::c8341499-ddd6-47c5-8f7e-b0cb81626267" providerId="AD" clId="Web-{B7229977-BD55-5789-8ADC-3A8345F809DF}" dt="2025-05-30T10:57:33.128" v="88" actId="20577"/>
              <pc2:cmMkLst xmlns:pc2="http://schemas.microsoft.com/office/powerpoint/2019/9/main/command">
                <pc:docMk/>
                <pc:sldMk cId="1917806682" sldId="362"/>
                <pc2:cmMk id="{4ED7DFAA-DA6B-4131-98CB-4C6CABF120FD}"/>
              </pc2:cmMkLst>
            </pc226:cmChg>
          </p:ext>
        </pc:extLst>
      </pc:sldChg>
      <pc:sldChg chg="addSp delSp modSp">
        <pc:chgData name="Ecovalia Projects" userId="S::ecovalia.projects_ecovalia.org#ext#@fibl.ch::c8341499-ddd6-47c5-8f7e-b0cb81626267" providerId="AD" clId="Web-{B7229977-BD55-5789-8ADC-3A8345F809DF}" dt="2025-05-30T11:24:08.258" v="198" actId="1076"/>
        <pc:sldMkLst>
          <pc:docMk/>
          <pc:sldMk cId="1692699420" sldId="4269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22:33.882" v="190" actId="20577"/>
          <ac:spMkLst>
            <pc:docMk/>
            <pc:sldMk cId="1692699420" sldId="4269"/>
            <ac:spMk id="2" creationId="{72AD1051-94A6-72FB-5987-280BAC617250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1:23:41.743" v="192"/>
          <ac:grpSpMkLst>
            <pc:docMk/>
            <pc:sldMk cId="1692699420" sldId="4269"/>
            <ac:grpSpMk id="22" creationId="{666046E7-F96A-A622-88B3-913B0B905069}"/>
          </ac:grpSpMkLst>
        </pc:grpChg>
        <pc:picChg chg="add mod">
          <ac:chgData name="Ecovalia Projects" userId="S::ecovalia.projects_ecovalia.org#ext#@fibl.ch::c8341499-ddd6-47c5-8f7e-b0cb81626267" providerId="AD" clId="Web-{B7229977-BD55-5789-8ADC-3A8345F809DF}" dt="2025-05-30T11:23:48.618" v="195" actId="1076"/>
          <ac:picMkLst>
            <pc:docMk/>
            <pc:sldMk cId="1692699420" sldId="4269"/>
            <ac:picMk id="4" creationId="{65B2CB70-E32B-09B3-5860-BFF0B118F45C}"/>
          </ac:picMkLst>
        </pc:picChg>
        <pc:picChg chg="add mod">
          <ac:chgData name="Ecovalia Projects" userId="S::ecovalia.projects_ecovalia.org#ext#@fibl.ch::c8341499-ddd6-47c5-8f7e-b0cb81626267" providerId="AD" clId="Web-{B7229977-BD55-5789-8ADC-3A8345F809DF}" dt="2025-05-30T11:24:08.258" v="198" actId="1076"/>
          <ac:picMkLst>
            <pc:docMk/>
            <pc:sldMk cId="1692699420" sldId="4269"/>
            <ac:picMk id="6" creationId="{215FA9AF-E1DC-C986-9554-5D8A794B6192}"/>
          </ac:picMkLst>
        </pc:picChg>
      </pc:sldChg>
      <pc:sldChg chg="delSp modSp delAnim">
        <pc:chgData name="Ecovalia Projects" userId="S::ecovalia.projects_ecovalia.org#ext#@fibl.ch::c8341499-ddd6-47c5-8f7e-b0cb81626267" providerId="AD" clId="Web-{B7229977-BD55-5789-8ADC-3A8345F809DF}" dt="2025-05-30T10:58:43.379" v="105"/>
        <pc:sldMkLst>
          <pc:docMk/>
          <pc:sldMk cId="2486278685" sldId="427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8:41.770" v="104" actId="20577"/>
          <ac:spMkLst>
            <pc:docMk/>
            <pc:sldMk cId="2486278685" sldId="4270"/>
            <ac:spMk id="2" creationId="{F3487D3D-54D6-C4F3-8CA0-DBE28B9A47E0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0:58:43.379" v="105"/>
          <ac:grpSpMkLst>
            <pc:docMk/>
            <pc:sldMk cId="2486278685" sldId="4270"/>
            <ac:grpSpMk id="6" creationId="{47D1987F-BCE5-DB32-738C-02110C8D7373}"/>
          </ac:grpSpMkLst>
        </pc:grpChg>
      </pc:sldChg>
      <pc:sldChg chg="modSp">
        <pc:chgData name="Ecovalia Projects" userId="S::ecovalia.projects_ecovalia.org#ext#@fibl.ch::c8341499-ddd6-47c5-8f7e-b0cb81626267" providerId="AD" clId="Web-{B7229977-BD55-5789-8ADC-3A8345F809DF}" dt="2025-05-30T10:57:49.957" v="93" actId="20577"/>
        <pc:sldMkLst>
          <pc:docMk/>
          <pc:sldMk cId="3222018907" sldId="4286"/>
        </pc:sldMkLst>
        <pc:spChg chg="mod">
          <ac:chgData name="Ecovalia Projects" userId="S::ecovalia.projects_ecovalia.org#ext#@fibl.ch::c8341499-ddd6-47c5-8f7e-b0cb81626267" providerId="AD" clId="Web-{B7229977-BD55-5789-8ADC-3A8345F809DF}" dt="2025-05-30T10:57:49.957" v="93" actId="20577"/>
          <ac:spMkLst>
            <pc:docMk/>
            <pc:sldMk cId="3222018907" sldId="4286"/>
            <ac:spMk id="3" creationId="{111CC1A6-2239-8112-0981-5E8A3C349CE2}"/>
          </ac:spMkLst>
        </pc:spChg>
        <pc:graphicFrameChg chg="mod modGraphic">
          <ac:chgData name="Ecovalia Projects" userId="S::ecovalia.projects_ecovalia.org#ext#@fibl.ch::c8341499-ddd6-47c5-8f7e-b0cb81626267" providerId="AD" clId="Web-{B7229977-BD55-5789-8ADC-3A8345F809DF}" dt="2025-05-30T10:51:11.248" v="79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  <pc:sldChg chg="addSp delSp modSp del addAnim delAnim">
        <pc:chgData name="Ecovalia Projects" userId="S::ecovalia.projects_ecovalia.org#ext#@fibl.ch::c8341499-ddd6-47c5-8f7e-b0cb81626267" providerId="AD" clId="Web-{B7229977-BD55-5789-8ADC-3A8345F809DF}" dt="2025-05-30T11:25:06.025" v="211"/>
        <pc:sldMkLst>
          <pc:docMk/>
          <pc:sldMk cId="4036916827" sldId="4289"/>
        </pc:sldMkLst>
        <pc:spChg chg="add del mod">
          <ac:chgData name="Ecovalia Projects" userId="S::ecovalia.projects_ecovalia.org#ext#@fibl.ch::c8341499-ddd6-47c5-8f7e-b0cb81626267" providerId="AD" clId="Web-{B7229977-BD55-5789-8ADC-3A8345F809DF}" dt="2025-05-30T11:24:55.415" v="208"/>
          <ac:spMkLst>
            <pc:docMk/>
            <pc:sldMk cId="4036916827" sldId="4289"/>
            <ac:spMk id="27" creationId="{64679666-A0E3-33C2-1D2E-4E4F4239AC55}"/>
          </ac:spMkLst>
        </pc:spChg>
        <pc:grpChg chg="del">
          <ac:chgData name="Ecovalia Projects" userId="S::ecovalia.projects_ecovalia.org#ext#@fibl.ch::c8341499-ddd6-47c5-8f7e-b0cb81626267" providerId="AD" clId="Web-{B7229977-BD55-5789-8ADC-3A8345F809DF}" dt="2025-05-30T11:22:41.101" v="191"/>
          <ac:grpSpMkLst>
            <pc:docMk/>
            <pc:sldMk cId="4036916827" sldId="4289"/>
            <ac:grpSpMk id="6" creationId="{30D4E261-855C-82B8-54F2-BC4B6C23591A}"/>
          </ac:grpSpMkLst>
        </pc:grpChg>
      </pc:sldChg>
      <pc:sldChg chg="modSp">
        <pc:chgData name="Ecovalia Projects" userId="S::ecovalia.projects_ecovalia.org#ext#@fibl.ch::c8341499-ddd6-47c5-8f7e-b0cb81626267" providerId="AD" clId="Web-{B7229977-BD55-5789-8ADC-3A8345F809DF}" dt="2025-05-30T11:54:50.099" v="217" actId="20577"/>
        <pc:sldMkLst>
          <pc:docMk/>
          <pc:sldMk cId="511983591" sldId="4290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54:50.099" v="217" actId="20577"/>
          <ac:spMkLst>
            <pc:docMk/>
            <pc:sldMk cId="511983591" sldId="4290"/>
            <ac:spMk id="2" creationId="{4440139B-2E06-C290-E583-E74D89E2A324}"/>
          </ac:spMkLst>
        </pc:spChg>
      </pc:sldChg>
      <pc:sldChg chg="addSp delSp modSp delAnim">
        <pc:chgData name="Ecovalia Projects" userId="S::ecovalia.projects_ecovalia.org#ext#@fibl.ch::c8341499-ddd6-47c5-8f7e-b0cb81626267" providerId="AD" clId="Web-{B7229977-BD55-5789-8ADC-3A8345F809DF}" dt="2025-05-30T11:54:36.380" v="214"/>
        <pc:sldMkLst>
          <pc:docMk/>
          <pc:sldMk cId="3593763075" sldId="4292"/>
        </pc:sldMkLst>
        <pc:grpChg chg="del">
          <ac:chgData name="Ecovalia Projects" userId="S::ecovalia.projects_ecovalia.org#ext#@fibl.ch::c8341499-ddd6-47c5-8f7e-b0cb81626267" providerId="AD" clId="Web-{B7229977-BD55-5789-8ADC-3A8345F809DF}" dt="2025-05-30T11:53:34.238" v="212"/>
          <ac:grpSpMkLst>
            <pc:docMk/>
            <pc:sldMk cId="3593763075" sldId="4292"/>
            <ac:grpSpMk id="7" creationId="{9E810E92-BA34-00BB-5D7A-6C37E9BAD051}"/>
          </ac:grpSpMkLst>
        </pc:grpChg>
        <pc:picChg chg="add mod">
          <ac:chgData name="Ecovalia Projects" userId="S::ecovalia.projects_ecovalia.org#ext#@fibl.ch::c8341499-ddd6-47c5-8f7e-b0cb81626267" providerId="AD" clId="Web-{B7229977-BD55-5789-8ADC-3A8345F809DF}" dt="2025-05-30T11:54:36.380" v="214"/>
          <ac:picMkLst>
            <pc:docMk/>
            <pc:sldMk cId="3593763075" sldId="4292"/>
            <ac:picMk id="2" creationId="{7972BE75-C84D-EFA8-DEC6-07B8A52FAE50}"/>
          </ac:picMkLst>
        </pc:picChg>
        <pc:picChg chg="del">
          <ac:chgData name="Ecovalia Projects" userId="S::ecovalia.projects_ecovalia.org#ext#@fibl.ch::c8341499-ddd6-47c5-8f7e-b0cb81626267" providerId="AD" clId="Web-{B7229977-BD55-5789-8ADC-3A8345F809DF}" dt="2025-05-30T11:53:48.207" v="213"/>
          <ac:picMkLst>
            <pc:docMk/>
            <pc:sldMk cId="3593763075" sldId="4292"/>
            <ac:picMk id="6" creationId="{7D05AA5D-8945-E437-FA6A-F31380A41A48}"/>
          </ac:picMkLst>
        </pc:picChg>
      </pc:sldChg>
      <pc:sldChg chg="modSp">
        <pc:chgData name="Ecovalia Projects" userId="S::ecovalia.projects_ecovalia.org#ext#@fibl.ch::c8341499-ddd6-47c5-8f7e-b0cb81626267" providerId="AD" clId="Web-{B7229977-BD55-5789-8ADC-3A8345F809DF}" dt="2025-05-30T11:55:12.397" v="228" actId="20577"/>
        <pc:sldMkLst>
          <pc:docMk/>
          <pc:sldMk cId="2692508205" sldId="4293"/>
        </pc:sldMkLst>
        <pc:spChg chg="mod">
          <ac:chgData name="Ecovalia Projects" userId="S::ecovalia.projects_ecovalia.org#ext#@fibl.ch::c8341499-ddd6-47c5-8f7e-b0cb81626267" providerId="AD" clId="Web-{B7229977-BD55-5789-8ADC-3A8345F809DF}" dt="2025-05-30T11:55:12.397" v="228" actId="20577"/>
          <ac:spMkLst>
            <pc:docMk/>
            <pc:sldMk cId="2692508205" sldId="4293"/>
            <ac:spMk id="8" creationId="{2B54DF4B-0D76-9575-DB4D-A5BB38A7651D}"/>
          </ac:spMkLst>
        </pc:spChg>
      </pc:sldChg>
      <pc:sldChg chg="addSp modSp add replId">
        <pc:chgData name="Ecovalia Projects" userId="S::ecovalia.projects_ecovalia.org#ext#@fibl.ch::c8341499-ddd6-47c5-8f7e-b0cb81626267" providerId="AD" clId="Web-{B7229977-BD55-5789-8ADC-3A8345F809DF}" dt="2025-05-30T11:25:02.697" v="210" actId="1076"/>
        <pc:sldMkLst>
          <pc:docMk/>
          <pc:sldMk cId="2070058754" sldId="4295"/>
        </pc:sldMkLst>
        <pc:spChg chg="add mod">
          <ac:chgData name="Ecovalia Projects" userId="S::ecovalia.projects_ecovalia.org#ext#@fibl.ch::c8341499-ddd6-47c5-8f7e-b0cb81626267" providerId="AD" clId="Web-{B7229977-BD55-5789-8ADC-3A8345F809DF}" dt="2025-05-30T11:25:02.697" v="210" actId="1076"/>
          <ac:spMkLst>
            <pc:docMk/>
            <pc:sldMk cId="2070058754" sldId="4295"/>
            <ac:spMk id="7" creationId="{64679666-A0E3-33C2-1D2E-4E4F4239AC55}"/>
          </ac:spMkLst>
        </pc:spChg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30.602" v="202"/>
        <pc:sldMkLst>
          <pc:docMk/>
          <pc:sldMk cId="247669873" sldId="4296"/>
        </pc:sldMkLst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50.806" v="207"/>
        <pc:sldMkLst>
          <pc:docMk/>
          <pc:sldMk cId="676867321" sldId="4296"/>
        </pc:sldMkLst>
      </pc:sldChg>
      <pc:sldChg chg="add del replId">
        <pc:chgData name="Ecovalia Projects" userId="S::ecovalia.projects_ecovalia.org#ext#@fibl.ch::c8341499-ddd6-47c5-8f7e-b0cb81626267" providerId="AD" clId="Web-{B7229977-BD55-5789-8ADC-3A8345F809DF}" dt="2025-05-30T11:24:36.509" v="204"/>
        <pc:sldMkLst>
          <pc:docMk/>
          <pc:sldMk cId="1311617153" sldId="4296"/>
        </pc:sldMkLst>
      </pc:sldChg>
    </pc:docChg>
  </pc:docChgLst>
  <pc:docChgLst>
    <pc:chgData name="Dietemann Lauren" userId="a17329c2-dca1-4fba-8e5e-79fbd8400f52" providerId="ADAL" clId="{E3FDDD9B-E7A5-6C4C-90E7-AEFDBE108A16}"/>
    <pc:docChg chg="undo custSel modSld">
      <pc:chgData name="Dietemann Lauren" userId="a17329c2-dca1-4fba-8e5e-79fbd8400f52" providerId="ADAL" clId="{E3FDDD9B-E7A5-6C4C-90E7-AEFDBE108A16}" dt="2025-05-01T11:30:48.071" v="84" actId="20577"/>
      <pc:docMkLst>
        <pc:docMk/>
      </pc:docMkLst>
      <pc:sldChg chg="modSp mod modCm">
        <pc:chgData name="Dietemann Lauren" userId="a17329c2-dca1-4fba-8e5e-79fbd8400f52" providerId="ADAL" clId="{E3FDDD9B-E7A5-6C4C-90E7-AEFDBE108A16}" dt="2025-05-01T11:30:48.071" v="84" actId="20577"/>
        <pc:sldMkLst>
          <pc:docMk/>
          <pc:sldMk cId="3732470565" sldId="353"/>
        </pc:sldMkLst>
        <pc:spChg chg="mod">
          <ac:chgData name="Dietemann Lauren" userId="a17329c2-dca1-4fba-8e5e-79fbd8400f52" providerId="ADAL" clId="{E3FDDD9B-E7A5-6C4C-90E7-AEFDBE108A16}" dt="2025-05-01T11:30:48.071" v="84" actId="20577"/>
          <ac:spMkLst>
            <pc:docMk/>
            <pc:sldMk cId="3732470565" sldId="353"/>
            <ac:spMk id="8" creationId="{8A075F87-ADBF-4F45-B546-C9DEC3D11AA9}"/>
          </ac:spMkLst>
        </pc:spChg>
      </pc:sldChg>
      <pc:sldChg chg="modSp mod modAnim">
        <pc:chgData name="Dietemann Lauren" userId="a17329c2-dca1-4fba-8e5e-79fbd8400f52" providerId="ADAL" clId="{E3FDDD9B-E7A5-6C4C-90E7-AEFDBE108A16}" dt="2025-05-01T11:30:21.362" v="80" actId="20577"/>
        <pc:sldMkLst>
          <pc:docMk/>
          <pc:sldMk cId="1917806682" sldId="362"/>
        </pc:sldMkLst>
        <pc:spChg chg="mod">
          <ac:chgData name="Dietemann Lauren" userId="a17329c2-dca1-4fba-8e5e-79fbd8400f52" providerId="ADAL" clId="{E3FDDD9B-E7A5-6C4C-90E7-AEFDBE108A16}" dt="2025-05-01T11:30:21.362" v="80" actId="20577"/>
          <ac:spMkLst>
            <pc:docMk/>
            <pc:sldMk cId="1917806682" sldId="362"/>
            <ac:spMk id="3" creationId="{1E0A0234-2208-4129-A2CB-23EF16D23868}"/>
          </ac:spMkLst>
        </pc:spChg>
        <pc:spChg chg="mod">
          <ac:chgData name="Dietemann Lauren" userId="a17329c2-dca1-4fba-8e5e-79fbd8400f52" providerId="ADAL" clId="{E3FDDD9B-E7A5-6C4C-90E7-AEFDBE108A16}" dt="2025-05-01T11:30:03.847" v="64" actId="14100"/>
          <ac:spMkLst>
            <pc:docMk/>
            <pc:sldMk cId="1917806682" sldId="362"/>
            <ac:spMk id="12" creationId="{F76E84D4-F0D1-68A9-367D-9C5B413B6783}"/>
          </ac:spMkLst>
        </pc:spChg>
        <pc:picChg chg="mod">
          <ac:chgData name="Dietemann Lauren" userId="a17329c2-dca1-4fba-8e5e-79fbd8400f52" providerId="ADAL" clId="{E3FDDD9B-E7A5-6C4C-90E7-AEFDBE108A16}" dt="2025-05-01T11:29:53.288" v="62" actId="1076"/>
          <ac:picMkLst>
            <pc:docMk/>
            <pc:sldMk cId="1917806682" sldId="362"/>
            <ac:picMk id="22" creationId="{35787FAF-D321-3535-8265-E0CD112C444B}"/>
          </ac:picMkLst>
        </pc:picChg>
      </pc:sldChg>
      <pc:sldChg chg="modSp mod">
        <pc:chgData name="Dietemann Lauren" userId="a17329c2-dca1-4fba-8e5e-79fbd8400f52" providerId="ADAL" clId="{E3FDDD9B-E7A5-6C4C-90E7-AEFDBE108A16}" dt="2025-05-01T11:25:18.153" v="33" actId="20577"/>
        <pc:sldMkLst>
          <pc:docMk/>
          <pc:sldMk cId="2882384420" sldId="4272"/>
        </pc:sldMkLst>
        <pc:spChg chg="mod">
          <ac:chgData name="Dietemann Lauren" userId="a17329c2-dca1-4fba-8e5e-79fbd8400f52" providerId="ADAL" clId="{E3FDDD9B-E7A5-6C4C-90E7-AEFDBE108A16}" dt="2025-05-01T11:25:18.153" v="33" actId="20577"/>
          <ac:spMkLst>
            <pc:docMk/>
            <pc:sldMk cId="2882384420" sldId="4272"/>
            <ac:spMk id="7" creationId="{A8A3DCF4-94D6-29BA-7FAD-71B1A7CF11B6}"/>
          </ac:spMkLst>
        </pc:spChg>
      </pc:sldChg>
      <pc:sldChg chg="addSp delSp modSp mod modClrScheme chgLayout">
        <pc:chgData name="Dietemann Lauren" userId="a17329c2-dca1-4fba-8e5e-79fbd8400f52" providerId="ADAL" clId="{E3FDDD9B-E7A5-6C4C-90E7-AEFDBE108A16}" dt="2025-05-01T11:26:44.852" v="50" actId="20577"/>
        <pc:sldMkLst>
          <pc:docMk/>
          <pc:sldMk cId="3023125882" sldId="4294"/>
        </pc:sldMkLst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2" creationId="{DD7F37BC-4687-451E-D859-A5B2EF942193}"/>
          </ac:spMkLst>
        </pc:spChg>
        <pc:spChg chg="add del mod ord">
          <ac:chgData name="Dietemann Lauren" userId="a17329c2-dca1-4fba-8e5e-79fbd8400f52" providerId="ADAL" clId="{E3FDDD9B-E7A5-6C4C-90E7-AEFDBE108A16}" dt="2025-05-01T11:25:44.692" v="36" actId="700"/>
          <ac:spMkLst>
            <pc:docMk/>
            <pc:sldMk cId="3023125882" sldId="4294"/>
            <ac:spMk id="3" creationId="{6EF7979D-57CB-4243-ABF9-5A68C037BB42}"/>
          </ac:spMkLst>
        </pc:spChg>
        <pc:spChg chg="mod ord">
          <ac:chgData name="Dietemann Lauren" userId="a17329c2-dca1-4fba-8e5e-79fbd8400f52" providerId="ADAL" clId="{E3FDDD9B-E7A5-6C4C-90E7-AEFDBE108A16}" dt="2025-05-01T11:25:49.912" v="38" actId="700"/>
          <ac:spMkLst>
            <pc:docMk/>
            <pc:sldMk cId="3023125882" sldId="4294"/>
            <ac:spMk id="4" creationId="{F689B1B6-B0BD-3660-4D25-557D6B52532B}"/>
          </ac:spMkLst>
        </pc:spChg>
        <pc:spChg chg="mod">
          <ac:chgData name="Dietemann Lauren" userId="a17329c2-dca1-4fba-8e5e-79fbd8400f52" providerId="ADAL" clId="{E3FDDD9B-E7A5-6C4C-90E7-AEFDBE108A16}" dt="2025-05-01T11:26:44.852" v="50" actId="20577"/>
          <ac:spMkLst>
            <pc:docMk/>
            <pc:sldMk cId="3023125882" sldId="4294"/>
            <ac:spMk id="7" creationId="{490ECD60-E7AC-9E7E-4F77-6D982D34358A}"/>
          </ac:spMkLst>
        </pc:spChg>
        <pc:spChg chg="mod">
          <ac:chgData name="Dietemann Lauren" userId="a17329c2-dca1-4fba-8e5e-79fbd8400f52" providerId="ADAL" clId="{E3FDDD9B-E7A5-6C4C-90E7-AEFDBE108A16}" dt="2025-05-01T11:24:43.767" v="13" actId="207"/>
          <ac:spMkLst>
            <pc:docMk/>
            <pc:sldMk cId="3023125882" sldId="4294"/>
            <ac:spMk id="9" creationId="{4940D467-E7B4-5346-8C22-C8374E955065}"/>
          </ac:spMkLst>
        </pc:spChg>
        <pc:picChg chg="mod ord">
          <ac:chgData name="Dietemann Lauren" userId="a17329c2-dca1-4fba-8e5e-79fbd8400f52" providerId="ADAL" clId="{E3FDDD9B-E7A5-6C4C-90E7-AEFDBE108A16}" dt="2025-05-01T11:25:49.912" v="38" actId="700"/>
          <ac:picMkLst>
            <pc:docMk/>
            <pc:sldMk cId="3023125882" sldId="4294"/>
            <ac:picMk id="5" creationId="{076B8F54-3E7B-2B54-9670-AC1E85AB6660}"/>
          </ac:picMkLst>
        </pc:picChg>
      </pc:sldChg>
    </pc:docChg>
  </pc:docChgLst>
  <pc:docChgLst>
    <pc:chgData name="Dietemann Lauren" userId="S::lauren.dietemann@fibl.org::a17329c2-dca1-4fba-8e5e-79fbd8400f52" providerId="AD" clId="Web-{FC5E4147-804A-D58E-141D-3FD67707714A}"/>
    <pc:docChg chg="modSld">
      <pc:chgData name="Dietemann Lauren" userId="S::lauren.dietemann@fibl.org::a17329c2-dca1-4fba-8e5e-79fbd8400f52" providerId="AD" clId="Web-{FC5E4147-804A-D58E-141D-3FD67707714A}" dt="2025-05-06T11:42:20.856" v="2" actId="20577"/>
      <pc:docMkLst>
        <pc:docMk/>
      </pc:docMkLst>
      <pc:sldChg chg="modSp">
        <pc:chgData name="Dietemann Lauren" userId="S::lauren.dietemann@fibl.org::a17329c2-dca1-4fba-8e5e-79fbd8400f52" providerId="AD" clId="Web-{FC5E4147-804A-D58E-141D-3FD67707714A}" dt="2025-05-06T11:42:20.856" v="2" actId="20577"/>
        <pc:sldMkLst>
          <pc:docMk/>
          <pc:sldMk cId="4036916827" sldId="4289"/>
        </pc:sldMkLst>
        <pc:spChg chg="mod">
          <ac:chgData name="Dietemann Lauren" userId="S::lauren.dietemann@fibl.org::a17329c2-dca1-4fba-8e5e-79fbd8400f52" providerId="AD" clId="Web-{FC5E4147-804A-D58E-141D-3FD67707714A}" dt="2025-05-06T11:42:20.856" v="2" actId="20577"/>
          <ac:spMkLst>
            <pc:docMk/>
            <pc:sldMk cId="4036916827" sldId="4289"/>
            <ac:spMk id="27" creationId="{64679666-A0E3-33C2-1D2E-4E4F4239AC55}"/>
          </ac:spMkLst>
        </pc:spChg>
      </pc:sldChg>
    </pc:docChg>
  </pc:docChgLst>
  <pc:docChgLst>
    <pc:chgData name="Gastbenutzer" userId="S::urn:spo:anon#f35039dbf9a4c25fe38a752797718966353eb66ad7fa721a986d9d6b2264667e::" providerId="AD" clId="Web-{C9636D4F-9D2D-D51D-D934-4470D641904A}"/>
    <pc:docChg chg="modSld">
      <pc:chgData name="Gastbenutzer" userId="S::urn:spo:anon#f35039dbf9a4c25fe38a752797718966353eb66ad7fa721a986d9d6b2264667e::" providerId="AD" clId="Web-{C9636D4F-9D2D-D51D-D934-4470D641904A}" dt="2025-04-25T15:19:15.363" v="16" actId="1076"/>
      <pc:docMkLst>
        <pc:docMk/>
      </pc:docMkLst>
      <pc:sldChg chg="modSp">
        <pc:chgData name="Gastbenutzer" userId="S::urn:spo:anon#f35039dbf9a4c25fe38a752797718966353eb66ad7fa721a986d9d6b2264667e::" providerId="AD" clId="Web-{C9636D4F-9D2D-D51D-D934-4470D641904A}" dt="2025-04-25T15:19:15.363" v="16" actId="1076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C9636D4F-9D2D-D51D-D934-4470D641904A}" dt="2025-04-25T15:19:07.722" v="14" actId="20577"/>
          <ac:spMkLst>
            <pc:docMk/>
            <pc:sldMk cId="2882384420" sldId="4272"/>
            <ac:spMk id="7" creationId="{A8A3DCF4-94D6-29BA-7FAD-71B1A7CF11B6}"/>
          </ac:spMkLst>
        </pc:spChg>
        <pc:grpChg chg="mod">
          <ac:chgData name="Gastbenutzer" userId="S::urn:spo:anon#f35039dbf9a4c25fe38a752797718966353eb66ad7fa721a986d9d6b2264667e::" providerId="AD" clId="Web-{C9636D4F-9D2D-D51D-D934-4470D641904A}" dt="2025-04-25T15:19:00.112" v="12" actId="1076"/>
          <ac:grpSpMkLst>
            <pc:docMk/>
            <pc:sldMk cId="2882384420" sldId="4272"/>
            <ac:grpSpMk id="12" creationId="{4B0FC509-6E20-3F47-2F79-0B1FFA72C7FD}"/>
          </ac:grpSpMkLst>
        </pc:grpChg>
      </pc:sldChg>
    </pc:docChg>
  </pc:docChgLst>
  <pc:docChgLst>
    <pc:chgData name="Guest User" userId="S::urn:spo:tenantanon#475ef6c2-2f87-42fb-b50d-3b58be9c53a3::" providerId="AD" clId="Web-{EC31E443-7BD7-5AE1-6FD0-BDD5E08BC6A8}"/>
    <pc:docChg chg="modSld">
      <pc:chgData name="Guest User" userId="S::urn:spo:tenantanon#475ef6c2-2f87-42fb-b50d-3b58be9c53a3::" providerId="AD" clId="Web-{EC31E443-7BD7-5AE1-6FD0-BDD5E08BC6A8}" dt="2025-04-29T11:07:59.682" v="2" actId="20577"/>
      <pc:docMkLst>
        <pc:docMk/>
      </pc:docMkLst>
      <pc:sldChg chg="modSp">
        <pc:chgData name="Guest User" userId="S::urn:spo:tenantanon#475ef6c2-2f87-42fb-b50d-3b58be9c53a3::" providerId="AD" clId="Web-{EC31E443-7BD7-5AE1-6FD0-BDD5E08BC6A8}" dt="2025-04-29T11:07:59.682" v="2" actId="20577"/>
        <pc:sldMkLst>
          <pc:docMk/>
          <pc:sldMk cId="3732470565" sldId="353"/>
        </pc:sldMkLst>
        <pc:spChg chg="mod">
          <ac:chgData name="Guest User" userId="S::urn:spo:tenantanon#475ef6c2-2f87-42fb-b50d-3b58be9c53a3::" providerId="AD" clId="Web-{EC31E443-7BD7-5AE1-6FD0-BDD5E08BC6A8}" dt="2025-04-29T11:07:59.682" v="2" actId="20577"/>
          <ac:spMkLst>
            <pc:docMk/>
            <pc:sldMk cId="3732470565" sldId="353"/>
            <ac:spMk id="8" creationId="{8A075F87-ADBF-4F45-B546-C9DEC3D11AA9}"/>
          </ac:spMkLst>
        </pc:spChg>
      </pc:sldChg>
    </pc:docChg>
  </pc:docChgLst>
  <pc:docChgLst>
    <pc:chgData name="Dietemann Lauren" userId="S::lauren.dietemann@fibl.org::a17329c2-dca1-4fba-8e5e-79fbd8400f52" providerId="AD" clId="Web-{6A30B987-3401-EB57-A427-B5F1CE0FBC5C}"/>
    <pc:docChg chg="modSld">
      <pc:chgData name="Dietemann Lauren" userId="S::lauren.dietemann@fibl.org::a17329c2-dca1-4fba-8e5e-79fbd8400f52" providerId="AD" clId="Web-{6A30B987-3401-EB57-A427-B5F1CE0FBC5C}" dt="2025-06-26T09:15:32.605" v="3" actId="20577"/>
      <pc:docMkLst>
        <pc:docMk/>
      </pc:docMkLst>
      <pc:sldChg chg="modSp">
        <pc:chgData name="Dietemann Lauren" userId="S::lauren.dietemann@fibl.org::a17329c2-dca1-4fba-8e5e-79fbd8400f52" providerId="AD" clId="Web-{6A30B987-3401-EB57-A427-B5F1CE0FBC5C}" dt="2025-06-26T09:15:15.652" v="0" actId="14100"/>
        <pc:sldMkLst>
          <pc:docMk/>
          <pc:sldMk cId="3732470565" sldId="353"/>
        </pc:sldMkLst>
        <pc:spChg chg="mod">
          <ac:chgData name="Dietemann Lauren" userId="S::lauren.dietemann@fibl.org::a17329c2-dca1-4fba-8e5e-79fbd8400f52" providerId="AD" clId="Web-{6A30B987-3401-EB57-A427-B5F1CE0FBC5C}" dt="2025-06-26T09:15:15.652" v="0" actId="14100"/>
          <ac:spMkLst>
            <pc:docMk/>
            <pc:sldMk cId="3732470565" sldId="353"/>
            <ac:spMk id="21" creationId="{06C7EB3A-47D9-6BC0-76AA-37A7D45AB867}"/>
          </ac:spMkLst>
        </pc:spChg>
      </pc:sldChg>
      <pc:sldChg chg="modSp">
        <pc:chgData name="Dietemann Lauren" userId="S::lauren.dietemann@fibl.org::a17329c2-dca1-4fba-8e5e-79fbd8400f52" providerId="AD" clId="Web-{6A30B987-3401-EB57-A427-B5F1CE0FBC5C}" dt="2025-06-26T09:15:32.605" v="3" actId="20577"/>
        <pc:sldMkLst>
          <pc:docMk/>
          <pc:sldMk cId="2486278685" sldId="4270"/>
        </pc:sldMkLst>
        <pc:spChg chg="mod">
          <ac:chgData name="Dietemann Lauren" userId="S::lauren.dietemann@fibl.org::a17329c2-dca1-4fba-8e5e-79fbd8400f52" providerId="AD" clId="Web-{6A30B987-3401-EB57-A427-B5F1CE0FBC5C}" dt="2025-06-26T09:15:32.605" v="3" actId="20577"/>
          <ac:spMkLst>
            <pc:docMk/>
            <pc:sldMk cId="2486278685" sldId="4270"/>
            <ac:spMk id="3" creationId="{488A56C1-0C69-C2E7-A1CB-221C27DE726D}"/>
          </ac:spMkLst>
        </pc:spChg>
      </pc:sldChg>
    </pc:docChg>
  </pc:docChgLst>
  <pc:docChgLst>
    <pc:chgData name="Guest User" userId="S::urn:spo:anon#cb4cde941c78db5e6ff87768091d726a6113c19c875551fef033e5c188bbcf00::" providerId="AD" clId="Web-{32C2F205-E6FE-D244-7970-1661415EA0F3}"/>
    <pc:docChg chg="modSld">
      <pc:chgData name="Guest User" userId="S::urn:spo:anon#cb4cde941c78db5e6ff87768091d726a6113c19c875551fef033e5c188bbcf00::" providerId="AD" clId="Web-{32C2F205-E6FE-D244-7970-1661415EA0F3}" dt="2025-04-24T06:23:52.542" v="0" actId="20577"/>
      <pc:docMkLst>
        <pc:docMk/>
      </pc:docMkLst>
      <pc:sldChg chg="modSp">
        <pc:chgData name="Guest User" userId="S::urn:spo:anon#cb4cde941c78db5e6ff87768091d726a6113c19c875551fef033e5c188bbcf00::" providerId="AD" clId="Web-{32C2F205-E6FE-D244-7970-1661415EA0F3}" dt="2025-04-24T06:23:52.542" v="0" actId="20577"/>
        <pc:sldMkLst>
          <pc:docMk/>
          <pc:sldMk cId="3716152683" sldId="312"/>
        </pc:sldMkLst>
        <pc:spChg chg="mod">
          <ac:chgData name="Guest User" userId="S::urn:spo:anon#cb4cde941c78db5e6ff87768091d726a6113c19c875551fef033e5c188bbcf00::" providerId="AD" clId="Web-{32C2F205-E6FE-D244-7970-1661415EA0F3}" dt="2025-04-24T06:23:52.542" v="0" actId="20577"/>
          <ac:spMkLst>
            <pc:docMk/>
            <pc:sldMk cId="3716152683" sldId="312"/>
            <ac:spMk id="3" creationId="{CC851A95-B474-40AC-9EE6-F19E69A82665}"/>
          </ac:spMkLst>
        </pc:spChg>
      </pc:sldChg>
    </pc:docChg>
  </pc:docChgLst>
  <pc:docChgLst>
    <pc:chgData name="Gastbenutzer" userId="S::urn:spo:anon#cb4cde941c78db5e6ff87768091d726a6113c19c875551fef033e5c188bbcf00::" providerId="AD" clId="Web-{4589C520-87FD-5872-B5A6-908E108D9401}"/>
    <pc:docChg chg="delSld modSld modSection">
      <pc:chgData name="Gastbenutzer" userId="S::urn:spo:anon#cb4cde941c78db5e6ff87768091d726a6113c19c875551fef033e5c188bbcf00::" providerId="AD" clId="Web-{4589C520-87FD-5872-B5A6-908E108D9401}" dt="2025-04-25T12:27:53.539" v="14" actId="20577"/>
      <pc:docMkLst>
        <pc:docMk/>
      </pc:docMkLst>
      <pc:sldChg chg="modSp modCm">
        <pc:chgData name="Gastbenutzer" userId="S::urn:spo:anon#cb4cde941c78db5e6ff87768091d726a6113c19c875551fef033e5c188bbcf00::" providerId="AD" clId="Web-{4589C520-87FD-5872-B5A6-908E108D9401}" dt="2025-04-25T12:27:53.539" v="14" actId="20577"/>
        <pc:sldMkLst>
          <pc:docMk/>
          <pc:sldMk cId="3294523116" sldId="355"/>
        </pc:sldMkLst>
        <pc:spChg chg="mod">
          <ac:chgData name="Gastbenutzer" userId="S::urn:spo:anon#cb4cde941c78db5e6ff87768091d726a6113c19c875551fef033e5c188bbcf00::" providerId="AD" clId="Web-{4589C520-87FD-5872-B5A6-908E108D9401}" dt="2025-04-25T12:27:53.539" v="14" actId="20577"/>
          <ac:spMkLst>
            <pc:docMk/>
            <pc:sldMk cId="3294523116" sldId="355"/>
            <ac:spMk id="2" creationId="{44348D20-6AD5-4001-ABAA-97DAC4CAAD5A}"/>
          </ac:spMkLst>
        </pc:spChg>
      </pc:sldChg>
    </pc:docChg>
  </pc:docChgLst>
  <pc:docChgLst>
    <pc:chgData name="Gastbenutzer" userId="S::urn:spo:anon#f35039dbf9a4c25fe38a752797718966353eb66ad7fa721a986d9d6b2264667e::" providerId="AD" clId="Web-{7DD2BDD8-8C14-7C06-3CA2-5D851F5AE94B}"/>
    <pc:docChg chg="modSld">
      <pc:chgData name="Gastbenutzer" userId="S::urn:spo:anon#f35039dbf9a4c25fe38a752797718966353eb66ad7fa721a986d9d6b2264667e::" providerId="AD" clId="Web-{7DD2BDD8-8C14-7C06-3CA2-5D851F5AE94B}" dt="2025-04-25T12:30:30.344" v="51" actId="20577"/>
      <pc:docMkLst>
        <pc:docMk/>
      </pc:docMkLst>
      <pc:sldChg chg="addSp modSp">
        <pc:chgData name="Gastbenutzer" userId="S::urn:spo:anon#f35039dbf9a4c25fe38a752797718966353eb66ad7fa721a986d9d6b2264667e::" providerId="AD" clId="Web-{7DD2BDD8-8C14-7C06-3CA2-5D851F5AE94B}" dt="2025-04-25T12:30:30.344" v="51" actId="20577"/>
        <pc:sldMkLst>
          <pc:docMk/>
          <pc:sldMk cId="2882384420" sldId="4272"/>
        </pc:sldMkLst>
        <pc:spChg chg="mod">
          <ac:chgData name="Gastbenutzer" userId="S::urn:spo:anon#f35039dbf9a4c25fe38a752797718966353eb66ad7fa721a986d9d6b2264667e::" providerId="AD" clId="Web-{7DD2BDD8-8C14-7C06-3CA2-5D851F5AE94B}" dt="2025-04-25T12:30:30.344" v="51" actId="20577"/>
          <ac:spMkLst>
            <pc:docMk/>
            <pc:sldMk cId="2882384420" sldId="4272"/>
            <ac:spMk id="7" creationId="{A8A3DCF4-94D6-29BA-7FAD-71B1A7CF11B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Porcentaje de las emisiones totales de GEI por Estados miembros de la UE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Alemania</c:v>
                </c:pt>
                <c:pt idx="1">
                  <c:v>Italia</c:v>
                </c:pt>
                <c:pt idx="2">
                  <c:v>Francia</c:v>
                </c:pt>
                <c:pt idx="3">
                  <c:v>Polonia</c:v>
                </c:pt>
                <c:pt idx="4">
                  <c:v>España</c:v>
                </c:pt>
                <c:pt idx="5">
                  <c:v>Países Bajos</c:v>
                </c:pt>
                <c:pt idx="6">
                  <c:v>Chequia</c:v>
                </c:pt>
                <c:pt idx="7">
                  <c:v>Bélgica</c:v>
                </c:pt>
                <c:pt idx="8">
                  <c:v>Grecia</c:v>
                </c:pt>
                <c:pt idx="9">
                  <c:v>Austria</c:v>
                </c:pt>
                <c:pt idx="10">
                  <c:v>Irlanda</c:v>
                </c:pt>
                <c:pt idx="11">
                  <c:v>Rumanía</c:v>
                </c:pt>
                <c:pt idx="12">
                  <c:v>Hungría</c:v>
                </c:pt>
                <c:pt idx="13">
                  <c:v>Portugal</c:v>
                </c:pt>
                <c:pt idx="14">
                  <c:v>Finlandia</c:v>
                </c:pt>
                <c:pt idx="15">
                  <c:v>Bulgaria</c:v>
                </c:pt>
                <c:pt idx="16">
                  <c:v>Dinamarca</c:v>
                </c:pt>
                <c:pt idx="17">
                  <c:v>Eslovaquia</c:v>
                </c:pt>
                <c:pt idx="18">
                  <c:v>Croacia</c:v>
                </c:pt>
                <c:pt idx="19">
                  <c:v>Eslovenia</c:v>
                </c:pt>
                <c:pt idx="20">
                  <c:v>Letonia</c:v>
                </c:pt>
                <c:pt idx="21">
                  <c:v>Estonia</c:v>
                </c:pt>
                <c:pt idx="22">
                  <c:v>Lituania</c:v>
                </c:pt>
                <c:pt idx="23">
                  <c:v>Chipre</c:v>
                </c:pt>
                <c:pt idx="24">
                  <c:v>Luxemburgo</c:v>
                </c:pt>
                <c:pt idx="25">
                  <c:v>Malta</c:v>
                </c:pt>
                <c:pt idx="26">
                  <c:v>Suecia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editar los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Beneficios de la agricultura ecológica para el medio ambiente y el bienestar animal en climas templados. Organic Agriculture, publicado en marzo de 2025, acceso abierto.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Uno de los retos es que este cálculo </a:t>
            </a:r>
            <a:r>
              <a:rPr lang="de-CH"/>
              <a:t>también </a:t>
            </a:r>
            <a:r>
              <a:rPr lang="de-CH" err="1"/>
              <a:t>incluye las emisiones evitadas de emisiones indirectas</a:t>
            </a:r>
            <a:r>
              <a:rPr lang="de-CH"/>
              <a:t>, </a:t>
            </a:r>
            <a:r>
              <a:rPr lang="de-CH" err="1"/>
              <a:t>como la producción de productos agroquímicos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En la actualidad</a:t>
            </a:r>
            <a:r>
              <a:rPr lang="de-CH"/>
              <a:t>, </a:t>
            </a:r>
            <a:r>
              <a:rPr lang="de-CH" err="1"/>
              <a:t>muchas emisiones </a:t>
            </a:r>
            <a:r>
              <a:rPr lang="de-CH"/>
              <a:t>no se </a:t>
            </a:r>
            <a:r>
              <a:rPr lang="de-CH" err="1"/>
              <a:t>contabilizan </a:t>
            </a:r>
            <a:r>
              <a:rPr lang="de-CH"/>
              <a:t>en </a:t>
            </a:r>
            <a:r>
              <a:rPr lang="de-CH" err="1"/>
              <a:t>el sector agrícola, incluso cuando son </a:t>
            </a:r>
            <a:r>
              <a:rPr lang="de-CH"/>
              <a:t>esenciales.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Agricultura ecológica </a:t>
            </a:r>
            <a:r>
              <a:rPr lang="de-DE"/>
              <a:t>Enfoque </a:t>
            </a:r>
            <a:r>
              <a:rPr lang="de-DE" err="1"/>
              <a:t>sistémico </a:t>
            </a:r>
            <a:r>
              <a:rPr lang="de-DE"/>
              <a:t>- </a:t>
            </a:r>
            <a:r>
              <a:rPr lang="de-DE" err="1"/>
              <a:t>beneficios colaterales </a:t>
            </a:r>
            <a:r>
              <a:rPr lang="de-DE"/>
              <a:t>- </a:t>
            </a:r>
            <a:r>
              <a:rPr lang="de-DE" err="1"/>
              <a:t>Agricultura holística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La cantidad total de agua en la atmósfera alcanzó un valor récord en 2024, con un 4,9% por encima de la media de 1991-2020, notablemente superior al de 2016 (3,4%) y 2023 (3,3%), los años con el segundo y tercer valor más altos.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Glaciar: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 agricultura tiene un papel tridimensional en el cambio climático..</a:t>
            </a:r>
          </a:p>
          <a:p>
            <a:r>
              <a:rPr lang="en-GB"/>
              <a:t>Contribuye al cambio climático al tener creados naturales y artificiales, Emisiones de GEI adicionales </a:t>
            </a:r>
          </a:p>
          <a:p>
            <a:r>
              <a:rPr lang="en-GB"/>
              <a:t>El cambio climático afecta directamente a la agricultura y la pone en peligro</a:t>
            </a:r>
          </a:p>
          <a:p>
            <a:r>
              <a:rPr lang="en-GB"/>
              <a:t>Y se considera un proveedor de soluciones a los dos retos, capaz de mitigar el cambio climático y con posibilidades de adaptarse a él. </a:t>
            </a:r>
          </a:p>
          <a:p>
            <a:endParaRPr lang="en-GB"/>
          </a:p>
          <a:p>
            <a:r>
              <a:rPr lang="en-GB"/>
              <a:t>La mitigación está relacionada principalmente con la contribución del cambio climático, siendo un esfuerzo para reducir el aumento a largo plazo del cambio climático</a:t>
            </a:r>
          </a:p>
          <a:p>
            <a:r>
              <a:rPr lang="en-GB"/>
              <a:t>La adaptación se centra en garantizar la producción de alimentos en una realidad cambiante a largo plazo.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Uno de los retos es que este cálculo </a:t>
            </a:r>
            <a:r>
              <a:rPr lang="de-CH"/>
              <a:t>también </a:t>
            </a:r>
            <a:r>
              <a:rPr lang="de-CH" err="1"/>
              <a:t>incluye las emisiones evitadas de emisiones indirectas</a:t>
            </a:r>
            <a:r>
              <a:rPr lang="de-CH"/>
              <a:t>, </a:t>
            </a:r>
            <a:r>
              <a:rPr lang="de-CH" err="1"/>
              <a:t>como la producción de productos agroquímicos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En la actualidad</a:t>
            </a:r>
            <a:r>
              <a:rPr lang="de-CH"/>
              <a:t>, </a:t>
            </a:r>
            <a:r>
              <a:rPr lang="de-CH" err="1"/>
              <a:t>muchas emisiones </a:t>
            </a:r>
            <a:r>
              <a:rPr lang="de-CH"/>
              <a:t>no se </a:t>
            </a:r>
            <a:r>
              <a:rPr lang="de-CH" err="1"/>
              <a:t>contabilizan </a:t>
            </a:r>
            <a:r>
              <a:rPr lang="de-CH"/>
              <a:t>en </a:t>
            </a:r>
            <a:r>
              <a:rPr lang="de-CH" err="1"/>
              <a:t>el sector agrícola, incluso cuando son </a:t>
            </a:r>
            <a:r>
              <a:rPr lang="de-CH"/>
              <a:t>esenciales.</a:t>
            </a:r>
          </a:p>
          <a:p>
            <a:r>
              <a:rPr lang="en-GB" b="1"/>
              <a:t>1. Medidas de mitigación </a:t>
            </a:r>
            <a:r>
              <a:rPr lang="en-GB"/>
              <a:t>(reducción del impacto climático)</a:t>
            </a:r>
            <a:endParaRPr lang="en-US"/>
          </a:p>
          <a:p>
            <a:r>
              <a:rPr lang="en-GB"/>
              <a:t>La mitigación en la agricultura se refiere a las acciones que reducen las emisiones de gases de efecto invernadero (GEI) o mejoran la captura de carbono para frenar el cambio climático. Estas medidas se centran en reducir la contribución de la agricultura al cambio climático.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Ejemplos de medidas paliativas: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Mejora de la gestión del estiércol </a:t>
            </a:r>
            <a:r>
              <a:rPr lang="en-GB"/>
              <a:t>(por ejemplo, producción de biogás para reducir las emisiones de metano)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Uso eficiente de los fertilizantes </a:t>
            </a:r>
            <a:r>
              <a:rPr lang="en-GB"/>
              <a:t>(por ejemplo, aplicación precisa, inhibidores de la nitrificación para reducir las emisiones de óxido nitroso).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Agroforestería </a:t>
            </a:r>
            <a:r>
              <a:rPr lang="en-GB"/>
              <a:t>(integración de árboles en los sistemas agrícolas para almacenar carbono)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Labranza de conservación </a:t>
            </a:r>
            <a:r>
              <a:rPr lang="en-GB"/>
              <a:t>(reducción de la alteración del suelo para aumentar el almacenamiento de carbono)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Cultivos de cobertura y rotación de cultivos </a:t>
            </a:r>
            <a:r>
              <a:rPr lang="en-GB"/>
              <a:t>(mejora de la retención de carbono en el suelo)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Optimización de la alimentación del ganado </a:t>
            </a:r>
            <a:r>
              <a:rPr lang="en-GB"/>
              <a:t>(reducción de las emisiones de metano procedentes de la fermentación entérica)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Emisión relativa de </a:t>
            </a:r>
            <a:r>
              <a:rPr lang="de-DE" err="1">
                <a:cs typeface="Calibri"/>
              </a:rPr>
              <a:t>LaWi</a:t>
            </a:r>
            <a:r>
              <a:rPr lang="de-DE">
                <a:cs typeface="Calibri"/>
              </a:rPr>
              <a:t>: es importante que sea compatible</a:t>
            </a:r>
          </a:p>
          <a:p>
            <a:r>
              <a:rPr lang="de-DE">
                <a:cs typeface="Calibri"/>
              </a:rPr>
              <a:t>2. ¡Hier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 agricultura tiene un papel tridimensional en el cambio climático..</a:t>
            </a:r>
          </a:p>
          <a:p>
            <a:r>
              <a:rPr lang="en-GB"/>
              <a:t>Contribuye al cambio climático al tener creados naturales y artificiales, Emisiones de GEI adicionales </a:t>
            </a:r>
          </a:p>
          <a:p>
            <a:r>
              <a:rPr lang="en-GB"/>
              <a:t>El cambio climático afecta directamente a la agricultura y la pone en peligro</a:t>
            </a:r>
          </a:p>
          <a:p>
            <a:r>
              <a:rPr lang="en-GB"/>
              <a:t>Y se considera un proveedor de soluciones a los dos retos, capaz de mitigar el cambio climático y con posibilidades de adaptarse a él. </a:t>
            </a:r>
          </a:p>
          <a:p>
            <a:endParaRPr lang="en-GB"/>
          </a:p>
          <a:p>
            <a:r>
              <a:rPr lang="en-GB"/>
              <a:t>La mitigación está relacionada principalmente con la contribución del cambio climático, siendo un esfuerzo para reducir el aumento a largo plazo del cambio climático</a:t>
            </a:r>
          </a:p>
          <a:p>
            <a:r>
              <a:rPr lang="en-GB"/>
              <a:t>La adaptación se centra en garantizar la producción de alimentos en una realidad cambiante a largo plazo.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Medidas de adaptación </a:t>
            </a:r>
            <a:r>
              <a:rPr lang="en-GB"/>
              <a:t>(hacer frente al cambio climático)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La adaptación se centra en hacer que los sistemas agrícolas sean más resistentes a los efectos del cambio climático, como los fenómenos meteorológicos extremos, los cambios en los patrones de precipitaciones y el aumento de las temperaturas.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Ejemplos de medidas de adaptación: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Variedades de cultivos resistentes a la sequía </a:t>
            </a:r>
            <a:r>
              <a:rPr lang="en-GB"/>
              <a:t>(garantizan el rendimiento en condiciones cambiantes)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Mejora de la gestión del agua </a:t>
            </a:r>
            <a:r>
              <a:rPr lang="en-GB"/>
              <a:t>(por ejemplo, recogida de agua de lluvia, riego por goteo)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Prácticas de conservación del suelo </a:t>
            </a:r>
            <a:r>
              <a:rPr lang="en-GB"/>
              <a:t>(por ejemplo, acolchado, labranza reducida para retener la humedad)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Diversificación de los cultivos y la ganadería </a:t>
            </a:r>
            <a:r>
              <a:rPr lang="en-GB"/>
              <a:t>(reducción de los riesgos derivados de la variabilidad climática)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Cambio de las fechas de siembra y cosecha </a:t>
            </a:r>
            <a:r>
              <a:rPr lang="en-GB"/>
              <a:t>(adaptación a los cambios de estación)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Sistemas de alerta temprana </a:t>
            </a:r>
            <a:r>
              <a:rPr lang="en-GB"/>
              <a:t>(previsión meteorológica para una mejor planificación)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Diferencia clave: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Mitigación = Prevenir el futuro cambio climático </a:t>
            </a:r>
            <a:r>
              <a:rPr lang="en-GB"/>
              <a:t>reduciendo las emisiones.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Adaptación = Gestión de los impactos actuales y futuros </a:t>
            </a:r>
            <a:r>
              <a:rPr lang="en-GB"/>
              <a:t>para mantener la productividad agrícola.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Ambas estrategias son cruciales para una agricultura sostenible, y muchas prácticas (por ejemplo, la agrosilvicultura o la conservación del suelo) contribuyen al mismo tiempo a la </a:t>
            </a:r>
            <a:r>
              <a:rPr lang="en-GB" b="1"/>
              <a:t>mitigación y a la adaptación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30.06.25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30.06.25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30.06.25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30.06.25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30.06.25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0.jpe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951463"/>
            <a:ext cx="10307856" cy="1541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entury Gothic"/>
              </a:rPr>
              <a:t>Agricultura </a:t>
            </a:r>
            <a:r>
              <a:rPr lang="en-GB" dirty="0" err="1">
                <a:latin typeface="Century Gothic"/>
              </a:rPr>
              <a:t>Climática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Ecológica</a:t>
            </a:r>
            <a:r>
              <a:rPr lang="en-GB" dirty="0">
                <a:latin typeface="Century Gothic"/>
              </a:rPr>
              <a:t>: </a:t>
            </a:r>
            <a:endParaRPr lang="en-US" dirty="0"/>
          </a:p>
          <a:p>
            <a:r>
              <a:rPr lang="en-GB" dirty="0" err="1">
                <a:latin typeface="Century Gothic"/>
              </a:rPr>
              <a:t>una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visión</a:t>
            </a:r>
            <a:r>
              <a:rPr lang="en-GB" dirty="0">
                <a:latin typeface="Century Gothic"/>
              </a:rPr>
              <a:t> general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highlight>
                  <a:srgbClr val="FFFF00"/>
                </a:highlight>
                <a:latin typeface="Century Gothic"/>
              </a:rPr>
              <a:t>Nombre del ponente, Institución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Emisiones agrícolas de la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potencial de mitigación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Fuente: Documento del Inventario Nacional de la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15612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Fuente de datos: FAOSTAT, Totales de emisiones, sistemas agroalimentarios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B8F447-1544-482B-8635-0BDD415E33A0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 panose="020B0502020202020204" pitchFamily="34" charset="0"/>
              </a:rPr>
              <a:t>Emisiones de gases de efecto invernadero en la UE por sectores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4443901" y="1070517"/>
            <a:ext cx="5090391" cy="3143462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Cuando se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amplía el límite del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a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todo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dirty="0" err="1">
                <a:solidFill>
                  <a:schemeClr val="bg1"/>
                </a:solidFill>
                <a:latin typeface="Century Gothic"/>
              </a:rPr>
              <a:t>el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sistema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entury Gothic"/>
              </a:rPr>
              <a:t>agroalimentario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mundial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, incluyendo la preproducción, la posproducción y el cambio de uso de la tierra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aumenta al 31% *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.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ea typeface="HGSSoeiKakugothicUB"/>
              </a:rPr>
              <a:t>Emisiones de GEI de los sistemas agroalimentarios en 2020 y tendencias de las emisiones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84781" y="155541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en la explotación agrícola:</a:t>
            </a:r>
            <a:r>
              <a:rPr lang="en-GB" sz="2000" dirty="0">
                <a:latin typeface="Century Gothic"/>
              </a:rPr>
              <a:t> 7,4 Gt CO2eq (casi la mitad de las emisiones totales)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antes y después de la producción: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Emisiones por cambio de uso del suelo: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debido a la disminución a largo plazo de las tasas de deforestación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Fuente: *EPRS, 2020, Fuente de datos: FAOSTAT, Totales de emisiones, sistemas agroalimentarios.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B9D5C-7CE5-4A83-B0BF-B218AE4DC068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Composición detallada de las emisiones de los sistemas agrícolas y alimentarios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193279" y="1718119"/>
            <a:ext cx="4292283" cy="4415614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Aproximadamente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12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% del total de las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emisiones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españolas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proceden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de la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agricultura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(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Informe de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Inventario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Nacional GEI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2023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)</a:t>
            </a:r>
          </a:p>
          <a:p>
            <a:r>
              <a:rPr lang="en-GB" dirty="0" err="1">
                <a:solidFill>
                  <a:srgbClr val="000000"/>
                </a:solidFill>
                <a:latin typeface="Century Gothic"/>
              </a:rPr>
              <a:t>Disminución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paulatina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desde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2008</a:t>
            </a:r>
            <a:endParaRPr lang="en-GB" b="0" i="0" u="none" strike="noStrike" dirty="0">
              <a:solidFill>
                <a:srgbClr val="000000"/>
              </a:solidFill>
              <a:effectLst/>
              <a:latin typeface="Century Gothic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 xmlns:a16="http://schemas.microsoft.com/office/drawing/2014/main" xmlns:a14="http://schemas.microsoft.com/office/drawing/2010/main" xmlns:asvg="http://schemas.microsoft.com/office/drawing/2016/SVG/main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 err="1">
                <a:latin typeface="Century Gothic"/>
                <a:ea typeface="HGSSoeiKakugothicUB"/>
              </a:rPr>
              <a:t>Emisiones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agrícolas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en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>
                <a:latin typeface="Century Gothic"/>
                <a:ea typeface="HGSSoeiKakugothicUB"/>
              </a:rPr>
              <a:t>España</a:t>
            </a:r>
            <a:r>
              <a:rPr lang="en-GB" sz="3600" dirty="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dirty="0" err="1">
                <a:latin typeface="Century Gothic"/>
                <a:ea typeface="HGSSoeiKakugothicUB"/>
              </a:rPr>
              <a:t>potencial</a:t>
            </a:r>
            <a:r>
              <a:rPr lang="en-GB" sz="3600" dirty="0">
                <a:latin typeface="Century Gothic"/>
                <a:ea typeface="HGSSoeiKakugothicUB"/>
              </a:rPr>
              <a:t> de </a:t>
            </a:r>
            <a:r>
              <a:rPr lang="en-GB" sz="3600" dirty="0" err="1">
                <a:latin typeface="Century Gothic"/>
                <a:ea typeface="HGSSoeiKakugothicUB"/>
              </a:rPr>
              <a:t>mitigación</a:t>
            </a:r>
            <a:endParaRPr lang="en-GB" sz="3600" dirty="0">
              <a:latin typeface="Century Gothic"/>
              <a:ea typeface="HGSSoeiKakugothicUB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FAC0F-06AC-44CA-EDF2-3AA92B5B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08" y="1713971"/>
            <a:ext cx="73342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El papel tridimensional </a:t>
            </a:r>
            <a:r>
              <a:rPr lang="en-GB" sz="3600"/>
              <a:t>de la agricultura en el cambio climático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La agricultura contribuye en torno al 10% a las emisiones de GEI en la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 cambio climático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pone en peligro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producción de alimentos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514256" y="3304961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agricultura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solución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al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cambio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Mitigación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Adaptación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Adaptación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Objetivo: hacer que los sistemas agrícolas </a:t>
            </a:r>
            <a:r>
              <a:rPr lang="en-GB" sz="3200" b="1">
                <a:latin typeface="Century Gothic"/>
              </a:rPr>
              <a:t>sean más resistentes </a:t>
            </a:r>
            <a:r>
              <a:rPr lang="en-GB" sz="3200">
                <a:latin typeface="Century Gothic"/>
              </a:rPr>
              <a:t>a los riesgos e impactos del cambio climático, por ejemplo, la sequía, el aumento de las precipitaciones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Adaptación = Gestión de los impactos actuales y futuros </a:t>
            </a:r>
            <a:r>
              <a:rPr lang="en-GB" sz="3200">
                <a:latin typeface="Century Gothic"/>
              </a:rPr>
              <a:t>para mantener la productividad agrícola.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Hacer frente al cambio climático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7" y="669887"/>
            <a:ext cx="4125194" cy="206703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Riesgos</a:t>
            </a:r>
            <a:r>
              <a:rPr lang="en-GB" dirty="0"/>
              <a:t> del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climático</a:t>
            </a:r>
            <a:r>
              <a:rPr lang="en-GB" dirty="0"/>
              <a:t> para la </a:t>
            </a:r>
            <a:r>
              <a:rPr lang="en-GB" dirty="0" err="1"/>
              <a:t>agricultura</a:t>
            </a:r>
            <a:r>
              <a:rPr lang="en-GB" dirty="0"/>
              <a:t> de la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855" y="3429000"/>
            <a:ext cx="3432858" cy="310020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Pérdidas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cosechas</a:t>
            </a:r>
            <a:r>
              <a:rPr lang="en-GB" sz="2800" dirty="0"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cs typeface="Calibri" panose="020F0502020204030204" pitchFamily="34" charset="0"/>
              </a:rPr>
              <a:t>Crisis </a:t>
            </a:r>
            <a:r>
              <a:rPr lang="en-GB" sz="2800" dirty="0" err="1">
                <a:cs typeface="Calibri" panose="020F0502020204030204" pitchFamily="34" charset="0"/>
              </a:rPr>
              <a:t>mundiales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abastecimiento</a:t>
            </a:r>
            <a:endParaRPr lang="en-GB" sz="2800" dirty="0"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Conflictos</a:t>
            </a:r>
            <a:r>
              <a:rPr lang="en-GB" sz="2800" dirty="0">
                <a:cs typeface="Calibri" panose="020F0502020204030204" pitchFamily="34" charset="0"/>
              </a:rPr>
              <a:t> por los </a:t>
            </a:r>
            <a:r>
              <a:rPr lang="en-GB" sz="2800" dirty="0" err="1">
                <a:cs typeface="Calibri" panose="020F0502020204030204" pitchFamily="34" charset="0"/>
              </a:rPr>
              <a:t>recursos</a:t>
            </a:r>
            <a:r>
              <a:rPr lang="en-GB" sz="2800" dirty="0">
                <a:cs typeface="Calibri" panose="020F0502020204030204" pitchFamily="34" charset="0"/>
              </a:rPr>
              <a:t> (</a:t>
            </a:r>
            <a:r>
              <a:rPr lang="en-GB" sz="2800" dirty="0" err="1">
                <a:cs typeface="Calibri" panose="020F0502020204030204" pitchFamily="34" charset="0"/>
              </a:rPr>
              <a:t>agua</a:t>
            </a:r>
            <a:r>
              <a:rPr lang="en-GB" sz="2800" dirty="0">
                <a:cs typeface="Calibri" panose="020F0502020204030204" pitchFamily="34" charset="0"/>
              </a:rPr>
              <a:t>, </a:t>
            </a:r>
            <a:r>
              <a:rPr lang="en-GB" sz="2800" dirty="0" err="1">
                <a:cs typeface="Calibri" panose="020F0502020204030204" pitchFamily="34" charset="0"/>
              </a:rPr>
              <a:t>materias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primas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agrícolas</a:t>
            </a:r>
            <a:r>
              <a:rPr lang="en-GB" sz="2800" dirty="0">
                <a:cs typeface="Calibri" panose="020F0502020204030204" pitchFamily="34" charset="0"/>
              </a:rPr>
              <a:t>...</a:t>
            </a:r>
            <a:r>
              <a:rPr lang="en-GB" sz="2800" dirty="0">
                <a:cs typeface="Calibri" panose="020F0502020204030204" pitchFamily="34" charset="0"/>
                <a:sym typeface="Wingdings" pitchFamily="2" charset="2"/>
              </a:rPr>
              <a:t>) </a:t>
            </a:r>
            <a:endParaRPr lang="en-GB" sz="2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Enlace: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Century Gothic"/>
                <a:ea typeface="HGSSoeiKakugothicUB"/>
              </a:rPr>
              <a:t>Riesgos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dirty="0" err="1">
                <a:latin typeface="Century Gothic"/>
                <a:ea typeface="HGSSoeiKakugothicUB"/>
              </a:rPr>
              <a:t>cambio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en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5893055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https://canari-europe.com/app</a:t>
            </a: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82237-ADD7-0B2A-447B-7D6103373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082" y="1016000"/>
            <a:ext cx="7188668" cy="4466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07552-8D79-7ACD-48A3-A11A859FC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5" y="3424767"/>
            <a:ext cx="2800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Century Gothic"/>
                <a:ea typeface="HGSSoeiKakugothicUB"/>
              </a:rPr>
              <a:t>Riesgos</a:t>
            </a:r>
            <a:r>
              <a:rPr lang="en-GB" dirty="0">
                <a:latin typeface="Century Gothic"/>
                <a:ea typeface="HGSSoeiKakugothicUB"/>
              </a:rPr>
              <a:t> del </a:t>
            </a:r>
            <a:r>
              <a:rPr lang="en-GB" dirty="0" err="1">
                <a:latin typeface="Century Gothic"/>
                <a:ea typeface="HGSSoeiKakugothicUB"/>
              </a:rPr>
              <a:t>cambio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en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Enlace: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98627"/>
              </p:ext>
            </p:extLst>
          </p:nvPr>
        </p:nvGraphicFramePr>
        <p:xfrm>
          <a:off x="487258" y="3026521"/>
          <a:ext cx="11217483" cy="20149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20610826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/>
                        </a:rPr>
                        <a:t>Escenario </a:t>
                      </a:r>
                      <a:r>
                        <a:rPr lang="en-GB" sz="1800" b="1" dirty="0" err="1">
                          <a:latin typeface="Century Gothic"/>
                        </a:rPr>
                        <a:t>futuro</a:t>
                      </a:r>
                      <a:endParaRPr lang="en-US" sz="1800" b="1" dirty="0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Precipitaciones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invernales</a:t>
                      </a:r>
                      <a:r>
                        <a:rPr lang="en-GB" sz="1600" dirty="0">
                          <a:latin typeface="Century Gothic"/>
                        </a:rPr>
                        <a:t> (1 oct-28 </a:t>
                      </a:r>
                      <a:r>
                        <a:rPr lang="en-GB" sz="1600" dirty="0" err="1">
                          <a:latin typeface="Century Gothic"/>
                        </a:rPr>
                        <a:t>feb</a:t>
                      </a:r>
                      <a:r>
                        <a:rPr lang="en-GB" sz="1600" dirty="0">
                          <a:latin typeface="Century Gothic"/>
                        </a:rPr>
                        <a:t>)</a:t>
                      </a:r>
                      <a:endParaRPr lang="en-US" sz="1600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de </a:t>
                      </a:r>
                      <a:r>
                        <a:rPr lang="en-GB" sz="1600" dirty="0" err="1">
                          <a:latin typeface="Century Gothic"/>
                        </a:rPr>
                        <a:t>agua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en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verano</a:t>
                      </a:r>
                    </a:p>
                    <a:p>
                      <a:pPr algn="ctr"/>
                      <a:r>
                        <a:rPr lang="en-GB" sz="1600" dirty="0">
                          <a:latin typeface="Century Gothic"/>
                        </a:rPr>
                        <a:t>(1 Jun-30 Sept)</a:t>
                      </a:r>
                      <a:endParaRPr lang="en-US" sz="1600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anual</a:t>
                      </a:r>
                      <a:r>
                        <a:rPr lang="en-GB" sz="1600" dirty="0">
                          <a:latin typeface="Century Gothic"/>
                        </a:rPr>
                        <a:t> de </a:t>
                      </a:r>
                      <a:r>
                        <a:rPr lang="en-GB" sz="1600" dirty="0" err="1">
                          <a:latin typeface="Century Gothic"/>
                        </a:rPr>
                        <a:t>agua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dirty="0" err="1">
                          <a:latin typeface="Century Gothic"/>
                        </a:rPr>
                        <a:t>Déficit</a:t>
                      </a:r>
                      <a:r>
                        <a:rPr lang="en-US" sz="1600" dirty="0">
                          <a:latin typeface="Century Gothic"/>
                        </a:rPr>
                        <a:t> </a:t>
                      </a:r>
                      <a:r>
                        <a:rPr lang="en-US" sz="1600" dirty="0" err="1">
                          <a:latin typeface="Century Gothic"/>
                        </a:rPr>
                        <a:t>hídrico</a:t>
                      </a:r>
                      <a:r>
                        <a:rPr lang="en-US" sz="1600" dirty="0">
                          <a:latin typeface="Century Gothic"/>
                        </a:rPr>
                        <a:t> -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forraje</a:t>
                      </a:r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kern="1200" dirty="0" err="1">
                          <a:solidFill>
                            <a:schemeClr val="lt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otoño</a:t>
                      </a:r>
                      <a:endParaRPr lang="en-US" sz="1600" b="0" i="0" kern="1200" dirty="0" err="1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entury Gothic"/>
                        </a:rPr>
                        <a:t>Temperatura</a:t>
                      </a:r>
                      <a:r>
                        <a:rPr lang="en-US" sz="1600" dirty="0">
                          <a:latin typeface="Century Gothic"/>
                        </a:rPr>
                        <a:t> media </a:t>
                      </a:r>
                      <a:r>
                        <a:rPr lang="en-US" sz="1600" dirty="0" err="1">
                          <a:latin typeface="Century Gothic"/>
                        </a:rPr>
                        <a:t>anual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/>
                        </a:rPr>
                        <a:t>RCP4.5: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/>
                        </a:rPr>
                        <a:t>intermedio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+ 10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-15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- 21 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-10 mm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>
                          <a:latin typeface="Century Gothic"/>
                        </a:rPr>
                        <a:t>+ 0,87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Escenario futuro para determinados indicadores del cambio climático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402226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Las </a:t>
            </a:r>
            <a:r>
              <a:rPr lang="en-GB" sz="1200" dirty="0" err="1">
                <a:latin typeface="Century Gothic" panose="020B0502020202020204" pitchFamily="34" charset="0"/>
              </a:rPr>
              <a:t>cifras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mostradas</a:t>
            </a:r>
            <a:r>
              <a:rPr lang="en-GB" sz="1200" dirty="0">
                <a:latin typeface="Century Gothic" panose="020B0502020202020204" pitchFamily="34" charset="0"/>
              </a:rPr>
              <a:t> son los </a:t>
            </a:r>
            <a:r>
              <a:rPr lang="en-GB" sz="1200" dirty="0" err="1">
                <a:latin typeface="Century Gothic" panose="020B0502020202020204" pitchFamily="34" charset="0"/>
              </a:rPr>
              <a:t>cambios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previstos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en</a:t>
            </a:r>
            <a:r>
              <a:rPr lang="en-GB" sz="1200" dirty="0">
                <a:latin typeface="Century Gothic" panose="020B0502020202020204" pitchFamily="34" charset="0"/>
              </a:rPr>
              <a:t> los </a:t>
            </a:r>
            <a:r>
              <a:rPr lang="en-GB" sz="1200" dirty="0" err="1">
                <a:latin typeface="Century Gothic" panose="020B0502020202020204" pitchFamily="34" charset="0"/>
              </a:rPr>
              <a:t>valores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medios</a:t>
            </a:r>
            <a:r>
              <a:rPr lang="en-GB" sz="1200" dirty="0">
                <a:latin typeface="Century Gothic" panose="020B0502020202020204" pitchFamily="34" charset="0"/>
              </a:rPr>
              <a:t> entre el </a:t>
            </a:r>
            <a:r>
              <a:rPr lang="en-GB" sz="1200" dirty="0" err="1">
                <a:latin typeface="Century Gothic" panose="020B0502020202020204" pitchFamily="34" charset="0"/>
              </a:rPr>
              <a:t>pasado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reciente</a:t>
            </a:r>
            <a:r>
              <a:rPr lang="en-GB" sz="1200" dirty="0">
                <a:latin typeface="Century Gothic" panose="020B0502020202020204" pitchFamily="34" charset="0"/>
              </a:rPr>
              <a:t> (1985-2020) y el </a:t>
            </a:r>
            <a:r>
              <a:rPr lang="en-GB" sz="1200" dirty="0" err="1">
                <a:latin typeface="Century Gothic" panose="020B0502020202020204" pitchFamily="34" charset="0"/>
              </a:rPr>
              <a:t>futuro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próximo</a:t>
            </a:r>
            <a:r>
              <a:rPr lang="en-GB" sz="1200" dirty="0">
                <a:latin typeface="Century Gothic" panose="020B0502020202020204" pitchFamily="34" charset="0"/>
              </a:rPr>
              <a:t> (2021-2050) </a:t>
            </a:r>
            <a:r>
              <a:rPr lang="en-GB" sz="1200" dirty="0" err="1">
                <a:latin typeface="Century Gothic" panose="020B0502020202020204" pitchFamily="34" charset="0"/>
              </a:rPr>
              <a:t>en</a:t>
            </a:r>
            <a:r>
              <a:rPr lang="en-GB" sz="1200" dirty="0">
                <a:latin typeface="Century Gothic" panose="020B0502020202020204" pitchFamily="34" charset="0"/>
              </a:rPr>
              <a:t> el </a:t>
            </a:r>
            <a:r>
              <a:rPr lang="en-GB" sz="1200" dirty="0" err="1">
                <a:latin typeface="Century Gothic" panose="020B0502020202020204" pitchFamily="34" charset="0"/>
              </a:rPr>
              <a:t>escenario</a:t>
            </a:r>
            <a:r>
              <a:rPr lang="en-GB" sz="1200" dirty="0">
                <a:latin typeface="Century Gothic" panose="020B0502020202020204" pitchFamily="34" charset="0"/>
              </a:rPr>
              <a:t> RCP4.5 (</a:t>
            </a:r>
            <a:r>
              <a:rPr lang="en-GB" sz="1200" dirty="0" err="1">
                <a:latin typeface="Century Gothic" panose="020B0502020202020204" pitchFamily="34" charset="0"/>
              </a:rPr>
              <a:t>Trayectoria</a:t>
            </a:r>
            <a:r>
              <a:rPr lang="en-GB" sz="1200" dirty="0"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latin typeface="Century Gothic" panose="020B0502020202020204" pitchFamily="34" charset="0"/>
              </a:rPr>
              <a:t>Concentración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latin typeface="Century Gothic" panose="020B0502020202020204" pitchFamily="34" charset="0"/>
              </a:rPr>
              <a:t>Representativa</a:t>
            </a:r>
            <a:r>
              <a:rPr lang="en-GB" sz="1200" dirty="0">
                <a:latin typeface="Century Gothic" panose="020B0502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Las explotaciones ecológicas tenían una media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1.082 kilogramos menos de equivalentes de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por hectárea y año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gracias a un mayor índice de secuestro de carbono y a la reducción de las emisiones de óxido nitroso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Contenido de humus un 26% superior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 err="1">
                <a:latin typeface="Century Gothic"/>
              </a:rPr>
              <a:t>Estabilidad</a:t>
            </a:r>
            <a:r>
              <a:rPr lang="en-GB" dirty="0">
                <a:latin typeface="Century Gothic"/>
              </a:rPr>
              <a:t> de </a:t>
            </a:r>
            <a:r>
              <a:rPr lang="en-GB" dirty="0" err="1">
                <a:latin typeface="Century Gothic"/>
              </a:rPr>
              <a:t>los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agregados</a:t>
            </a:r>
            <a:r>
              <a:rPr lang="en-GB" dirty="0">
                <a:latin typeface="Century Gothic"/>
              </a:rPr>
              <a:t> un 15% superior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Tasa de infiltración de agua </a:t>
            </a:r>
            <a:r>
              <a:rPr lang="en-GB" dirty="0">
                <a:latin typeface="Century Gothic" panose="020B0502020202020204" pitchFamily="34" charset="0"/>
              </a:rPr>
              <a:t>un 137% mayor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reduce la </a:t>
            </a:r>
            <a:r>
              <a:rPr lang="en-GB" sz="1600" dirty="0" err="1">
                <a:latin typeface="Century Gothic"/>
              </a:rPr>
              <a:t>escorrentía</a:t>
            </a:r>
            <a:r>
              <a:rPr lang="en-GB" sz="1600" dirty="0">
                <a:latin typeface="Century Gothic"/>
              </a:rPr>
              <a:t> superficial y la </a:t>
            </a:r>
            <a:r>
              <a:rPr lang="en-GB" sz="1600" dirty="0" err="1">
                <a:latin typeface="Century Gothic"/>
              </a:rPr>
              <a:t>erosión</a:t>
            </a:r>
            <a:r>
              <a:rPr lang="en-GB" sz="1600" dirty="0">
                <a:latin typeface="Century Gothic"/>
              </a:rPr>
              <a:t> del </a:t>
            </a:r>
            <a:r>
              <a:rPr lang="en-GB" sz="1600" dirty="0" err="1">
                <a:latin typeface="Century Gothic"/>
              </a:rPr>
              <a:t>suelo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La </a:t>
            </a:r>
            <a:r>
              <a:rPr lang="en-GB" dirty="0" err="1">
                <a:latin typeface="Century Gothic"/>
                <a:ea typeface="HGSSoeiKakugothicUB"/>
              </a:rPr>
              <a:t>agricultura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ecológica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tiene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mejor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resiliencia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climática</a:t>
            </a:r>
            <a:r>
              <a:rPr lang="en-GB">
                <a:latin typeface="Century Gothic"/>
                <a:ea typeface="HGSSoeiKakugothicUB"/>
              </a:rPr>
              <a:t> </a:t>
            </a:r>
            <a:endParaRPr lang="en-GB" dirty="0">
              <a:latin typeface="Century Gothic"/>
              <a:ea typeface="HGSSoeiKakugothicUB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625" y="1638100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 dirty="0" err="1">
                <a:effectLst/>
              </a:rPr>
              <a:t>Revisión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sistemática</a:t>
            </a:r>
            <a:r>
              <a:rPr lang="en-US" sz="2200" i="0" dirty="0">
                <a:effectLst/>
              </a:rPr>
              <a:t> de los </a:t>
            </a:r>
            <a:r>
              <a:rPr lang="en-US" sz="2200" i="0" dirty="0" err="1">
                <a:effectLst/>
              </a:rPr>
              <a:t>estudios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científicos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comparativos</a:t>
            </a:r>
            <a:r>
              <a:rPr lang="en-US" sz="2200" i="0" dirty="0">
                <a:effectLst/>
              </a:rPr>
              <a:t> de los </a:t>
            </a:r>
            <a:r>
              <a:rPr lang="en-US" sz="2200" i="0" dirty="0" err="1">
                <a:effectLst/>
              </a:rPr>
              <a:t>últimos</a:t>
            </a:r>
            <a:r>
              <a:rPr lang="en-US" sz="2200" i="0" dirty="0">
                <a:effectLst/>
              </a:rPr>
              <a:t> 30 </a:t>
            </a:r>
            <a:r>
              <a:rPr lang="en-US" sz="2200" i="0" dirty="0" err="1">
                <a:effectLst/>
              </a:rPr>
              <a:t>años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en</a:t>
            </a:r>
            <a:r>
              <a:rPr lang="en-US" sz="2200" i="0" dirty="0">
                <a:effectLst/>
              </a:rPr>
              <a:t> zonas de </a:t>
            </a:r>
            <a:r>
              <a:rPr lang="en-US" sz="2200" i="0" dirty="0" err="1">
                <a:effectLst/>
              </a:rPr>
              <a:t>clima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templado</a:t>
            </a:r>
            <a:endParaRPr lang="en-GB" sz="2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La eficiencia en el uso </a:t>
            </a:r>
            <a:r>
              <a:rPr lang="en-GB" dirty="0"/>
              <a:t>del nitrógeno </a:t>
            </a:r>
            <a:r>
              <a:rPr lang="en-GB" dirty="0">
                <a:latin typeface="Century Gothic" panose="020B0502020202020204" pitchFamily="34" charset="0"/>
              </a:rPr>
              <a:t>fue un 12% superior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Eficiencia energética un 19% mayor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Referencia: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...en comparación con la agricultura convencional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810577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Las "</a:t>
            </a:r>
            <a:r>
              <a:rPr lang="en-GB" dirty="0" err="1">
                <a:latin typeface="Century Gothic"/>
                <a:ea typeface="HGSSoeiKakugothicUB"/>
              </a:rPr>
              <a:t>mejores</a:t>
            </a:r>
            <a:r>
              <a:rPr lang="en-GB" dirty="0">
                <a:latin typeface="Century Gothic"/>
                <a:ea typeface="HGSSoeiKakugothicUB"/>
              </a:rPr>
              <a:t>" </a:t>
            </a:r>
            <a:r>
              <a:rPr lang="en-GB" dirty="0" err="1">
                <a:latin typeface="Century Gothic"/>
                <a:ea typeface="HGSSoeiKakugothicUB"/>
              </a:rPr>
              <a:t>prácticas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 dirty="0" err="1">
                <a:latin typeface="Century Gothic"/>
                <a:ea typeface="HGSSoeiKakugothicUB"/>
              </a:rPr>
              <a:t>agricultura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climática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ecológica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Experiencias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Entendiendo</a:t>
            </a:r>
            <a:r>
              <a:rPr lang="en-GB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</a:t>
            </a:r>
            <a:r>
              <a:rPr lang="en-GB" err="1">
                <a:latin typeface="Century Gothic"/>
                <a:ea typeface="HGSSoeiKakugothicUB"/>
              </a:rPr>
              <a:t>Climático</a:t>
            </a:r>
            <a:endParaRPr lang="en-GB">
              <a:latin typeface="Century Gothic"/>
              <a:ea typeface="HGSSoeiKakugothicUB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03611"/>
            <a:ext cx="4501896" cy="5136840"/>
          </a:xfrm>
        </p:spPr>
        <p:txBody>
          <a:bodyPr>
            <a:noAutofit/>
          </a:bodyPr>
          <a:lstStyle/>
          <a:p>
            <a:r>
              <a:rPr lang="en-GB" b="1" dirty="0" err="1"/>
              <a:t>Definición</a:t>
            </a:r>
            <a:r>
              <a:rPr lang="en-GB" b="1" dirty="0"/>
              <a:t>: </a:t>
            </a:r>
            <a:r>
              <a:rPr lang="en-GB" dirty="0" err="1"/>
              <a:t>Cambios</a:t>
            </a:r>
            <a:r>
              <a:rPr lang="en-GB" dirty="0"/>
              <a:t> a largo </a:t>
            </a:r>
            <a:r>
              <a:rPr lang="en-GB" dirty="0" err="1"/>
              <a:t>plazo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los </a:t>
            </a:r>
            <a:r>
              <a:rPr lang="en-GB" dirty="0" err="1"/>
              <a:t>patrones</a:t>
            </a:r>
            <a:r>
              <a:rPr lang="en-GB" dirty="0"/>
              <a:t> </a:t>
            </a:r>
            <a:r>
              <a:rPr lang="en-GB" dirty="0" err="1"/>
              <a:t>meteorológicos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dirty="0" err="1"/>
              <a:t>temperatura</a:t>
            </a:r>
            <a:r>
              <a:rPr lang="en-GB" dirty="0"/>
              <a:t>, las </a:t>
            </a:r>
            <a:r>
              <a:rPr lang="en-GB" dirty="0" err="1"/>
              <a:t>precipitaciones</a:t>
            </a:r>
            <a:r>
              <a:rPr lang="en-GB" dirty="0"/>
              <a:t> y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</a:t>
            </a:r>
            <a:r>
              <a:rPr lang="en-GB" dirty="0" err="1"/>
              <a:t>climáticos</a:t>
            </a:r>
            <a:r>
              <a:rPr lang="en-GB" dirty="0"/>
              <a:t>, </a:t>
            </a:r>
            <a:r>
              <a:rPr lang="en-GB" dirty="0" err="1"/>
              <a:t>provocados</a:t>
            </a:r>
            <a:r>
              <a:rPr lang="en-GB" dirty="0"/>
              <a:t> por las </a:t>
            </a:r>
            <a:r>
              <a:rPr lang="en-GB" dirty="0" err="1"/>
              <a:t>emisiones</a:t>
            </a:r>
            <a:r>
              <a:rPr lang="en-GB" dirty="0"/>
              <a:t> </a:t>
            </a:r>
            <a:r>
              <a:rPr lang="en-GB" dirty="0" err="1"/>
              <a:t>antropogénicas</a:t>
            </a:r>
            <a:r>
              <a:rPr lang="en-GB" dirty="0"/>
              <a:t> de gases de </a:t>
            </a:r>
            <a:r>
              <a:rPr lang="en-GB" dirty="0" err="1"/>
              <a:t>efecto</a:t>
            </a:r>
            <a:r>
              <a:rPr lang="en-GB" dirty="0"/>
              <a:t> </a:t>
            </a:r>
            <a:r>
              <a:rPr lang="en-GB" dirty="0" err="1"/>
              <a:t>invernadero</a:t>
            </a:r>
            <a:r>
              <a:rPr lang="en-GB" dirty="0"/>
              <a:t> (GEI).</a:t>
            </a:r>
          </a:p>
          <a:p>
            <a:r>
              <a:rPr lang="en-GB" b="1" dirty="0" err="1"/>
              <a:t>Causas</a:t>
            </a:r>
            <a:r>
              <a:rPr lang="en-GB" b="1" dirty="0"/>
              <a:t> </a:t>
            </a:r>
            <a:r>
              <a:rPr lang="en-GB" b="1" dirty="0" err="1"/>
              <a:t>primarias</a:t>
            </a:r>
            <a:r>
              <a:rPr lang="en-GB" b="1" dirty="0"/>
              <a:t>: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extensivo</a:t>
            </a:r>
            <a:r>
              <a:rPr lang="en-GB" dirty="0"/>
              <a:t> de combustibles </a:t>
            </a:r>
            <a:r>
              <a:rPr lang="en-GB" dirty="0" err="1"/>
              <a:t>fósiles</a:t>
            </a:r>
            <a:r>
              <a:rPr lang="en-GB" dirty="0"/>
              <a:t>, </a:t>
            </a:r>
            <a:r>
              <a:rPr lang="en-GB" dirty="0" err="1"/>
              <a:t>procesos</a:t>
            </a:r>
            <a:r>
              <a:rPr lang="en-GB" dirty="0"/>
              <a:t> </a:t>
            </a:r>
            <a:r>
              <a:rPr lang="en-GB" dirty="0" err="1"/>
              <a:t>industriales</a:t>
            </a:r>
            <a:r>
              <a:rPr lang="en-GB" dirty="0"/>
              <a:t>, </a:t>
            </a:r>
            <a:r>
              <a:rPr lang="en-GB" dirty="0" err="1"/>
              <a:t>deforestación</a:t>
            </a:r>
            <a:r>
              <a:rPr lang="en-GB" dirty="0"/>
              <a:t>, </a:t>
            </a:r>
            <a:r>
              <a:rPr lang="en-GB" dirty="0" err="1"/>
              <a:t>actividades</a:t>
            </a:r>
            <a:r>
              <a:rPr lang="en-GB" dirty="0"/>
              <a:t> </a:t>
            </a:r>
            <a:r>
              <a:rPr lang="en-GB" dirty="0" err="1"/>
              <a:t>agrícolas</a:t>
            </a:r>
            <a:r>
              <a:rPr lang="en-GB" dirty="0"/>
              <a:t> </a:t>
            </a:r>
            <a:r>
              <a:rPr lang="en-GB" dirty="0" err="1"/>
              <a:t>intensivas</a:t>
            </a:r>
            <a:r>
              <a:rPr lang="en-GB" dirty="0"/>
              <a:t>, etc.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F33DD-83F8-48A4-890A-AF1C0F3FDB8C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 panose="020B0502020202020204" pitchFamily="34" charset="0"/>
              </a:rPr>
              <a:t>Concentración mundial de dióxido de carbono en la atmósfera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Selección de prácticas de Agricultura Climática Ecológica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/>
              <a:t>Ganadería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Optimizar la gestión del pastoreo</a:t>
            </a:r>
          </a:p>
          <a:p>
            <a:r>
              <a:rPr lang="en-GB"/>
              <a:t>Autonomía proteínica</a:t>
            </a:r>
          </a:p>
          <a:p>
            <a:r>
              <a:rPr lang="en-GB"/>
              <a:t>Reducción del uso de piensos concentrados</a:t>
            </a:r>
          </a:p>
          <a:p>
            <a:r>
              <a:rPr lang="en-GB"/>
              <a:t>Adaptación de la gestión del estiércol</a:t>
            </a:r>
          </a:p>
          <a:p>
            <a:r>
              <a:rPr lang="en-GB"/>
              <a:t>Razas polivalentes</a:t>
            </a:r>
          </a:p>
          <a:p>
            <a:r>
              <a:rPr lang="en-GB"/>
              <a:t>Reducción de la cabaña ganadera y conversión a una producción más vegetal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Labranza reducida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Siembra directa en lugar de arado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Cultivo intercalado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Cultivos de cobertura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Tiras de flores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Plantas perennes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Agroforestería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Diversificar las producciones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Elección de variedades adaptadas al estrés hídrico o térmico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Cultivos y campos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Conversión a electricidad verde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Recuperación del calor de la refrigeración de la leche o las naves avícolas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Uso y producción de energía en las explotaciones, por ejemplo, agrofotovoltaica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Reducir los plásticos en las explotaciones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Vehículos eléctricos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Infraestructura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53520" y="5928005"/>
            <a:ext cx="242597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… y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muchas</a:t>
            </a:r>
            <a:r>
              <a:rPr lang="en-GB" sz="2000" b="1" dirty="0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 </a:t>
            </a:r>
            <a:r>
              <a:rPr lang="en-GB" sz="2000" b="1" dirty="0" err="1">
                <a:solidFill>
                  <a:srgbClr val="3F405B"/>
                </a:solidFill>
                <a:latin typeface="Century Gothic"/>
                <a:ea typeface="HGSSoeiKakugothicUB"/>
                <a:cs typeface="+mj-cs"/>
              </a:rPr>
              <a:t>más</a:t>
            </a:r>
            <a:endParaRPr lang="en-GB" sz="2000" b="1" dirty="0">
              <a:solidFill>
                <a:srgbClr val="3F405B"/>
              </a:solidFill>
              <a:latin typeface="Century Gothic"/>
              <a:ea typeface="HGSSoeiKakugothicUB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733329" cy="379770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Sectores alternativos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Gestión de entradas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Producción y aplicación de compost</a:t>
              </a:r>
            </a:p>
            <a:p>
              <a:r>
                <a:rPr lang="en-GB"/>
                <a:t>Almacenamiento de estiércol</a:t>
              </a:r>
            </a:p>
            <a:p>
              <a:r>
                <a:rPr lang="en-GB"/>
                <a:t>Aplicación de purines</a:t>
              </a:r>
            </a:p>
            <a:p>
              <a:r>
                <a:rPr lang="en-GB"/>
                <a:t>Agricultura de precisión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Gestión del suelo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Labranza: reducción de la profundidad, frecuencia, siembra directa, labranza mínima</a:t>
                </a:r>
              </a:p>
              <a:p>
                <a:r>
                  <a:rPr lang="en-GB"/>
                  <a:t>Añadir MOS al suelo </a:t>
                </a:r>
              </a:p>
              <a:p>
                <a:r>
                  <a:rPr lang="en-GB"/>
                  <a:t>Reducir el uso de turba </a:t>
                </a:r>
              </a:p>
              <a:p>
                <a:r>
                  <a:rPr lang="en-GB"/>
                  <a:t>La rehumidificación de las turberas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Gestión del agua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Captación de agua</a:t>
                </a:r>
              </a:p>
              <a:p>
                <a:r>
                  <a:rPr lang="en-GB"/>
                  <a:t>Uso eficiente del agua</a:t>
                </a:r>
              </a:p>
              <a:p>
                <a:r>
                  <a:rPr lang="en-GB"/>
                  <a:t>Buenas prácticas de riego</a:t>
                </a:r>
              </a:p>
              <a:p>
                <a:r>
                  <a:rPr lang="en-GB"/>
                  <a:t>Control del consumo de agua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Tres </a:t>
            </a:r>
            <a:r>
              <a:rPr lang="en-GB" dirty="0" err="1">
                <a:latin typeface="Century Gothic"/>
                <a:ea typeface="HGSSoeiKakugothicUB"/>
              </a:rPr>
              <a:t>ejemplos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>
                <a:latin typeface="Century Gothic"/>
                <a:ea typeface="HGSSoeiKakugothicUB"/>
              </a:rPr>
              <a:t>España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latin typeface="Century Gothic"/>
              </a:rPr>
              <a:t>Mitigación</a:t>
            </a:r>
            <a:r>
              <a:rPr lang="en-GB" dirty="0">
                <a:latin typeface="Century Gothic"/>
              </a:rPr>
              <a:t> + </a:t>
            </a:r>
            <a:r>
              <a:rPr lang="en-GB" dirty="0" err="1">
                <a:latin typeface="Century Gothic"/>
              </a:rPr>
              <a:t>adaptación</a:t>
            </a:r>
            <a:r>
              <a:rPr lang="en-GB" dirty="0">
                <a:latin typeface="Century Gothic"/>
              </a:rPr>
              <a:t>: </a:t>
            </a:r>
            <a:endParaRPr lang="en-US" dirty="0">
              <a:latin typeface="Century Gothic"/>
            </a:endParaRPr>
          </a:p>
          <a:p>
            <a:pPr lvl="1"/>
            <a:r>
              <a:rPr lang="en-GB" sz="2400" dirty="0" err="1">
                <a:latin typeface="Century Gothic"/>
              </a:rPr>
              <a:t>Siembra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directa</a:t>
            </a:r>
            <a:r>
              <a:rPr lang="en-GB" sz="2400" dirty="0">
                <a:latin typeface="Century Gothic"/>
              </a:rPr>
              <a:t>, </a:t>
            </a:r>
            <a:r>
              <a:rPr lang="en-GB" sz="2400" dirty="0" err="1">
                <a:latin typeface="Century Gothic"/>
              </a:rPr>
              <a:t>cultivos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intercalados</a:t>
            </a:r>
          </a:p>
          <a:p>
            <a:pPr lvl="1"/>
            <a:r>
              <a:rPr lang="en-GB" sz="2400" dirty="0" err="1">
                <a:latin typeface="Century Gothic"/>
              </a:rPr>
              <a:t>Agroforestería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600" err="1">
                <a:latin typeface="Century Gothic"/>
                <a:ea typeface="HGSSoeiKakugothicUB"/>
              </a:rPr>
              <a:t>Mitigación</a:t>
            </a:r>
            <a:r>
              <a:rPr lang="en-GB" sz="3600">
                <a:latin typeface="Century Gothic"/>
                <a:ea typeface="HGSSoeiKakugothicUB"/>
              </a:rPr>
              <a:t> y </a:t>
            </a:r>
            <a:r>
              <a:rPr lang="en-GB" sz="3600" err="1">
                <a:latin typeface="Century Gothic"/>
                <a:ea typeface="HGSSoeiKakugothicUB"/>
              </a:rPr>
              <a:t>adaptación</a:t>
            </a:r>
            <a:r>
              <a:rPr lang="en-GB" sz="3600">
                <a:latin typeface="Century Gothic"/>
                <a:ea typeface="HGSSoeiKakugothicUB"/>
              </a:rPr>
              <a:t>: mediciones precisas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Century Gothic"/>
              </a:rPr>
              <a:t>Proyecto Olive Carbon Balance </a:t>
            </a:r>
            <a:endParaRPr lang="en-US" dirty="0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1CE3F-2D6A-8868-4B77-967B6BBB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61" y="1479550"/>
            <a:ext cx="7952532" cy="47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Mitigación y adaptación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>
                <a:latin typeface="Century Gothic"/>
              </a:rPr>
              <a:t>El </a:t>
            </a:r>
            <a:r>
              <a:rPr lang="en-GB" dirty="0" err="1">
                <a:latin typeface="Century Gothic"/>
              </a:rPr>
              <a:t>mejor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herbicida</a:t>
            </a:r>
            <a:endParaRPr lang="en-US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B7F97-BF31-6ED7-9CA3-A0FACF7D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58" y="1167113"/>
            <a:ext cx="6028482" cy="45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/>
          </a:bodyPr>
          <a:lstStyle/>
          <a:p>
            <a:r>
              <a:rPr lang="en-GB"/>
              <a:t>Mitigación y adaptación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217284"/>
            <a:ext cx="8951843" cy="411956"/>
          </a:xfrm>
          <a:noFill/>
        </p:spPr>
        <p:txBody>
          <a:bodyPr anchor="ctr">
            <a:normAutofit lnSpcReduction="10000"/>
          </a:bodyPr>
          <a:lstStyle/>
          <a:p>
            <a:r>
              <a:rPr lang="en-GB" dirty="0" err="1">
                <a:latin typeface="Century Gothic"/>
              </a:rPr>
              <a:t>Cubierta</a:t>
            </a:r>
            <a:r>
              <a:rPr lang="en-GB" dirty="0">
                <a:latin typeface="Century Gothic"/>
              </a:rPr>
              <a:t> vegetal natural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9DE43-00D9-8D47-0D92-ED89D99E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99" y="1155840"/>
            <a:ext cx="6441914" cy="48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 dirty="0" err="1">
                <a:latin typeface="Century Gothic"/>
                <a:ea typeface="HGSSoeiKakugothicUB"/>
              </a:rPr>
              <a:t>Dónde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encontrar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más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información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sobre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buenas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prácticas</a:t>
            </a:r>
            <a:endParaRPr lang="en-GB" sz="3300" dirty="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2CB70-E32B-09B3-5860-BFF0B118F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114" y="1463372"/>
            <a:ext cx="10137494" cy="4963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FA9AF-E1DC-C986-9554-5D8A794B6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0" y="3512434"/>
            <a:ext cx="21240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33D54-6733-E7FB-2998-177DEF90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1C361C-970E-65C2-70D8-64AEA39A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4D79EB-302C-E1B1-C0F1-B39C770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 dirty="0" err="1">
                <a:latin typeface="Century Gothic"/>
                <a:ea typeface="HGSSoeiKakugothicUB"/>
              </a:rPr>
              <a:t>Dónde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encontrar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más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información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sobre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buenas</a:t>
            </a:r>
            <a:r>
              <a:rPr lang="en-GB" sz="3300" dirty="0">
                <a:latin typeface="Century Gothic"/>
                <a:ea typeface="HGSSoeiKakugothicUB"/>
              </a:rPr>
              <a:t> </a:t>
            </a:r>
            <a:r>
              <a:rPr lang="en-GB" sz="3300" dirty="0" err="1">
                <a:latin typeface="Century Gothic"/>
                <a:ea typeface="HGSSoeiKakugothicUB"/>
              </a:rPr>
              <a:t>prácticas</a:t>
            </a:r>
            <a:endParaRPr lang="en-GB" sz="3300" dirty="0">
              <a:latin typeface="Century Gothic"/>
              <a:ea typeface="HGSSoeiKakugothicUB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A7F23-FB1D-6483-FC02-50C7B0FED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F9D3E1F2-BD87-CA27-F6FC-590EA88EA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8C64E-61AE-D077-2070-8093A51B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114" y="1463372"/>
            <a:ext cx="10137494" cy="4963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06DDF-EC5F-2C1B-F51C-C23A12B5F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0" y="3512434"/>
            <a:ext cx="2124075" cy="990600"/>
          </a:xfrm>
          <a:prstGeom prst="rect">
            <a:avLst/>
          </a:prstGeom>
        </p:spPr>
      </p:pic>
      <p:sp>
        <p:nvSpPr>
          <p:cNvPr id="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5853630" y="1940771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~50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materiales de conocimiento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sobre prácticas de Agricultura Climática Ecológica disponibles en varios idiomas europeos</a:t>
            </a:r>
          </a:p>
        </p:txBody>
      </p:sp>
    </p:spTree>
    <p:extLst>
      <p:ext uri="{BB962C8B-B14F-4D97-AF65-F5344CB8AC3E}">
        <p14:creationId xmlns:p14="http://schemas.microsoft.com/office/powerpoint/2010/main" val="2070058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27</a:t>
            </a:fld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2BE75-C84D-EFA8-DEC6-07B8A52FA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1" y="0"/>
            <a:ext cx="1035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Conclusiones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Desde una perspectiva ecológica, la agricultura ecológica tiene un gran potencial para contribuir a las soluciones climáticas.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Hay potencial de mitigación... pero relativamente limitado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Tiene ventajas de adaptación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Las prácticas pueden optimizarse para ayudar a los agricultores a adaptarse a los retos del cambio climático a medio y largo plazo.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Considerar las compensaciones entre el nivel de rendimiento y la estabilidad del rendimiento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70000" lnSpcReduction="20000"/>
          </a:bodyPr>
          <a:lstStyle/>
          <a:p>
            <a:r>
              <a:rPr lang="en-GB"/>
              <a:t>El papel de la agricultura ecológica en la mitigación y adaptación al cambio climático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Los retos son numerosos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 lnSpcReduction="10000"/>
          </a:bodyPr>
          <a:lstStyle/>
          <a:p>
            <a:r>
              <a:rPr lang="en-GB" sz="2400"/>
              <a:t>Para evitar la visión de túnel, considere el sistema en su conjunto para orientar la elección de prácticas adecuadas para la explotación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Enlace: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Entendiendo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Climático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67325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 dirty="0" err="1">
                <a:ea typeface="+mn-lt"/>
                <a:cs typeface="+mn-lt"/>
              </a:rPr>
              <a:t>Aumento</a:t>
            </a:r>
            <a:r>
              <a:rPr lang="en-GB" sz="2800" b="1" dirty="0">
                <a:ea typeface="+mn-lt"/>
                <a:cs typeface="+mn-lt"/>
              </a:rPr>
              <a:t> de la </a:t>
            </a:r>
            <a:r>
              <a:rPr lang="en-GB" sz="2800" b="1" dirty="0" err="1">
                <a:ea typeface="+mn-lt"/>
                <a:cs typeface="+mn-lt"/>
              </a:rPr>
              <a:t>temperatura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mundial</a:t>
            </a:r>
            <a:endParaRPr lang="en-GB" sz="2800" dirty="0">
              <a:ea typeface="+mn-lt"/>
              <a:cs typeface="+mn-lt"/>
            </a:endParaRPr>
          </a:p>
          <a:p>
            <a:r>
              <a:rPr lang="en-GB" sz="2800" dirty="0">
                <a:latin typeface="Century Gothic"/>
                <a:ea typeface="+mn-lt"/>
                <a:cs typeface="+mn-lt"/>
              </a:rPr>
              <a:t>Las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temperaturas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mundiales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son ~ +1,3 °C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más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cálidas</a:t>
            </a:r>
            <a:r>
              <a:rPr lang="en-GB" sz="2800" dirty="0">
                <a:latin typeface="Century Gothic"/>
                <a:ea typeface="+mn-lt"/>
                <a:cs typeface="+mn-lt"/>
              </a:rPr>
              <a:t> que la 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media </a:t>
            </a:r>
            <a:r>
              <a:rPr lang="en-GB" sz="2800" dirty="0">
                <a:latin typeface="Century Gothic"/>
                <a:ea typeface="+mn-lt"/>
                <a:cs typeface="+mn-lt"/>
              </a:rPr>
              <a:t>de la </a:t>
            </a:r>
            <a:r>
              <a:rPr lang="en-GB" sz="2800" dirty="0" err="1">
                <a:latin typeface="Century Gothic"/>
                <a:ea typeface="+mn-lt"/>
                <a:cs typeface="+mn-lt"/>
              </a:rPr>
              <a:t>época</a:t>
            </a:r>
            <a:r>
              <a:rPr lang="en-GB" sz="2800" b="1" dirty="0">
                <a:latin typeface="Century Gothic"/>
                <a:ea typeface="+mn-lt"/>
                <a:cs typeface="+mn-lt"/>
              </a:rPr>
              <a:t> </a:t>
            </a:r>
            <a:r>
              <a:rPr lang="en-GB" sz="2800" dirty="0">
                <a:latin typeface="Century Gothic"/>
                <a:ea typeface="+mn-lt"/>
                <a:cs typeface="+mn-lt"/>
              </a:rPr>
              <a:t>preindustrial</a:t>
            </a:r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C616-FA2D-4F88-8BA7-DD67B4F267A3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¿En qué medida se desvían las temperaturas globales anuales de las medias climatológicas evolutivas?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17290-4F95-F124-BBBB-7740808C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Gracias.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1E9DC-852D-19AA-8940-5E7ECF0DF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70DED-B7C8-8C51-7140-7E2EAB6FEDE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E260A-9766-F9A2-2C5E-D3AA4345C50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Century Gothic"/>
              </a:rPr>
              <a:t>Nombre del </a:t>
            </a:r>
            <a:r>
              <a:rPr lang="en-GB" dirty="0" err="1">
                <a:latin typeface="Century Gothic"/>
              </a:rPr>
              <a:t>evento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37ABF-E8AA-87A3-9582-896024AE87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933-9FC3-7137-000E-F91738DDBE5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30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Entendiendo </a:t>
            </a:r>
            <a:r>
              <a:rPr lang="en-GB" err="1">
                <a:latin typeface="Century Gothic"/>
                <a:ea typeface="HGSSoeiKakugothicUB"/>
              </a:rPr>
              <a:t>el</a:t>
            </a:r>
            <a:r>
              <a:rPr lang="en-GB">
                <a:latin typeface="Century Gothic"/>
                <a:ea typeface="HGSSoeiKakugothicUB"/>
              </a:rPr>
              <a:t> Cambio Climático</a:t>
            </a:r>
            <a:endParaRPr lang="en-GB" b="0">
              <a:solidFill>
                <a:srgbClr val="000000"/>
              </a:solidFill>
              <a:latin typeface="Century Gothic"/>
              <a:ea typeface="HGSSoeiKakugothicUB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Aumento de la temperatura mundial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Las temperaturas mundiales son ~ +1,3 °C más cálidas que la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</a:t>
            </a:r>
          </a:p>
          <a:p>
            <a:r>
              <a:rPr lang="en-GB" sz="2800">
                <a:ea typeface="+mn-lt"/>
                <a:cs typeface="+mn-lt"/>
              </a:rPr>
              <a:t>2024 fue el año más cálido registrado</a:t>
            </a:r>
          </a:p>
          <a:p>
            <a:pPr lvl="1"/>
            <a:r>
              <a:rPr lang="en-GB" sz="2600" b="0" i="0">
                <a:effectLst/>
              </a:rPr>
              <a:t>+1,60°C más cálido que el nivel preindustrial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5A7A30-170B-427F-BBAF-2C6599164185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/>
              </a:rPr>
              <a:t>Anomalías y temperaturas extremas del aire en superficie en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030"/>
            <a:ext cx="6231673" cy="823913"/>
          </a:xfrm>
        </p:spPr>
        <p:txBody>
          <a:bodyPr anchor="t">
            <a:normAutofit fontScale="90000"/>
          </a:bodyPr>
          <a:lstStyle/>
          <a:p>
            <a:r>
              <a:rPr lang="en-GB" sz="4900">
                <a:latin typeface="Century Gothic"/>
              </a:rPr>
              <a:t>Entendiendo el Cambio Climático</a:t>
            </a:r>
            <a:endParaRPr lang="en-GB" sz="4900" b="0">
              <a:solidFill>
                <a:srgbClr val="000000"/>
              </a:solidFill>
              <a:latin typeface="Century Gothic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Cambios en los patrones hidrológicos</a:t>
            </a:r>
          </a:p>
          <a:p>
            <a:r>
              <a:rPr lang="en-GB" sz="2800">
                <a:ea typeface="+mn-lt"/>
                <a:cs typeface="+mn-lt"/>
              </a:rPr>
              <a:t>El aumento de la temperatura global incrementa las tasas de evaporación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mayor humedad atmosférica y precipitaciones</a:t>
            </a:r>
          </a:p>
          <a:p>
            <a:r>
              <a:rPr lang="en-GB" sz="2800">
                <a:ea typeface="+mn-lt"/>
                <a:cs typeface="+mn-lt"/>
              </a:rPr>
              <a:t>Los efectos varían mucho de una región a otra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Enlace: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13" y="1938412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Gráficos alternativos para una comprensión detallada: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Enlace: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D6A57B-83E5-4AC3-8E7C-1ACCEA194FD0}"/>
              </a:ext>
            </a:extLst>
          </p:cNvPr>
          <p:cNvSpPr/>
          <p:nvPr/>
        </p:nvSpPr>
        <p:spPr>
          <a:xfrm>
            <a:off x="5643571" y="1955198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Aumento del 2 al 4% por grado centígrado desde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114"/>
            <a:ext cx="5373996" cy="8239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 err="1">
                <a:latin typeface="Century Gothic"/>
                <a:ea typeface="HGSSoeiKakugothicUB"/>
              </a:rPr>
              <a:t>Entendiendo</a:t>
            </a:r>
            <a:r>
              <a:rPr lang="en-GB" sz="4000">
                <a:latin typeface="Century Gothic"/>
                <a:ea typeface="HGSSoeiKakugothicUB"/>
              </a:rPr>
              <a:t> </a:t>
            </a:r>
            <a:r>
              <a:rPr lang="en-GB" sz="4000" err="1">
                <a:latin typeface="Century Gothic"/>
                <a:ea typeface="HGSSoeiKakugothicUB"/>
              </a:rPr>
              <a:t>el</a:t>
            </a:r>
            <a:r>
              <a:rPr lang="en-GB" sz="4000" dirty="0">
                <a:latin typeface="Century Gothic"/>
                <a:ea typeface="HGSSoeiKakugothicUB"/>
              </a:rPr>
              <a:t> </a:t>
            </a:r>
            <a:r>
              <a:rPr lang="en-GB" sz="4000">
                <a:latin typeface="Century Gothic"/>
                <a:ea typeface="HGSSoeiKakugothicUB"/>
              </a:rPr>
              <a:t>Cambio </a:t>
            </a:r>
            <a:r>
              <a:rPr lang="en-GB" sz="4000" err="1">
                <a:latin typeface="Century Gothic"/>
                <a:ea typeface="HGSSoeiKakugothicUB"/>
              </a:rPr>
              <a:t>Climático</a:t>
            </a:r>
            <a:endParaRPr lang="en-GB" sz="4000">
              <a:latin typeface="Century Gothic"/>
              <a:ea typeface="HGSSoeiKakugothicUB"/>
            </a:endParaRP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63509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Aumento del nivel del mar y acidificación de los océanos</a:t>
            </a:r>
          </a:p>
          <a:p>
            <a:r>
              <a:rPr lang="en-GB" sz="2800">
                <a:ea typeface="+mn-lt"/>
                <a:cs typeface="+mn-lt"/>
              </a:rPr>
              <a:t>Expansión térmica del agua de mar y deshielo de los glaciares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aumento del nivel del mar</a:t>
            </a:r>
          </a:p>
          <a:p>
            <a:r>
              <a:rPr lang="en-GB" sz="2800">
                <a:ea typeface="+mn-lt"/>
                <a:cs typeface="+mn-lt"/>
              </a:rPr>
              <a:t>Aumento de la absorción de CO₂ por los océanos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acidification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Factores climáticos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Enlace: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20" y="127841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Gráfico alternativo: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Enlace: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88B9A-1C26-473B-B57F-AB61DF7416B2}"/>
              </a:ext>
            </a:extLst>
          </p:cNvPr>
          <p:cNvSpPr/>
          <p:nvPr/>
        </p:nvSpPr>
        <p:spPr>
          <a:xfrm>
            <a:off x="5704196" y="268653"/>
            <a:ext cx="6543917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solidFill>
                  <a:srgbClr val="3F405B"/>
                </a:solidFill>
                <a:latin typeface="Century Gothic"/>
              </a:rPr>
              <a:t>Balance de masa de la capa de hielo de Groenlandia y su impacto en la subida del nivel del mar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rmAutofit fontScale="90000"/>
          </a:bodyPr>
          <a:lstStyle/>
          <a:p>
            <a:r>
              <a:rPr lang="en-GB"/>
              <a:t>Efectos en cascada del cambio climático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Olas de calor/estrés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374277" y="947554"/>
            <a:ext cx="2082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Factores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climáticos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Riesgos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511055" y="2123506"/>
            <a:ext cx="2855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Aumento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 la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mundial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Cambios en los patrones hidrológicos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8992746" y="2123506"/>
            <a:ext cx="2730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Aumento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del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nivel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del mar y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acidificación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de los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océanos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986215" y="2372330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Sequías</a:t>
            </a:r>
            <a:r>
              <a:rPr lang="en-GB" dirty="0">
                <a:latin typeface="Century Gothic" panose="020B0502020202020204" pitchFamily="34" charset="0"/>
              </a:rPr>
              <a:t>    </a:t>
            </a:r>
            <a:r>
              <a:rPr lang="en-GB" dirty="0" err="1">
                <a:latin typeface="Century Gothic" panose="020B0502020202020204" pitchFamily="34" charset="0"/>
              </a:rPr>
              <a:t>Incendios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forestales</a:t>
            </a:r>
            <a:r>
              <a:rPr lang="en-GB" dirty="0">
                <a:latin typeface="Century Gothic" panose="020B0502020202020204" pitchFamily="34" charset="0"/>
              </a:rPr>
              <a:t>   </a:t>
            </a:r>
            <a:r>
              <a:rPr lang="en-GB" dirty="0" err="1">
                <a:latin typeface="Century Gothic" panose="020B0502020202020204" pitchFamily="34" charset="0"/>
              </a:rPr>
              <a:t>Inundaciones</a:t>
            </a:r>
            <a:r>
              <a:rPr lang="en-GB" dirty="0">
                <a:latin typeface="Century Gothic" panose="020B0502020202020204" pitchFamily="34" charset="0"/>
              </a:rPr>
              <a:t>     </a:t>
            </a:r>
            <a:r>
              <a:rPr lang="en-GB" dirty="0" err="1">
                <a:latin typeface="Century Gothic" panose="020B0502020202020204" pitchFamily="34" charset="0"/>
              </a:rPr>
              <a:t>Erosión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35548" y="4687914"/>
            <a:ext cx="11402569" cy="2094630"/>
            <a:chOff x="35548" y="4687914"/>
            <a:chExt cx="11402569" cy="20946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623674" y="5622366"/>
              <a:ext cx="18144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Pérdida</a:t>
              </a:r>
              <a:r>
                <a:rPr lang="en-GB" dirty="0">
                  <a:latin typeface="Century Gothic" panose="020B0502020202020204" pitchFamily="34" charset="0"/>
                </a:rPr>
                <a:t> de </a:t>
              </a:r>
              <a:r>
                <a:rPr lang="en-GB" dirty="0" err="1">
                  <a:latin typeface="Century Gothic" panose="020B0502020202020204" pitchFamily="34" charset="0"/>
                </a:rPr>
                <a:t>biodiversidad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35548" y="5828437"/>
              <a:ext cx="27581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Principales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repercusiones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26741" y="4687914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496868" y="5768746"/>
              <a:ext cx="20759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Daños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en</a:t>
              </a:r>
              <a:r>
                <a:rPr lang="en-GB" dirty="0">
                  <a:latin typeface="Century Gothic" panose="020B0502020202020204" pitchFamily="34" charset="0"/>
                </a:rPr>
                <a:t> las </a:t>
              </a:r>
              <a:r>
                <a:rPr lang="en-GB" dirty="0" err="1">
                  <a:latin typeface="Century Gothic" panose="020B0502020202020204" pitchFamily="34" charset="0"/>
                </a:rPr>
                <a:t>infraestructuras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Riesgos para la salud pública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Recursos naturales deteriorados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Glaciar: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El papel tridimensional </a:t>
            </a:r>
            <a:r>
              <a:rPr lang="en-GB" sz="3600"/>
              <a:t>de la agricultura en el cambio climático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La agricultura contribuye en torno al 10% a las emisiones de GEI en la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El cambio climático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pone en peligro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producción de alimentos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449076" y="3337902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agricultura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solución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al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cambio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climático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Mitigación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Adaptación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Mitigación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Reducir el impacto del cambio climático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Objetivo: Reducir las emisiones de gases de efecto invernadero y aumentar la captura de carbono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Mitigación = Evitar futuros cambios climáticos </a:t>
            </a:r>
            <a:r>
              <a:rPr lang="en-GB" sz="3200">
                <a:latin typeface="Century Gothic"/>
                <a:ea typeface="Calibri"/>
                <a:cs typeface="Calibri"/>
              </a:rPr>
              <a:t>reduciendo las emisiones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8f840235-0e76-46e1-aa85-6e0808c7dda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65534E4CE8A479C931A79A4314375" ma:contentTypeVersion="11" ma:contentTypeDescription="Create a new document." ma:contentTypeScope="" ma:versionID="05d20b63c6cd8844f2ffabb2b8c2030a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8e946091d3d4187888e28887da6229b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C5161-75C3-48D7-BFAA-631FE46256F2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7739279-86aa-4b23-979e-90ec9f51dfc1"/>
    <ds:schemaRef ds:uri="4813c16e-7537-4e12-aeaa-392e5d7335a1"/>
    <ds:schemaRef ds:uri="8f840235-0e76-46e1-aa85-6e0808c7dda9"/>
  </ds:schemaRefs>
</ds:datastoreItem>
</file>

<file path=customXml/itemProps2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BA3050-35E7-430A-8C71-CF67B2CE2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840235-0e76-46e1-aa85-6e0808c7dda9"/>
    <ds:schemaRef ds:uri="4813c16e-7537-4e12-aeaa-392e5d733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2650</Words>
  <Application>Microsoft Macintosh PowerPoint</Application>
  <PresentationFormat>Widescreen</PresentationFormat>
  <Paragraphs>332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HGSSoeiKakugothicUB</vt:lpstr>
      <vt:lpstr>Arial</vt:lpstr>
      <vt:lpstr>Calibri</vt:lpstr>
      <vt:lpstr>Century Gothic</vt:lpstr>
      <vt:lpstr>jostmedium</vt:lpstr>
      <vt:lpstr>Lato</vt:lpstr>
      <vt:lpstr>Times New Roman</vt:lpstr>
      <vt:lpstr>Wingdings</vt:lpstr>
      <vt:lpstr>Tema de Office</vt:lpstr>
      <vt:lpstr>PowerPoint Presentation</vt:lpstr>
      <vt:lpstr>Entendiendo el Cambio Climático</vt:lpstr>
      <vt:lpstr>Entendiendo el Cambio Climático</vt:lpstr>
      <vt:lpstr>Entendiendo el Cambio Climático </vt:lpstr>
      <vt:lpstr>Entendiendo el Cambio Climático </vt:lpstr>
      <vt:lpstr>Entendiendo el Cambio Climático </vt:lpstr>
      <vt:lpstr>Efectos en cascada del cambio climático</vt:lpstr>
      <vt:lpstr>El papel tridimensional de la agricultura en el cambio climático </vt:lpstr>
      <vt:lpstr>Mitigación</vt:lpstr>
      <vt:lpstr>Emisiones agrícolas de la UE  potencial de mitigación</vt:lpstr>
      <vt:lpstr>Emisiones de GEI de los sistemas agroalimentarios en 2020 y tendencias de las emisiones (2000-2020):</vt:lpstr>
      <vt:lpstr>PowerPoint Presentation</vt:lpstr>
      <vt:lpstr>El papel tridimensional de la agricultura en el cambio climático </vt:lpstr>
      <vt:lpstr>Adaptación</vt:lpstr>
      <vt:lpstr>Riesgos del cambio climático para la agricultura de la UE</vt:lpstr>
      <vt:lpstr>Riesgos del cambio climático en España</vt:lpstr>
      <vt:lpstr>Riesgos del cambio climático en España</vt:lpstr>
      <vt:lpstr>La agricultura ecológica tiene mejor resiliencia climática </vt:lpstr>
      <vt:lpstr>Las "mejores" prácticas de agricultura climática ecológica:  Experiencias de España</vt:lpstr>
      <vt:lpstr>Selección de prácticas de Agricultura Climática Ecológica</vt:lpstr>
      <vt:lpstr>Tres ejemplos de España</vt:lpstr>
      <vt:lpstr>Mitigación y adaptación: mediciones precisas</vt:lpstr>
      <vt:lpstr>Mitigación y adaptación</vt:lpstr>
      <vt:lpstr>Mitigación y adaptación </vt:lpstr>
      <vt:lpstr>Dónde encontrar más información sobre buenas prácticas</vt:lpstr>
      <vt:lpstr>Dónde encontrar más información sobre buenas prácticas</vt:lpstr>
      <vt:lpstr>PowerPoint Presentation</vt:lpstr>
      <vt:lpstr>Conclusiones</vt:lpstr>
      <vt:lpstr>Los retos son numerosos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docId:84AA1ABED81FFF63BB7D219E0C3EE678</cp:keywords>
  <cp:lastModifiedBy>lauren dietemann</cp:lastModifiedBy>
  <cp:revision>153</cp:revision>
  <dcterms:created xsi:type="dcterms:W3CDTF">2020-10-05T13:10:02Z</dcterms:created>
  <dcterms:modified xsi:type="dcterms:W3CDTF">2025-06-30T12:23:30Z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