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36"/>
  </p:notesMasterIdLst>
  <p:handoutMasterIdLst>
    <p:handoutMasterId r:id="rId37"/>
  </p:handoutMasterIdLst>
  <p:sldIdLst>
    <p:sldId id="312" r:id="rId6"/>
    <p:sldId id="4271" r:id="rId7"/>
    <p:sldId id="4276" r:id="rId8"/>
    <p:sldId id="4278" r:id="rId9"/>
    <p:sldId id="4281" r:id="rId10"/>
    <p:sldId id="4282" r:id="rId11"/>
    <p:sldId id="4279" r:id="rId12"/>
    <p:sldId id="349" r:id="rId13"/>
    <p:sldId id="351" r:id="rId14"/>
    <p:sldId id="4272" r:id="rId15"/>
    <p:sldId id="4294" r:id="rId16"/>
    <p:sldId id="405" r:id="rId17"/>
    <p:sldId id="4283" r:id="rId18"/>
    <p:sldId id="352" r:id="rId19"/>
    <p:sldId id="399" r:id="rId20"/>
    <p:sldId id="4284" r:id="rId21"/>
    <p:sldId id="4286" r:id="rId22"/>
    <p:sldId id="362" r:id="rId23"/>
    <p:sldId id="355" r:id="rId24"/>
    <p:sldId id="353" r:id="rId25"/>
    <p:sldId id="4270" r:id="rId26"/>
    <p:sldId id="360" r:id="rId27"/>
    <p:sldId id="357" r:id="rId28"/>
    <p:sldId id="361" r:id="rId29"/>
    <p:sldId id="4269" r:id="rId30"/>
    <p:sldId id="4289" r:id="rId31"/>
    <p:sldId id="4292" r:id="rId32"/>
    <p:sldId id="364" r:id="rId33"/>
    <p:sldId id="380" r:id="rId34"/>
    <p:sldId id="4295"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76101A65-7AF2-4CDD-9A7F-B2A98C0D0254}">
          <p14:sldIdLst>
            <p14:sldId id="312"/>
          </p14:sldIdLst>
        </p14:section>
        <p14:section name="Understanding Climate Change" id="{BB9DF3E4-13C2-4A5A-A8F5-94AED78AD3CF}">
          <p14:sldIdLst>
            <p14:sldId id="4271"/>
            <p14:sldId id="4276"/>
            <p14:sldId id="4278"/>
            <p14:sldId id="4281"/>
            <p14:sldId id="4282"/>
            <p14:sldId id="4279"/>
          </p14:sldIdLst>
        </p14:section>
        <p14:section name="Climate Change and agriculture" id="{FC91ADF5-89B8-41BD-B5B4-C43629568126}">
          <p14:sldIdLst>
            <p14:sldId id="349"/>
            <p14:sldId id="351"/>
            <p14:sldId id="4272"/>
            <p14:sldId id="4294"/>
            <p14:sldId id="405"/>
            <p14:sldId id="4283"/>
            <p14:sldId id="352"/>
            <p14:sldId id="399"/>
            <p14:sldId id="4284"/>
            <p14:sldId id="4286"/>
          </p14:sldIdLst>
        </p14:section>
        <p14:section name="Organic agricultures role in climate mitigation &amp; adaptation" id="{458BA29D-A30C-7B49-A38D-25718D12B481}">
          <p14:sldIdLst>
            <p14:sldId id="362"/>
            <p14:sldId id="355"/>
            <p14:sldId id="353"/>
            <p14:sldId id="4270"/>
            <p14:sldId id="360"/>
            <p14:sldId id="357"/>
            <p14:sldId id="361"/>
            <p14:sldId id="4269"/>
            <p14:sldId id="4289"/>
            <p14:sldId id="4292"/>
            <p14:sldId id="364"/>
            <p14:sldId id="380"/>
          </p14:sldIdLst>
        </p14:section>
        <p14:section name="Closing slide" id="{10F260CE-D1EE-4FBD-96D2-316F7BB55C39}">
          <p14:sldIdLst>
            <p14:sldId id="4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4BA302-B677-FF7B-6886-AFB7878F30F1}" name="Dietemann Lauren" initials="DL" userId="S::lauren.dietemann@fibl.org::a17329c2-dca1-4fba-8e5e-79fbd8400f52" providerId="AD"/>
  <p188:author id="{5F870C2B-6361-3315-43CF-8B804CFE66AD}" name="Antonia Rees" initials="AR" userId="S::Antonia.Rees@bioland.de::10dfc29c-8ede-4f0b-b8a6-6e7d2a50c329" providerId="AD"/>
  <p188:author id="{237CA12D-D550-8F77-6322-D3AA406CE2D1}" name="Lisa Ketzer" initials="LK" userId="S::lisa.ketzer@bioland.de::782aa732-fc28-4a29-b091-b2b1b0fa7dcc" providerId="AD"/>
  <p188:author id="{F0FBF12F-460B-F7AA-7FCA-6E69372BE367}" name="Guest User" initials="GU" userId="S::urn:spo:anon#cb4cde941c78db5e6ff87768091d726a6113c19c875551fef033e5c188bbcf00::" providerId="AD"/>
  <p188:author id="{F8093967-5E71-86CC-61A4-4C7DF6A14DF9}" name="Gastbenutzer" initials="Ga" userId="S::urn:spo:tenantanon#475ef6c2-2f87-42fb-b50d-3b58be9c53a3::" providerId="AD"/>
  <p188:author id="{B7911170-E75B-FC7E-F862-0689A5749673}" name="Gastbenutzer" initials="Ga" userId="S::urn:spo:anon#261e979dc07cb2936d544503066b888c5141f06b4eaf277c98f4502fbe562b1a::" providerId="AD"/>
  <p188:author id="{E5EC207B-B883-BC22-4CF7-97372D9C237A}" name="lauren dietemann" initials="ld" userId="29f175c26fd55f77" providerId="Windows Live"/>
  <p188:author id="{99F0E480-AEEF-F573-3CE9-D9E8958FDDF3}" name="Felix Baumann" initials="FB" userId="S::felix.baumann@bioland.de::1f15a026-6b14-427f-b360-f91f8e5c6802" providerId="AD"/>
  <p188:author id="{5557338D-3914-DE2C-6040-CF5685D16D71}" name="Maximilian Schneider" initials="MS" userId="S::Maximilian.Schneider@bioland.de::9479e059-7a21-413f-8c65-c4a6ee9fe246" providerId="AD"/>
  <p188:author id="{0DED5C9F-CA77-EABE-F4DE-15D89C190A11}" name="Clara Stieg" initials="CS" userId="S::clara.stieg@bioland.de::61b35db7-e33d-4b17-a139-f5960ecc7a50" providerId="AD"/>
  <p188:author id="{8A4109F0-2D1A-00D1-582A-761461BFB573}" name="Gokul Prasad Mathivanan" initials="GM" userId="S::gh3270@uni-giessen.de::58a0dd64-8315-40d0-9502-529078a55003" providerId="AD"/>
  <p188:author id="{5250E3FD-82E5-EE9A-65C0-C91E7C2BE749}" name="Álvaro Quintana Berlanga" initials="ÁQ" userId="S::aquintana@ecovalia.org::9bdccadf-1bdd-40a2-a6de-6ffb19e37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05B"/>
    <a:srgbClr val="D3785D"/>
    <a:srgbClr val="F2F1DB"/>
    <a:srgbClr val="FF9273"/>
    <a:srgbClr val="85B196"/>
    <a:srgbClr val="496D56"/>
    <a:srgbClr val="D48F39"/>
    <a:srgbClr val="BA2832"/>
    <a:srgbClr val="2F6C86"/>
    <a:srgbClr val="00B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93A7A-B03B-4E86-93DE-EDDFA6D83E04}" v="11" dt="2026-01-08T08:20:53.80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h3270\JLUbox\Working%20folder\EU%20GHG%20emiss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r>
              <a:rPr lang="en-GB" b="1"/>
              <a:t>ES dalībvalstu kopējo SEG emisiju īpatsvars </a:t>
            </a:r>
          </a:p>
        </c:rich>
      </c:tx>
      <c:layout>
        <c:manualLayout>
          <c:xMode val="edge"/>
          <c:yMode val="edge"/>
          <c:x val="0.14969256248848276"/>
          <c:y val="1.1050560228598676E-2"/>
        </c:manualLayout>
      </c:layout>
      <c:overlay val="0"/>
      <c:spPr>
        <a:noFill/>
        <a:ln>
          <a:noFill/>
        </a:ln>
        <a:effectLst/>
      </c:spPr>
      <c:txPr>
        <a:bodyPr rot="0" spcFirstLastPara="1" vertOverflow="ellipsis" vert="horz" wrap="square" anchor="ctr" anchorCtr="1"/>
        <a:lstStyle/>
        <a:p>
          <a:pPr>
            <a:defRPr sz="1862" b="1" i="0" u="none" strike="noStrike" kern="1200" cap="none" spc="20" baseline="0">
              <a:solidFill>
                <a:srgbClr val="3F405B"/>
              </a:solidFill>
              <a:latin typeface="Century Gothic" panose="020B0502020202020204" pitchFamily="34" charset="0"/>
              <a:ea typeface="+mn-ea"/>
              <a:cs typeface="+mn-cs"/>
            </a:defRPr>
          </a:pPr>
          <a:endParaRPr lang="en-US"/>
        </a:p>
      </c:txPr>
    </c:title>
    <c:autoTitleDeleted val="0"/>
    <c:plotArea>
      <c:layout/>
      <c:barChart>
        <c:barDir val="bar"/>
        <c:grouping val="clustered"/>
        <c:varyColors val="0"/>
        <c:ser>
          <c:idx val="0"/>
          <c:order val="0"/>
          <c:spPr>
            <a:gradFill rotWithShape="1">
              <a:gsLst>
                <a:gs pos="0">
                  <a:schemeClr val="dk1">
                    <a:tint val="88500"/>
                    <a:lumMod val="110000"/>
                    <a:satMod val="105000"/>
                    <a:tint val="67000"/>
                  </a:schemeClr>
                </a:gs>
                <a:gs pos="50000">
                  <a:schemeClr val="dk1">
                    <a:tint val="88500"/>
                    <a:lumMod val="105000"/>
                    <a:satMod val="103000"/>
                    <a:tint val="73000"/>
                  </a:schemeClr>
                </a:gs>
                <a:gs pos="100000">
                  <a:schemeClr val="dk1">
                    <a:tint val="88500"/>
                    <a:lumMod val="105000"/>
                    <a:satMod val="109000"/>
                    <a:tint val="81000"/>
                  </a:schemeClr>
                </a:gs>
              </a:gsLst>
              <a:lin ang="5400000" scaled="0"/>
            </a:gradFill>
            <a:ln w="9525" cap="flat" cmpd="sng" algn="ctr">
              <a:solidFill>
                <a:schemeClr val="dk1">
                  <a:tint val="88500"/>
                  <a:shade val="95000"/>
                </a:schemeClr>
              </a:solidFill>
              <a:round/>
            </a:ln>
            <a:effectLst/>
          </c:spPr>
          <c:invertIfNegative val="0"/>
          <c:cat>
            <c:strRef>
              <c:f>Sheet1!$N$1:$N$27</c:f>
              <c:strCache>
                <c:ptCount val="27"/>
                <c:pt idx="0">
                  <c:v>Vācija</c:v>
                </c:pt>
                <c:pt idx="1">
                  <c:v>Itālija</c:v>
                </c:pt>
                <c:pt idx="2">
                  <c:v>Francija</c:v>
                </c:pt>
                <c:pt idx="3">
                  <c:v>Polija</c:v>
                </c:pt>
                <c:pt idx="4">
                  <c:v>Spānija</c:v>
                </c:pt>
                <c:pt idx="5">
                  <c:v>Nīderlande</c:v>
                </c:pt>
                <c:pt idx="6">
                  <c:v>Čehija</c:v>
                </c:pt>
                <c:pt idx="7">
                  <c:v>Beļģija</c:v>
                </c:pt>
                <c:pt idx="8">
                  <c:v>Grieķija</c:v>
                </c:pt>
                <c:pt idx="9">
                  <c:v>Austrija</c:v>
                </c:pt>
                <c:pt idx="10">
                  <c:v>Īrija</c:v>
                </c:pt>
                <c:pt idx="11">
                  <c:v>Rumānija</c:v>
                </c:pt>
                <c:pt idx="12">
                  <c:v>Ungārija</c:v>
                </c:pt>
                <c:pt idx="13">
                  <c:v>Portugāle</c:v>
                </c:pt>
                <c:pt idx="14">
                  <c:v>Somija</c:v>
                </c:pt>
                <c:pt idx="15">
                  <c:v>Bulgārija</c:v>
                </c:pt>
                <c:pt idx="16">
                  <c:v>Dānija</c:v>
                </c:pt>
                <c:pt idx="17">
                  <c:v>Slovākija</c:v>
                </c:pt>
                <c:pt idx="18">
                  <c:v>Horvātija</c:v>
                </c:pt>
                <c:pt idx="19">
                  <c:v>Slovēnija</c:v>
                </c:pt>
                <c:pt idx="20">
                  <c:v>Latvija</c:v>
                </c:pt>
                <c:pt idx="21">
                  <c:v>Igaunija</c:v>
                </c:pt>
                <c:pt idx="22">
                  <c:v>Lietuva</c:v>
                </c:pt>
                <c:pt idx="23">
                  <c:v>Kipra</c:v>
                </c:pt>
                <c:pt idx="24">
                  <c:v>Luksemburga</c:v>
                </c:pt>
                <c:pt idx="25">
                  <c:v>Malta</c:v>
                </c:pt>
                <c:pt idx="26">
                  <c:v>Zviedrija</c:v>
                </c:pt>
              </c:strCache>
            </c:strRef>
          </c:cat>
          <c:val>
            <c:numRef>
              <c:f>Sheet1!$O$1:$O$27</c:f>
              <c:numCache>
                <c:formatCode>General</c:formatCode>
                <c:ptCount val="27"/>
                <c:pt idx="0">
                  <c:v>24.078271139911259</c:v>
                </c:pt>
                <c:pt idx="1">
                  <c:v>12.506783285983339</c:v>
                </c:pt>
                <c:pt idx="2">
                  <c:v>12.040731637245827</c:v>
                </c:pt>
                <c:pt idx="3">
                  <c:v>11.009672167778593</c:v>
                </c:pt>
                <c:pt idx="4">
                  <c:v>7.87818814441217</c:v>
                </c:pt>
                <c:pt idx="5">
                  <c:v>5.0563411753439524</c:v>
                </c:pt>
                <c:pt idx="6">
                  <c:v>3.8656749768570244</c:v>
                </c:pt>
                <c:pt idx="7">
                  <c:v>3.2910907523861206</c:v>
                </c:pt>
                <c:pt idx="8">
                  <c:v>2.3270661091071605</c:v>
                </c:pt>
                <c:pt idx="9">
                  <c:v>2.1834200529894341</c:v>
                </c:pt>
                <c:pt idx="10">
                  <c:v>2.0621189389344656</c:v>
                </c:pt>
                <c:pt idx="11">
                  <c:v>2.0270054585501329</c:v>
                </c:pt>
                <c:pt idx="12">
                  <c:v>1.6822549238675903</c:v>
                </c:pt>
                <c:pt idx="13">
                  <c:v>1.6120279630989245</c:v>
                </c:pt>
                <c:pt idx="14">
                  <c:v>1.5992594247773488</c:v>
                </c:pt>
                <c:pt idx="15">
                  <c:v>1.5609538098126219</c:v>
                </c:pt>
                <c:pt idx="16">
                  <c:v>1.3311201200242604</c:v>
                </c:pt>
                <c:pt idx="17">
                  <c:v>0.95125610495738511</c:v>
                </c:pt>
                <c:pt idx="18">
                  <c:v>0.62885051233760014</c:v>
                </c:pt>
                <c:pt idx="19">
                  <c:v>0.49158872538066206</c:v>
                </c:pt>
                <c:pt idx="20">
                  <c:v>0.48201232163948032</c:v>
                </c:pt>
                <c:pt idx="21">
                  <c:v>0.45647524499632908</c:v>
                </c:pt>
                <c:pt idx="22">
                  <c:v>0.40220895712963256</c:v>
                </c:pt>
                <c:pt idx="23">
                  <c:v>0.2713314393334823</c:v>
                </c:pt>
                <c:pt idx="24">
                  <c:v>0.23941009352954323</c:v>
                </c:pt>
                <c:pt idx="25">
                  <c:v>7.341909534905991E-2</c:v>
                </c:pt>
                <c:pt idx="26">
                  <c:v>-0.10853257573339294</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BD-A94F-BC88-702895FF8347}"/>
            </c:ext>
          </c:extLst>
        </c:ser>
        <c:dLbls>
          <c:showLegendKey val="0"/>
          <c:showVal val="0"/>
          <c:showCatName val="0"/>
          <c:showSerName val="0"/>
          <c:showPercent val="0"/>
          <c:showBubbleSize val="0"/>
        </c:dLbls>
        <c:gapWidth val="100"/>
        <c:axId val="851574560"/>
        <c:axId val="851576000"/>
      </c:barChart>
      <c:catAx>
        <c:axId val="851574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6000"/>
        <c:crosses val="autoZero"/>
        <c:auto val="1"/>
        <c:lblAlgn val="ctr"/>
        <c:lblOffset val="100"/>
        <c:noMultiLvlLbl val="0"/>
      </c:catAx>
      <c:valAx>
        <c:axId val="85157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F405B"/>
                </a:solidFill>
                <a:latin typeface="Century Gothic" panose="020B0502020202020204" pitchFamily="34" charset="0"/>
                <a:ea typeface="+mn-ea"/>
                <a:cs typeface="+mn-cs"/>
              </a:defRPr>
            </a:pPr>
            <a:endParaRPr lang="en-US"/>
          </a:p>
        </c:txPr>
        <c:crossAx val="8515745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3F405B"/>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A9B57-2143-4BAC-AB82-5AF4D32E75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0A6AB98-9826-41A0-A38F-E279E38379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F2DA8E-3D6C-4279-B3DD-820A78D216B1}" type="datetimeFigureOut">
              <a:rPr lang="en-GB" smtClean="0"/>
              <a:t>08/01/2026</a:t>
            </a:fld>
            <a:endParaRPr lang="en-GB"/>
          </a:p>
        </p:txBody>
      </p:sp>
      <p:sp>
        <p:nvSpPr>
          <p:cNvPr id="4" name="Footer Placeholder 3">
            <a:extLst>
              <a:ext uri="{FF2B5EF4-FFF2-40B4-BE49-F238E27FC236}">
                <a16:creationId xmlns:a16="http://schemas.microsoft.com/office/drawing/2014/main" id="{250C6E1C-5B32-4903-A794-9A9666838D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55E556-C5E0-4C93-8762-31A2937157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5D3E9-1288-4D59-BA18-1BB8D5F2ADDF}" type="slidenum">
              <a:rPr lang="en-GB" smtClean="0"/>
              <a:t>‹#›</a:t>
            </a:fld>
            <a:endParaRPr lang="en-GB"/>
          </a:p>
        </p:txBody>
      </p:sp>
    </p:spTree>
    <p:extLst>
      <p:ext uri="{BB962C8B-B14F-4D97-AF65-F5344CB8AC3E}">
        <p14:creationId xmlns:p14="http://schemas.microsoft.com/office/powerpoint/2010/main" val="39464215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20:44.389"/>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C7932-8023-488A-BBD5-97CE0EBCD479}"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Noklikšķiniet, lai rediģētu galvenos teksta stilus</a:t>
            </a:r>
          </a:p>
          <a:p>
            <a:pPr lvl="1"/>
            <a:r>
              <a:rPr lang="en-US"/>
              <a:t>Otrais līmenis</a:t>
            </a:r>
          </a:p>
          <a:p>
            <a:pPr lvl="2"/>
            <a:r>
              <a:rPr lang="en-US"/>
              <a:t>Trešais līmenis</a:t>
            </a:r>
          </a:p>
          <a:p>
            <a:pPr lvl="3"/>
            <a:r>
              <a:rPr lang="en-US"/>
              <a:t>Ceturtais līmenis</a:t>
            </a:r>
          </a:p>
          <a:p>
            <a:pPr lvl="4"/>
            <a:r>
              <a:rPr lang="en-US"/>
              <a:t>Piektais līmenis</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36B32-1E6C-4F13-A2F3-0C766540C29F}" type="slidenum">
              <a:rPr lang="en-US" smtClean="0"/>
              <a:t>‹#›</a:t>
            </a:fld>
            <a:endParaRPr lang="en-US"/>
          </a:p>
        </p:txBody>
      </p:sp>
    </p:spTree>
    <p:extLst>
      <p:ext uri="{BB962C8B-B14F-4D97-AF65-F5344CB8AC3E}">
        <p14:creationId xmlns:p14="http://schemas.microsoft.com/office/powerpoint/2010/main" val="15228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1</a:t>
            </a:fld>
            <a:endParaRPr lang="en-US"/>
          </a:p>
        </p:txBody>
      </p:sp>
    </p:spTree>
    <p:extLst>
      <p:ext uri="{BB962C8B-B14F-4D97-AF65-F5344CB8AC3E}">
        <p14:creationId xmlns:p14="http://schemas.microsoft.com/office/powerpoint/2010/main" val="203643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5371-7D3D-8077-DD93-97E7ADC6EF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17987-660D-9D87-FBAC-3DBA4CA2EB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A708AF-79E4-D5B5-6BEC-6471C59A1415}"/>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328B0DFE-12FC-35AE-0849-AB548E65C551}"/>
              </a:ext>
            </a:extLst>
          </p:cNvPr>
          <p:cNvSpPr>
            <a:spLocks noGrp="1"/>
          </p:cNvSpPr>
          <p:nvPr>
            <p:ph type="dt" idx="1"/>
          </p:nvPr>
        </p:nvSpPr>
        <p:spPr/>
        <p:txBody>
          <a:bodyPr/>
          <a:lstStyle/>
          <a:p>
            <a:pPr rtl="0"/>
            <a:fld id="{F609BBB3-1BE9-BA41-8A69-A70D98C36F22}" type="datetime1">
              <a:rPr lang="de-DE" noProof="0" smtClean="0"/>
              <a:t>08.01.2026</a:t>
            </a:fld>
            <a:endParaRPr lang="de-DE" noProof="0"/>
          </a:p>
        </p:txBody>
      </p:sp>
      <p:sp>
        <p:nvSpPr>
          <p:cNvPr id="5" name="Foliennummernplatzhalter 4">
            <a:extLst>
              <a:ext uri="{FF2B5EF4-FFF2-40B4-BE49-F238E27FC236}">
                <a16:creationId xmlns:a16="http://schemas.microsoft.com/office/drawing/2014/main" id="{6C4D983D-E3BB-B824-D550-C5862B9DFF49}"/>
              </a:ext>
            </a:extLst>
          </p:cNvPr>
          <p:cNvSpPr>
            <a:spLocks noGrp="1"/>
          </p:cNvSpPr>
          <p:nvPr>
            <p:ph type="sldNum" sz="quarter" idx="5"/>
          </p:nvPr>
        </p:nvSpPr>
        <p:spPr/>
        <p:txBody>
          <a:bodyPr/>
          <a:lstStyle/>
          <a:p>
            <a:pPr rtl="0"/>
            <a:fld id="{B62F9892-4FA8-4E47-8751-DA9332AF5A19}" type="slidenum">
              <a:rPr lang="de-DE" noProof="0" smtClean="0"/>
              <a:t>16</a:t>
            </a:fld>
            <a:endParaRPr lang="de-DE" noProof="0"/>
          </a:p>
        </p:txBody>
      </p:sp>
    </p:spTree>
    <p:extLst>
      <p:ext uri="{BB962C8B-B14F-4D97-AF65-F5344CB8AC3E}">
        <p14:creationId xmlns:p14="http://schemas.microsoft.com/office/powerpoint/2010/main" val="251763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7FB0-7945-68DE-8C35-0F42254EB3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B36CB7-9430-359A-AC26-756CAAFC3A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BBC087-B1CD-8D68-15D6-0E570564B946}"/>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DA75F7F0-5918-7F2A-F4AC-0BCB90AADADA}"/>
              </a:ext>
            </a:extLst>
          </p:cNvPr>
          <p:cNvSpPr>
            <a:spLocks noGrp="1"/>
          </p:cNvSpPr>
          <p:nvPr>
            <p:ph type="dt" idx="1"/>
          </p:nvPr>
        </p:nvSpPr>
        <p:spPr/>
        <p:txBody>
          <a:bodyPr/>
          <a:lstStyle/>
          <a:p>
            <a:pPr rtl="0"/>
            <a:fld id="{F609BBB3-1BE9-BA41-8A69-A70D98C36F22}" type="datetime1">
              <a:rPr lang="de-DE" noProof="0" smtClean="0"/>
              <a:t>08.01.2026</a:t>
            </a:fld>
            <a:endParaRPr lang="de-DE" noProof="0"/>
          </a:p>
        </p:txBody>
      </p:sp>
      <p:sp>
        <p:nvSpPr>
          <p:cNvPr id="5" name="Foliennummernplatzhalter 4">
            <a:extLst>
              <a:ext uri="{FF2B5EF4-FFF2-40B4-BE49-F238E27FC236}">
                <a16:creationId xmlns:a16="http://schemas.microsoft.com/office/drawing/2014/main" id="{836434BA-772D-8FF6-B237-6DAC6B55E677}"/>
              </a:ext>
            </a:extLst>
          </p:cNvPr>
          <p:cNvSpPr>
            <a:spLocks noGrp="1"/>
          </p:cNvSpPr>
          <p:nvPr>
            <p:ph type="sldNum" sz="quarter" idx="5"/>
          </p:nvPr>
        </p:nvSpPr>
        <p:spPr/>
        <p:txBody>
          <a:bodyPr/>
          <a:lstStyle/>
          <a:p>
            <a:pPr rtl="0"/>
            <a:fld id="{B62F9892-4FA8-4E47-8751-DA9332AF5A19}" type="slidenum">
              <a:rPr lang="de-DE" noProof="0" smtClean="0"/>
              <a:t>17</a:t>
            </a:fld>
            <a:endParaRPr lang="de-DE" noProof="0"/>
          </a:p>
        </p:txBody>
      </p:sp>
    </p:spTree>
    <p:extLst>
      <p:ext uri="{BB962C8B-B14F-4D97-AF65-F5344CB8AC3E}">
        <p14:creationId xmlns:p14="http://schemas.microsoft.com/office/powerpoint/2010/main" val="377205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jostmedium"/>
              </a:rPr>
              <a:t>Sanders J., Brinkmann J., </a:t>
            </a:r>
            <a:r>
              <a:rPr lang="en-US" b="0" i="0" err="1">
                <a:effectLst/>
                <a:latin typeface="jostmedium"/>
              </a:rPr>
              <a:t>Chmelikova </a:t>
            </a:r>
            <a:r>
              <a:rPr lang="en-US" b="0" i="0">
                <a:effectLst/>
                <a:latin typeface="jostmedium"/>
              </a:rPr>
              <a:t>L., </a:t>
            </a:r>
            <a:r>
              <a:rPr lang="en-US" b="0" i="0" err="1">
                <a:effectLst/>
                <a:latin typeface="jostmedium"/>
              </a:rPr>
              <a:t>Ebertseder </a:t>
            </a:r>
            <a:r>
              <a:rPr lang="en-US" b="0" i="0">
                <a:effectLst/>
                <a:latin typeface="jostmedium"/>
              </a:rPr>
              <a:t>F., Freibauer A., Gottwald F., Haub A., Hauschild M., Hoppe J., </a:t>
            </a:r>
            <a:r>
              <a:rPr lang="en-US" b="0" i="0" err="1">
                <a:effectLst/>
                <a:latin typeface="jostmedium"/>
              </a:rPr>
              <a:t>Hülsbergen </a:t>
            </a:r>
            <a:r>
              <a:rPr lang="en-US" b="0" i="0">
                <a:effectLst/>
                <a:latin typeface="jostmedium"/>
              </a:rPr>
              <a:t>K., Jung R., Kusche D., Levin K., March S., Schmidtke K., Stein-Bachinger K., Treu H., </a:t>
            </a:r>
            <a:r>
              <a:rPr lang="en-US" b="0" i="0" err="1">
                <a:effectLst/>
                <a:latin typeface="jostmedium"/>
              </a:rPr>
              <a:t>Weckenbrock </a:t>
            </a:r>
            <a:r>
              <a:rPr lang="en-US" b="0" i="0">
                <a:effectLst/>
                <a:latin typeface="jostmedium"/>
              </a:rPr>
              <a:t>P., Wiesinger K., </a:t>
            </a:r>
            <a:r>
              <a:rPr lang="en-US" b="0" i="0" err="1">
                <a:effectLst/>
                <a:latin typeface="jostmedium"/>
              </a:rPr>
              <a:t>Gattinger </a:t>
            </a:r>
            <a:r>
              <a:rPr lang="en-US" b="0" i="0">
                <a:effectLst/>
                <a:latin typeface="jostmedium"/>
              </a:rPr>
              <a:t>A., Hess J. (2025): Bioloģiskās lauksaimniecības ieguvumi videi un dzīvnieku labturībai mērenā klimatā. Organic Agriculture, publicēts 2025. gada martā, atklātā piekļuve.</a:t>
            </a:r>
          </a:p>
          <a:p>
            <a:pPr algn="l">
              <a:buNone/>
            </a:pPr>
            <a:r>
              <a:rPr lang="en-US" b="0" i="0">
                <a:effectLst/>
                <a:latin typeface="Times New Roman" panose="02020603050405020304" pitchFamily="18" charset="0"/>
              </a:rPr>
              <a:t>https:// </a:t>
            </a:r>
            <a:r>
              <a:rPr lang="en-US" b="0" i="0" err="1">
                <a:effectLst/>
                <a:latin typeface="Times New Roman" panose="02020603050405020304" pitchFamily="18" charset="0"/>
              </a:rPr>
              <a:t>doi.org/ </a:t>
            </a:r>
            <a:r>
              <a:rPr lang="en-US" b="0" i="0">
                <a:effectLst/>
                <a:latin typeface="Times New Roman" panose="02020603050405020304" pitchFamily="18" charset="0"/>
              </a:rPr>
              <a:t>10. 1007/ s13165- 025- 00493-w </a:t>
            </a:r>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18</a:t>
            </a:fld>
            <a:endParaRPr lang="en-US"/>
          </a:p>
        </p:txBody>
      </p:sp>
    </p:spTree>
    <p:extLst>
      <p:ext uri="{BB962C8B-B14F-4D97-AF65-F5344CB8AC3E}">
        <p14:creationId xmlns:p14="http://schemas.microsoft.com/office/powerpoint/2010/main" val="347760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4936B32-1E6C-4F13-A2F3-0C766540C29F}" type="slidenum">
              <a:rPr lang="en-US" smtClean="0"/>
              <a:t>21</a:t>
            </a:fld>
            <a:endParaRPr lang="en-US"/>
          </a:p>
        </p:txBody>
      </p:sp>
    </p:spTree>
    <p:extLst>
      <p:ext uri="{BB962C8B-B14F-4D97-AF65-F5344CB8AC3E}">
        <p14:creationId xmlns:p14="http://schemas.microsoft.com/office/powerpoint/2010/main" val="229192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23</a:t>
            </a:fld>
            <a:endParaRPr lang="en-US"/>
          </a:p>
        </p:txBody>
      </p:sp>
    </p:spTree>
    <p:extLst>
      <p:ext uri="{BB962C8B-B14F-4D97-AF65-F5344CB8AC3E}">
        <p14:creationId xmlns:p14="http://schemas.microsoft.com/office/powerpoint/2010/main" val="4290203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24</a:t>
            </a:fld>
            <a:endParaRPr lang="en-US"/>
          </a:p>
        </p:txBody>
      </p:sp>
    </p:spTree>
    <p:extLst>
      <p:ext uri="{BB962C8B-B14F-4D97-AF65-F5344CB8AC3E}">
        <p14:creationId xmlns:p14="http://schemas.microsoft.com/office/powerpoint/2010/main" val="3587870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Viens no izaicinājumiem ir tas, ka šis aprēķins ietver </a:t>
            </a:r>
            <a:r>
              <a:rPr lang="de-CH"/>
              <a:t>arī </a:t>
            </a:r>
            <a:r>
              <a:rPr lang="de-CH" err="1"/>
              <a:t>netiešo emisiju, </a:t>
            </a:r>
            <a:r>
              <a:rPr lang="de-CH"/>
              <a:t>piemēram, </a:t>
            </a:r>
            <a:r>
              <a:rPr lang="de-CH" err="1"/>
              <a:t>agroķīmisko vielu ražošanas, radītās emisijas, no kurām </a:t>
            </a:r>
            <a:r>
              <a:rPr lang="de-CH"/>
              <a:t>var </a:t>
            </a:r>
            <a:r>
              <a:rPr lang="de-CH" err="1"/>
              <a:t>izvairīties</a:t>
            </a:r>
            <a:r>
              <a:rPr lang="de-CH"/>
              <a:t>.</a:t>
            </a:r>
          </a:p>
          <a:p>
            <a:pPr marL="0" indent="0">
              <a:buFontTx/>
              <a:buNone/>
            </a:pPr>
            <a:endParaRPr lang="de-CH"/>
          </a:p>
          <a:p>
            <a:pPr marL="0" indent="0">
              <a:buFontTx/>
              <a:buNone/>
            </a:pPr>
            <a:r>
              <a:rPr lang="de-CH" err="1"/>
              <a:t>Pašlaik lauksaimniecības nozarē daudzas emisijas </a:t>
            </a:r>
            <a:r>
              <a:rPr lang="de-CH"/>
              <a:t>netiek </a:t>
            </a:r>
            <a:r>
              <a:rPr lang="de-CH" err="1"/>
              <a:t>ņemtas vērā</a:t>
            </a:r>
            <a:r>
              <a:rPr lang="de-CH"/>
              <a:t>, </a:t>
            </a:r>
            <a:r>
              <a:rPr lang="de-CH" err="1"/>
              <a:t>pat ja tās ir </a:t>
            </a:r>
            <a:r>
              <a:rPr lang="de-CH"/>
              <a:t>būtiskas.</a:t>
            </a:r>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28</a:t>
            </a:fld>
            <a:endParaRPr lang="en-US"/>
          </a:p>
        </p:txBody>
      </p:sp>
    </p:spTree>
    <p:extLst>
      <p:ext uri="{BB962C8B-B14F-4D97-AF65-F5344CB8AC3E}">
        <p14:creationId xmlns:p14="http://schemas.microsoft.com/office/powerpoint/2010/main" val="1791359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https://www.sei.org/perspectives/move-beyond-carbon-tunnel-vision/</a:t>
            </a:r>
          </a:p>
          <a:p>
            <a:endParaRPr lang="de-DE"/>
          </a:p>
          <a:p>
            <a:endParaRPr lang="de-DE"/>
          </a:p>
          <a:p>
            <a:r>
              <a:rPr lang="de-DE" err="1"/>
              <a:t>Bioloģiskā lauksaimniecība Sistēmiskā </a:t>
            </a:r>
            <a:r>
              <a:rPr lang="de-DE"/>
              <a:t>pieeja - </a:t>
            </a:r>
            <a:r>
              <a:rPr lang="de-DE" err="1"/>
              <a:t>līdzieguvumi </a:t>
            </a:r>
            <a:r>
              <a:rPr lang="de-DE"/>
              <a:t>- </a:t>
            </a:r>
            <a:r>
              <a:rPr lang="de-DE" err="1"/>
              <a:t>Pilnvērtīga lauksaimniecība</a:t>
            </a:r>
            <a:endParaRPr lang="de-DE"/>
          </a:p>
        </p:txBody>
      </p:sp>
      <p:sp>
        <p:nvSpPr>
          <p:cNvPr id="4" name="Datumsplatzhalter 3"/>
          <p:cNvSpPr>
            <a:spLocks noGrp="1"/>
          </p:cNvSpPr>
          <p:nvPr>
            <p:ph type="dt" idx="1"/>
          </p:nvPr>
        </p:nvSpPr>
        <p:spPr/>
        <p:txBody>
          <a:bodyPr/>
          <a:lstStyle/>
          <a:p>
            <a:pPr rtl="0"/>
            <a:fld id="{F609BBB3-1BE9-BA41-8A69-A70D98C36F22}" type="datetime1">
              <a:rPr lang="de-DE" noProof="0" smtClean="0"/>
              <a:t>08.01.2026</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29</a:t>
            </a:fld>
            <a:endParaRPr lang="de-DE" noProof="0"/>
          </a:p>
        </p:txBody>
      </p:sp>
    </p:spTree>
    <p:extLst>
      <p:ext uri="{BB962C8B-B14F-4D97-AF65-F5344CB8AC3E}">
        <p14:creationId xmlns:p14="http://schemas.microsoft.com/office/powerpoint/2010/main" val="322684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529"/>
                </a:solidFill>
                <a:effectLst/>
                <a:latin typeface="Lato" panose="020F0502020204030203" pitchFamily="34" charset="0"/>
              </a:rPr>
              <a:t>Kopējais ūdens daudzums atmosfērā 2024. gadā sasniedza rekordaugstu vērtību - 4,9 % virs vidējā rādītāja no 1991. līdz 2020. gadam, kas ir ievērojami vairāk nekā 2016. gadā (3,4 %) un 2023. gadā (3,3 %), kas bija otrs un trešais augstākais rādītājs.</a:t>
            </a:r>
            <a:endParaRPr lang="en-GB"/>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5</a:t>
            </a:fld>
            <a:endParaRPr lang="en-US"/>
          </a:p>
        </p:txBody>
      </p:sp>
    </p:spTree>
    <p:extLst>
      <p:ext uri="{BB962C8B-B14F-4D97-AF65-F5344CB8AC3E}">
        <p14:creationId xmlns:p14="http://schemas.microsoft.com/office/powerpoint/2010/main" val="300191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F405B"/>
                </a:solidFill>
              </a:rPr>
              <a:t>Ledājs: https://physicsworld.com/a/melting-glaciers-have-been-shifting-the-earths-poles-since-1995-new-study-suggests/</a:t>
            </a:r>
            <a:endParaRPr lang="en-GB" sz="1200" b="0">
              <a:solidFill>
                <a:srgbClr val="3F405B"/>
              </a:solidFill>
            </a:endParaRPr>
          </a:p>
          <a:p>
            <a:endParaRPr lang="en-GB"/>
          </a:p>
        </p:txBody>
      </p:sp>
      <p:sp>
        <p:nvSpPr>
          <p:cNvPr id="4" name="Slide Number Placeholder 3"/>
          <p:cNvSpPr>
            <a:spLocks noGrp="1"/>
          </p:cNvSpPr>
          <p:nvPr>
            <p:ph type="sldNum" sz="quarter" idx="5"/>
          </p:nvPr>
        </p:nvSpPr>
        <p:spPr/>
        <p:txBody>
          <a:bodyPr/>
          <a:lstStyle/>
          <a:p>
            <a:fld id="{24936B32-1E6C-4F13-A2F3-0C766540C29F}" type="slidenum">
              <a:rPr lang="en-US" smtClean="0"/>
              <a:t>7</a:t>
            </a:fld>
            <a:endParaRPr lang="en-US"/>
          </a:p>
        </p:txBody>
      </p:sp>
    </p:spTree>
    <p:extLst>
      <p:ext uri="{BB962C8B-B14F-4D97-AF65-F5344CB8AC3E}">
        <p14:creationId xmlns:p14="http://schemas.microsoft.com/office/powerpoint/2010/main" val="232239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Lauksaimniecībai ir trīs dimensiju nozīme klimata pārmaiņu procesā..</a:t>
            </a:r>
          </a:p>
          <a:p>
            <a:r>
              <a:rPr lang="en-GB"/>
              <a:t>Tā veicina klimata pārmaiņas, jo ir dabiski un mākslīgi radītas papildu SEG emisijas. </a:t>
            </a:r>
          </a:p>
          <a:p>
            <a:r>
              <a:rPr lang="en-GB"/>
              <a:t>Klimata pārmaiņas tieši ietekmē un apdraud lauksaimniecību</a:t>
            </a:r>
          </a:p>
          <a:p>
            <a:r>
              <a:rPr lang="en-GB"/>
              <a:t>Tā tiek uzskatīta par risinājumu abām problēmām, kas spēj mazināt klimata pārmaiņas un spēj pielāgoties tām. </a:t>
            </a:r>
          </a:p>
          <a:p>
            <a:endParaRPr lang="en-GB"/>
          </a:p>
          <a:p>
            <a:r>
              <a:rPr lang="en-GB"/>
              <a:t>Klimata pārmaiņu seku mazināšana galvenokārt ir saistīta ar klimata pārmaiņu ietekmi, jo tā ir centieni mazināt klimata pārmaiņu ilgtermiņa pieaugumu.</a:t>
            </a:r>
          </a:p>
          <a:p>
            <a:r>
              <a:rPr lang="en-GB"/>
              <a:t>Pielāgošanās ir vērsta uz pārtikas ražošanas nodrošināšanu mainīgajā ilgtermiņa realitātē.</a:t>
            </a:r>
          </a:p>
          <a:p>
            <a:endParaRPr lang="en-GB"/>
          </a:p>
          <a:p>
            <a:endParaRPr lang="en-GB"/>
          </a:p>
          <a:p>
            <a:endParaRPr lang="en-GB"/>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8</a:t>
            </a:fld>
            <a:endParaRPr lang="en-US"/>
          </a:p>
        </p:txBody>
      </p:sp>
    </p:spTree>
    <p:extLst>
      <p:ext uri="{BB962C8B-B14F-4D97-AF65-F5344CB8AC3E}">
        <p14:creationId xmlns:p14="http://schemas.microsoft.com/office/powerpoint/2010/main" val="155510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err="1"/>
              <a:t>Viena no problēmām ir </a:t>
            </a:r>
            <a:r>
              <a:rPr lang="de-CH"/>
              <a:t>tā</a:t>
            </a:r>
            <a:r>
              <a:rPr lang="de-CH" err="1"/>
              <a:t>, ka šajā aprēķinā ir iekļautas </a:t>
            </a:r>
            <a:r>
              <a:rPr lang="de-CH"/>
              <a:t>arī </a:t>
            </a:r>
            <a:r>
              <a:rPr lang="de-CH" err="1"/>
              <a:t>netiešo emisiju, </a:t>
            </a:r>
            <a:r>
              <a:rPr lang="de-CH"/>
              <a:t>piemēram, </a:t>
            </a:r>
            <a:r>
              <a:rPr lang="de-CH" err="1"/>
              <a:t>agroķīmisko vielu ražošanas, novērstās emisijas</a:t>
            </a:r>
            <a:r>
              <a:rPr lang="de-CH"/>
              <a:t>.</a:t>
            </a:r>
          </a:p>
          <a:p>
            <a:pPr marL="0" indent="0">
              <a:buFontTx/>
              <a:buNone/>
            </a:pPr>
            <a:endParaRPr lang="de-CH"/>
          </a:p>
          <a:p>
            <a:pPr marL="0" indent="0">
              <a:buFontTx/>
              <a:buNone/>
            </a:pPr>
            <a:r>
              <a:rPr lang="de-CH" err="1"/>
              <a:t>Pašlaik lauksaimniecības nozarē daudzas emisijas </a:t>
            </a:r>
            <a:r>
              <a:rPr lang="de-CH"/>
              <a:t>netiek </a:t>
            </a:r>
            <a:r>
              <a:rPr lang="de-CH" err="1"/>
              <a:t>ņemtas vērā</a:t>
            </a:r>
            <a:r>
              <a:rPr lang="de-CH"/>
              <a:t>, </a:t>
            </a:r>
            <a:r>
              <a:rPr lang="de-CH" err="1"/>
              <a:t>pat ja tās ir </a:t>
            </a:r>
            <a:r>
              <a:rPr lang="de-CH"/>
              <a:t>būtiskas.</a:t>
            </a:r>
          </a:p>
          <a:p>
            <a:r>
              <a:rPr lang="en-GB" b="1"/>
              <a:t>1. Klimata ietekmes mazināšanas pasākumi </a:t>
            </a:r>
            <a:r>
              <a:rPr lang="en-GB"/>
              <a:t>(klimata ietekmes mazināšana)</a:t>
            </a:r>
            <a:endParaRPr lang="en-US"/>
          </a:p>
          <a:p>
            <a:r>
              <a:rPr lang="en-GB"/>
              <a:t>Klimata pārmaiņu seku mazināšana lauksaimniecībā attiecas uz pasākumiem, kas samazina siltumnīcefekta gāzu (SEG) emisijas vai palielina oglekļa dioksīda piesaisti, lai palēninātu klimata pārmaiņas. Šie pasākumi ir vērsti uz to, lai samazinātu lauksaimniecības ieguldījumu klimata pārmaiņās.</a:t>
            </a:r>
            <a:endParaRPr lang="en-GB">
              <a:ea typeface="Calibri"/>
              <a:cs typeface="Calibri"/>
            </a:endParaRPr>
          </a:p>
          <a:p>
            <a:r>
              <a:rPr lang="en-GB" b="1"/>
              <a:t>Samazināšanas pasākumu piemēri:</a:t>
            </a:r>
            <a:endParaRPr lang="en-GB"/>
          </a:p>
          <a:p>
            <a:pPr marL="171450" indent="-171450">
              <a:buFont typeface="Arial"/>
              <a:buChar char="•"/>
            </a:pPr>
            <a:r>
              <a:rPr lang="en-GB" b="1"/>
              <a:t>Uzlabota kūtsmēslu apsaimniekošana </a:t>
            </a:r>
            <a:r>
              <a:rPr lang="en-GB"/>
              <a:t>(piemēram, biogāzes ražošana, lai samazinātu metāna emisijas).</a:t>
            </a:r>
            <a:endParaRPr lang="en-GB">
              <a:ea typeface="Calibri"/>
              <a:cs typeface="Calibri"/>
            </a:endParaRPr>
          </a:p>
          <a:p>
            <a:pPr marL="171450" indent="-171450">
              <a:buFont typeface="Arial"/>
              <a:buChar char="•"/>
            </a:pPr>
            <a:r>
              <a:rPr lang="en-GB" b="1"/>
              <a:t>Efektīva mēslošanas līdzekļu izmantošana </a:t>
            </a:r>
            <a:r>
              <a:rPr lang="en-GB"/>
              <a:t>(piemēram, precīza lietošana, nitrifikācijas inhibitori slāpekļa oksīda emisiju samazināšanai).</a:t>
            </a:r>
            <a:endParaRPr lang="en-GB">
              <a:ea typeface="Calibri"/>
              <a:cs typeface="Calibri"/>
            </a:endParaRPr>
          </a:p>
          <a:p>
            <a:pPr marL="171450" indent="-171450">
              <a:buFont typeface="Arial"/>
              <a:buChar char="•"/>
            </a:pPr>
            <a:r>
              <a:rPr lang="en-GB" b="1"/>
              <a:t>Agromežsaimniecība </a:t>
            </a:r>
            <a:r>
              <a:rPr lang="en-GB"/>
              <a:t>(koku integrēšana lauksaimniecības sistēmās, lai uzkrātu oglekli).</a:t>
            </a:r>
            <a:endParaRPr lang="en-GB">
              <a:ea typeface="Calibri"/>
              <a:cs typeface="Calibri"/>
            </a:endParaRPr>
          </a:p>
          <a:p>
            <a:pPr marL="171450" indent="-171450">
              <a:buFont typeface="Arial"/>
              <a:buChar char="•"/>
            </a:pPr>
            <a:r>
              <a:rPr lang="en-GB" b="1"/>
              <a:t>augsnes apstrāde </a:t>
            </a:r>
            <a:r>
              <a:rPr lang="en-GB"/>
              <a:t>(augsnes traucējumu samazināšana, lai veicinātu oglekļa uzkrāšanu).</a:t>
            </a:r>
            <a:endParaRPr lang="en-GB">
              <a:ea typeface="Calibri"/>
              <a:cs typeface="Calibri"/>
            </a:endParaRPr>
          </a:p>
          <a:p>
            <a:pPr marL="171450" indent="-171450">
              <a:buFont typeface="Arial"/>
              <a:buChar char="•"/>
            </a:pPr>
            <a:r>
              <a:rPr lang="en-GB" b="1"/>
              <a:t>Augsnes apaugums un augsekas </a:t>
            </a:r>
            <a:r>
              <a:rPr lang="en-GB"/>
              <a:t>(oglekļa piesaiste augsnē).</a:t>
            </a:r>
            <a:endParaRPr lang="en-GB">
              <a:ea typeface="Calibri"/>
              <a:cs typeface="Calibri"/>
            </a:endParaRPr>
          </a:p>
          <a:p>
            <a:pPr marL="171450" indent="-171450">
              <a:buFont typeface="Arial"/>
              <a:buChar char="•"/>
            </a:pPr>
            <a:r>
              <a:rPr lang="en-GB" b="1"/>
              <a:t>Lopkopības lopu ēdināšanas optimizācija </a:t>
            </a:r>
            <a:r>
              <a:rPr lang="en-GB"/>
              <a:t>(samazinot zarnu fermentācijas radītās metāna emisijas).</a:t>
            </a:r>
            <a:endParaRPr lang="en-GB">
              <a:ea typeface="Calibri"/>
              <a:cs typeface="Calibri"/>
            </a:endParaRPr>
          </a:p>
          <a:p>
            <a:pPr marL="0" indent="0">
              <a:buFontTx/>
              <a:buNone/>
            </a:pPr>
            <a:endParaRPr lang="de-CH"/>
          </a:p>
          <a:p>
            <a:endParaRPr lang="en-GB"/>
          </a:p>
        </p:txBody>
      </p:sp>
      <p:sp>
        <p:nvSpPr>
          <p:cNvPr id="4" name="Foliennummernplatzhalter 3"/>
          <p:cNvSpPr>
            <a:spLocks noGrp="1"/>
          </p:cNvSpPr>
          <p:nvPr>
            <p:ph type="sldNum" sz="quarter" idx="5"/>
          </p:nvPr>
        </p:nvSpPr>
        <p:spPr/>
        <p:txBody>
          <a:bodyPr/>
          <a:lstStyle/>
          <a:p>
            <a:fld id="{24936B32-1E6C-4F13-A2F3-0C766540C29F}" type="slidenum">
              <a:rPr lang="en-US" smtClean="0"/>
              <a:t>9</a:t>
            </a:fld>
            <a:endParaRPr lang="en-US"/>
          </a:p>
        </p:txBody>
      </p:sp>
    </p:spTree>
    <p:extLst>
      <p:ext uri="{BB962C8B-B14F-4D97-AF65-F5344CB8AC3E}">
        <p14:creationId xmlns:p14="http://schemas.microsoft.com/office/powerpoint/2010/main" val="256146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highlight>
                  <a:srgbClr val="FFFF00"/>
                </a:highlight>
              </a:rPr>
              <a:t>https://www.umweltbundesamt.de/themen/klima-energie/treibhausgas-emissionen/emissionsquellen#energie-stationar</a:t>
            </a:r>
          </a:p>
          <a:p>
            <a:endParaRPr lang="de-DE">
              <a:highlight>
                <a:srgbClr val="FFFF00"/>
              </a:highlight>
            </a:endParaRPr>
          </a:p>
          <a:p>
            <a:r>
              <a:rPr lang="de-DE"/>
              <a:t>https://www.bmuv.de/jugend/wissen/details/mein-essen-die-umwelt-und-das-klima</a:t>
            </a:r>
            <a:endParaRPr lang="de-DE">
              <a:highlight>
                <a:srgbClr val="FFFF00"/>
              </a:highlight>
            </a:endParaRPr>
          </a:p>
          <a:p>
            <a:endParaRPr lang="de-DE"/>
          </a:p>
          <a:p>
            <a:r>
              <a:rPr lang="de-DE">
                <a:cs typeface="Calibri"/>
              </a:rPr>
              <a:t>1. Relatīvā emisija der </a:t>
            </a:r>
            <a:r>
              <a:rPr lang="de-DE" err="1">
                <a:cs typeface="Calibri"/>
              </a:rPr>
              <a:t>LaWi </a:t>
            </a:r>
            <a:r>
              <a:rPr lang="de-DE">
                <a:cs typeface="Calibri"/>
              </a:rPr>
              <a:t>- wichtig, sich zu beteiligen</a:t>
            </a:r>
          </a:p>
          <a:p>
            <a:r>
              <a:rPr lang="de-DE">
                <a:cs typeface="Calibri"/>
              </a:rPr>
              <a:t>2. Hier nur Binnenland, aber eben Global u mit Ernährungswirtschaft eben 1/3!</a:t>
            </a:r>
          </a:p>
          <a:p>
            <a:endParaRPr lang="de-DE">
              <a:cs typeface="Calibri"/>
            </a:endParaRPr>
          </a:p>
          <a:p>
            <a:r>
              <a:rPr lang="de-DE">
                <a:cs typeface="Calibri"/>
              </a:rPr>
              <a:t>LW Sektor unvermeidbare Grundemissionen - Anteil wird relat wachsen in Zukunft</a:t>
            </a:r>
          </a:p>
          <a:p>
            <a:r>
              <a:rPr lang="de-DE">
                <a:cs typeface="Calibri"/>
              </a:rPr>
              <a:t>Aber: Kas ir rechnet man mit rein?</a:t>
            </a:r>
          </a:p>
        </p:txBody>
      </p:sp>
      <p:sp>
        <p:nvSpPr>
          <p:cNvPr id="4" name="Datumsplatzhalter 3"/>
          <p:cNvSpPr>
            <a:spLocks noGrp="1"/>
          </p:cNvSpPr>
          <p:nvPr>
            <p:ph type="dt" idx="1"/>
          </p:nvPr>
        </p:nvSpPr>
        <p:spPr/>
        <p:txBody>
          <a:bodyPr/>
          <a:lstStyle/>
          <a:p>
            <a:pPr rtl="0"/>
            <a:fld id="{F609BBB3-1BE9-BA41-8A69-A70D98C36F22}" type="datetime1">
              <a:rPr lang="de-DE" noProof="0" smtClean="0"/>
              <a:t>08.01.2026</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12</a:t>
            </a:fld>
            <a:endParaRPr lang="de-DE" noProof="0"/>
          </a:p>
        </p:txBody>
      </p:sp>
    </p:spTree>
    <p:extLst>
      <p:ext uri="{BB962C8B-B14F-4D97-AF65-F5344CB8AC3E}">
        <p14:creationId xmlns:p14="http://schemas.microsoft.com/office/powerpoint/2010/main" val="144312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EE98-8C9B-C5C6-1C04-63B38B4BED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64117C-56C1-F85E-CFA7-1DFD8C7F39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08CB97-28AB-3CF7-C6F5-E3669F5000FE}"/>
              </a:ext>
            </a:extLst>
          </p:cNvPr>
          <p:cNvSpPr>
            <a:spLocks noGrp="1"/>
          </p:cNvSpPr>
          <p:nvPr>
            <p:ph type="body" idx="1"/>
          </p:nvPr>
        </p:nvSpPr>
        <p:spPr/>
        <p:txBody>
          <a:bodyPr/>
          <a:lstStyle/>
          <a:p>
            <a:r>
              <a:rPr lang="en-GB"/>
              <a:t>Lauksaimniecībai ir trīs dimensiju nozīme klimata pārmaiņu procesā..</a:t>
            </a:r>
          </a:p>
          <a:p>
            <a:r>
              <a:rPr lang="en-GB"/>
              <a:t>Tā veicina klimata pārmaiņas, jo ir dabiski un mākslīgi radītas papildu SEG emisijas. </a:t>
            </a:r>
          </a:p>
          <a:p>
            <a:r>
              <a:rPr lang="en-GB"/>
              <a:t>Klimata pārmaiņas tieši ietekmē un apdraud lauksaimniecību</a:t>
            </a:r>
          </a:p>
          <a:p>
            <a:r>
              <a:rPr lang="en-GB"/>
              <a:t>Tā tiek uzskatīta par risinājumu abām problēmām, kas spēj mazināt klimata pārmaiņas un spēj pielāgoties tām. </a:t>
            </a:r>
          </a:p>
          <a:p>
            <a:endParaRPr lang="en-GB"/>
          </a:p>
          <a:p>
            <a:r>
              <a:rPr lang="en-GB"/>
              <a:t>Klimata pārmaiņu seku mazināšana galvenokārt ir saistīta ar klimata pārmaiņu ietekmi, jo tā ir centieni mazināt klimata pārmaiņu ilgtermiņa pieaugumu.</a:t>
            </a:r>
          </a:p>
          <a:p>
            <a:r>
              <a:rPr lang="en-GB"/>
              <a:t>Pielāgošanās ir vērsta uz pārtikas ražošanas nodrošināšanu mainīgajā ilgtermiņa realitātē.</a:t>
            </a:r>
          </a:p>
          <a:p>
            <a:endParaRPr lang="en-GB"/>
          </a:p>
          <a:p>
            <a:endParaRPr lang="en-GB"/>
          </a:p>
          <a:p>
            <a:endParaRPr lang="en-GB"/>
          </a:p>
          <a:p>
            <a:endParaRPr lang="en-GB"/>
          </a:p>
        </p:txBody>
      </p:sp>
      <p:sp>
        <p:nvSpPr>
          <p:cNvPr id="4" name="Foliennummernplatzhalter 3">
            <a:extLst>
              <a:ext uri="{FF2B5EF4-FFF2-40B4-BE49-F238E27FC236}">
                <a16:creationId xmlns:a16="http://schemas.microsoft.com/office/drawing/2014/main" id="{5270EFC2-83F4-F3A4-5E12-0071791D31DF}"/>
              </a:ext>
            </a:extLst>
          </p:cNvPr>
          <p:cNvSpPr>
            <a:spLocks noGrp="1"/>
          </p:cNvSpPr>
          <p:nvPr>
            <p:ph type="sldNum" sz="quarter" idx="5"/>
          </p:nvPr>
        </p:nvSpPr>
        <p:spPr/>
        <p:txBody>
          <a:bodyPr/>
          <a:lstStyle/>
          <a:p>
            <a:fld id="{24936B32-1E6C-4F13-A2F3-0C766540C29F}" type="slidenum">
              <a:rPr lang="en-US" smtClean="0"/>
              <a:t>13</a:t>
            </a:fld>
            <a:endParaRPr lang="en-US"/>
          </a:p>
        </p:txBody>
      </p:sp>
    </p:spTree>
    <p:extLst>
      <p:ext uri="{BB962C8B-B14F-4D97-AF65-F5344CB8AC3E}">
        <p14:creationId xmlns:p14="http://schemas.microsoft.com/office/powerpoint/2010/main" val="25003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t>2. Pielāgošanās pasākumi </a:t>
            </a:r>
            <a:r>
              <a:rPr lang="en-GB"/>
              <a:t>(cīņa ar klimata pārmaiņām)</a:t>
            </a:r>
            <a:endParaRPr lang="en-GB">
              <a:ea typeface="Calibri"/>
              <a:cs typeface="Calibri"/>
            </a:endParaRPr>
          </a:p>
          <a:p>
            <a:r>
              <a:rPr lang="en-GB"/>
              <a:t>Pielāgošanās ir vērsta uz to, lai padarītu lauksaimniecības sistēmas noturīgākas pret klimata pārmaiņu sekām, piemēram, ekstrēmiem laikapstākļiem, nokrišņu režīma maiņu un temperatūras paaugstināšanos.</a:t>
            </a:r>
            <a:endParaRPr lang="en-GB">
              <a:ea typeface="Calibri"/>
              <a:cs typeface="Calibri"/>
            </a:endParaRPr>
          </a:p>
          <a:p>
            <a:r>
              <a:rPr lang="en-GB" b="1"/>
              <a:t>Pielāgošanās pasākumu piemēri:</a:t>
            </a:r>
            <a:endParaRPr lang="en-GB"/>
          </a:p>
          <a:p>
            <a:pPr marL="171450" indent="-171450">
              <a:buFont typeface="Arial"/>
              <a:buChar char="•"/>
            </a:pPr>
            <a:r>
              <a:rPr lang="en-GB" b="1"/>
              <a:t>Pret sausumu izturīgas kultūraugu šķirnes </a:t>
            </a:r>
            <a:r>
              <a:rPr lang="en-GB"/>
              <a:t>(ražas nodrošināšana mainīgos apstākļos).</a:t>
            </a:r>
            <a:endParaRPr lang="en-GB">
              <a:ea typeface="Calibri"/>
              <a:cs typeface="Calibri"/>
            </a:endParaRPr>
          </a:p>
          <a:p>
            <a:pPr marL="171450" indent="-171450">
              <a:buFont typeface="Arial"/>
              <a:buChar char="•"/>
            </a:pPr>
            <a:r>
              <a:rPr lang="en-GB" b="1"/>
              <a:t>Uzlabota ūdens apsaimniekošana </a:t>
            </a:r>
            <a:r>
              <a:rPr lang="en-GB"/>
              <a:t>(piemēram, lietus ūdens savākšana, pilienveida apūdeņošana).</a:t>
            </a:r>
            <a:endParaRPr lang="en-GB">
              <a:ea typeface="Calibri"/>
              <a:cs typeface="Calibri"/>
            </a:endParaRPr>
          </a:p>
          <a:p>
            <a:pPr marL="171450" indent="-171450">
              <a:buFont typeface="Arial"/>
              <a:buChar char="•"/>
            </a:pPr>
            <a:r>
              <a:rPr lang="en-GB" b="1"/>
              <a:t>augsnes saglabāšanas prakse </a:t>
            </a:r>
            <a:r>
              <a:rPr lang="en-GB"/>
              <a:t>(piemēram, mulčēšana, samazināta augsnes apstrāde, lai saglabātu mitrumu).</a:t>
            </a:r>
            <a:endParaRPr lang="en-GB">
              <a:ea typeface="Calibri"/>
              <a:cs typeface="Calibri"/>
            </a:endParaRPr>
          </a:p>
          <a:p>
            <a:pPr marL="171450" indent="-171450">
              <a:buFont typeface="Arial"/>
              <a:buChar char="•"/>
            </a:pPr>
            <a:r>
              <a:rPr lang="en-GB" b="1"/>
              <a:t>kultūraugu un mājlopu dažādošana </a:t>
            </a:r>
            <a:r>
              <a:rPr lang="en-GB"/>
              <a:t>(samazinot klimata mainības radītos riskus).</a:t>
            </a:r>
            <a:endParaRPr lang="en-GB">
              <a:ea typeface="Calibri"/>
              <a:cs typeface="Calibri"/>
            </a:endParaRPr>
          </a:p>
          <a:p>
            <a:pPr marL="171450" indent="-171450">
              <a:buFont typeface="Arial"/>
              <a:buChar char="•"/>
            </a:pPr>
            <a:r>
              <a:rPr lang="en-GB" b="1"/>
              <a:t>Stādīšanas un ražas novākšanas datumu maiņa </a:t>
            </a:r>
            <a:r>
              <a:rPr lang="en-GB"/>
              <a:t>(pielāgošanās mainīgajam veģetācijas periodam).</a:t>
            </a:r>
            <a:endParaRPr lang="en-GB">
              <a:ea typeface="Calibri"/>
              <a:cs typeface="Calibri"/>
            </a:endParaRPr>
          </a:p>
          <a:p>
            <a:pPr marL="171450" indent="-171450">
              <a:buFont typeface="Arial"/>
              <a:buChar char="•"/>
            </a:pPr>
            <a:r>
              <a:rPr lang="en-GB" b="1"/>
              <a:t>agrīnās brīdināšanas sistēmas </a:t>
            </a:r>
            <a:r>
              <a:rPr lang="en-GB"/>
              <a:t>(laikapstākļu prognozes labākai plānošanai).</a:t>
            </a:r>
            <a:endParaRPr lang="en-GB">
              <a:ea typeface="Calibri"/>
              <a:cs typeface="Calibri"/>
            </a:endParaRPr>
          </a:p>
          <a:p>
            <a:r>
              <a:rPr lang="en-GB" b="1"/>
              <a:t>Galvenā atšķirība:</a:t>
            </a:r>
            <a:endParaRPr lang="en-GB"/>
          </a:p>
          <a:p>
            <a:pPr marL="171450" indent="-171450">
              <a:buFont typeface="Arial"/>
              <a:buChar char="•"/>
            </a:pPr>
            <a:r>
              <a:rPr lang="en-GB" b="1"/>
              <a:t>Klimata pārmaiņu mazināšana = klimata pārmaiņu novēršana nākotnē</a:t>
            </a:r>
            <a:r>
              <a:rPr lang="en-GB"/>
              <a:t>, samazinot emisijas.</a:t>
            </a:r>
            <a:endParaRPr lang="en-GB">
              <a:ea typeface="Calibri"/>
              <a:cs typeface="Calibri"/>
            </a:endParaRPr>
          </a:p>
          <a:p>
            <a:pPr marL="171450" indent="-171450">
              <a:buFont typeface="Arial"/>
              <a:buChar char="•"/>
            </a:pPr>
            <a:r>
              <a:rPr lang="en-GB" b="1"/>
              <a:t>Pielāgošanās = pašreizējās un turpmākās ietekmes pārvaldība</a:t>
            </a:r>
            <a:r>
              <a:rPr lang="en-GB"/>
              <a:t>, lai saglabātu lauksaimniecības produktivitāti.</a:t>
            </a:r>
            <a:endParaRPr lang="en-GB">
              <a:ea typeface="Calibri"/>
              <a:cs typeface="Calibri"/>
            </a:endParaRPr>
          </a:p>
          <a:p>
            <a:r>
              <a:rPr lang="en-GB"/>
              <a:t>Abas stratēģijas ir ļoti svarīgas ilgtspējīgai lauksaimniecībai, un daudzas prakses (piemēram, agromežsaimniecība, augsnes saglabāšana) vienlaicīgi veicina </a:t>
            </a:r>
            <a:r>
              <a:rPr lang="en-GB" b="1"/>
              <a:t>gan klimata pārmaiņu seku mazināšanu, gan pielāgošanos tām</a:t>
            </a:r>
            <a:r>
              <a:rPr lang="en-GB"/>
              <a:t>.</a:t>
            </a:r>
            <a:endParaRPr lang="en-GB">
              <a:ea typeface="Calibri"/>
              <a:cs typeface="Calibri"/>
            </a:endParaRPr>
          </a:p>
          <a:p>
            <a:endParaRPr lang="en-GB">
              <a:ea typeface="Calibri"/>
              <a:cs typeface="Calibri"/>
            </a:endParaRPr>
          </a:p>
          <a:p>
            <a:endParaRPr lang="en-GB">
              <a:ea typeface="Calibri"/>
              <a:cs typeface="Calibri"/>
            </a:endParaRPr>
          </a:p>
        </p:txBody>
      </p:sp>
      <p:sp>
        <p:nvSpPr>
          <p:cNvPr id="4" name="Foliennummernplatzhalter 3"/>
          <p:cNvSpPr>
            <a:spLocks noGrp="1"/>
          </p:cNvSpPr>
          <p:nvPr>
            <p:ph type="sldNum" sz="quarter" idx="5"/>
          </p:nvPr>
        </p:nvSpPr>
        <p:spPr/>
        <p:txBody>
          <a:bodyPr/>
          <a:lstStyle/>
          <a:p>
            <a:fld id="{24936B32-1E6C-4F13-A2F3-0C766540C29F}" type="slidenum">
              <a:rPr lang="en-US" smtClean="0"/>
              <a:t>14</a:t>
            </a:fld>
            <a:endParaRPr lang="en-US"/>
          </a:p>
        </p:txBody>
      </p:sp>
    </p:spTree>
    <p:extLst>
      <p:ext uri="{BB962C8B-B14F-4D97-AF65-F5344CB8AC3E}">
        <p14:creationId xmlns:p14="http://schemas.microsoft.com/office/powerpoint/2010/main" val="415748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Landwirtschaft ist besonders:</a:t>
            </a:r>
          </a:p>
          <a:p>
            <a:r>
              <a:rPr lang="de-DE"/>
              <a:t>Einziger Sektor, der sowohl bindet, als auch emittiert</a:t>
            </a:r>
          </a:p>
          <a:p>
            <a:r>
              <a:rPr lang="de-DE"/>
              <a:t>Am stärksten direkt betroffen vom Klimawandel selbst - wir spüren die Auswirkungen sofort</a:t>
            </a:r>
          </a:p>
          <a:p>
            <a:r>
              <a:rPr lang="de-DE"/>
              <a:t>LW historisch eng verbunden mit Wetter (Klima) sind</a:t>
            </a:r>
          </a:p>
          <a:p>
            <a:r>
              <a:rPr lang="de-DE"/>
              <a:t>Beratung in dem Bereich muss immer auch Klimawandelanpassung - Risikominimierung mitdenken</a:t>
            </a:r>
          </a:p>
          <a:p>
            <a:endParaRPr lang="de-DE"/>
          </a:p>
        </p:txBody>
      </p:sp>
      <p:sp>
        <p:nvSpPr>
          <p:cNvPr id="4" name="Datumsplatzhalter 3"/>
          <p:cNvSpPr>
            <a:spLocks noGrp="1"/>
          </p:cNvSpPr>
          <p:nvPr>
            <p:ph type="dt" idx="1"/>
          </p:nvPr>
        </p:nvSpPr>
        <p:spPr/>
        <p:txBody>
          <a:bodyPr/>
          <a:lstStyle/>
          <a:p>
            <a:pPr rtl="0"/>
            <a:fld id="{F609BBB3-1BE9-BA41-8A69-A70D98C36F22}" type="datetime1">
              <a:rPr lang="de-DE" noProof="0" smtClean="0"/>
              <a:t>08.01.2026</a:t>
            </a:fld>
            <a:endParaRPr lang="de-DE" noProof="0"/>
          </a:p>
        </p:txBody>
      </p:sp>
      <p:sp>
        <p:nvSpPr>
          <p:cNvPr id="5" name="Foliennummernplatzhalter 4"/>
          <p:cNvSpPr>
            <a:spLocks noGrp="1"/>
          </p:cNvSpPr>
          <p:nvPr>
            <p:ph type="sldNum" sz="quarter" idx="5"/>
          </p:nvPr>
        </p:nvSpPr>
        <p:spPr/>
        <p:txBody>
          <a:bodyPr/>
          <a:lstStyle/>
          <a:p>
            <a:pPr rtl="0"/>
            <a:fld id="{B62F9892-4FA8-4E47-8751-DA9332AF5A19}" type="slidenum">
              <a:rPr lang="de-DE" noProof="0" smtClean="0"/>
              <a:t>15</a:t>
            </a:fld>
            <a:endParaRPr lang="de-DE" noProof="0"/>
          </a:p>
        </p:txBody>
      </p:sp>
    </p:spTree>
    <p:extLst>
      <p:ext uri="{BB962C8B-B14F-4D97-AF65-F5344CB8AC3E}">
        <p14:creationId xmlns:p14="http://schemas.microsoft.com/office/powerpoint/2010/main" val="791546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27" name="Flowchart: Manual Input 26">
            <a:extLst>
              <a:ext uri="{FF2B5EF4-FFF2-40B4-BE49-F238E27FC236}">
                <a16:creationId xmlns:a16="http://schemas.microsoft.com/office/drawing/2014/main" id="{27089F22-B80E-A7EE-F41F-0DACDFA39350}"/>
              </a:ext>
            </a:extLst>
          </p:cNvPr>
          <p:cNvSpPr/>
          <p:nvPr userDrawn="1"/>
        </p:nvSpPr>
        <p:spPr>
          <a:xfrm>
            <a:off x="0" y="3768318"/>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91408A-18D4-4622-BBD6-A1C7DF9CF912}"/>
              </a:ext>
            </a:extLst>
          </p:cNvPr>
          <p:cNvSpPr>
            <a:spLocks noGrp="1"/>
          </p:cNvSpPr>
          <p:nvPr>
            <p:ph sz="quarter" idx="13" hasCustomPrompt="1"/>
          </p:nvPr>
        </p:nvSpPr>
        <p:spPr>
          <a:xfrm>
            <a:off x="838199" y="2742702"/>
            <a:ext cx="6810941" cy="750600"/>
          </a:xfrm>
        </p:spPr>
        <p:txBody>
          <a:bodyPr>
            <a:normAutofit/>
          </a:bodyPr>
          <a:lstStyle>
            <a:lvl1pPr marL="0" indent="0">
              <a:buNone/>
              <a:defRPr sz="4400" b="1">
                <a:solidFill>
                  <a:srgbClr val="3F405B"/>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US"/>
              <a:t>Write here your title!</a:t>
            </a:r>
          </a:p>
        </p:txBody>
      </p:sp>
      <p:sp>
        <p:nvSpPr>
          <p:cNvPr id="9" name="Content Placeholder 8">
            <a:extLst>
              <a:ext uri="{FF2B5EF4-FFF2-40B4-BE49-F238E27FC236}">
                <a16:creationId xmlns:a16="http://schemas.microsoft.com/office/drawing/2014/main" id="{CFBDA0D2-948F-4585-9B0C-E8194ACF9C8D}"/>
              </a:ext>
            </a:extLst>
          </p:cNvPr>
          <p:cNvSpPr>
            <a:spLocks noGrp="1"/>
          </p:cNvSpPr>
          <p:nvPr>
            <p:ph sz="quarter" idx="14" hasCustomPrompt="1"/>
          </p:nvPr>
        </p:nvSpPr>
        <p:spPr>
          <a:xfrm>
            <a:off x="838200" y="3527342"/>
            <a:ext cx="6898662" cy="526449"/>
          </a:xfrm>
        </p:spPr>
        <p:txBody>
          <a:bodyPr>
            <a:noAutofit/>
          </a:bodyPr>
          <a:lstStyle>
            <a:lvl1pPr marL="0" indent="0">
              <a:buNone/>
              <a:defRPr sz="1400">
                <a:solidFill>
                  <a:srgbClr val="3F405B"/>
                </a:solidFill>
              </a:defRPr>
            </a:lvl1pPr>
          </a:lstStyle>
          <a:p>
            <a:pPr lvl="0"/>
            <a:r>
              <a:rPr lang="en-GB"/>
              <a:t>Name and organisation of the speaker/event name/ date xx/xx/xx</a:t>
            </a:r>
          </a:p>
        </p:txBody>
      </p:sp>
      <p:sp>
        <p:nvSpPr>
          <p:cNvPr id="21" name="Subtítulo 2">
            <a:extLst>
              <a:ext uri="{FF2B5EF4-FFF2-40B4-BE49-F238E27FC236}">
                <a16:creationId xmlns:a16="http://schemas.microsoft.com/office/drawing/2014/main" id="{8AE40FB9-1593-4C21-89EA-2BF1D94B3CDD}"/>
              </a:ext>
            </a:extLst>
          </p:cNvPr>
          <p:cNvSpPr txBox="1">
            <a:spLocks/>
          </p:cNvSpPr>
          <p:nvPr userDrawn="1"/>
        </p:nvSpPr>
        <p:spPr>
          <a:xfrm>
            <a:off x="7182201" y="5754439"/>
            <a:ext cx="4163053" cy="6222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b="1" err="1">
                <a:solidFill>
                  <a:srgbClr val="D3785D"/>
                </a:solidFill>
                <a:latin typeface="Century Gothic" panose="020B0502020202020204" pitchFamily="34" charset="0"/>
              </a:rPr>
              <a:t>OrganicClimateNET</a:t>
            </a:r>
            <a:r>
              <a:rPr lang="en-GB" sz="1400" b="1">
                <a:solidFill>
                  <a:srgbClr val="4F3D16"/>
                </a:solidFill>
                <a:latin typeface="Century Gothic" panose="020B0502020202020204" pitchFamily="34" charset="0"/>
              </a:rPr>
              <a:t> </a:t>
            </a:r>
            <a:r>
              <a:rPr lang="en-GB" sz="1400" b="1">
                <a:solidFill>
                  <a:srgbClr val="3F405B"/>
                </a:solidFill>
                <a:latin typeface="Century Gothic" panose="020B0502020202020204" pitchFamily="34" charset="0"/>
              </a:rPr>
              <a:t>PROJECT</a:t>
            </a:r>
          </a:p>
        </p:txBody>
      </p:sp>
      <p:pic>
        <p:nvPicPr>
          <p:cNvPr id="5" name="Picture 4" descr="A black background with orange letters&#10;&#10;Description automatically generated">
            <a:extLst>
              <a:ext uri="{FF2B5EF4-FFF2-40B4-BE49-F238E27FC236}">
                <a16:creationId xmlns:a16="http://schemas.microsoft.com/office/drawing/2014/main" id="{78C566F7-D923-7C38-82C2-41E8BECD55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4631635"/>
            <a:ext cx="6063476" cy="1106585"/>
          </a:xfrm>
          <a:prstGeom prst="rect">
            <a:avLst/>
          </a:prstGeom>
        </p:spPr>
      </p:pic>
      <p:cxnSp>
        <p:nvCxnSpPr>
          <p:cNvPr id="7" name="Straight Connector 6">
            <a:extLst>
              <a:ext uri="{FF2B5EF4-FFF2-40B4-BE49-F238E27FC236}">
                <a16:creationId xmlns:a16="http://schemas.microsoft.com/office/drawing/2014/main" id="{4A34022E-5D05-13EB-7781-F0EFDF86B9E9}"/>
              </a:ext>
            </a:extLst>
          </p:cNvPr>
          <p:cNvCxnSpPr>
            <a:cxnSpLocks/>
          </p:cNvCxnSpPr>
          <p:nvPr userDrawn="1"/>
        </p:nvCxnSpPr>
        <p:spPr>
          <a:xfrm flipV="1">
            <a:off x="0" y="-9036"/>
            <a:ext cx="12192000" cy="613994"/>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386912-54EF-83B1-8316-9AEB2364CCAF}"/>
              </a:ext>
            </a:extLst>
          </p:cNvPr>
          <p:cNvCxnSpPr>
            <a:cxnSpLocks/>
          </p:cNvCxnSpPr>
          <p:nvPr userDrawn="1"/>
        </p:nvCxnSpPr>
        <p:spPr>
          <a:xfrm>
            <a:off x="-51728" y="-96976"/>
            <a:ext cx="12243728" cy="860291"/>
          </a:xfrm>
          <a:prstGeom prst="line">
            <a:avLst/>
          </a:prstGeom>
          <a:ln w="19050">
            <a:solidFill>
              <a:srgbClr val="85B0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EE25132-9B7D-B255-72D0-8FC8AD7ADF02}"/>
              </a:ext>
            </a:extLst>
          </p:cNvPr>
          <p:cNvCxnSpPr>
            <a:cxnSpLocks/>
          </p:cNvCxnSpPr>
          <p:nvPr userDrawn="1"/>
        </p:nvCxnSpPr>
        <p:spPr>
          <a:xfrm>
            <a:off x="6423356" y="5601160"/>
            <a:ext cx="5768644"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8" descr="Blue text on a black background&#10;&#10;Description automatically generated">
            <a:extLst>
              <a:ext uri="{FF2B5EF4-FFF2-40B4-BE49-F238E27FC236}">
                <a16:creationId xmlns:a16="http://schemas.microsoft.com/office/drawing/2014/main" id="{33A733E7-A6BA-4800-8798-6C5F4B46AA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773" y="5907219"/>
            <a:ext cx="2256155" cy="472440"/>
          </a:xfrm>
          <a:prstGeom prst="rect">
            <a:avLst/>
          </a:prstGeom>
          <a:noFill/>
          <a:ln>
            <a:noFill/>
          </a:ln>
        </p:spPr>
      </p:pic>
      <p:sp>
        <p:nvSpPr>
          <p:cNvPr id="2" name="Rechteck 1">
            <a:extLst>
              <a:ext uri="{FF2B5EF4-FFF2-40B4-BE49-F238E27FC236}">
                <a16:creationId xmlns:a16="http://schemas.microsoft.com/office/drawing/2014/main" id="{D2636667-101B-4D1A-A1DE-27A639AAC876}"/>
              </a:ext>
            </a:extLst>
          </p:cNvPr>
          <p:cNvSpPr/>
          <p:nvPr userDrawn="1"/>
        </p:nvSpPr>
        <p:spPr>
          <a:xfrm>
            <a:off x="327773" y="5421856"/>
            <a:ext cx="3736366" cy="415498"/>
          </a:xfrm>
          <a:prstGeom prst="rect">
            <a:avLst/>
          </a:prstGeom>
        </p:spPr>
        <p:txBody>
          <a:bodyPr wrap="square">
            <a:spAutoFit/>
          </a:bodyPr>
          <a:lstStyle/>
          <a:p>
            <a:r>
              <a:rPr lang="en-GB" sz="105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project is co-funded by the European Union and the Swiss State Secretariat for Education, Research and Innovation (SERI)</a:t>
            </a:r>
            <a:endParaRPr lang="en-GB" sz="1050"/>
          </a:p>
        </p:txBody>
      </p:sp>
      <p:pic>
        <p:nvPicPr>
          <p:cNvPr id="17" name="Grafik 16">
            <a:extLst>
              <a:ext uri="{FF2B5EF4-FFF2-40B4-BE49-F238E27FC236}">
                <a16:creationId xmlns:a16="http://schemas.microsoft.com/office/drawing/2014/main" id="{85A383A3-58C8-4EAB-99E5-8FEDB82842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24" t="25775" r="50890" b="-5191"/>
          <a:stretch/>
        </p:blipFill>
        <p:spPr>
          <a:xfrm>
            <a:off x="2524540" y="5892249"/>
            <a:ext cx="2107095" cy="839950"/>
          </a:xfrm>
          <a:prstGeom prst="rect">
            <a:avLst/>
          </a:prstGeom>
        </p:spPr>
      </p:pic>
      <p:sp>
        <p:nvSpPr>
          <p:cNvPr id="4" name="Rechteck 3">
            <a:extLst>
              <a:ext uri="{FF2B5EF4-FFF2-40B4-BE49-F238E27FC236}">
                <a16:creationId xmlns:a16="http://schemas.microsoft.com/office/drawing/2014/main" id="{5CE60296-57E3-49D9-8A0D-6DA3763503B4}"/>
              </a:ext>
            </a:extLst>
          </p:cNvPr>
          <p:cNvSpPr/>
          <p:nvPr userDrawn="1"/>
        </p:nvSpPr>
        <p:spPr>
          <a:xfrm>
            <a:off x="8735245" y="6035225"/>
            <a:ext cx="2610009" cy="276999"/>
          </a:xfrm>
          <a:prstGeom prst="rect">
            <a:avLst/>
          </a:prstGeom>
        </p:spPr>
        <p:txBody>
          <a:bodyPr wrap="none">
            <a:spAutoFit/>
          </a:bodyPr>
          <a:lstStyle/>
          <a:p>
            <a:pPr algn="r"/>
            <a:r>
              <a:rPr lang="en-GB" sz="1200" b="1">
                <a:solidFill>
                  <a:srgbClr val="3F405B"/>
                </a:solidFill>
                <a:latin typeface="Century Gothic" panose="020B0502020202020204" pitchFamily="34" charset="0"/>
              </a:rPr>
              <a:t>Grant Agreement No. 101136880</a:t>
            </a:r>
            <a:endParaRPr lang="en-GB" sz="1400" b="1">
              <a:solidFill>
                <a:srgbClr val="3F405B"/>
              </a:solidFill>
              <a:latin typeface="Century Gothic" panose="020B0502020202020204" pitchFamily="34" charset="0"/>
            </a:endParaRPr>
          </a:p>
        </p:txBody>
      </p:sp>
    </p:spTree>
    <p:extLst>
      <p:ext uri="{BB962C8B-B14F-4D97-AF65-F5344CB8AC3E}">
        <p14:creationId xmlns:p14="http://schemas.microsoft.com/office/powerpoint/2010/main" val="202455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16" name="Chart Placeholder 15">
            <a:extLst>
              <a:ext uri="{FF2B5EF4-FFF2-40B4-BE49-F238E27FC236}">
                <a16:creationId xmlns:a16="http://schemas.microsoft.com/office/drawing/2014/main" id="{B6B5DC12-AA51-4359-8330-6B403994EE9D}"/>
              </a:ext>
            </a:extLst>
          </p:cNvPr>
          <p:cNvSpPr>
            <a:spLocks noGrp="1"/>
          </p:cNvSpPr>
          <p:nvPr>
            <p:ph type="chart" sz="quarter" idx="13"/>
          </p:nvPr>
        </p:nvSpPr>
        <p:spPr>
          <a:xfrm>
            <a:off x="5116513" y="514350"/>
            <a:ext cx="6369050" cy="5354638"/>
          </a:xfrm>
        </p:spPr>
        <p:txBody>
          <a:bodyPr/>
          <a:lstStyle>
            <a:lvl1pPr>
              <a:defRPr>
                <a:solidFill>
                  <a:srgbClr val="3F405B"/>
                </a:solidFill>
              </a:defRPr>
            </a:lvl1pPr>
          </a:lstStyle>
          <a:p>
            <a:endParaRPr lang="en-GB"/>
          </a:p>
        </p:txBody>
      </p:sp>
      <p:sp>
        <p:nvSpPr>
          <p:cNvPr id="8" name="Slide Number Placeholder 9">
            <a:extLst>
              <a:ext uri="{FF2B5EF4-FFF2-40B4-BE49-F238E27FC236}">
                <a16:creationId xmlns:a16="http://schemas.microsoft.com/office/drawing/2014/main" id="{E02818B8-3B1A-8A07-FD7F-1549093361D0}"/>
              </a:ext>
            </a:extLst>
          </p:cNvPr>
          <p:cNvSpPr>
            <a:spLocks noGrp="1"/>
          </p:cNvSpPr>
          <p:nvPr>
            <p:ph type="sldNum" sz="quarter" idx="16"/>
          </p:nvPr>
        </p:nvSpPr>
        <p:spPr>
          <a:xfrm>
            <a:off x="8610600" y="6356350"/>
            <a:ext cx="2743200" cy="365125"/>
          </a:xfrm>
        </p:spPr>
        <p:txBody>
          <a:bodyPr/>
          <a:lstStyle/>
          <a:p>
            <a:fld id="{35D83056-E25D-4C64-AE4B-682148E63745}" type="slidenum">
              <a:rPr lang="en-GB" smtClean="0"/>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C68F4E33-4AAF-0E4C-5ED6-CF50F8976C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12" name="Marcador de texto 3">
            <a:extLst>
              <a:ext uri="{FF2B5EF4-FFF2-40B4-BE49-F238E27FC236}">
                <a16:creationId xmlns:a16="http://schemas.microsoft.com/office/drawing/2014/main" id="{7F91A7C8-D6E6-C29B-9512-B7C639CD35C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943EC9C9-D509-45B3-83AC-6FF9BF27D5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24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E7C5-CF19-4BFD-B93A-239373DCF448}"/>
              </a:ext>
            </a:extLst>
          </p:cNvPr>
          <p:cNvSpPr>
            <a:spLocks noGrp="1"/>
          </p:cNvSpPr>
          <p:nvPr>
            <p:ph type="title"/>
          </p:nvPr>
        </p:nvSpPr>
        <p:spPr/>
        <p:txBody>
          <a:bodyPr/>
          <a:lstStyle>
            <a:lvl1pPr algn="ctr">
              <a:defRPr>
                <a:solidFill>
                  <a:srgbClr val="3F405B"/>
                </a:solidFill>
              </a:defRPr>
            </a:lvl1pPr>
          </a:lstStyle>
          <a:p>
            <a:r>
              <a:rPr lang="en-US"/>
              <a:t>Click to edit Master title style</a:t>
            </a:r>
            <a:endParaRPr lang="en-GB"/>
          </a:p>
        </p:txBody>
      </p:sp>
      <p:sp>
        <p:nvSpPr>
          <p:cNvPr id="7" name="Table Placeholder 6">
            <a:extLst>
              <a:ext uri="{FF2B5EF4-FFF2-40B4-BE49-F238E27FC236}">
                <a16:creationId xmlns:a16="http://schemas.microsoft.com/office/drawing/2014/main" id="{F5E1DE05-023A-42D7-96DD-325300E5D9F6}"/>
              </a:ext>
            </a:extLst>
          </p:cNvPr>
          <p:cNvSpPr>
            <a:spLocks noGrp="1"/>
          </p:cNvSpPr>
          <p:nvPr>
            <p:ph type="tbl" sz="quarter" idx="13"/>
          </p:nvPr>
        </p:nvSpPr>
        <p:spPr>
          <a:xfrm>
            <a:off x="838200" y="2620108"/>
            <a:ext cx="10515600" cy="3253642"/>
          </a:xfrm>
        </p:spPr>
        <p:txBody>
          <a:bodyPr/>
          <a:lstStyle>
            <a:lvl1pPr>
              <a:defRPr>
                <a:solidFill>
                  <a:srgbClr val="3F405B"/>
                </a:solidFill>
              </a:defRPr>
            </a:lvl1pPr>
          </a:lstStyle>
          <a:p>
            <a:endParaRPr lang="en-GB"/>
          </a:p>
        </p:txBody>
      </p:sp>
      <p:sp>
        <p:nvSpPr>
          <p:cNvPr id="10" name="Marcador de texto 3">
            <a:extLst>
              <a:ext uri="{FF2B5EF4-FFF2-40B4-BE49-F238E27FC236}">
                <a16:creationId xmlns:a16="http://schemas.microsoft.com/office/drawing/2014/main" id="{94BA224B-56D5-424B-8138-7F7D065CF17D}"/>
              </a:ext>
            </a:extLst>
          </p:cNvPr>
          <p:cNvSpPr>
            <a:spLocks noGrp="1"/>
          </p:cNvSpPr>
          <p:nvPr>
            <p:ph type="body" sz="half" idx="2" hasCustomPrompt="1"/>
          </p:nvPr>
        </p:nvSpPr>
        <p:spPr>
          <a:xfrm>
            <a:off x="838200" y="1918935"/>
            <a:ext cx="10515600" cy="254354"/>
          </a:xfrm>
        </p:spPr>
        <p:txBody>
          <a:bodyPr/>
          <a:lstStyle>
            <a:lvl1pPr marL="0" indent="0" algn="ctr">
              <a:buNone/>
              <a:defRPr sz="1600" b="1">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8" name="Slide Number Placeholder 9">
            <a:extLst>
              <a:ext uri="{FF2B5EF4-FFF2-40B4-BE49-F238E27FC236}">
                <a16:creationId xmlns:a16="http://schemas.microsoft.com/office/drawing/2014/main" id="{1EF51A29-B55D-BFE5-1A96-DAE88D03145F}"/>
              </a:ext>
            </a:extLst>
          </p:cNvPr>
          <p:cNvSpPr>
            <a:spLocks noGrp="1"/>
          </p:cNvSpPr>
          <p:nvPr>
            <p:ph type="sldNum" sz="quarter" idx="16"/>
          </p:nvPr>
        </p:nvSpPr>
        <p:spPr>
          <a:xfrm>
            <a:off x="8610600" y="6356350"/>
            <a:ext cx="2743200" cy="365125"/>
          </a:xfrm>
        </p:spPr>
        <p:txBody>
          <a:bodyPr/>
          <a:lstStyle/>
          <a:p>
            <a:fld id="{E29B41F1-2B6F-43F7-99D5-8719B1F89FF1}" type="slidenum">
              <a:rPr lang="en-GB" smtClean="0"/>
              <a:pPr/>
              <a:t>‹#›</a:t>
            </a:fld>
            <a:endParaRPr lang="en-GB"/>
          </a:p>
        </p:txBody>
      </p:sp>
      <p:pic>
        <p:nvPicPr>
          <p:cNvPr id="30" name="Picture 29" descr="A black background with orange letters&#10;&#10;Description automatically generated">
            <a:extLst>
              <a:ext uri="{FF2B5EF4-FFF2-40B4-BE49-F238E27FC236}">
                <a16:creationId xmlns:a16="http://schemas.microsoft.com/office/drawing/2014/main" id="{A4EF9163-4512-29A0-15E1-D50B7EAF8C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DDDE8C8E-55FD-4959-B412-0E26B69CD97F}"/>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57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FFFD5E90-ED04-9791-2144-BA99CC53F506}"/>
              </a:ext>
            </a:extLst>
          </p:cNvPr>
          <p:cNvSpPr>
            <a:spLocks noGrp="1"/>
          </p:cNvSpPr>
          <p:nvPr>
            <p:ph type="sldNum" sz="quarter" idx="16"/>
          </p:nvPr>
        </p:nvSpPr>
        <p:spPr>
          <a:xfrm>
            <a:off x="8610600" y="6356350"/>
            <a:ext cx="2743200" cy="365125"/>
          </a:xfrm>
          <a:ln>
            <a:noFill/>
          </a:ln>
        </p:spPr>
        <p:txBody>
          <a:bodyPr/>
          <a:lstStyle/>
          <a:p>
            <a:fld id="{0C0ACC67-4650-41C6-B881-C2BCBCC20E9A}" type="slidenum">
              <a:rPr lang="en-GB" smtClean="0"/>
              <a:pPr/>
              <a:t>‹#›</a:t>
            </a:fld>
            <a:endParaRPr lang="en-GB"/>
          </a:p>
        </p:txBody>
      </p:sp>
      <p:pic>
        <p:nvPicPr>
          <p:cNvPr id="20" name="Picture 19" descr="A black background with orange letters&#10;&#10;Description automatically generated">
            <a:extLst>
              <a:ext uri="{FF2B5EF4-FFF2-40B4-BE49-F238E27FC236}">
                <a16:creationId xmlns:a16="http://schemas.microsoft.com/office/drawing/2014/main" id="{310801A3-0C92-6A54-90C8-282534606A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4" name="Straight Connector 31">
            <a:extLst>
              <a:ext uri="{FF2B5EF4-FFF2-40B4-BE49-F238E27FC236}">
                <a16:creationId xmlns:a16="http://schemas.microsoft.com/office/drawing/2014/main" id="{C6BBDB64-04E0-4678-BCFF-23951DCE4C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3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3089682"/>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logos&#10;&#10;Description automatically generated">
            <a:extLst>
              <a:ext uri="{FF2B5EF4-FFF2-40B4-BE49-F238E27FC236}">
                <a16:creationId xmlns:a16="http://schemas.microsoft.com/office/drawing/2014/main" id="{9A88BAE8-C719-4F8C-1243-555C18D1A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6989" y="5256009"/>
            <a:ext cx="1124852" cy="624545"/>
          </a:xfrm>
          <a:prstGeom prst="rect">
            <a:avLst/>
          </a:prstGeom>
        </p:spPr>
      </p:pic>
      <p:pic>
        <p:nvPicPr>
          <p:cNvPr id="16" name="Picture 15" descr="A ladybug on a green circle with white text&#10;&#10;Description automatically generated">
            <a:extLst>
              <a:ext uri="{FF2B5EF4-FFF2-40B4-BE49-F238E27FC236}">
                <a16:creationId xmlns:a16="http://schemas.microsoft.com/office/drawing/2014/main" id="{201965D9-5F09-E969-E16D-6707F0F3A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660" y="5952004"/>
            <a:ext cx="573126" cy="576006"/>
          </a:xfrm>
          <a:prstGeom prst="rect">
            <a:avLst/>
          </a:prstGeom>
        </p:spPr>
      </p:pic>
      <p:pic>
        <p:nvPicPr>
          <p:cNvPr id="7" name="Picture 6" descr="A logo with red text&#10;&#10;Description automatically generated with medium confidence">
            <a:extLst>
              <a:ext uri="{FF2B5EF4-FFF2-40B4-BE49-F238E27FC236}">
                <a16:creationId xmlns:a16="http://schemas.microsoft.com/office/drawing/2014/main" id="{03C724E0-4E17-B198-54A2-FE68AE440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004" y="5856498"/>
            <a:ext cx="1130315" cy="849699"/>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a:t>Thank you!</a:t>
            </a:r>
            <a:endParaRPr lang="en-GB"/>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Event name and date xx/xx/xx</a:t>
            </a:r>
            <a:endParaRPr lang="en-GB"/>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pic>
        <p:nvPicPr>
          <p:cNvPr id="6" name="Picture 5" descr="A logo with three drops of different colors&#10;&#10;Description automatically generated">
            <a:extLst>
              <a:ext uri="{FF2B5EF4-FFF2-40B4-BE49-F238E27FC236}">
                <a16:creationId xmlns:a16="http://schemas.microsoft.com/office/drawing/2014/main" id="{63706BF0-0856-FB8A-E837-5212559902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3614" y="4480675"/>
            <a:ext cx="1172219" cy="703106"/>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A300D35E-61C9-E32C-3934-F3B0121883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86880" y="4700742"/>
            <a:ext cx="1119918" cy="405037"/>
          </a:xfrm>
          <a:prstGeom prst="rect">
            <a:avLst/>
          </a:prstGeom>
        </p:spPr>
      </p:pic>
      <p:pic>
        <p:nvPicPr>
          <p:cNvPr id="23" name="Picture 22" descr="A green and white text on a black background&#10;&#10;Description automatically generated">
            <a:extLst>
              <a:ext uri="{FF2B5EF4-FFF2-40B4-BE49-F238E27FC236}">
                <a16:creationId xmlns:a16="http://schemas.microsoft.com/office/drawing/2014/main" id="{BAA54909-D135-9B6E-0E36-32D8D5C883C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43097" y="4605080"/>
            <a:ext cx="929242" cy="454296"/>
          </a:xfrm>
          <a:prstGeom prst="rect">
            <a:avLst/>
          </a:prstGeom>
        </p:spPr>
      </p:pic>
      <p:pic>
        <p:nvPicPr>
          <p:cNvPr id="25" name="Picture 24" descr="A green and black logo&#10;&#10;Description automatically generated">
            <a:extLst>
              <a:ext uri="{FF2B5EF4-FFF2-40B4-BE49-F238E27FC236}">
                <a16:creationId xmlns:a16="http://schemas.microsoft.com/office/drawing/2014/main" id="{163D4F06-71B9-6B0F-B803-51D26222A91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83833" y="5390969"/>
            <a:ext cx="885374" cy="215641"/>
          </a:xfrm>
          <a:prstGeom prst="rect">
            <a:avLst/>
          </a:prstGeom>
        </p:spPr>
      </p:pic>
      <p:pic>
        <p:nvPicPr>
          <p:cNvPr id="27" name="Picture 26" descr="A green sign with white text&#10;&#10;Description automatically generated">
            <a:extLst>
              <a:ext uri="{FF2B5EF4-FFF2-40B4-BE49-F238E27FC236}">
                <a16:creationId xmlns:a16="http://schemas.microsoft.com/office/drawing/2014/main" id="{3510A911-1874-E002-C428-56E2EDEADA2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88991" y="5283535"/>
            <a:ext cx="849552" cy="524108"/>
          </a:xfrm>
          <a:prstGeom prst="rect">
            <a:avLst/>
          </a:prstGeom>
        </p:spPr>
      </p:pic>
      <p:pic>
        <p:nvPicPr>
          <p:cNvPr id="31" name="Picture 30" descr="A green sign with white text&#10;&#10;Description automatically generated">
            <a:extLst>
              <a:ext uri="{FF2B5EF4-FFF2-40B4-BE49-F238E27FC236}">
                <a16:creationId xmlns:a16="http://schemas.microsoft.com/office/drawing/2014/main" id="{9DA32950-9CA4-982A-79AD-E52CBAF4693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923760" y="5264074"/>
            <a:ext cx="570719" cy="578431"/>
          </a:xfrm>
          <a:prstGeom prst="rect">
            <a:avLst/>
          </a:prstGeom>
        </p:spPr>
      </p:pic>
      <p:pic>
        <p:nvPicPr>
          <p:cNvPr id="35" name="Picture 34" descr="A logo of a farm&#10;&#10;Description automatically generated">
            <a:extLst>
              <a:ext uri="{FF2B5EF4-FFF2-40B4-BE49-F238E27FC236}">
                <a16:creationId xmlns:a16="http://schemas.microsoft.com/office/drawing/2014/main" id="{3FCE8375-861E-77E0-3248-AD7730AB61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79705" y="6442556"/>
            <a:ext cx="649052" cy="583418"/>
          </a:xfrm>
          <a:prstGeom prst="rect">
            <a:avLst/>
          </a:prstGeom>
        </p:spPr>
      </p:pic>
      <p:pic>
        <p:nvPicPr>
          <p:cNvPr id="37" name="Picture 36" descr="A logo with a leaf&#10;&#10;Description automatically generated">
            <a:extLst>
              <a:ext uri="{FF2B5EF4-FFF2-40B4-BE49-F238E27FC236}">
                <a16:creationId xmlns:a16="http://schemas.microsoft.com/office/drawing/2014/main" id="{FAF54F37-66A8-9270-6645-A9432EFFE0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9367" y="5934396"/>
            <a:ext cx="473018" cy="599793"/>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51B9323-3183-F007-58DD-AE4C4D93824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5675" y="5347236"/>
            <a:ext cx="2256155" cy="472440"/>
          </a:xfrm>
          <a:prstGeom prst="rect">
            <a:avLst/>
          </a:prstGeom>
          <a:solidFill>
            <a:srgbClr val="F2F1DB"/>
          </a:solidFill>
          <a:ln>
            <a:noFill/>
          </a:ln>
        </p:spPr>
      </p:pic>
      <p:sp>
        <p:nvSpPr>
          <p:cNvPr id="19" name="CuadroTexto 9">
            <a:extLst>
              <a:ext uri="{FF2B5EF4-FFF2-40B4-BE49-F238E27FC236}">
                <a16:creationId xmlns:a16="http://schemas.microsoft.com/office/drawing/2014/main" id="{ACC96D7A-DC6F-E071-A34A-D953CEE7519D}"/>
              </a:ext>
            </a:extLst>
          </p:cNvPr>
          <p:cNvSpPr txBox="1"/>
          <p:nvPr userDrawn="1"/>
        </p:nvSpPr>
        <p:spPr>
          <a:xfrm>
            <a:off x="2786335" y="5347236"/>
            <a:ext cx="2938735" cy="461665"/>
          </a:xfrm>
          <a:prstGeom prst="rect">
            <a:avLst/>
          </a:prstGeom>
          <a:solidFill>
            <a:srgbClr val="F2F1DB"/>
          </a:solidFill>
        </p:spPr>
        <p:txBody>
          <a:bodyPr wrap="square">
            <a:spAutoFit/>
          </a:bodyPr>
          <a:lstStyle/>
          <a:p>
            <a:pPr algn="l"/>
            <a:r>
              <a:rPr lang="en-GB" sz="1200" b="0">
                <a:solidFill>
                  <a:srgbClr val="3F405B"/>
                </a:solidFill>
                <a:latin typeface="Century Gothic" panose="020B0502020202020204" pitchFamily="34" charset="0"/>
              </a:rPr>
              <a:t>EU-Grant Agreement</a:t>
            </a:r>
          </a:p>
          <a:p>
            <a:pPr algn="l"/>
            <a:r>
              <a:rPr lang="en-GB" sz="1200" b="0">
                <a:solidFill>
                  <a:srgbClr val="3F405B"/>
                </a:solidFill>
                <a:latin typeface="Century Gothic" panose="020B0502020202020204" pitchFamily="34" charset="0"/>
              </a:rPr>
              <a:t>No. 101136880</a:t>
            </a:r>
            <a:endParaRPr lang="en-GB" sz="1400" b="0">
              <a:solidFill>
                <a:srgbClr val="3F405B"/>
              </a:solidFill>
              <a:latin typeface="Century Gothic" panose="020B0502020202020204" pitchFamily="34" charset="0"/>
            </a:endParaRPr>
          </a:p>
        </p:txBody>
      </p:sp>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a:t>Speaker phone</a:t>
            </a:r>
          </a:p>
        </p:txBody>
      </p:sp>
      <p:pic>
        <p:nvPicPr>
          <p:cNvPr id="12" name="Grafik 11">
            <a:extLst>
              <a:ext uri="{FF2B5EF4-FFF2-40B4-BE49-F238E27FC236}">
                <a16:creationId xmlns:a16="http://schemas.microsoft.com/office/drawing/2014/main" id="{1704A37E-2FE4-4FF1-8973-1E69D595BE57}"/>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695"/>
          <a:stretch/>
        </p:blipFill>
        <p:spPr>
          <a:xfrm>
            <a:off x="614436" y="5871242"/>
            <a:ext cx="4169672" cy="807043"/>
          </a:xfrm>
          <a:prstGeom prst="rect">
            <a:avLst/>
          </a:prstGeom>
        </p:spPr>
      </p:pic>
      <p:pic>
        <p:nvPicPr>
          <p:cNvPr id="22" name="Picture 21" descr="A black background with blue text&#10;&#10;Description automatically generated">
            <a:extLst>
              <a:ext uri="{FF2B5EF4-FFF2-40B4-BE49-F238E27FC236}">
                <a16:creationId xmlns:a16="http://schemas.microsoft.com/office/drawing/2014/main" id="{083BCEEA-B09D-A3D7-EEFE-49D0C2E4A6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17463" y="5292443"/>
            <a:ext cx="1539490" cy="486597"/>
          </a:xfrm>
          <a:prstGeom prst="rect">
            <a:avLst/>
          </a:prstGeom>
        </p:spPr>
      </p:pic>
      <p:pic>
        <p:nvPicPr>
          <p:cNvPr id="26" name="Picture 25" descr="A logo with blue and green lines&#10;&#10;Description automatically generated">
            <a:extLst>
              <a:ext uri="{FF2B5EF4-FFF2-40B4-BE49-F238E27FC236}">
                <a16:creationId xmlns:a16="http://schemas.microsoft.com/office/drawing/2014/main" id="{BD8A410C-E347-6AFF-11AF-F38AB88772F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072746" y="4636881"/>
            <a:ext cx="867773" cy="454009"/>
          </a:xfrm>
          <a:prstGeom prst="rect">
            <a:avLst/>
          </a:prstGeom>
        </p:spPr>
      </p:pic>
      <p:pic>
        <p:nvPicPr>
          <p:cNvPr id="30" name="Picture 29" descr="A close-up of a logo&#10;&#10;Description automatically generated">
            <a:extLst>
              <a:ext uri="{FF2B5EF4-FFF2-40B4-BE49-F238E27FC236}">
                <a16:creationId xmlns:a16="http://schemas.microsoft.com/office/drawing/2014/main" id="{1F612D24-B9DC-7E2E-AC29-D7BBBFA47AC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57305" y="5768173"/>
            <a:ext cx="2128754" cy="1162466"/>
          </a:xfrm>
          <a:prstGeom prst="rect">
            <a:avLst/>
          </a:prstGeom>
        </p:spPr>
      </p:pic>
      <p:pic>
        <p:nvPicPr>
          <p:cNvPr id="36" name="Picture 35" descr="A green and yellow logo&#10;&#10;Description automatically generated">
            <a:extLst>
              <a:ext uri="{FF2B5EF4-FFF2-40B4-BE49-F238E27FC236}">
                <a16:creationId xmlns:a16="http://schemas.microsoft.com/office/drawing/2014/main" id="{640B7338-D42F-1C2B-F69A-B2DBACCFDE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12047" y="5928217"/>
            <a:ext cx="599793" cy="599793"/>
          </a:xfrm>
          <a:prstGeom prst="rect">
            <a:avLst/>
          </a:prstGeom>
        </p:spPr>
      </p:pic>
      <p:cxnSp>
        <p:nvCxnSpPr>
          <p:cNvPr id="10" name="Gerader Verbinder 9">
            <a:extLst>
              <a:ext uri="{FF2B5EF4-FFF2-40B4-BE49-F238E27FC236}">
                <a16:creationId xmlns:a16="http://schemas.microsoft.com/office/drawing/2014/main" id="{9C041233-FA12-414F-89CE-60A1DF4543FA}"/>
              </a:ext>
            </a:extLst>
          </p:cNvPr>
          <p:cNvCxnSpPr/>
          <p:nvPr userDrawn="1"/>
        </p:nvCxnSpPr>
        <p:spPr>
          <a:xfrm>
            <a:off x="680326" y="5852913"/>
            <a:ext cx="3575376" cy="9312"/>
          </a:xfrm>
          <a:prstGeom prst="line">
            <a:avLst/>
          </a:prstGeom>
          <a:ln>
            <a:solidFill>
              <a:srgbClr val="3F405B"/>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51B4C71F-F516-40A2-A491-0D5C57C701A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4724" r="68295" b="83078"/>
          <a:stretch/>
        </p:blipFill>
        <p:spPr>
          <a:xfrm rot="16200000">
            <a:off x="-241629" y="5937492"/>
            <a:ext cx="1321978" cy="228932"/>
          </a:xfrm>
          <a:prstGeom prst="rect">
            <a:avLst/>
          </a:prstGeom>
        </p:spPr>
      </p:pic>
      <p:pic>
        <p:nvPicPr>
          <p:cNvPr id="14" name="Grafik 13">
            <a:extLst>
              <a:ext uri="{FF2B5EF4-FFF2-40B4-BE49-F238E27FC236}">
                <a16:creationId xmlns:a16="http://schemas.microsoft.com/office/drawing/2014/main" id="{D4969518-89EC-41A1-BECE-D0C0907DE5A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257519" y="4713663"/>
            <a:ext cx="616953" cy="461117"/>
          </a:xfrm>
          <a:prstGeom prst="rect">
            <a:avLst/>
          </a:prstGeom>
        </p:spPr>
      </p:pic>
      <p:pic>
        <p:nvPicPr>
          <p:cNvPr id="21" name="Grafik 20">
            <a:extLst>
              <a:ext uri="{FF2B5EF4-FFF2-40B4-BE49-F238E27FC236}">
                <a16:creationId xmlns:a16="http://schemas.microsoft.com/office/drawing/2014/main" id="{EE0229E9-C6C1-4CE0-90E5-2BB3DA1349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741734" y="6029715"/>
            <a:ext cx="864187" cy="420584"/>
          </a:xfrm>
          <a:prstGeom prst="rect">
            <a:avLst/>
          </a:prstGeom>
        </p:spPr>
      </p:pic>
    </p:spTree>
    <p:extLst>
      <p:ext uri="{BB962C8B-B14F-4D97-AF65-F5344CB8AC3E}">
        <p14:creationId xmlns:p14="http://schemas.microsoft.com/office/powerpoint/2010/main" val="12234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7" y="1773238"/>
            <a:ext cx="10150793" cy="434700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313E9E9-AACA-4C3F-9D98-3EE89B09C38F}" type="datetime1">
              <a:rPr lang="de-DE" smtClean="0"/>
              <a:t>08.01.2026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Agenda</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Unterüberschrift</a:t>
            </a:r>
          </a:p>
        </p:txBody>
      </p:sp>
    </p:spTree>
    <p:extLst>
      <p:ext uri="{BB962C8B-B14F-4D97-AF65-F5344CB8AC3E}">
        <p14:creationId xmlns:p14="http://schemas.microsoft.com/office/powerpoint/2010/main" val="37270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p:nvPr>
        </p:nvSpPr>
        <p:spPr>
          <a:xfrm>
            <a:off x="623889" y="1773239"/>
            <a:ext cx="10150793" cy="4403725"/>
          </a:xfrm>
        </p:spPr>
        <p:txBody>
          <a:bodyPr/>
          <a:lstStyle/>
          <a:p>
            <a:pPr lvl="0"/>
            <a:r>
              <a:rPr lang="de-DE"/>
              <a:t>Textmasterformat bearbeiten</a:t>
            </a:r>
          </a:p>
          <a:p>
            <a:pPr lvl="1"/>
            <a:r>
              <a:rPr lang="de-DE"/>
              <a:t>Zweite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B8E9BA48-C217-4FCA-8AC2-52F646B2C73C}" type="datetime1">
              <a:rPr lang="de-DE" smtClean="0">
                <a:solidFill>
                  <a:prstClr val="black">
                    <a:tint val="75000"/>
                  </a:prstClr>
                </a:solidFill>
              </a:rPr>
              <a:t>08.01.2026</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solidFill>
                  <a:prstClr val="black">
                    <a:tint val="75000"/>
                  </a:prstClr>
                </a:solidFill>
              </a:rPr>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a:solidFill>
                  <a:prstClr val="black"/>
                </a:solidFill>
              </a:rPr>
              <a:pPr/>
              <a:t>‹#›</a:t>
            </a:fld>
            <a:endParaRPr>
              <a:solidFill>
                <a:prstClr val="black"/>
              </a:solidFill>
            </a:endParaRPr>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p:nvPr>
        </p:nvSpPr>
        <p:spPr>
          <a:xfrm>
            <a:off x="623888" y="412295"/>
            <a:ext cx="9864000" cy="576000"/>
          </a:xfrm>
          <a:prstGeom prst="rect">
            <a:avLst/>
          </a:prstGeom>
        </p:spPr>
        <p:txBody>
          <a:bodyPr vert="horz" lIns="0" tIns="45719" rIns="91438" bIns="45719" rtlCol="0" anchor="ctr">
            <a:normAutofit/>
          </a:bodyPr>
          <a:lstStyle/>
          <a:p>
            <a:r>
              <a:rPr lang="de-DE"/>
              <a:t>Titelmasterformat durch Klicken bearbeiten</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p:nvPr>
        </p:nvSpPr>
        <p:spPr>
          <a:xfrm>
            <a:off x="623888" y="1023259"/>
            <a:ext cx="9864725" cy="419100"/>
          </a:xfrm>
          <a:prstGeom prst="rect">
            <a:avLst/>
          </a:prstGeom>
        </p:spPr>
        <p:txBody>
          <a:bodyPr lIns="0">
            <a:noAutofit/>
          </a:bodyPr>
          <a:lstStyle>
            <a:lvl1pPr marL="0" indent="0">
              <a:buNone/>
              <a:defRPr sz="2800">
                <a:solidFill>
                  <a:schemeClr val="accent1"/>
                </a:solidFill>
              </a:defRPr>
            </a:lvl1pPr>
          </a:lstStyle>
          <a:p>
            <a:pPr lvl="0"/>
            <a:r>
              <a:rPr lang="de-DE"/>
              <a:t>Textmasterformat bearbeiten</a:t>
            </a:r>
          </a:p>
        </p:txBody>
      </p:sp>
    </p:spTree>
    <p:extLst>
      <p:ext uri="{BB962C8B-B14F-4D97-AF65-F5344CB8AC3E}">
        <p14:creationId xmlns:p14="http://schemas.microsoft.com/office/powerpoint/2010/main" val="38986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b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BFE0A8-98DC-4CB6-A799-15B659B04258}" type="datetime1">
              <a:rPr lang="de-DE" smtClean="0"/>
              <a:t>08.01.2026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120744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244C1A4C-CB9A-407D-A10F-44EF44A95112}" type="datetime1">
              <a:rPr lang="de-DE" smtClean="0"/>
              <a:t>08.01.2026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tx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Textmasterformat bearbeiten</a:t>
            </a:r>
          </a:p>
        </p:txBody>
      </p:sp>
      <p:sp>
        <p:nvSpPr>
          <p:cNvPr id="7" name="Freeform 5">
            <a:extLst>
              <a:ext uri="{FF2B5EF4-FFF2-40B4-BE49-F238E27FC236}">
                <a16:creationId xmlns:a16="http://schemas.microsoft.com/office/drawing/2014/main" id="{82F9197C-1E64-DD70-B93C-EF07686C0182}"/>
              </a:ext>
            </a:extLst>
          </p:cNvPr>
          <p:cNvSpPr>
            <a:spLocks/>
          </p:cNvSpPr>
          <p:nvPr userDrawn="1"/>
        </p:nvSpPr>
        <p:spPr bwMode="auto">
          <a:xfrm>
            <a:off x="548143" y="5675979"/>
            <a:ext cx="1049233" cy="308443"/>
          </a:xfrm>
          <a:custGeom>
            <a:avLst/>
            <a:gdLst>
              <a:gd name="T0" fmla="*/ 0 w 776"/>
              <a:gd name="T1" fmla="*/ 0 h 226"/>
              <a:gd name="T2" fmla="*/ 402 w 776"/>
              <a:gd name="T3" fmla="*/ 93 h 226"/>
              <a:gd name="T4" fmla="*/ 716 w 776"/>
              <a:gd name="T5" fmla="*/ 120 h 226"/>
              <a:gd name="T6" fmla="*/ 644 w 776"/>
              <a:gd name="T7" fmla="*/ 61 h 226"/>
              <a:gd name="T8" fmla="*/ 662 w 776"/>
              <a:gd name="T9" fmla="*/ 48 h 226"/>
              <a:gd name="T10" fmla="*/ 776 w 776"/>
              <a:gd name="T11" fmla="*/ 126 h 226"/>
              <a:gd name="T12" fmla="*/ 662 w 776"/>
              <a:gd name="T13" fmla="*/ 226 h 226"/>
              <a:gd name="T14" fmla="*/ 643 w 776"/>
              <a:gd name="T15" fmla="*/ 218 h 226"/>
              <a:gd name="T16" fmla="*/ 707 w 776"/>
              <a:gd name="T17" fmla="*/ 150 h 226"/>
              <a:gd name="T18" fmla="*/ 432 w 776"/>
              <a:gd name="T19" fmla="*/ 132 h 226"/>
              <a:gd name="T20" fmla="*/ 2 w 776"/>
              <a:gd name="T21" fmla="*/ 41 h 226"/>
              <a:gd name="T22" fmla="*/ 0 w 776"/>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226">
                <a:moveTo>
                  <a:pt x="0" y="0"/>
                </a:moveTo>
                <a:cubicBezTo>
                  <a:pt x="0" y="0"/>
                  <a:pt x="243" y="72"/>
                  <a:pt x="402" y="93"/>
                </a:cubicBezTo>
                <a:cubicBezTo>
                  <a:pt x="560" y="114"/>
                  <a:pt x="716" y="120"/>
                  <a:pt x="716" y="120"/>
                </a:cubicBezTo>
                <a:cubicBezTo>
                  <a:pt x="644" y="61"/>
                  <a:pt x="644" y="61"/>
                  <a:pt x="644" y="61"/>
                </a:cubicBezTo>
                <a:cubicBezTo>
                  <a:pt x="662" y="48"/>
                  <a:pt x="662" y="48"/>
                  <a:pt x="662" y="48"/>
                </a:cubicBezTo>
                <a:cubicBezTo>
                  <a:pt x="776" y="126"/>
                  <a:pt x="776" y="126"/>
                  <a:pt x="776" y="126"/>
                </a:cubicBezTo>
                <a:cubicBezTo>
                  <a:pt x="662" y="226"/>
                  <a:pt x="662" y="226"/>
                  <a:pt x="662" y="226"/>
                </a:cubicBezTo>
                <a:cubicBezTo>
                  <a:pt x="643" y="218"/>
                  <a:pt x="643" y="218"/>
                  <a:pt x="643" y="218"/>
                </a:cubicBezTo>
                <a:cubicBezTo>
                  <a:pt x="707" y="150"/>
                  <a:pt x="707" y="150"/>
                  <a:pt x="707" y="150"/>
                </a:cubicBezTo>
                <a:cubicBezTo>
                  <a:pt x="707" y="150"/>
                  <a:pt x="562" y="145"/>
                  <a:pt x="432" y="132"/>
                </a:cubicBezTo>
                <a:cubicBezTo>
                  <a:pt x="307" y="118"/>
                  <a:pt x="2" y="41"/>
                  <a:pt x="2" y="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49126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nur Titel_202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F4860F92-A01C-4BF7-8070-9D4FC2C18F6A}" type="datetime1">
              <a:rPr lang="de-DE" smtClean="0"/>
              <a:t>08.01.2026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Tree>
    <p:extLst>
      <p:ext uri="{BB962C8B-B14F-4D97-AF65-F5344CB8AC3E}">
        <p14:creationId xmlns:p14="http://schemas.microsoft.com/office/powerpoint/2010/main" val="2845405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a_Titel und Inhalt_2023">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A2918F-408D-477F-AEF7-3F3B3F70F5A2}"/>
              </a:ext>
            </a:extLst>
          </p:cNvPr>
          <p:cNvSpPr>
            <a:spLocks noGrp="1"/>
          </p:cNvSpPr>
          <p:nvPr>
            <p:ph idx="1" hasCustomPrompt="1"/>
          </p:nvPr>
        </p:nvSpPr>
        <p:spPr>
          <a:xfrm>
            <a:off x="623888" y="1773238"/>
            <a:ext cx="9864000" cy="3621087"/>
          </a:xfrm>
        </p:spPr>
        <p:txBody>
          <a:bodyPr/>
          <a:lstStyle>
            <a:lvl1pPr marL="266700" indent="-266700">
              <a:buClr>
                <a:schemeClr val="accent1"/>
              </a:buClr>
              <a:buFont typeface="Arial" panose="020B0604020202020204" pitchFamily="34" charset="0"/>
              <a:buChar char="•"/>
              <a:defRPr/>
            </a:lvl1pPr>
            <a:lvl2pPr marL="449263" indent="-187325">
              <a:buClr>
                <a:schemeClr val="accent1"/>
              </a:buClr>
              <a:buFont typeface="Calibri" panose="020F0502020204030204" pitchFamily="34" charset="0"/>
              <a:buChar char="◦"/>
              <a:defRPr/>
            </a:lvl2pPr>
          </a:lstStyle>
          <a:p>
            <a:pPr lvl="0"/>
            <a:r>
              <a:rPr lang="de-DE"/>
              <a:t>Textmasterformat bearbeiten</a:t>
            </a:r>
          </a:p>
          <a:p>
            <a:pPr lvl="1"/>
            <a:r>
              <a:rPr lang="de-DE"/>
              <a:t>Zweite Ebene</a:t>
            </a:r>
          </a:p>
          <a:p>
            <a:pPr lvl="2"/>
            <a:r>
              <a:rPr lang="de-DE"/>
              <a:t>Dritte Ebene</a:t>
            </a:r>
          </a:p>
        </p:txBody>
      </p:sp>
      <p:sp>
        <p:nvSpPr>
          <p:cNvPr id="4" name="Datumsplatzhalter 3">
            <a:extLst>
              <a:ext uri="{FF2B5EF4-FFF2-40B4-BE49-F238E27FC236}">
                <a16:creationId xmlns:a16="http://schemas.microsoft.com/office/drawing/2014/main" id="{3962345A-3148-4175-B770-9607AA67C673}"/>
              </a:ext>
            </a:extLst>
          </p:cNvPr>
          <p:cNvSpPr>
            <a:spLocks noGrp="1"/>
          </p:cNvSpPr>
          <p:nvPr>
            <p:ph type="dt" sz="half" idx="10"/>
          </p:nvPr>
        </p:nvSpPr>
        <p:spPr/>
        <p:txBody>
          <a:bodyPr/>
          <a:lstStyle/>
          <a:p>
            <a:fld id="{59632E00-EE1C-4D85-8858-B1246CBD991E}" type="datetime1">
              <a:rPr lang="de-DE" smtClean="0"/>
              <a:t>08.01.2026</a:t>
            </a:fld>
            <a:endParaRPr lang="de-DE"/>
          </a:p>
        </p:txBody>
      </p:sp>
      <p:sp>
        <p:nvSpPr>
          <p:cNvPr id="5" name="Fußzeilenplatzhalter 4">
            <a:extLst>
              <a:ext uri="{FF2B5EF4-FFF2-40B4-BE49-F238E27FC236}">
                <a16:creationId xmlns:a16="http://schemas.microsoft.com/office/drawing/2014/main" id="{64B6DECF-39FD-408C-979B-A77A9E633C3A}"/>
              </a:ext>
            </a:extLst>
          </p:cNvPr>
          <p:cNvSpPr>
            <a:spLocks noGrp="1"/>
          </p:cNvSpPr>
          <p:nvPr>
            <p:ph type="ftr" sz="quarter" idx="11"/>
          </p:nvPr>
        </p:nvSpPr>
        <p:spPr/>
        <p:txBody>
          <a:bodyPr/>
          <a:lstStyle/>
          <a:p>
            <a:r>
              <a:rPr lang="de-DE"/>
              <a:t>Überregionale Beraterinfo Klimastrategie</a:t>
            </a:r>
          </a:p>
        </p:txBody>
      </p:sp>
      <p:sp>
        <p:nvSpPr>
          <p:cNvPr id="6" name="Foliennummernplatzhalter 5">
            <a:extLst>
              <a:ext uri="{FF2B5EF4-FFF2-40B4-BE49-F238E27FC236}">
                <a16:creationId xmlns:a16="http://schemas.microsoft.com/office/drawing/2014/main" id="{71CA2D6B-FE2E-48F9-B9EF-7E1C0BE0C960}"/>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074A88A7-658C-458A-A0FB-98C0F9FEDCDF}"/>
              </a:ext>
            </a:extLst>
          </p:cNvPr>
          <p:cNvSpPr>
            <a:spLocks noGrp="1"/>
          </p:cNvSpPr>
          <p:nvPr>
            <p:ph type="title" hasCustomPrompt="1"/>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Kapitel</a:t>
            </a:r>
          </a:p>
        </p:txBody>
      </p:sp>
      <p:sp>
        <p:nvSpPr>
          <p:cNvPr id="12" name="Textplatzhalter 7">
            <a:extLst>
              <a:ext uri="{FF2B5EF4-FFF2-40B4-BE49-F238E27FC236}">
                <a16:creationId xmlns:a16="http://schemas.microsoft.com/office/drawing/2014/main" id="{E8525548-97F8-4E59-BF56-55D2378FCDC9}"/>
              </a:ext>
            </a:extLst>
          </p:cNvPr>
          <p:cNvSpPr>
            <a:spLocks noGrp="1"/>
          </p:cNvSpPr>
          <p:nvPr>
            <p:ph type="body" sz="quarter" idx="13" hasCustomPrompt="1"/>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Überschrift</a:t>
            </a:r>
          </a:p>
        </p:txBody>
      </p:sp>
      <p:sp>
        <p:nvSpPr>
          <p:cNvPr id="2" name="Textplatzhalter 10">
            <a:extLst>
              <a:ext uri="{FF2B5EF4-FFF2-40B4-BE49-F238E27FC236}">
                <a16:creationId xmlns:a16="http://schemas.microsoft.com/office/drawing/2014/main" id="{188BBE15-44C8-0EBD-7454-8149A81F7E4C}"/>
              </a:ext>
            </a:extLst>
          </p:cNvPr>
          <p:cNvSpPr>
            <a:spLocks noGrp="1"/>
          </p:cNvSpPr>
          <p:nvPr>
            <p:ph type="body" sz="quarter" idx="14"/>
          </p:nvPr>
        </p:nvSpPr>
        <p:spPr>
          <a:xfrm>
            <a:off x="623889" y="5549900"/>
            <a:ext cx="9864000" cy="650875"/>
          </a:xfrm>
          <a:solidFill>
            <a:schemeClr val="accent1"/>
          </a:solidFill>
        </p:spPr>
        <p:txBody>
          <a:bodyPr anchor="ctr"/>
          <a:lstStyle>
            <a:lvl1pPr marL="1079500" indent="0">
              <a:buFontTx/>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38334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FA1802-4FFD-45AC-A6EE-4A428C3D8CF8}"/>
              </a:ext>
            </a:extLst>
          </p:cNvPr>
          <p:cNvSpPr>
            <a:spLocks noGrp="1"/>
          </p:cNvSpPr>
          <p:nvPr>
            <p:ph type="title" hasCustomPrompt="1"/>
          </p:nvPr>
        </p:nvSpPr>
        <p:spPr>
          <a:xfrm>
            <a:off x="693821" y="413252"/>
            <a:ext cx="10515600" cy="1325563"/>
          </a:xfrm>
        </p:spPr>
        <p:txBody>
          <a:bodyPr/>
          <a:lstStyle>
            <a:lvl1pPr>
              <a:defRPr>
                <a:solidFill>
                  <a:srgbClr val="3F405B"/>
                </a:solidFill>
              </a:defRPr>
            </a:lvl1pPr>
          </a:lstStyle>
          <a:p>
            <a:r>
              <a:rPr lang="en-US"/>
              <a:t>Click to edit Index Title</a:t>
            </a:r>
            <a:endParaRPr lang="en-GB"/>
          </a:p>
        </p:txBody>
      </p:sp>
      <p:sp>
        <p:nvSpPr>
          <p:cNvPr id="10" name="Slide Number Placeholder 9">
            <a:extLst>
              <a:ext uri="{FF2B5EF4-FFF2-40B4-BE49-F238E27FC236}">
                <a16:creationId xmlns:a16="http://schemas.microsoft.com/office/drawing/2014/main" id="{3788005C-2E11-43DD-8E00-FE8D2DAFC897}"/>
              </a:ext>
            </a:extLst>
          </p:cNvPr>
          <p:cNvSpPr>
            <a:spLocks noGrp="1"/>
          </p:cNvSpPr>
          <p:nvPr>
            <p:ph type="sldNum" sz="quarter" idx="16"/>
          </p:nvPr>
        </p:nvSpPr>
        <p:spPr/>
        <p:txBody>
          <a:bodyPr/>
          <a:lstStyle/>
          <a:p>
            <a:fld id="{95BD8EDF-6C5D-43AB-815A-1E955F349798}" type="slidenum">
              <a:rPr lang="en-GB" smtClean="0"/>
              <a:pPr/>
              <a:t>‹#›</a:t>
            </a:fld>
            <a:endParaRPr lang="en-GB"/>
          </a:p>
        </p:txBody>
      </p:sp>
      <p:sp>
        <p:nvSpPr>
          <p:cNvPr id="4" name="Text Placeholder 3">
            <a:extLst>
              <a:ext uri="{FF2B5EF4-FFF2-40B4-BE49-F238E27FC236}">
                <a16:creationId xmlns:a16="http://schemas.microsoft.com/office/drawing/2014/main" id="{108131DB-F651-4599-8246-79C98BA6D972}"/>
              </a:ext>
            </a:extLst>
          </p:cNvPr>
          <p:cNvSpPr>
            <a:spLocks noGrp="1"/>
          </p:cNvSpPr>
          <p:nvPr>
            <p:ph type="body" sz="quarter" idx="17"/>
          </p:nvPr>
        </p:nvSpPr>
        <p:spPr>
          <a:xfrm>
            <a:off x="693738" y="1914525"/>
            <a:ext cx="10515600" cy="3971925"/>
          </a:xfrm>
        </p:spPr>
        <p:txBody>
          <a:bodyPr/>
          <a:lstStyle>
            <a:lvl1pPr>
              <a:buFont typeface="+mj-lt"/>
              <a:buAutoNum type="arabicPeriod"/>
              <a:defRPr>
                <a:solidFill>
                  <a:srgbClr val="3F405B"/>
                </a:solidFill>
              </a:defRPr>
            </a:lvl1pPr>
            <a:lvl2pPr>
              <a:buFont typeface="+mj-lt"/>
              <a:buAutoNum type="arabicPeriod"/>
              <a:defRPr>
                <a:solidFill>
                  <a:srgbClr val="3F405B"/>
                </a:solidFill>
              </a:defRPr>
            </a:lvl2pPr>
            <a:lvl3pPr>
              <a:buFont typeface="+mj-lt"/>
              <a:buAutoNum type="arabicPeriod"/>
              <a:defRPr>
                <a:solidFill>
                  <a:srgbClr val="3F405B"/>
                </a:solidFill>
              </a:defRPr>
            </a:lvl3pPr>
            <a:lvl4pPr>
              <a:buFont typeface="+mj-lt"/>
              <a:buAutoNum type="arabicPeriod"/>
              <a:defRPr>
                <a:solidFill>
                  <a:srgbClr val="3F405B"/>
                </a:solidFill>
              </a:defRPr>
            </a:lvl4pPr>
            <a:lvl5pPr>
              <a:buFont typeface="+mj-lt"/>
              <a:buAutoNum type="arabicPeriod"/>
              <a:defRPr>
                <a:solidFill>
                  <a:srgbClr val="3F4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a:extLst>
              <a:ext uri="{FF2B5EF4-FFF2-40B4-BE49-F238E27FC236}">
                <a16:creationId xmlns:a16="http://schemas.microsoft.com/office/drawing/2014/main" id="{42FE3222-3330-C3B4-8576-672B3A2EB635}"/>
              </a:ext>
            </a:extLst>
          </p:cNvPr>
          <p:cNvCxnSpPr/>
          <p:nvPr userDrawn="1"/>
        </p:nvCxnSpPr>
        <p:spPr>
          <a:xfrm>
            <a:off x="0" y="0"/>
            <a:ext cx="255037" cy="6858000"/>
          </a:xfrm>
          <a:prstGeom prst="line">
            <a:avLst/>
          </a:prstGeom>
          <a:ln w="19050">
            <a:solidFill>
              <a:srgbClr val="D3785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A78AA8-44F2-1454-A6F0-E885393CFF73}"/>
              </a:ext>
            </a:extLst>
          </p:cNvPr>
          <p:cNvCxnSpPr>
            <a:cxnSpLocks/>
          </p:cNvCxnSpPr>
          <p:nvPr userDrawn="1"/>
        </p:nvCxnSpPr>
        <p:spPr>
          <a:xfrm flipH="1">
            <a:off x="-9924" y="-18699"/>
            <a:ext cx="385665" cy="7257699"/>
          </a:xfrm>
          <a:prstGeom prst="line">
            <a:avLst/>
          </a:prstGeom>
          <a:ln w="19050">
            <a:solidFill>
              <a:srgbClr val="496D56"/>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orange letters&#10;&#10;Description automatically generated">
            <a:extLst>
              <a:ext uri="{FF2B5EF4-FFF2-40B4-BE49-F238E27FC236}">
                <a16:creationId xmlns:a16="http://schemas.microsoft.com/office/drawing/2014/main" id="{D7D3E951-34EE-2EF8-4C24-F29215B383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8" name="Flowchart: Manual Input 18">
            <a:extLst>
              <a:ext uri="{FF2B5EF4-FFF2-40B4-BE49-F238E27FC236}">
                <a16:creationId xmlns:a16="http://schemas.microsoft.com/office/drawing/2014/main" id="{0EF52F89-6982-4536-AAF2-753657F55ADD}"/>
              </a:ext>
            </a:extLst>
          </p:cNvPr>
          <p:cNvSpPr/>
          <p:nvPr userDrawn="1"/>
        </p:nvSpPr>
        <p:spPr>
          <a:xfrm rot="5400000">
            <a:off x="-3269235" y="2839757"/>
            <a:ext cx="6876697" cy="1197183"/>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31">
            <a:extLst>
              <a:ext uri="{FF2B5EF4-FFF2-40B4-BE49-F238E27FC236}">
                <a16:creationId xmlns:a16="http://schemas.microsoft.com/office/drawing/2014/main" id="{C9A21C2F-3726-4188-8F58-FD168B8208BB}"/>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6C8ED9-2802-4717-B2F4-49CE1017F153}"/>
              </a:ext>
            </a:extLst>
          </p:cNvPr>
          <p:cNvSpPr>
            <a:spLocks noGrp="1"/>
          </p:cNvSpPr>
          <p:nvPr>
            <p:ph sz="half" idx="1"/>
          </p:nvPr>
        </p:nvSpPr>
        <p:spPr>
          <a:xfrm>
            <a:off x="623888"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2DEB15-A0EF-4F2C-90EA-0A0AEE4222CA}"/>
              </a:ext>
            </a:extLst>
          </p:cNvPr>
          <p:cNvSpPr>
            <a:spLocks noGrp="1"/>
          </p:cNvSpPr>
          <p:nvPr>
            <p:ph sz="half" idx="2"/>
          </p:nvPr>
        </p:nvSpPr>
        <p:spPr>
          <a:xfrm>
            <a:off x="5842680" y="1773238"/>
            <a:ext cx="4932000" cy="4320000"/>
          </a:xfrm>
        </p:spPr>
        <p:txBody>
          <a:bodyPr/>
          <a:lstStyle>
            <a:lvl1pPr>
              <a:buClr>
                <a:schemeClr val="accent2"/>
              </a:buClr>
              <a:defRPr/>
            </a:lvl1pPr>
            <a:lvl2pPr>
              <a:buClr>
                <a:schemeClr val="accent2"/>
              </a:buCl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D47E390-DBDE-4A32-9919-DDC8F79A4F0B}"/>
              </a:ext>
            </a:extLst>
          </p:cNvPr>
          <p:cNvSpPr>
            <a:spLocks noGrp="1"/>
          </p:cNvSpPr>
          <p:nvPr>
            <p:ph type="dt" sz="half" idx="10"/>
          </p:nvPr>
        </p:nvSpPr>
        <p:spPr/>
        <p:txBody>
          <a:bodyPr/>
          <a:lstStyle/>
          <a:p>
            <a:fld id="{59BEEE76-903E-4D07-B460-E870F5DB5F10}" type="datetime1">
              <a:rPr lang="de-DE" smtClean="0"/>
              <a:t>08.01.2026</a:t>
            </a:fld>
            <a:endParaRPr lang="de-DE"/>
          </a:p>
        </p:txBody>
      </p:sp>
      <p:sp>
        <p:nvSpPr>
          <p:cNvPr id="6" name="Fußzeilenplatzhalter 5">
            <a:extLst>
              <a:ext uri="{FF2B5EF4-FFF2-40B4-BE49-F238E27FC236}">
                <a16:creationId xmlns:a16="http://schemas.microsoft.com/office/drawing/2014/main" id="{7953C4CA-CC9F-4E3C-AD06-D2AC078BC278}"/>
              </a:ext>
            </a:extLst>
          </p:cNvPr>
          <p:cNvSpPr>
            <a:spLocks noGrp="1"/>
          </p:cNvSpPr>
          <p:nvPr>
            <p:ph type="ftr" sz="quarter" idx="11"/>
          </p:nvPr>
        </p:nvSpPr>
        <p:spPr/>
        <p:txBody>
          <a:bodyPr/>
          <a:lstStyle/>
          <a:p>
            <a:r>
              <a:rPr lang="de-DE"/>
              <a:t>Überregionale Beraterinfo Klimastrategie</a:t>
            </a:r>
          </a:p>
        </p:txBody>
      </p:sp>
      <p:sp>
        <p:nvSpPr>
          <p:cNvPr id="7" name="Foliennummernplatzhalter 6">
            <a:extLst>
              <a:ext uri="{FF2B5EF4-FFF2-40B4-BE49-F238E27FC236}">
                <a16:creationId xmlns:a16="http://schemas.microsoft.com/office/drawing/2014/main" id="{9510AB26-68F9-4584-9138-3F9BF93E5D7C}"/>
              </a:ext>
            </a:extLst>
          </p:cNvPr>
          <p:cNvSpPr>
            <a:spLocks noGrp="1"/>
          </p:cNvSpPr>
          <p:nvPr>
            <p:ph type="sldNum" sz="quarter" idx="12"/>
          </p:nvPr>
        </p:nvSpPr>
        <p:spPr>
          <a:xfrm>
            <a:off x="11284000" y="6356350"/>
            <a:ext cx="514351" cy="360000"/>
          </a:xfrm>
        </p:spPr>
        <p:txBody>
          <a:bodyPr/>
          <a:lstStyle/>
          <a:p>
            <a:fld id="{B8C74871-A284-4AA3-B12A-BBE28781DF4B}" type="slidenum">
              <a:rPr lang="de-DE" smtClean="0"/>
              <a:t>‹#›</a:t>
            </a:fld>
            <a:endParaRPr lang="de-DE"/>
          </a:p>
        </p:txBody>
      </p:sp>
      <p:sp>
        <p:nvSpPr>
          <p:cNvPr id="10" name="Titelplatzhalter 1">
            <a:extLst>
              <a:ext uri="{FF2B5EF4-FFF2-40B4-BE49-F238E27FC236}">
                <a16:creationId xmlns:a16="http://schemas.microsoft.com/office/drawing/2014/main" id="{1EA62C8C-7F56-4DEF-9EFF-D5E983043B7F}"/>
              </a:ext>
            </a:extLst>
          </p:cNvPr>
          <p:cNvSpPr>
            <a:spLocks noGrp="1"/>
          </p:cNvSpPr>
          <p:nvPr>
            <p:ph type="title"/>
          </p:nvPr>
        </p:nvSpPr>
        <p:spPr>
          <a:xfrm>
            <a:off x="623888" y="412295"/>
            <a:ext cx="9864000" cy="576000"/>
          </a:xfrm>
          <a:prstGeom prst="rect">
            <a:avLst/>
          </a:prstGeom>
        </p:spPr>
        <p:txBody>
          <a:bodyPr vert="horz" lIns="0" tIns="45720" rIns="91440" bIns="45720" rtlCol="0" anchor="ctr">
            <a:noAutofit/>
          </a:bodyPr>
          <a:lstStyle>
            <a:lvl1pPr>
              <a:defRPr sz="3600"/>
            </a:lvl1pPr>
          </a:lstStyle>
          <a:p>
            <a:r>
              <a:rPr lang="de-DE"/>
              <a:t>Mastertitelformat bearbeiten</a:t>
            </a:r>
          </a:p>
        </p:txBody>
      </p:sp>
      <p:sp>
        <p:nvSpPr>
          <p:cNvPr id="11" name="Textplatzhalter 7">
            <a:extLst>
              <a:ext uri="{FF2B5EF4-FFF2-40B4-BE49-F238E27FC236}">
                <a16:creationId xmlns:a16="http://schemas.microsoft.com/office/drawing/2014/main" id="{B9707207-9A1A-4BF7-884B-9060FE1047D5}"/>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6576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79A35-D07E-4CD1-B37F-868DF04F0CFB}"/>
              </a:ext>
            </a:extLst>
          </p:cNvPr>
          <p:cNvSpPr>
            <a:spLocks noGrp="1"/>
          </p:cNvSpPr>
          <p:nvPr>
            <p:ph type="title"/>
          </p:nvPr>
        </p:nvSpPr>
        <p:spPr/>
        <p:txBody>
          <a:bodyPr>
            <a:noAutofit/>
          </a:bodyPr>
          <a:lstStyle>
            <a:lvl1pPr>
              <a:defRPr sz="3600"/>
            </a:lvl1pPr>
          </a:lstStyle>
          <a:p>
            <a:r>
              <a:rPr lang="de-DE"/>
              <a:t>Titelmasterformat durch Klicken bearbeiten</a:t>
            </a:r>
          </a:p>
        </p:txBody>
      </p:sp>
      <p:sp>
        <p:nvSpPr>
          <p:cNvPr id="3" name="Datumsplatzhalter 2">
            <a:extLst>
              <a:ext uri="{FF2B5EF4-FFF2-40B4-BE49-F238E27FC236}">
                <a16:creationId xmlns:a16="http://schemas.microsoft.com/office/drawing/2014/main" id="{3559A574-6608-4819-8401-193D4B1B3E71}"/>
              </a:ext>
            </a:extLst>
          </p:cNvPr>
          <p:cNvSpPr>
            <a:spLocks noGrp="1"/>
          </p:cNvSpPr>
          <p:nvPr>
            <p:ph type="dt" sz="half" idx="10"/>
          </p:nvPr>
        </p:nvSpPr>
        <p:spPr/>
        <p:txBody>
          <a:bodyPr/>
          <a:lstStyle/>
          <a:p>
            <a:fld id="{576EDAD9-3036-4C66-BB11-9A0E1B2BA592}" type="datetime1">
              <a:rPr lang="de-DE" smtClean="0"/>
              <a:t>08.01.2026</a:t>
            </a:fld>
            <a:endParaRPr lang="de-DE"/>
          </a:p>
        </p:txBody>
      </p:sp>
      <p:sp>
        <p:nvSpPr>
          <p:cNvPr id="4" name="Fußzeilenplatzhalter 3">
            <a:extLst>
              <a:ext uri="{FF2B5EF4-FFF2-40B4-BE49-F238E27FC236}">
                <a16:creationId xmlns:a16="http://schemas.microsoft.com/office/drawing/2014/main" id="{497CFA26-AF76-47AD-88CC-74681001A10B}"/>
              </a:ext>
            </a:extLst>
          </p:cNvPr>
          <p:cNvSpPr>
            <a:spLocks noGrp="1"/>
          </p:cNvSpPr>
          <p:nvPr>
            <p:ph type="ftr" sz="quarter" idx="11"/>
          </p:nvPr>
        </p:nvSpPr>
        <p:spPr>
          <a:xfrm>
            <a:off x="1721167" y="6356350"/>
            <a:ext cx="8092533" cy="360000"/>
          </a:xfrm>
        </p:spPr>
        <p:txBody>
          <a:bodyPr/>
          <a:lstStyle/>
          <a:p>
            <a:endParaRPr lang="de-DE"/>
          </a:p>
        </p:txBody>
      </p:sp>
      <p:sp>
        <p:nvSpPr>
          <p:cNvPr id="5" name="Foliennummernplatzhalter 4">
            <a:extLst>
              <a:ext uri="{FF2B5EF4-FFF2-40B4-BE49-F238E27FC236}">
                <a16:creationId xmlns:a16="http://schemas.microsoft.com/office/drawing/2014/main" id="{727C4419-FE9F-4D18-A943-3F9E61C41607}"/>
              </a:ext>
            </a:extLst>
          </p:cNvPr>
          <p:cNvSpPr>
            <a:spLocks noGrp="1"/>
          </p:cNvSpPr>
          <p:nvPr>
            <p:ph type="sldNum" sz="quarter" idx="12"/>
          </p:nvPr>
        </p:nvSpPr>
        <p:spPr/>
        <p:txBody>
          <a:bodyPr/>
          <a:lstStyle/>
          <a:p>
            <a:fld id="{B8C74871-A284-4AA3-B12A-BBE28781DF4B}" type="slidenum">
              <a:rPr lang="de-DE" smtClean="0"/>
              <a:t>‹#›</a:t>
            </a:fld>
            <a:endParaRPr lang="de-DE"/>
          </a:p>
        </p:txBody>
      </p:sp>
      <p:sp>
        <p:nvSpPr>
          <p:cNvPr id="6" name="Textplatzhalter 7">
            <a:extLst>
              <a:ext uri="{FF2B5EF4-FFF2-40B4-BE49-F238E27FC236}">
                <a16:creationId xmlns:a16="http://schemas.microsoft.com/office/drawing/2014/main" id="{312E52C9-723E-41CC-B8B0-291BF7310A1D}"/>
              </a:ext>
            </a:extLst>
          </p:cNvPr>
          <p:cNvSpPr>
            <a:spLocks noGrp="1"/>
          </p:cNvSpPr>
          <p:nvPr>
            <p:ph type="body" sz="quarter" idx="13"/>
          </p:nvPr>
        </p:nvSpPr>
        <p:spPr>
          <a:xfrm>
            <a:off x="623888" y="1023258"/>
            <a:ext cx="9864725" cy="419100"/>
          </a:xfrm>
          <a:prstGeom prst="rect">
            <a:avLst/>
          </a:prstGeom>
        </p:spPr>
        <p:txBody>
          <a:bodyPr lIns="0">
            <a:noAutofit/>
          </a:bodyPr>
          <a:lstStyle>
            <a:lvl1pPr marL="0" indent="0">
              <a:buNone/>
              <a:defRPr sz="2800">
                <a:solidFill>
                  <a:schemeClr val="accent2"/>
                </a:solidFill>
              </a:defRPr>
            </a:lvl1pPr>
          </a:lstStyle>
          <a:p>
            <a:pPr lvl="0"/>
            <a:r>
              <a:rPr lang="de-DE"/>
              <a:t>Textmasterformat bearbeiten</a:t>
            </a:r>
          </a:p>
        </p:txBody>
      </p:sp>
    </p:spTree>
    <p:extLst>
      <p:ext uri="{BB962C8B-B14F-4D97-AF65-F5344CB8AC3E}">
        <p14:creationId xmlns:p14="http://schemas.microsoft.com/office/powerpoint/2010/main" val="4272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p:bg>
      <p:bgPr>
        <a:solidFill>
          <a:srgbClr val="FFFFFF"/>
        </a:solidFill>
        <a:effectLst/>
      </p:bgPr>
    </p:bg>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24A87C3-5010-519C-1F6C-474CF7D4922E}"/>
              </a:ext>
            </a:extLst>
          </p:cNvPr>
          <p:cNvSpPr/>
          <p:nvPr/>
        </p:nvSpPr>
        <p:spPr>
          <a:xfrm>
            <a:off x="0" y="3768315"/>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Content Placeholder 2">
            <a:extLst>
              <a:ext uri="{FF2B5EF4-FFF2-40B4-BE49-F238E27FC236}">
                <a16:creationId xmlns:a16="http://schemas.microsoft.com/office/drawing/2014/main" id="{4390EBBE-CF89-359A-1BF0-9AD1D216E011}"/>
              </a:ext>
            </a:extLst>
          </p:cNvPr>
          <p:cNvSpPr txBox="1">
            <a:spLocks noGrp="1"/>
          </p:cNvSpPr>
          <p:nvPr>
            <p:ph idx="4294967295"/>
          </p:nvPr>
        </p:nvSpPr>
        <p:spPr>
          <a:xfrm>
            <a:off x="838203" y="2742706"/>
            <a:ext cx="6810944" cy="750603"/>
          </a:xfrm>
        </p:spPr>
        <p:txBody>
          <a:bodyPr/>
          <a:lstStyle>
            <a:lvl1pPr marL="0" indent="0">
              <a:buNone/>
              <a:defRPr lang="en-US" sz="4400" b="1"/>
            </a:lvl1pPr>
          </a:lstStyle>
          <a:p>
            <a:pPr lvl="0"/>
            <a:r>
              <a:rPr lang="en-US"/>
              <a:t>Write here your title!</a:t>
            </a:r>
          </a:p>
        </p:txBody>
      </p:sp>
      <p:sp>
        <p:nvSpPr>
          <p:cNvPr id="4" name="Content Placeholder 8">
            <a:extLst>
              <a:ext uri="{FF2B5EF4-FFF2-40B4-BE49-F238E27FC236}">
                <a16:creationId xmlns:a16="http://schemas.microsoft.com/office/drawing/2014/main" id="{6B1F11C7-EEEC-EED1-37E4-B3EA5CA60891}"/>
              </a:ext>
            </a:extLst>
          </p:cNvPr>
          <p:cNvSpPr txBox="1">
            <a:spLocks noGrp="1"/>
          </p:cNvSpPr>
          <p:nvPr>
            <p:ph idx="4294967295"/>
          </p:nvPr>
        </p:nvSpPr>
        <p:spPr>
          <a:xfrm>
            <a:off x="838203" y="3527343"/>
            <a:ext cx="6898663" cy="526447"/>
          </a:xfrm>
        </p:spPr>
        <p:txBody>
          <a:bodyPr>
            <a:noAutofit/>
          </a:bodyPr>
          <a:lstStyle>
            <a:lvl1pPr marL="0" indent="0">
              <a:buNone/>
              <a:defRPr lang="en-GB" sz="1400"/>
            </a:lvl1pPr>
          </a:lstStyle>
          <a:p>
            <a:pPr lvl="0"/>
            <a:r>
              <a:rPr lang="en-GB"/>
              <a:t>Name and organisation of the speaker/event name/ date xx/xx/xx</a:t>
            </a:r>
          </a:p>
        </p:txBody>
      </p:sp>
      <p:sp>
        <p:nvSpPr>
          <p:cNvPr id="5" name="Subtítulo 2">
            <a:extLst>
              <a:ext uri="{FF2B5EF4-FFF2-40B4-BE49-F238E27FC236}">
                <a16:creationId xmlns:a16="http://schemas.microsoft.com/office/drawing/2014/main" id="{D4B851AF-72BA-CA86-1FB3-E91502F0067F}"/>
              </a:ext>
            </a:extLst>
          </p:cNvPr>
          <p:cNvSpPr txBox="1"/>
          <p:nvPr/>
        </p:nvSpPr>
        <p:spPr>
          <a:xfrm>
            <a:off x="7182200" y="5754438"/>
            <a:ext cx="4163052" cy="622240"/>
          </a:xfrm>
          <a:prstGeom prst="rect">
            <a:avLst/>
          </a:prstGeom>
          <a:noFill/>
          <a:ln cap="flat">
            <a:noFill/>
          </a:ln>
        </p:spPr>
        <p:txBody>
          <a:bodyPr vert="horz" wrap="square" lIns="91440" tIns="45720" rIns="91440" bIns="45720" anchor="t" anchorCtr="0" compatLnSpc="1">
            <a:norm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D3785D"/>
                </a:solidFill>
                <a:uFillTx/>
                <a:latin typeface="Century Gothic" pitchFamily="34"/>
              </a:rPr>
              <a:t>OrganicClimateNET</a:t>
            </a:r>
            <a:r>
              <a:rPr lang="en-GB" sz="1400" b="1" i="0" u="none" strike="noStrike" kern="1200" cap="none" spc="0" baseline="0">
                <a:solidFill>
                  <a:srgbClr val="4F3D16"/>
                </a:solidFill>
                <a:uFillTx/>
                <a:latin typeface="Century Gothic" pitchFamily="34"/>
              </a:rPr>
              <a:t> </a:t>
            </a:r>
            <a:r>
              <a:rPr lang="en-GB" sz="1400" b="1" i="0" u="none" strike="noStrike" kern="1200" cap="none" spc="0" baseline="0">
                <a:solidFill>
                  <a:srgbClr val="3F405B"/>
                </a:solidFill>
                <a:uFillTx/>
                <a:latin typeface="Century Gothic" pitchFamily="34"/>
              </a:rPr>
              <a:t>PROJECT</a:t>
            </a:r>
          </a:p>
        </p:txBody>
      </p:sp>
      <p:pic>
        <p:nvPicPr>
          <p:cNvPr id="6" name="Picture 4" descr="A black background with orange letters&#10;&#10;Description automatically generated">
            <a:extLst>
              <a:ext uri="{FF2B5EF4-FFF2-40B4-BE49-F238E27FC236}">
                <a16:creationId xmlns:a16="http://schemas.microsoft.com/office/drawing/2014/main" id="{47846D8F-3453-69C3-57AE-0FAE4CB0158D}"/>
              </a:ext>
            </a:extLst>
          </p:cNvPr>
          <p:cNvPicPr>
            <a:picLocks noChangeAspect="1"/>
          </p:cNvPicPr>
          <p:nvPr/>
        </p:nvPicPr>
        <p:blipFill>
          <a:blip r:embed="rId2"/>
          <a:stretch>
            <a:fillRect/>
          </a:stretch>
        </p:blipFill>
        <p:spPr>
          <a:xfrm>
            <a:off x="6096003" y="4631637"/>
            <a:ext cx="6063477" cy="1106588"/>
          </a:xfrm>
          <a:prstGeom prst="rect">
            <a:avLst/>
          </a:prstGeom>
          <a:noFill/>
          <a:ln cap="flat">
            <a:noFill/>
          </a:ln>
        </p:spPr>
      </p:pic>
      <p:cxnSp>
        <p:nvCxnSpPr>
          <p:cNvPr id="7" name="Straight Connector 6">
            <a:extLst>
              <a:ext uri="{FF2B5EF4-FFF2-40B4-BE49-F238E27FC236}">
                <a16:creationId xmlns:a16="http://schemas.microsoft.com/office/drawing/2014/main" id="{5E92C654-8805-7027-1F2E-E35192CDFAC8}"/>
              </a:ext>
            </a:extLst>
          </p:cNvPr>
          <p:cNvCxnSpPr/>
          <p:nvPr/>
        </p:nvCxnSpPr>
        <p:spPr>
          <a:xfrm flipV="1">
            <a:off x="0" y="-9034"/>
            <a:ext cx="12191996" cy="613991"/>
          </a:xfrm>
          <a:prstGeom prst="straightConnector1">
            <a:avLst/>
          </a:prstGeom>
          <a:noFill/>
          <a:ln w="19046" cap="flat">
            <a:solidFill>
              <a:srgbClr val="D3785D"/>
            </a:solidFill>
            <a:prstDash val="solid"/>
            <a:miter/>
          </a:ln>
        </p:spPr>
      </p:cxnSp>
      <p:cxnSp>
        <p:nvCxnSpPr>
          <p:cNvPr id="8" name="Straight Connector 7">
            <a:extLst>
              <a:ext uri="{FF2B5EF4-FFF2-40B4-BE49-F238E27FC236}">
                <a16:creationId xmlns:a16="http://schemas.microsoft.com/office/drawing/2014/main" id="{87853A02-5533-14BC-4BFC-6D9125EA2503}"/>
              </a:ext>
            </a:extLst>
          </p:cNvPr>
          <p:cNvCxnSpPr/>
          <p:nvPr/>
        </p:nvCxnSpPr>
        <p:spPr>
          <a:xfrm>
            <a:off x="-51727" y="-96972"/>
            <a:ext cx="12243723" cy="860285"/>
          </a:xfrm>
          <a:prstGeom prst="straightConnector1">
            <a:avLst/>
          </a:prstGeom>
          <a:noFill/>
          <a:ln w="19046" cap="flat">
            <a:solidFill>
              <a:srgbClr val="85B096"/>
            </a:solidFill>
            <a:prstDash val="solid"/>
            <a:miter/>
          </a:ln>
        </p:spPr>
      </p:cxnSp>
      <p:cxnSp>
        <p:nvCxnSpPr>
          <p:cNvPr id="9" name="Straight Connector 31">
            <a:extLst>
              <a:ext uri="{FF2B5EF4-FFF2-40B4-BE49-F238E27FC236}">
                <a16:creationId xmlns:a16="http://schemas.microsoft.com/office/drawing/2014/main" id="{00C61F51-394C-C455-6386-27DEDDA61366}"/>
              </a:ext>
            </a:extLst>
          </p:cNvPr>
          <p:cNvCxnSpPr/>
          <p:nvPr/>
        </p:nvCxnSpPr>
        <p:spPr>
          <a:xfrm>
            <a:off x="6423358" y="5601157"/>
            <a:ext cx="5768638" cy="0"/>
          </a:xfrm>
          <a:prstGeom prst="straightConnector1">
            <a:avLst/>
          </a:prstGeom>
          <a:noFill/>
          <a:ln w="19046" cap="flat">
            <a:solidFill>
              <a:srgbClr val="D3785D"/>
            </a:solidFill>
            <a:prstDash val="solid"/>
            <a:miter/>
            <a:headEnd type="arrow"/>
          </a:ln>
        </p:spPr>
      </p:cxnSp>
      <p:pic>
        <p:nvPicPr>
          <p:cNvPr id="10" name="Picture 8" descr="Blue text on a black background&#10;&#10;Description automatically generated">
            <a:extLst>
              <a:ext uri="{FF2B5EF4-FFF2-40B4-BE49-F238E27FC236}">
                <a16:creationId xmlns:a16="http://schemas.microsoft.com/office/drawing/2014/main" id="{E6AB09F8-8429-7A1A-3BF9-2B72338254CD}"/>
              </a:ext>
            </a:extLst>
          </p:cNvPr>
          <p:cNvPicPr>
            <a:picLocks noChangeAspect="1"/>
          </p:cNvPicPr>
          <p:nvPr/>
        </p:nvPicPr>
        <p:blipFill>
          <a:blip r:embed="rId3"/>
          <a:srcRect/>
          <a:stretch>
            <a:fillRect/>
          </a:stretch>
        </p:blipFill>
        <p:spPr>
          <a:xfrm>
            <a:off x="327775" y="5907216"/>
            <a:ext cx="2256153" cy="472443"/>
          </a:xfrm>
          <a:prstGeom prst="rect">
            <a:avLst/>
          </a:prstGeom>
          <a:noFill/>
          <a:ln cap="flat">
            <a:noFill/>
          </a:ln>
        </p:spPr>
      </p:pic>
      <p:sp>
        <p:nvSpPr>
          <p:cNvPr id="11" name="Rechteck 1">
            <a:extLst>
              <a:ext uri="{FF2B5EF4-FFF2-40B4-BE49-F238E27FC236}">
                <a16:creationId xmlns:a16="http://schemas.microsoft.com/office/drawing/2014/main" id="{C512BEBC-6D27-20B8-3AC1-21897CA51D82}"/>
              </a:ext>
            </a:extLst>
          </p:cNvPr>
          <p:cNvSpPr/>
          <p:nvPr/>
        </p:nvSpPr>
        <p:spPr>
          <a:xfrm>
            <a:off x="327775" y="5421852"/>
            <a:ext cx="3736366" cy="41549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000000"/>
                </a:solidFill>
                <a:uFillTx/>
                <a:latin typeface="Calibri" pitchFamily="34"/>
                <a:ea typeface="Times New Roman" pitchFamily="18"/>
                <a:cs typeface="Times New Roman" pitchFamily="18"/>
              </a:rPr>
              <a:t>This project is co-funded by the European Union and the Swiss State Secretariat for Education, Research and Innovation (SERI)</a:t>
            </a:r>
            <a:endParaRPr lang="en-GB" sz="1050" b="0" i="0" u="none" strike="noStrike" kern="1200" cap="none" spc="0" baseline="0">
              <a:solidFill>
                <a:srgbClr val="000000"/>
              </a:solidFill>
              <a:uFillTx/>
              <a:latin typeface="Calibri"/>
            </a:endParaRPr>
          </a:p>
        </p:txBody>
      </p:sp>
      <p:pic>
        <p:nvPicPr>
          <p:cNvPr id="12" name="Grafik 16">
            <a:extLst>
              <a:ext uri="{FF2B5EF4-FFF2-40B4-BE49-F238E27FC236}">
                <a16:creationId xmlns:a16="http://schemas.microsoft.com/office/drawing/2014/main" id="{2985DD1A-FA31-5B34-B905-FE658EB65A75}"/>
              </a:ext>
            </a:extLst>
          </p:cNvPr>
          <p:cNvPicPr>
            <a:picLocks noChangeAspect="1"/>
          </p:cNvPicPr>
          <p:nvPr/>
        </p:nvPicPr>
        <p:blipFill>
          <a:blip r:embed="rId4"/>
          <a:srcRect l="-1424" t="25775" r="50890" b="-5191"/>
          <a:stretch>
            <a:fillRect/>
          </a:stretch>
        </p:blipFill>
        <p:spPr>
          <a:xfrm>
            <a:off x="2524539" y="5892247"/>
            <a:ext cx="2107097" cy="839949"/>
          </a:xfrm>
          <a:prstGeom prst="rect">
            <a:avLst/>
          </a:prstGeom>
          <a:noFill/>
          <a:ln cap="flat">
            <a:noFill/>
          </a:ln>
        </p:spPr>
      </p:pic>
      <p:sp>
        <p:nvSpPr>
          <p:cNvPr id="13" name="Rechteck 3">
            <a:extLst>
              <a:ext uri="{FF2B5EF4-FFF2-40B4-BE49-F238E27FC236}">
                <a16:creationId xmlns:a16="http://schemas.microsoft.com/office/drawing/2014/main" id="{1DF3DE0E-9FE0-1C7B-4501-0634FC738021}"/>
              </a:ext>
            </a:extLst>
          </p:cNvPr>
          <p:cNvSpPr/>
          <p:nvPr/>
        </p:nvSpPr>
        <p:spPr>
          <a:xfrm>
            <a:off x="8735244" y="6035222"/>
            <a:ext cx="2610008"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3F405B"/>
                </a:solidFill>
                <a:uFillTx/>
                <a:latin typeface="Century Gothic" pitchFamily="34"/>
              </a:rPr>
              <a:t>Grant Agreement No. 101136880</a:t>
            </a:r>
            <a:endParaRPr lang="en-GB" sz="1400" b="1" i="0" u="none" strike="noStrike" kern="1200" cap="none" spc="0" baseline="0">
              <a:solidFill>
                <a:srgbClr val="3F405B"/>
              </a:solidFill>
              <a:uFillTx/>
              <a:latin typeface="Century Gothic" pitchFamily="34"/>
            </a:endParaRPr>
          </a:p>
        </p:txBody>
      </p:sp>
    </p:spTree>
    <p:extLst>
      <p:ext uri="{BB962C8B-B14F-4D97-AF65-F5344CB8AC3E}">
        <p14:creationId xmlns:p14="http://schemas.microsoft.com/office/powerpoint/2010/main" val="119412269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dex">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5C00E9F-A026-B39A-3CA3-B66A0AB79758}"/>
              </a:ext>
            </a:extLst>
          </p:cNvPr>
          <p:cNvSpPr txBox="1">
            <a:spLocks noGrp="1"/>
          </p:cNvSpPr>
          <p:nvPr>
            <p:ph type="title"/>
          </p:nvPr>
        </p:nvSpPr>
        <p:spPr>
          <a:xfrm>
            <a:off x="693819" y="413253"/>
            <a:ext cx="10515600" cy="1325559"/>
          </a:xfrm>
        </p:spPr>
        <p:txBody>
          <a:bodyPr/>
          <a:lstStyle>
            <a:lvl1pPr>
              <a:defRPr lang="en-US"/>
            </a:lvl1pPr>
          </a:lstStyle>
          <a:p>
            <a:pPr lvl="0"/>
            <a:r>
              <a:rPr lang="en-US"/>
              <a:t>Click to edit Index Title</a:t>
            </a:r>
            <a:endParaRPr lang="en-GB"/>
          </a:p>
        </p:txBody>
      </p:sp>
      <p:sp>
        <p:nvSpPr>
          <p:cNvPr id="3" name="Slide Number Placeholder 9">
            <a:extLst>
              <a:ext uri="{FF2B5EF4-FFF2-40B4-BE49-F238E27FC236}">
                <a16:creationId xmlns:a16="http://schemas.microsoft.com/office/drawing/2014/main" id="{033C8D09-1A15-6423-18CB-E19112F74097}"/>
              </a:ext>
            </a:extLst>
          </p:cNvPr>
          <p:cNvSpPr txBox="1">
            <a:spLocks noGrp="1"/>
          </p:cNvSpPr>
          <p:nvPr>
            <p:ph type="sldNum" sz="quarter" idx="8"/>
          </p:nvPr>
        </p:nvSpPr>
        <p:spPr/>
        <p:txBody>
          <a:bodyPr/>
          <a:lstStyle>
            <a:lvl1pPr>
              <a:defRPr/>
            </a:lvl1pPr>
          </a:lstStyle>
          <a:p>
            <a:pPr lvl="0"/>
            <a:fld id="{ADCCFF40-2A4E-4932-8CC5-BE2A39E9B69D}" type="slidenum">
              <a:t>‹#›</a:t>
            </a:fld>
            <a:endParaRPr lang="en-GB"/>
          </a:p>
        </p:txBody>
      </p:sp>
      <p:sp>
        <p:nvSpPr>
          <p:cNvPr id="4" name="Text Placeholder 3">
            <a:extLst>
              <a:ext uri="{FF2B5EF4-FFF2-40B4-BE49-F238E27FC236}">
                <a16:creationId xmlns:a16="http://schemas.microsoft.com/office/drawing/2014/main" id="{C028143B-8863-4320-F1B1-479AA1B00FD8}"/>
              </a:ext>
            </a:extLst>
          </p:cNvPr>
          <p:cNvSpPr txBox="1">
            <a:spLocks noGrp="1"/>
          </p:cNvSpPr>
          <p:nvPr>
            <p:ph type="body" idx="4294967295"/>
          </p:nvPr>
        </p:nvSpPr>
        <p:spPr>
          <a:xfrm>
            <a:off x="693736" y="1914525"/>
            <a:ext cx="10515600" cy="3971925"/>
          </a:xfrm>
        </p:spPr>
        <p:txBody>
          <a:bodyPr/>
          <a:lstStyle>
            <a:lvl1pPr>
              <a:buFont typeface="Calibri Light"/>
              <a:buAutoNum type="arabicPeriod"/>
              <a:defRPr lang="en-US"/>
            </a:lvl1pPr>
            <a:lvl2pPr>
              <a:buFont typeface="Calibri Light"/>
              <a:buAutoNum type="arabicPeriod"/>
              <a:defRPr lang="en-US"/>
            </a:lvl2pPr>
            <a:lvl3pPr>
              <a:buFont typeface="Calibri Light"/>
              <a:buAutoNum type="arabicPeriod"/>
              <a:defRPr lang="en-US"/>
            </a:lvl3pPr>
            <a:lvl4pPr>
              <a:buFont typeface="Calibri Light"/>
              <a:buAutoNum type="arabicPeriod"/>
              <a:defRPr lang="en-US"/>
            </a:lvl4pPr>
            <a:lvl5pPr>
              <a:buFont typeface="Calibri Light"/>
              <a:buAutoNum type="arabicPeriod"/>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13">
            <a:extLst>
              <a:ext uri="{FF2B5EF4-FFF2-40B4-BE49-F238E27FC236}">
                <a16:creationId xmlns:a16="http://schemas.microsoft.com/office/drawing/2014/main" id="{40007E82-2EE3-E9C9-4B8A-3C6F9A46FDEA}"/>
              </a:ext>
            </a:extLst>
          </p:cNvPr>
          <p:cNvCxnSpPr/>
          <p:nvPr/>
        </p:nvCxnSpPr>
        <p:spPr>
          <a:xfrm>
            <a:off x="0" y="0"/>
            <a:ext cx="255035" cy="6858000"/>
          </a:xfrm>
          <a:prstGeom prst="straightConnector1">
            <a:avLst/>
          </a:prstGeom>
          <a:noFill/>
          <a:ln w="19046" cap="flat">
            <a:solidFill>
              <a:srgbClr val="D3785D"/>
            </a:solidFill>
            <a:prstDash val="solid"/>
            <a:miter/>
          </a:ln>
        </p:spPr>
      </p:cxnSp>
      <p:cxnSp>
        <p:nvCxnSpPr>
          <p:cNvPr id="6" name="Straight Connector 14">
            <a:extLst>
              <a:ext uri="{FF2B5EF4-FFF2-40B4-BE49-F238E27FC236}">
                <a16:creationId xmlns:a16="http://schemas.microsoft.com/office/drawing/2014/main" id="{981BBE93-7F9A-4D40-91DE-7D6DEF90BAFE}"/>
              </a:ext>
            </a:extLst>
          </p:cNvPr>
          <p:cNvCxnSpPr/>
          <p:nvPr/>
        </p:nvCxnSpPr>
        <p:spPr>
          <a:xfrm flipH="1">
            <a:off x="-9921" y="-18699"/>
            <a:ext cx="385666" cy="7257702"/>
          </a:xfrm>
          <a:prstGeom prst="straightConnector1">
            <a:avLst/>
          </a:prstGeom>
          <a:noFill/>
          <a:ln w="19046" cap="flat">
            <a:solidFill>
              <a:srgbClr val="496D56"/>
            </a:solidFill>
            <a:prstDash val="solid"/>
            <a:miter/>
          </a:ln>
        </p:spPr>
      </p:cxnSp>
      <p:pic>
        <p:nvPicPr>
          <p:cNvPr id="7" name="Picture 17" descr="A black background with orange letters&#10;&#10;Description automatically generated">
            <a:extLst>
              <a:ext uri="{FF2B5EF4-FFF2-40B4-BE49-F238E27FC236}">
                <a16:creationId xmlns:a16="http://schemas.microsoft.com/office/drawing/2014/main" id="{E82771BE-C802-56E8-D49C-6CAD23B34E6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8" name="Flowchart: Manual Input 18">
            <a:extLst>
              <a:ext uri="{FF2B5EF4-FFF2-40B4-BE49-F238E27FC236}">
                <a16:creationId xmlns:a16="http://schemas.microsoft.com/office/drawing/2014/main" id="{259F566D-A7E4-A663-3622-3F115D0C79B1}"/>
              </a:ext>
            </a:extLst>
          </p:cNvPr>
          <p:cNvSpPr/>
          <p:nvPr/>
        </p:nvSpPr>
        <p:spPr>
          <a:xfrm rot="5400013">
            <a:off x="-3269241" y="2839756"/>
            <a:ext cx="6876699" cy="1197187"/>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9" name="Straight Connector 31">
            <a:extLst>
              <a:ext uri="{FF2B5EF4-FFF2-40B4-BE49-F238E27FC236}">
                <a16:creationId xmlns:a16="http://schemas.microsoft.com/office/drawing/2014/main" id="{4F42FF66-9093-2965-3972-5B47DEC8B4E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019649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BA286-9D2D-959B-E257-3A52C1636048}"/>
              </a:ext>
            </a:extLst>
          </p:cNvPr>
          <p:cNvSpPr txBox="1">
            <a:spLocks noGrp="1"/>
          </p:cNvSpPr>
          <p:nvPr>
            <p:ph type="title"/>
          </p:nvPr>
        </p:nvSpPr>
        <p:spPr>
          <a:xfrm>
            <a:off x="3363903" y="3397005"/>
            <a:ext cx="5251454" cy="1192459"/>
          </a:xfrm>
        </p:spPr>
        <p:txBody>
          <a:bodyPr>
            <a:noAutofit/>
          </a:bodyPr>
          <a:lstStyle>
            <a:lvl1pPr>
              <a:defRPr/>
            </a:lvl1pPr>
          </a:lstStyle>
          <a:p>
            <a:pPr lvl="0"/>
            <a:r>
              <a:rPr lang="es-ES"/>
              <a:t>Título de sección </a:t>
            </a:r>
            <a:endParaRPr lang="en-GB"/>
          </a:p>
        </p:txBody>
      </p:sp>
      <p:sp>
        <p:nvSpPr>
          <p:cNvPr id="3" name="Marcador de texto 2">
            <a:extLst>
              <a:ext uri="{FF2B5EF4-FFF2-40B4-BE49-F238E27FC236}">
                <a16:creationId xmlns:a16="http://schemas.microsoft.com/office/drawing/2014/main" id="{E5FC7C26-CA70-E151-2F07-A5C2B7436058}"/>
              </a:ext>
            </a:extLst>
          </p:cNvPr>
          <p:cNvSpPr txBox="1">
            <a:spLocks noGrp="1"/>
          </p:cNvSpPr>
          <p:nvPr>
            <p:ph type="body" idx="4294967295"/>
          </p:nvPr>
        </p:nvSpPr>
        <p:spPr>
          <a:xfrm>
            <a:off x="3357557" y="4606930"/>
            <a:ext cx="5251454" cy="1112678"/>
          </a:xfrm>
        </p:spPr>
        <p:txBody>
          <a:bodyPr anchor="ctr"/>
          <a:lstStyle>
            <a:lvl1pPr marL="0" indent="0">
              <a:buNone/>
              <a:defRPr sz="1800"/>
            </a:lvl1pPr>
          </a:lstStyle>
          <a:p>
            <a:pPr lvl="0"/>
            <a:r>
              <a:rPr lang="es-ES"/>
              <a:t>Haga clic para modificar los estilos de texto del patrón</a:t>
            </a:r>
          </a:p>
        </p:txBody>
      </p:sp>
      <p:pic>
        <p:nvPicPr>
          <p:cNvPr id="4" name="Picture 14" descr="A circular logo with different colored circles&#10;&#10;Description automatically generated with medium confidence">
            <a:extLst>
              <a:ext uri="{FF2B5EF4-FFF2-40B4-BE49-F238E27FC236}">
                <a16:creationId xmlns:a16="http://schemas.microsoft.com/office/drawing/2014/main" id="{5FA9BE32-1676-2A56-CEC2-F0DF257A805D}"/>
              </a:ext>
            </a:extLst>
          </p:cNvPr>
          <p:cNvPicPr>
            <a:picLocks noChangeAspect="1"/>
          </p:cNvPicPr>
          <p:nvPr/>
        </p:nvPicPr>
        <p:blipFill>
          <a:blip r:embed="rId2"/>
          <a:stretch>
            <a:fillRect/>
          </a:stretch>
        </p:blipFill>
        <p:spPr>
          <a:xfrm>
            <a:off x="511167" y="3133292"/>
            <a:ext cx="2852735" cy="2852735"/>
          </a:xfrm>
          <a:prstGeom prst="rect">
            <a:avLst/>
          </a:prstGeom>
          <a:noFill/>
          <a:ln cap="flat">
            <a:noFill/>
          </a:ln>
        </p:spPr>
      </p:pic>
      <p:sp>
        <p:nvSpPr>
          <p:cNvPr id="5" name="Picture Placeholder 18">
            <a:extLst>
              <a:ext uri="{FF2B5EF4-FFF2-40B4-BE49-F238E27FC236}">
                <a16:creationId xmlns:a16="http://schemas.microsoft.com/office/drawing/2014/main" id="{C120E2F4-66B8-A997-167F-A6167B859A17}"/>
              </a:ext>
            </a:extLst>
          </p:cNvPr>
          <p:cNvSpPr txBox="1">
            <a:spLocks noGrp="1"/>
          </p:cNvSpPr>
          <p:nvPr>
            <p:ph type="pic" idx="4294967295"/>
          </p:nvPr>
        </p:nvSpPr>
        <p:spPr>
          <a:xfrm>
            <a:off x="8880113" y="0"/>
            <a:ext cx="3311883" cy="6107113"/>
          </a:xfrm>
        </p:spPr>
        <p:txBody>
          <a:bodyPr/>
          <a:lstStyle>
            <a:lvl1pPr>
              <a:defRPr lang="en-US"/>
            </a:lvl1pPr>
          </a:lstStyle>
          <a:p>
            <a:pPr lvl="0"/>
            <a:endParaRPr lang="en-US"/>
          </a:p>
        </p:txBody>
      </p:sp>
      <p:sp>
        <p:nvSpPr>
          <p:cNvPr id="6" name="Slide Number Placeholder 9">
            <a:extLst>
              <a:ext uri="{FF2B5EF4-FFF2-40B4-BE49-F238E27FC236}">
                <a16:creationId xmlns:a16="http://schemas.microsoft.com/office/drawing/2014/main" id="{72040C63-9358-9B43-5017-44BF9FE07EA9}"/>
              </a:ext>
            </a:extLst>
          </p:cNvPr>
          <p:cNvSpPr txBox="1">
            <a:spLocks noGrp="1"/>
          </p:cNvSpPr>
          <p:nvPr>
            <p:ph type="sldNum" sz="quarter" idx="8"/>
          </p:nvPr>
        </p:nvSpPr>
        <p:spPr/>
        <p:txBody>
          <a:bodyPr/>
          <a:lstStyle>
            <a:lvl1pPr>
              <a:defRPr/>
            </a:lvl1pPr>
          </a:lstStyle>
          <a:p>
            <a:pPr lvl="0"/>
            <a:fld id="{253C1874-E2E7-416E-B61B-A9C053DF37C9}" type="slidenum">
              <a:t>‹#›</a:t>
            </a:fld>
            <a:endParaRPr lang="en-GB"/>
          </a:p>
        </p:txBody>
      </p:sp>
      <p:pic>
        <p:nvPicPr>
          <p:cNvPr id="7" name="Picture 21" descr="A black background with orange letters&#10;&#10;Description automatically generated">
            <a:extLst>
              <a:ext uri="{FF2B5EF4-FFF2-40B4-BE49-F238E27FC236}">
                <a16:creationId xmlns:a16="http://schemas.microsoft.com/office/drawing/2014/main" id="{1E975373-EF8E-E236-6A77-934668F32DAE}"/>
              </a:ext>
            </a:extLst>
          </p:cNvPr>
          <p:cNvPicPr>
            <a:picLocks noChangeAspect="1"/>
          </p:cNvPicPr>
          <p:nvPr/>
        </p:nvPicPr>
        <p:blipFill>
          <a:blip r:embed="rId3"/>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B41F7720-6BB8-D885-DACF-C67B60C087A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227395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5C2E3-8F74-F306-8FFC-F410F1E02985}"/>
              </a:ext>
            </a:extLst>
          </p:cNvPr>
          <p:cNvSpPr txBox="1">
            <a:spLocks noGrp="1"/>
          </p:cNvSpPr>
          <p:nvPr>
            <p:ph type="title"/>
          </p:nvPr>
        </p:nvSpPr>
        <p:spPr>
          <a:xfrm>
            <a:off x="838203" y="329028"/>
            <a:ext cx="10515600" cy="823910"/>
          </a:xfrm>
        </p:spPr>
        <p:txBody>
          <a:bodyPr anchor="t"/>
          <a:lstStyle>
            <a:lvl1pPr>
              <a:defRPr/>
            </a:lvl1pPr>
          </a:lstStyle>
          <a:p>
            <a:pPr lvl="0"/>
            <a:r>
              <a:rPr lang="es-ES"/>
              <a:t>Haga clic para modificar el estilo de</a:t>
            </a:r>
            <a:endParaRPr lang="en-GB"/>
          </a:p>
        </p:txBody>
      </p:sp>
      <p:sp>
        <p:nvSpPr>
          <p:cNvPr id="3" name="Marcador de contenido 2">
            <a:extLst>
              <a:ext uri="{FF2B5EF4-FFF2-40B4-BE49-F238E27FC236}">
                <a16:creationId xmlns:a16="http://schemas.microsoft.com/office/drawing/2014/main" id="{29F07336-0147-0849-CD46-C0BF53801AE8}"/>
              </a:ext>
            </a:extLst>
          </p:cNvPr>
          <p:cNvSpPr txBox="1">
            <a:spLocks noGrp="1"/>
          </p:cNvSpPr>
          <p:nvPr>
            <p:ph idx="4294967295"/>
          </p:nvPr>
        </p:nvSpPr>
        <p:spPr>
          <a:xfrm>
            <a:off x="838203" y="1789526"/>
            <a:ext cx="10515600"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24" descr="A black background with orange letters&#10;&#10;Description automatically generated">
            <a:extLst>
              <a:ext uri="{FF2B5EF4-FFF2-40B4-BE49-F238E27FC236}">
                <a16:creationId xmlns:a16="http://schemas.microsoft.com/office/drawing/2014/main" id="{D9D06ED1-659D-B6F8-2634-3099386F087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Marcador de texto 2">
            <a:extLst>
              <a:ext uri="{FF2B5EF4-FFF2-40B4-BE49-F238E27FC236}">
                <a16:creationId xmlns:a16="http://schemas.microsoft.com/office/drawing/2014/main" id="{406401E6-0355-9F10-B659-C565E6731B21}"/>
              </a:ext>
            </a:extLst>
          </p:cNvPr>
          <p:cNvSpPr txBox="1">
            <a:spLocks noGrp="1"/>
          </p:cNvSpPr>
          <p:nvPr>
            <p:ph type="body" idx="4294967295"/>
          </p:nvPr>
        </p:nvSpPr>
        <p:spPr>
          <a:xfrm>
            <a:off x="838203" y="1063858"/>
            <a:ext cx="8951838" cy="411955"/>
          </a:xfrm>
        </p:spPr>
        <p:txBody>
          <a:bodyPr/>
          <a:lstStyle>
            <a:lvl1pPr marL="0" indent="0">
              <a:buNone/>
              <a:defRPr sz="2400" b="1">
                <a:solidFill>
                  <a:srgbClr val="85B096"/>
                </a:solidFill>
              </a:defRPr>
            </a:lvl1pPr>
          </a:lstStyle>
          <a:p>
            <a:pPr lvl="0"/>
            <a:r>
              <a:rPr lang="es-ES"/>
              <a:t>Haga clic para modificar los estilos de texto del patrón</a:t>
            </a:r>
          </a:p>
        </p:txBody>
      </p:sp>
      <p:sp>
        <p:nvSpPr>
          <p:cNvPr id="6" name="Foliennummernplatzhalter 4">
            <a:extLst>
              <a:ext uri="{FF2B5EF4-FFF2-40B4-BE49-F238E27FC236}">
                <a16:creationId xmlns:a16="http://schemas.microsoft.com/office/drawing/2014/main" id="{D107AC74-19A0-E4D5-733B-283280D8E3A6}"/>
              </a:ext>
            </a:extLst>
          </p:cNvPr>
          <p:cNvSpPr txBox="1">
            <a:spLocks noGrp="1"/>
          </p:cNvSpPr>
          <p:nvPr>
            <p:ph type="sldNum" sz="quarter" idx="8"/>
          </p:nvPr>
        </p:nvSpPr>
        <p:spPr/>
        <p:txBody>
          <a:bodyPr/>
          <a:lstStyle>
            <a:lvl1pPr>
              <a:defRPr/>
            </a:lvl1pPr>
          </a:lstStyle>
          <a:p>
            <a:pPr lvl="0"/>
            <a:fld id="{D0A5291F-A0BF-4D9A-9991-5DD2545801DE}" type="slidenum">
              <a:t>‹#›</a:t>
            </a:fld>
            <a:endParaRPr lang="en-GB"/>
          </a:p>
        </p:txBody>
      </p:sp>
      <p:cxnSp>
        <p:nvCxnSpPr>
          <p:cNvPr id="7" name="Straight Connector 31">
            <a:extLst>
              <a:ext uri="{FF2B5EF4-FFF2-40B4-BE49-F238E27FC236}">
                <a16:creationId xmlns:a16="http://schemas.microsoft.com/office/drawing/2014/main" id="{B363B2B7-9E0B-B75D-7AFB-9B86CC8232D9}"/>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41011572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E773-3EA8-E312-30A9-27BAA20B6FBC}"/>
              </a:ext>
            </a:extLst>
          </p:cNvPr>
          <p:cNvSpPr txBox="1">
            <a:spLocks noGrp="1"/>
          </p:cNvSpPr>
          <p:nvPr>
            <p:ph type="title"/>
          </p:nvPr>
        </p:nvSpPr>
        <p:spPr>
          <a:xfrm>
            <a:off x="838203" y="329028"/>
            <a:ext cx="10515600" cy="1325559"/>
          </a:xfrm>
        </p:spPr>
        <p:txBody>
          <a:bodyPr anchor="t"/>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7266120-E18C-FC44-8BA9-9B38AD6D5C66}"/>
              </a:ext>
            </a:extLst>
          </p:cNvPr>
          <p:cNvSpPr txBox="1">
            <a:spLocks noGrp="1"/>
          </p:cNvSpPr>
          <p:nvPr>
            <p:ph idx="1"/>
          </p:nvPr>
        </p:nvSpPr>
        <p:spPr>
          <a:xfrm>
            <a:off x="838203"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073872B7-EF7B-5310-8CFF-99CBF7E92503}"/>
              </a:ext>
            </a:extLst>
          </p:cNvPr>
          <p:cNvSpPr txBox="1">
            <a:spLocks noGrp="1"/>
          </p:cNvSpPr>
          <p:nvPr>
            <p:ph idx="2"/>
          </p:nvPr>
        </p:nvSpPr>
        <p:spPr>
          <a:xfrm>
            <a:off x="6172200" y="1789526"/>
            <a:ext cx="5181603" cy="4351336"/>
          </a:xfrm>
        </p:spPr>
        <p:txBody>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Slide Number Placeholder 9">
            <a:extLst>
              <a:ext uri="{FF2B5EF4-FFF2-40B4-BE49-F238E27FC236}">
                <a16:creationId xmlns:a16="http://schemas.microsoft.com/office/drawing/2014/main" id="{4E3079F0-5FD0-78CA-7D1D-57EA4888C500}"/>
              </a:ext>
            </a:extLst>
          </p:cNvPr>
          <p:cNvSpPr txBox="1">
            <a:spLocks noGrp="1"/>
          </p:cNvSpPr>
          <p:nvPr>
            <p:ph type="sldNum" sz="quarter" idx="8"/>
          </p:nvPr>
        </p:nvSpPr>
        <p:spPr/>
        <p:txBody>
          <a:bodyPr/>
          <a:lstStyle>
            <a:lvl1pPr>
              <a:defRPr/>
            </a:lvl1pPr>
          </a:lstStyle>
          <a:p>
            <a:pPr lvl="0"/>
            <a:fld id="{D728FC17-FB37-4640-92D4-864E79CFDC50}" type="slidenum">
              <a:t>‹#›</a:t>
            </a:fld>
            <a:endParaRPr lang="en-GB"/>
          </a:p>
        </p:txBody>
      </p:sp>
      <p:pic>
        <p:nvPicPr>
          <p:cNvPr id="6" name="Picture 24" descr="A black background with orange letters&#10;&#10;Description automatically generated">
            <a:extLst>
              <a:ext uri="{FF2B5EF4-FFF2-40B4-BE49-F238E27FC236}">
                <a16:creationId xmlns:a16="http://schemas.microsoft.com/office/drawing/2014/main" id="{21A47DCF-A902-9D7A-3D05-211A9F173AD3}"/>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ABB75C8D-595E-1AA5-077E-46057B464D44}"/>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4765468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3DD59-5E22-3D9C-2F95-5795BC6AE097}"/>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645B341-B876-EE55-F62E-8105B79FCA30}"/>
              </a:ext>
            </a:extLst>
          </p:cNvPr>
          <p:cNvSpPr txBox="1">
            <a:spLocks noGrp="1"/>
          </p:cNvSpPr>
          <p:nvPr>
            <p:ph type="body" idx="1"/>
          </p:nvPr>
        </p:nvSpPr>
        <p:spPr>
          <a:xfrm>
            <a:off x="838203" y="1681160"/>
            <a:ext cx="5157782"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E5CE2C-78C2-3A23-7B06-24F5FE702D34}"/>
              </a:ext>
            </a:extLst>
          </p:cNvPr>
          <p:cNvSpPr txBox="1">
            <a:spLocks noGrp="1"/>
          </p:cNvSpPr>
          <p:nvPr>
            <p:ph idx="2"/>
          </p:nvPr>
        </p:nvSpPr>
        <p:spPr>
          <a:xfrm>
            <a:off x="838203" y="2505071"/>
            <a:ext cx="5157782"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156FD223-3ADD-FFE3-742A-44E4AA128465}"/>
              </a:ext>
            </a:extLst>
          </p:cNvPr>
          <p:cNvSpPr txBox="1">
            <a:spLocks noGrp="1"/>
          </p:cNvSpPr>
          <p:nvPr>
            <p:ph type="body" idx="3"/>
          </p:nvPr>
        </p:nvSpPr>
        <p:spPr>
          <a:xfrm>
            <a:off x="6170608" y="1681160"/>
            <a:ext cx="5183184" cy="823910"/>
          </a:xfrm>
        </p:spPr>
        <p:txBody>
          <a:bodyPr anchor="b"/>
          <a:lstStyle>
            <a:lvl1pPr marL="0" indent="0">
              <a:buNone/>
              <a:defRPr sz="2400" b="1">
                <a:solidFill>
                  <a:srgbClr val="85B096"/>
                </a:solidFill>
              </a:defRPr>
            </a:lvl1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9A0365A-CCA0-FA84-F786-2F453F553A56}"/>
              </a:ext>
            </a:extLst>
          </p:cNvPr>
          <p:cNvSpPr txBox="1">
            <a:spLocks noGrp="1"/>
          </p:cNvSpPr>
          <p:nvPr>
            <p:ph idx="4"/>
          </p:nvPr>
        </p:nvSpPr>
        <p:spPr>
          <a:xfrm>
            <a:off x="6172200" y="2505071"/>
            <a:ext cx="5183184" cy="3684583"/>
          </a:xfr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Slide Number Placeholder 9">
            <a:extLst>
              <a:ext uri="{FF2B5EF4-FFF2-40B4-BE49-F238E27FC236}">
                <a16:creationId xmlns:a16="http://schemas.microsoft.com/office/drawing/2014/main" id="{FA713D13-42C9-8206-674B-7579B8F805E6}"/>
              </a:ext>
            </a:extLst>
          </p:cNvPr>
          <p:cNvSpPr txBox="1">
            <a:spLocks noGrp="1"/>
          </p:cNvSpPr>
          <p:nvPr>
            <p:ph type="sldNum" sz="quarter" idx="8"/>
          </p:nvPr>
        </p:nvSpPr>
        <p:spPr/>
        <p:txBody>
          <a:bodyPr/>
          <a:lstStyle>
            <a:lvl1pPr>
              <a:defRPr/>
            </a:lvl1pPr>
          </a:lstStyle>
          <a:p>
            <a:pPr lvl="0"/>
            <a:fld id="{C4940466-F56F-4B14-BAFE-E70A57C07BE7}" type="slidenum">
              <a:t>‹#›</a:t>
            </a:fld>
            <a:endParaRPr lang="en-GB"/>
          </a:p>
        </p:txBody>
      </p:sp>
      <p:pic>
        <p:nvPicPr>
          <p:cNvPr id="8" name="Picture 22" descr="A black background with orange letters&#10;&#10;Description automatically generated">
            <a:extLst>
              <a:ext uri="{FF2B5EF4-FFF2-40B4-BE49-F238E27FC236}">
                <a16:creationId xmlns:a16="http://schemas.microsoft.com/office/drawing/2014/main" id="{3F98EC05-69A6-BF9C-14EC-A1BDA0375475}"/>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9" name="Straight Connector 31">
            <a:extLst>
              <a:ext uri="{FF2B5EF4-FFF2-40B4-BE49-F238E27FC236}">
                <a16:creationId xmlns:a16="http://schemas.microsoft.com/office/drawing/2014/main" id="{FA44941B-71CC-95FC-3FFE-ABCEC9629DC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51256082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89267-A772-C54C-ADEF-34DE2EABF1A0}"/>
              </a:ext>
            </a:extLst>
          </p:cNvPr>
          <p:cNvSpPr txBox="1">
            <a:spLocks noGrp="1"/>
          </p:cNvSpPr>
          <p:nvPr>
            <p:ph type="title"/>
          </p:nvPr>
        </p:nvSpPr>
        <p:spPr/>
        <p:txBody>
          <a:bodyPr/>
          <a:lstStyle>
            <a:lvl1pPr>
              <a:defRPr/>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DD7FA39E-9864-D5AA-2A0A-7B74E5E9083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Picture 17" descr="A black background with orange letters&#10;&#10;Description automatically generated">
            <a:extLst>
              <a:ext uri="{FF2B5EF4-FFF2-40B4-BE49-F238E27FC236}">
                <a16:creationId xmlns:a16="http://schemas.microsoft.com/office/drawing/2014/main" id="{BE03EEBD-4D17-60E5-2986-0F0E77BE17FC}"/>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5" name="Slide Number Placeholder 9">
            <a:extLst>
              <a:ext uri="{FF2B5EF4-FFF2-40B4-BE49-F238E27FC236}">
                <a16:creationId xmlns:a16="http://schemas.microsoft.com/office/drawing/2014/main" id="{5DB4F5C4-6151-27D2-83C5-5DA2ADDF4315}"/>
              </a:ext>
            </a:extLst>
          </p:cNvPr>
          <p:cNvSpPr txBox="1">
            <a:spLocks noGrp="1"/>
          </p:cNvSpPr>
          <p:nvPr>
            <p:ph type="sldNum" sz="quarter" idx="8"/>
          </p:nvPr>
        </p:nvSpPr>
        <p:spPr/>
        <p:txBody>
          <a:bodyPr/>
          <a:lstStyle>
            <a:lvl1pPr>
              <a:defRPr/>
            </a:lvl1pPr>
          </a:lstStyle>
          <a:p>
            <a:pPr lvl="0"/>
            <a:fld id="{BFCE9526-D084-4C3E-AFC7-F574BBB8EF3F}" type="slidenum">
              <a:t>‹#›</a:t>
            </a:fld>
            <a:endParaRPr lang="en-GB"/>
          </a:p>
        </p:txBody>
      </p:sp>
      <p:cxnSp>
        <p:nvCxnSpPr>
          <p:cNvPr id="6" name="Straight Connector 31">
            <a:extLst>
              <a:ext uri="{FF2B5EF4-FFF2-40B4-BE49-F238E27FC236}">
                <a16:creationId xmlns:a16="http://schemas.microsoft.com/office/drawing/2014/main" id="{6DF66ADF-5B9D-2EB8-E9A4-CD0ED0A8160F}"/>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4242471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4D5A4-1E6C-34E8-F83C-A77018FCB3D9}"/>
              </a:ext>
            </a:extLst>
          </p:cNvPr>
          <p:cNvSpPr txBox="1">
            <a:spLocks noGrp="1"/>
          </p:cNvSpPr>
          <p:nvPr>
            <p:ph type="title"/>
          </p:nvPr>
        </p:nvSpPr>
        <p:spPr>
          <a:xfrm>
            <a:off x="839784" y="1237512"/>
            <a:ext cx="3932240" cy="1600200"/>
          </a:xfrm>
        </p:spPr>
        <p:txBody>
          <a:bodyPr anchor="b">
            <a:noAutofit/>
          </a:bodyPr>
          <a:lstStyle>
            <a:lvl1pPr>
              <a:defRPr sz="3200"/>
            </a:lvl1pPr>
          </a:lstStyle>
          <a:p>
            <a:pPr lvl="0"/>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65EB7099-43AE-36A7-1644-1E27989E5891}"/>
              </a:ext>
            </a:extLst>
          </p:cNvPr>
          <p:cNvSpPr txBox="1">
            <a:spLocks noGrp="1"/>
          </p:cNvSpPr>
          <p:nvPr>
            <p:ph idx="1"/>
          </p:nvPr>
        </p:nvSpPr>
        <p:spPr>
          <a:xfrm>
            <a:off x="5180011" y="1001944"/>
            <a:ext cx="6172200" cy="487362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6C2986A6-66AE-9098-17C7-7366315CC510}"/>
              </a:ext>
            </a:extLst>
          </p:cNvPr>
          <p:cNvSpPr txBox="1">
            <a:spLocks noGrp="1"/>
          </p:cNvSpPr>
          <p:nvPr>
            <p:ph type="body" idx="2"/>
          </p:nvPr>
        </p:nvSpPr>
        <p:spPr>
          <a:xfrm>
            <a:off x="839784" y="2954216"/>
            <a:ext cx="3932240" cy="2914768"/>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417613-F6D0-6089-3F13-7366212BD602}"/>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9">
            <a:extLst>
              <a:ext uri="{FF2B5EF4-FFF2-40B4-BE49-F238E27FC236}">
                <a16:creationId xmlns:a16="http://schemas.microsoft.com/office/drawing/2014/main" id="{085CF0CE-9512-49D2-5256-C2CB7754B58E}"/>
              </a:ext>
            </a:extLst>
          </p:cNvPr>
          <p:cNvSpPr txBox="1">
            <a:spLocks noGrp="1"/>
          </p:cNvSpPr>
          <p:nvPr>
            <p:ph type="sldNum" sz="quarter" idx="8"/>
          </p:nvPr>
        </p:nvSpPr>
        <p:spPr/>
        <p:txBody>
          <a:bodyPr/>
          <a:lstStyle>
            <a:lvl1pPr>
              <a:defRPr/>
            </a:lvl1pPr>
          </a:lstStyle>
          <a:p>
            <a:pPr lvl="0"/>
            <a:fld id="{721DAEEF-B70D-4411-98A9-6C238BF5088E}" type="slidenum">
              <a:t>‹#›</a:t>
            </a:fld>
            <a:endParaRPr lang="en-GB"/>
          </a:p>
        </p:txBody>
      </p:sp>
      <p:pic>
        <p:nvPicPr>
          <p:cNvPr id="7" name="Picture 9" descr="A black background with orange letters&#10;&#10;Description automatically generated">
            <a:extLst>
              <a:ext uri="{FF2B5EF4-FFF2-40B4-BE49-F238E27FC236}">
                <a16:creationId xmlns:a16="http://schemas.microsoft.com/office/drawing/2014/main" id="{FD75E3EA-7EFE-761A-767D-4900329F53D1}"/>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8" name="Straight Connector 31">
            <a:extLst>
              <a:ext uri="{FF2B5EF4-FFF2-40B4-BE49-F238E27FC236}">
                <a16:creationId xmlns:a16="http://schemas.microsoft.com/office/drawing/2014/main" id="{77F75DD0-3745-E055-4989-355C453423ED}"/>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82439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64FAD-CF82-4315-8163-8428F010E640}"/>
              </a:ext>
            </a:extLst>
          </p:cNvPr>
          <p:cNvSpPr>
            <a:spLocks noGrp="1"/>
          </p:cNvSpPr>
          <p:nvPr>
            <p:ph type="title" hasCustomPrompt="1"/>
          </p:nvPr>
        </p:nvSpPr>
        <p:spPr>
          <a:xfrm>
            <a:off x="3363906" y="3397006"/>
            <a:ext cx="5251450" cy="1192457"/>
          </a:xfrm>
        </p:spPr>
        <p:txBody>
          <a:bodyPr anchor="ctr">
            <a:noAutofit/>
          </a:bodyPr>
          <a:lstStyle>
            <a:lvl1pPr>
              <a:defRPr sz="4400">
                <a:solidFill>
                  <a:srgbClr val="3F405B"/>
                </a:solidFill>
                <a:latin typeface="Century Gothic" panose="020B0502020202020204" pitchFamily="34" charset="0"/>
              </a:defRPr>
            </a:lvl1pPr>
          </a:lstStyle>
          <a:p>
            <a:r>
              <a:rPr lang="es-ES"/>
              <a:t>Título de sección </a:t>
            </a:r>
            <a:endParaRPr lang="en-GB"/>
          </a:p>
        </p:txBody>
      </p:sp>
      <p:sp>
        <p:nvSpPr>
          <p:cNvPr id="3" name="Marcador de texto 2">
            <a:extLst>
              <a:ext uri="{FF2B5EF4-FFF2-40B4-BE49-F238E27FC236}">
                <a16:creationId xmlns:a16="http://schemas.microsoft.com/office/drawing/2014/main" id="{06D38C5B-E8BA-4341-A2CE-093ABD9C5DD2}"/>
              </a:ext>
            </a:extLst>
          </p:cNvPr>
          <p:cNvSpPr>
            <a:spLocks noGrp="1"/>
          </p:cNvSpPr>
          <p:nvPr>
            <p:ph type="body" idx="1" hasCustomPrompt="1"/>
          </p:nvPr>
        </p:nvSpPr>
        <p:spPr>
          <a:xfrm>
            <a:off x="3357556" y="4606926"/>
            <a:ext cx="5251450" cy="1112677"/>
          </a:xfrm>
        </p:spPr>
        <p:txBody>
          <a:bodyPr anchor="ctr">
            <a:normAutofit/>
          </a:bodyPr>
          <a:lstStyle>
            <a:lvl1pPr marL="0" indent="0">
              <a:buNone/>
              <a:defRPr sz="1800">
                <a:solidFill>
                  <a:srgbClr val="3F405B"/>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5" name="Picture 14" descr="A circular logo with different colored circles&#10;&#10;Description automatically generated with medium confidence">
            <a:extLst>
              <a:ext uri="{FF2B5EF4-FFF2-40B4-BE49-F238E27FC236}">
                <a16:creationId xmlns:a16="http://schemas.microsoft.com/office/drawing/2014/main" id="{10831C7E-B97E-EFCD-C323-5A4085B3F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169" y="3133288"/>
            <a:ext cx="2852737" cy="2852737"/>
          </a:xfrm>
          <a:prstGeom prst="rect">
            <a:avLst/>
          </a:prstGeom>
        </p:spPr>
      </p:pic>
      <p:sp>
        <p:nvSpPr>
          <p:cNvPr id="19" name="Picture Placeholder 18">
            <a:extLst>
              <a:ext uri="{FF2B5EF4-FFF2-40B4-BE49-F238E27FC236}">
                <a16:creationId xmlns:a16="http://schemas.microsoft.com/office/drawing/2014/main" id="{5A8FD77D-9C4D-00F1-14DA-9CF48F333D76}"/>
              </a:ext>
            </a:extLst>
          </p:cNvPr>
          <p:cNvSpPr>
            <a:spLocks noGrp="1"/>
          </p:cNvSpPr>
          <p:nvPr>
            <p:ph type="pic" sz="quarter" idx="13"/>
          </p:nvPr>
        </p:nvSpPr>
        <p:spPr>
          <a:xfrm>
            <a:off x="8880113" y="0"/>
            <a:ext cx="3311887" cy="6107113"/>
          </a:xfrm>
        </p:spPr>
        <p:txBody>
          <a:bodyPr/>
          <a:lstStyle/>
          <a:p>
            <a:endParaRPr lang="en-US"/>
          </a:p>
        </p:txBody>
      </p:sp>
      <p:sp>
        <p:nvSpPr>
          <p:cNvPr id="20" name="Slide Number Placeholder 9">
            <a:extLst>
              <a:ext uri="{FF2B5EF4-FFF2-40B4-BE49-F238E27FC236}">
                <a16:creationId xmlns:a16="http://schemas.microsoft.com/office/drawing/2014/main" id="{BD62E86D-6FDB-8FB5-4C86-93C5516F3D9E}"/>
              </a:ext>
            </a:extLst>
          </p:cNvPr>
          <p:cNvSpPr>
            <a:spLocks noGrp="1"/>
          </p:cNvSpPr>
          <p:nvPr>
            <p:ph type="sldNum" sz="quarter" idx="16"/>
          </p:nvPr>
        </p:nvSpPr>
        <p:spPr>
          <a:xfrm>
            <a:off x="8610600" y="6356350"/>
            <a:ext cx="2743200" cy="365125"/>
          </a:xfrm>
        </p:spPr>
        <p:txBody>
          <a:bodyPr/>
          <a:lstStyle/>
          <a:p>
            <a:fld id="{2B709467-3915-4804-BF48-412BD6EACE6E}" type="slidenum">
              <a:rPr lang="en-GB" smtClean="0"/>
              <a:pPr/>
              <a:t>‹#›</a:t>
            </a:fld>
            <a:endParaRPr lang="en-GB"/>
          </a:p>
        </p:txBody>
      </p:sp>
      <p:pic>
        <p:nvPicPr>
          <p:cNvPr id="22" name="Picture 21" descr="A black background with orange letters&#10;&#10;Description automatically generated">
            <a:extLst>
              <a:ext uri="{FF2B5EF4-FFF2-40B4-BE49-F238E27FC236}">
                <a16:creationId xmlns:a16="http://schemas.microsoft.com/office/drawing/2014/main" id="{206AB073-271F-259A-57D4-F2BB095A80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AFD19B52-8544-4DA7-83E7-F54BC59A4CB9}"/>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210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5DFA27-53E9-4C9D-B637-F4ADA0D9DA1A}"/>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451DAE65-F34F-104C-B7DB-5B91E2CDB7CB}"/>
              </a:ext>
            </a:extLst>
          </p:cNvPr>
          <p:cNvSpPr txBox="1">
            <a:spLocks noGrp="1"/>
          </p:cNvSpPr>
          <p:nvPr>
            <p:ph type="pic" idx="1"/>
          </p:nvPr>
        </p:nvSpPr>
        <p:spPr>
          <a:xfrm>
            <a:off x="5299789" y="1329610"/>
            <a:ext cx="5194038" cy="4198778"/>
          </a:xfrm>
        </p:spPr>
        <p:txBody>
          <a:bodyPr/>
          <a:lstStyle>
            <a:lvl1pPr marL="0" indent="0">
              <a:buNone/>
              <a:defRPr lang="en-GB" sz="3200">
                <a:solidFill>
                  <a:srgbClr val="4F3D16"/>
                </a:solidFill>
              </a:defRPr>
            </a:lvl1pPr>
          </a:lstStyle>
          <a:p>
            <a:pPr lvl="0"/>
            <a:endParaRPr lang="en-GB"/>
          </a:p>
        </p:txBody>
      </p:sp>
      <p:sp>
        <p:nvSpPr>
          <p:cNvPr id="4" name="Marcador de texto 3">
            <a:extLst>
              <a:ext uri="{FF2B5EF4-FFF2-40B4-BE49-F238E27FC236}">
                <a16:creationId xmlns:a16="http://schemas.microsoft.com/office/drawing/2014/main" id="{454E317B-CD86-A120-E14F-5E212D3D2BC1}"/>
              </a:ext>
            </a:extLst>
          </p:cNvPr>
          <p:cNvSpPr txBox="1">
            <a:spLocks noGrp="1"/>
          </p:cNvSpPr>
          <p:nvPr>
            <p:ph type="body" idx="2"/>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FF89F837-95BB-FD95-8DE6-3AEE4E14ED92}"/>
              </a:ext>
            </a:extLst>
          </p:cNvPr>
          <p:cNvSpPr txBox="1">
            <a:spLocks noGrp="1"/>
          </p:cNvSpPr>
          <p:nvPr>
            <p:ph type="sldNum" sz="quarter" idx="8"/>
          </p:nvPr>
        </p:nvSpPr>
        <p:spPr/>
        <p:txBody>
          <a:bodyPr/>
          <a:lstStyle>
            <a:lvl1pPr>
              <a:defRPr/>
            </a:lvl1pPr>
          </a:lstStyle>
          <a:p>
            <a:pPr lvl="0"/>
            <a:fld id="{ACF44275-B9C7-4FC4-8B32-42902E6908BF}" type="slidenum">
              <a:t>‹#›</a:t>
            </a:fld>
            <a:endParaRPr lang="en-GB"/>
          </a:p>
        </p:txBody>
      </p:sp>
      <p:pic>
        <p:nvPicPr>
          <p:cNvPr id="6" name="Picture 22" descr="A black background with orange letters&#10;&#10;Description automatically generated">
            <a:extLst>
              <a:ext uri="{FF2B5EF4-FFF2-40B4-BE49-F238E27FC236}">
                <a16:creationId xmlns:a16="http://schemas.microsoft.com/office/drawing/2014/main" id="{D8775A8E-4377-1B31-095C-BABFC85E456A}"/>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01E33ACA-365A-3E5B-E4A9-C3EEE79D1CF1}"/>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46550886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D326A-78F8-33F8-4299-A3C9AD63B6D8}"/>
              </a:ext>
            </a:extLst>
          </p:cNvPr>
          <p:cNvSpPr txBox="1">
            <a:spLocks noGrp="1"/>
          </p:cNvSpPr>
          <p:nvPr>
            <p:ph type="title"/>
          </p:nvPr>
        </p:nvSpPr>
        <p:spPr>
          <a:xfrm>
            <a:off x="836611" y="2231776"/>
            <a:ext cx="3932240" cy="1600200"/>
          </a:xfrm>
        </p:spPr>
        <p:txBody>
          <a:bodyPr anchor="b"/>
          <a:lstStyle>
            <a:lvl1pPr>
              <a:defRPr sz="3200"/>
            </a:lvl1pPr>
          </a:lstStyle>
          <a:p>
            <a:pPr lvl="0"/>
            <a:r>
              <a:rPr lang="es-ES"/>
              <a:t>Haga clic para modificar el estilo de título del patrón</a:t>
            </a:r>
            <a:endParaRPr lang="en-GB"/>
          </a:p>
        </p:txBody>
      </p:sp>
      <p:sp>
        <p:nvSpPr>
          <p:cNvPr id="3" name="Chart Placeholder 15">
            <a:extLst>
              <a:ext uri="{FF2B5EF4-FFF2-40B4-BE49-F238E27FC236}">
                <a16:creationId xmlns:a16="http://schemas.microsoft.com/office/drawing/2014/main" id="{B2D7B15E-D431-78EC-16D4-EB9FB306B2B1}"/>
              </a:ext>
            </a:extLst>
          </p:cNvPr>
          <p:cNvSpPr txBox="1">
            <a:spLocks noGrp="1"/>
          </p:cNvSpPr>
          <p:nvPr>
            <p:ph type="chart" idx="4294967295"/>
          </p:nvPr>
        </p:nvSpPr>
        <p:spPr>
          <a:xfrm>
            <a:off x="5116516" y="514350"/>
            <a:ext cx="6369052" cy="5354634"/>
          </a:xfrm>
        </p:spPr>
        <p:txBody>
          <a:bodyPr/>
          <a:lstStyle>
            <a:lvl1pPr>
              <a:defRPr lang="en-GB"/>
            </a:lvl1pPr>
          </a:lstStyle>
          <a:p>
            <a:pPr lvl="0"/>
            <a:endParaRPr lang="en-GB"/>
          </a:p>
        </p:txBody>
      </p:sp>
      <p:sp>
        <p:nvSpPr>
          <p:cNvPr id="4" name="Slide Number Placeholder 9">
            <a:extLst>
              <a:ext uri="{FF2B5EF4-FFF2-40B4-BE49-F238E27FC236}">
                <a16:creationId xmlns:a16="http://schemas.microsoft.com/office/drawing/2014/main" id="{F3A8A29C-70A5-8132-6B22-6E11606BE6FE}"/>
              </a:ext>
            </a:extLst>
          </p:cNvPr>
          <p:cNvSpPr txBox="1">
            <a:spLocks noGrp="1"/>
          </p:cNvSpPr>
          <p:nvPr>
            <p:ph type="sldNum" sz="quarter" idx="8"/>
          </p:nvPr>
        </p:nvSpPr>
        <p:spPr/>
        <p:txBody>
          <a:bodyPr/>
          <a:lstStyle>
            <a:lvl1pPr>
              <a:defRPr/>
            </a:lvl1pPr>
          </a:lstStyle>
          <a:p>
            <a:pPr lvl="0"/>
            <a:fld id="{2032A000-E921-40B4-831C-2931D9A73111}" type="slidenum">
              <a:t>‹#›</a:t>
            </a:fld>
            <a:endParaRPr lang="en-GB"/>
          </a:p>
        </p:txBody>
      </p:sp>
      <p:pic>
        <p:nvPicPr>
          <p:cNvPr id="5" name="Picture 9" descr="A black background with orange letters&#10;&#10;Description automatically generated">
            <a:extLst>
              <a:ext uri="{FF2B5EF4-FFF2-40B4-BE49-F238E27FC236}">
                <a16:creationId xmlns:a16="http://schemas.microsoft.com/office/drawing/2014/main" id="{03280C4C-9BDC-6026-E9A3-6D6B6DF3E6BE}"/>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sp>
        <p:nvSpPr>
          <p:cNvPr id="6" name="Marcador de texto 3">
            <a:extLst>
              <a:ext uri="{FF2B5EF4-FFF2-40B4-BE49-F238E27FC236}">
                <a16:creationId xmlns:a16="http://schemas.microsoft.com/office/drawing/2014/main" id="{D94F63A1-D282-90B7-8F6F-7FB1ECBCF830}"/>
              </a:ext>
            </a:extLst>
          </p:cNvPr>
          <p:cNvSpPr txBox="1">
            <a:spLocks noGrp="1"/>
          </p:cNvSpPr>
          <p:nvPr>
            <p:ph type="body" idx="4294967295"/>
          </p:nvPr>
        </p:nvSpPr>
        <p:spPr>
          <a:xfrm>
            <a:off x="839784" y="3973022"/>
            <a:ext cx="3932240" cy="1121136"/>
          </a:xfrm>
        </p:spPr>
        <p:txBody>
          <a:bodyPr/>
          <a:lstStyle>
            <a:lvl1pPr marL="0" indent="0">
              <a:buNone/>
              <a:defRPr sz="1600">
                <a:solidFill>
                  <a:srgbClr val="85B096"/>
                </a:solidFill>
              </a:defRPr>
            </a:lvl1pPr>
          </a:lstStyle>
          <a:p>
            <a:pPr lvl="0"/>
            <a:r>
              <a:rPr lang="es-ES"/>
              <a:t>Haga clic para modificar los estilos de texto del patrón</a:t>
            </a:r>
          </a:p>
        </p:txBody>
      </p:sp>
      <p:cxnSp>
        <p:nvCxnSpPr>
          <p:cNvPr id="7" name="Straight Connector 31">
            <a:extLst>
              <a:ext uri="{FF2B5EF4-FFF2-40B4-BE49-F238E27FC236}">
                <a16:creationId xmlns:a16="http://schemas.microsoft.com/office/drawing/2014/main" id="{879A1BEA-9276-D57B-12DD-11E26760AAB6}"/>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354214321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9565-458B-B42A-0102-80866B69D2FF}"/>
              </a:ext>
            </a:extLst>
          </p:cNvPr>
          <p:cNvSpPr txBox="1">
            <a:spLocks noGrp="1"/>
          </p:cNvSpPr>
          <p:nvPr>
            <p:ph type="title"/>
          </p:nvPr>
        </p:nvSpPr>
        <p:spPr/>
        <p:txBody>
          <a:bodyPr anchorCtr="1"/>
          <a:lstStyle>
            <a:lvl1pPr algn="ctr">
              <a:defRPr lang="en-US"/>
            </a:lvl1pPr>
          </a:lstStyle>
          <a:p>
            <a:pPr lvl="0"/>
            <a:r>
              <a:rPr lang="en-US"/>
              <a:t>Click to edit Master title style</a:t>
            </a:r>
            <a:endParaRPr lang="en-GB"/>
          </a:p>
        </p:txBody>
      </p:sp>
      <p:sp>
        <p:nvSpPr>
          <p:cNvPr id="3" name="Table Placeholder 6">
            <a:extLst>
              <a:ext uri="{FF2B5EF4-FFF2-40B4-BE49-F238E27FC236}">
                <a16:creationId xmlns:a16="http://schemas.microsoft.com/office/drawing/2014/main" id="{83AB4BBF-3C10-D8F2-9875-F09663777428}"/>
              </a:ext>
            </a:extLst>
          </p:cNvPr>
          <p:cNvSpPr txBox="1">
            <a:spLocks noGrp="1"/>
          </p:cNvSpPr>
          <p:nvPr>
            <p:ph type="tbl" idx="4294967295"/>
          </p:nvPr>
        </p:nvSpPr>
        <p:spPr>
          <a:xfrm>
            <a:off x="838203" y="2620103"/>
            <a:ext cx="10515600" cy="3253645"/>
          </a:xfrm>
        </p:spPr>
        <p:txBody>
          <a:bodyPr/>
          <a:lstStyle>
            <a:lvl1pPr>
              <a:defRPr lang="en-GB"/>
            </a:lvl1pPr>
          </a:lstStyle>
          <a:p>
            <a:pPr lvl="0"/>
            <a:endParaRPr lang="en-GB"/>
          </a:p>
        </p:txBody>
      </p:sp>
      <p:sp>
        <p:nvSpPr>
          <p:cNvPr id="4" name="Marcador de texto 3">
            <a:extLst>
              <a:ext uri="{FF2B5EF4-FFF2-40B4-BE49-F238E27FC236}">
                <a16:creationId xmlns:a16="http://schemas.microsoft.com/office/drawing/2014/main" id="{40242B02-1D37-9505-CD14-F1250F989520}"/>
              </a:ext>
            </a:extLst>
          </p:cNvPr>
          <p:cNvSpPr txBox="1">
            <a:spLocks noGrp="1"/>
          </p:cNvSpPr>
          <p:nvPr>
            <p:ph type="body" idx="4294967295"/>
          </p:nvPr>
        </p:nvSpPr>
        <p:spPr>
          <a:xfrm>
            <a:off x="838203" y="1918932"/>
            <a:ext cx="10515600" cy="254349"/>
          </a:xfrm>
        </p:spPr>
        <p:txBody>
          <a:bodyPr anchorCtr="1"/>
          <a:lstStyle>
            <a:lvl1pPr marL="0" indent="0" algn="ctr">
              <a:buNone/>
              <a:defRPr sz="1600" b="1">
                <a:solidFill>
                  <a:srgbClr val="85B096"/>
                </a:solidFill>
              </a:defRPr>
            </a:lvl1pPr>
          </a:lstStyle>
          <a:p>
            <a:pPr lvl="0"/>
            <a:r>
              <a:rPr lang="es-ES"/>
              <a:t>Haga clic para modificar los estilos de texto del patrón</a:t>
            </a:r>
          </a:p>
        </p:txBody>
      </p:sp>
      <p:sp>
        <p:nvSpPr>
          <p:cNvPr id="5" name="Slide Number Placeholder 9">
            <a:extLst>
              <a:ext uri="{FF2B5EF4-FFF2-40B4-BE49-F238E27FC236}">
                <a16:creationId xmlns:a16="http://schemas.microsoft.com/office/drawing/2014/main" id="{17D6F875-FCC1-7D9D-3029-1F11A745C9F2}"/>
              </a:ext>
            </a:extLst>
          </p:cNvPr>
          <p:cNvSpPr txBox="1">
            <a:spLocks noGrp="1"/>
          </p:cNvSpPr>
          <p:nvPr>
            <p:ph type="sldNum" sz="quarter" idx="8"/>
          </p:nvPr>
        </p:nvSpPr>
        <p:spPr/>
        <p:txBody>
          <a:bodyPr/>
          <a:lstStyle>
            <a:lvl1pPr>
              <a:defRPr/>
            </a:lvl1pPr>
          </a:lstStyle>
          <a:p>
            <a:pPr lvl="0"/>
            <a:fld id="{4F848064-C03F-4955-94AC-CAA53970DAFA}" type="slidenum">
              <a:t>‹#›</a:t>
            </a:fld>
            <a:endParaRPr lang="en-GB"/>
          </a:p>
        </p:txBody>
      </p:sp>
      <p:pic>
        <p:nvPicPr>
          <p:cNvPr id="6" name="Picture 29" descr="A black background with orange letters&#10;&#10;Description automatically generated">
            <a:extLst>
              <a:ext uri="{FF2B5EF4-FFF2-40B4-BE49-F238E27FC236}">
                <a16:creationId xmlns:a16="http://schemas.microsoft.com/office/drawing/2014/main" id="{35DC984E-0B3E-9EA7-BE31-374176740750}"/>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7" name="Straight Connector 31">
            <a:extLst>
              <a:ext uri="{FF2B5EF4-FFF2-40B4-BE49-F238E27FC236}">
                <a16:creationId xmlns:a16="http://schemas.microsoft.com/office/drawing/2014/main" id="{E1107893-D6AB-219E-2A95-03183206588C}"/>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2826432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C74507B9-2C86-3A77-3878-CC76F49C62D7}"/>
              </a:ext>
            </a:extLst>
          </p:cNvPr>
          <p:cNvSpPr txBox="1">
            <a:spLocks noGrp="1"/>
          </p:cNvSpPr>
          <p:nvPr>
            <p:ph type="sldNum" sz="quarter" idx="8"/>
          </p:nvPr>
        </p:nvSpPr>
        <p:spPr/>
        <p:txBody>
          <a:bodyPr/>
          <a:lstStyle>
            <a:lvl1pPr>
              <a:defRPr/>
            </a:lvl1pPr>
          </a:lstStyle>
          <a:p>
            <a:pPr lvl="0"/>
            <a:fld id="{77682BA4-304F-449E-A6A5-04F12A8E5F62}" type="slidenum">
              <a:t>‹#›</a:t>
            </a:fld>
            <a:endParaRPr lang="en-GB"/>
          </a:p>
        </p:txBody>
      </p:sp>
      <p:pic>
        <p:nvPicPr>
          <p:cNvPr id="3" name="Picture 19" descr="A black background with orange letters&#10;&#10;Description automatically generated">
            <a:extLst>
              <a:ext uri="{FF2B5EF4-FFF2-40B4-BE49-F238E27FC236}">
                <a16:creationId xmlns:a16="http://schemas.microsoft.com/office/drawing/2014/main" id="{AA5E3C55-4DE4-ECB7-F407-9D20E816A339}"/>
              </a:ext>
            </a:extLst>
          </p:cNvPr>
          <p:cNvPicPr>
            <a:picLocks noChangeAspect="1"/>
          </p:cNvPicPr>
          <p:nvPr/>
        </p:nvPicPr>
        <p:blipFill>
          <a:blip r:embed="rId2"/>
          <a:srcRect/>
          <a:stretch>
            <a:fillRect/>
          </a:stretch>
        </p:blipFill>
        <p:spPr>
          <a:xfrm>
            <a:off x="8788911" y="6347517"/>
            <a:ext cx="2100504" cy="382786"/>
          </a:xfrm>
          <a:prstGeom prst="rect">
            <a:avLst/>
          </a:prstGeom>
          <a:noFill/>
          <a:ln cap="flat">
            <a:noFill/>
          </a:ln>
        </p:spPr>
      </p:pic>
      <p:cxnSp>
        <p:nvCxnSpPr>
          <p:cNvPr id="4" name="Straight Connector 31">
            <a:extLst>
              <a:ext uri="{FF2B5EF4-FFF2-40B4-BE49-F238E27FC236}">
                <a16:creationId xmlns:a16="http://schemas.microsoft.com/office/drawing/2014/main" id="{B8F2A0A9-A5F8-00C8-02E9-7D0E464CDA1B}"/>
              </a:ext>
            </a:extLst>
          </p:cNvPr>
          <p:cNvCxnSpPr/>
          <p:nvPr/>
        </p:nvCxnSpPr>
        <p:spPr>
          <a:xfrm>
            <a:off x="8610603" y="6347517"/>
            <a:ext cx="3581393" cy="0"/>
          </a:xfrm>
          <a:prstGeom prst="straightConnector1">
            <a:avLst/>
          </a:prstGeom>
          <a:noFill/>
          <a:ln w="19046" cap="flat">
            <a:solidFill>
              <a:srgbClr val="D3785D"/>
            </a:solidFill>
            <a:prstDash val="solid"/>
            <a:miter/>
            <a:headEnd type="arrow"/>
          </a:ln>
        </p:spPr>
      </p:cxnSp>
    </p:spTree>
    <p:extLst>
      <p:ext uri="{BB962C8B-B14F-4D97-AF65-F5344CB8AC3E}">
        <p14:creationId xmlns:p14="http://schemas.microsoft.com/office/powerpoint/2010/main" val="154818322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close up">
    <p:spTree>
      <p:nvGrpSpPr>
        <p:cNvPr id="1" name=""/>
        <p:cNvGrpSpPr/>
        <p:nvPr/>
      </p:nvGrpSpPr>
      <p:grpSpPr>
        <a:xfrm>
          <a:off x="0" y="0"/>
          <a:ext cx="0" cy="0"/>
          <a:chOff x="0" y="0"/>
          <a:chExt cx="0" cy="0"/>
        </a:xfrm>
      </p:grpSpPr>
      <p:sp>
        <p:nvSpPr>
          <p:cNvPr id="2" name="Flowchart: Manual Input 26">
            <a:extLst>
              <a:ext uri="{FF2B5EF4-FFF2-40B4-BE49-F238E27FC236}">
                <a16:creationId xmlns:a16="http://schemas.microsoft.com/office/drawing/2014/main" id="{634F8B1D-4BFD-8E48-3DD9-F781DB3A38A2}"/>
              </a:ext>
            </a:extLst>
          </p:cNvPr>
          <p:cNvSpPr/>
          <p:nvPr/>
        </p:nvSpPr>
        <p:spPr>
          <a:xfrm>
            <a:off x="0" y="4165878"/>
            <a:ext cx="12191996" cy="3089684"/>
          </a:xfrm>
          <a:custGeom>
            <a:avLst/>
            <a:gdLst>
              <a:gd name="f0" fmla="val 10800000"/>
              <a:gd name="f1" fmla="val 5400000"/>
              <a:gd name="f2" fmla="val 180"/>
              <a:gd name="f3" fmla="val w"/>
              <a:gd name="f4" fmla="val h"/>
              <a:gd name="f5" fmla="val 0"/>
              <a:gd name="f6" fmla="val 5"/>
              <a:gd name="f7" fmla="val 1"/>
              <a:gd name="f8" fmla="+- 0 0 -360"/>
              <a:gd name="f9" fmla="*/ f3 1 5"/>
              <a:gd name="f10" fmla="*/ f4 1 5"/>
              <a:gd name="f11" fmla="val f5"/>
              <a:gd name="f12" fmla="val f6"/>
              <a:gd name="f13" fmla="*/ f8 f0 1"/>
              <a:gd name="f14" fmla="+- f12 0 f11"/>
              <a:gd name="f15" fmla="*/ f13 1 f2"/>
              <a:gd name="f16" fmla="*/ f14 1 5"/>
              <a:gd name="f17" fmla="*/ f14 1 10"/>
              <a:gd name="f18" fmla="*/ f14 1 2"/>
              <a:gd name="f19" fmla="+- f15 0 f1"/>
              <a:gd name="f20" fmla="+- f11 f18 0"/>
              <a:gd name="f21" fmla="*/ f17 1 f16"/>
              <a:gd name="f22" fmla="*/ f11 1 f16"/>
              <a:gd name="f23" fmla="*/ f12 1 f16"/>
              <a:gd name="f24" fmla="*/ f16 1 f16"/>
              <a:gd name="f25" fmla="*/ f20 1 f16"/>
              <a:gd name="f26" fmla="*/ f22 f9 1"/>
              <a:gd name="f27" fmla="*/ f23 f9 1"/>
              <a:gd name="f28" fmla="*/ f23 f10 1"/>
              <a:gd name="f29" fmla="*/ f24 f10 1"/>
              <a:gd name="f30" fmla="*/ f21 f10 1"/>
              <a:gd name="f31" fmla="*/ f25 f9 1"/>
            </a:gdLst>
            <a:ahLst/>
            <a:cxnLst>
              <a:cxn ang="3cd4">
                <a:pos x="hc" y="t"/>
              </a:cxn>
              <a:cxn ang="0">
                <a:pos x="r" y="vc"/>
              </a:cxn>
              <a:cxn ang="cd4">
                <a:pos x="hc" y="b"/>
              </a:cxn>
              <a:cxn ang="cd2">
                <a:pos x="l" y="vc"/>
              </a:cxn>
              <a:cxn ang="f19">
                <a:pos x="f31" y="f30"/>
              </a:cxn>
            </a:cxnLst>
            <a:rect l="f26" t="f29" r="f27" b="f28"/>
            <a:pathLst>
              <a:path w="5" h="5">
                <a:moveTo>
                  <a:pt x="f5" y="f7"/>
                </a:moveTo>
                <a:lnTo>
                  <a:pt x="f6" y="f5"/>
                </a:lnTo>
                <a:lnTo>
                  <a:pt x="f6" y="f6"/>
                </a:lnTo>
                <a:lnTo>
                  <a:pt x="f5" y="f6"/>
                </a:lnTo>
                <a:close/>
              </a:path>
            </a:pathLst>
          </a:custGeom>
          <a:solidFill>
            <a:srgbClr val="F2F1D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9" descr="A close-up of logos&#10;&#10;Description automatically generated">
            <a:extLst>
              <a:ext uri="{FF2B5EF4-FFF2-40B4-BE49-F238E27FC236}">
                <a16:creationId xmlns:a16="http://schemas.microsoft.com/office/drawing/2014/main" id="{1BA61E42-E198-54BA-4F8E-45DB2D0BBA70}"/>
              </a:ext>
            </a:extLst>
          </p:cNvPr>
          <p:cNvPicPr>
            <a:picLocks noChangeAspect="1"/>
          </p:cNvPicPr>
          <p:nvPr/>
        </p:nvPicPr>
        <p:blipFill>
          <a:blip r:embed="rId2"/>
          <a:stretch>
            <a:fillRect/>
          </a:stretch>
        </p:blipFill>
        <p:spPr>
          <a:xfrm>
            <a:off x="9686989" y="5256007"/>
            <a:ext cx="1124849" cy="624544"/>
          </a:xfrm>
          <a:prstGeom prst="rect">
            <a:avLst/>
          </a:prstGeom>
          <a:noFill/>
          <a:ln cap="flat">
            <a:noFill/>
          </a:ln>
        </p:spPr>
      </p:pic>
      <p:pic>
        <p:nvPicPr>
          <p:cNvPr id="4" name="Picture 15" descr="A ladybug on a green circle with white text&#10;&#10;Description automatically generated">
            <a:extLst>
              <a:ext uri="{FF2B5EF4-FFF2-40B4-BE49-F238E27FC236}">
                <a16:creationId xmlns:a16="http://schemas.microsoft.com/office/drawing/2014/main" id="{5A1A8326-E175-5BE1-E53A-533D36FE4538}"/>
              </a:ext>
            </a:extLst>
          </p:cNvPr>
          <p:cNvPicPr>
            <a:picLocks noChangeAspect="1"/>
          </p:cNvPicPr>
          <p:nvPr/>
        </p:nvPicPr>
        <p:blipFill>
          <a:blip r:embed="rId3"/>
          <a:stretch>
            <a:fillRect/>
          </a:stretch>
        </p:blipFill>
        <p:spPr>
          <a:xfrm>
            <a:off x="6095655" y="5952003"/>
            <a:ext cx="573127" cy="576007"/>
          </a:xfrm>
          <a:prstGeom prst="rect">
            <a:avLst/>
          </a:prstGeom>
          <a:noFill/>
          <a:ln cap="flat">
            <a:noFill/>
          </a:ln>
        </p:spPr>
      </p:pic>
      <p:pic>
        <p:nvPicPr>
          <p:cNvPr id="5" name="Picture 6" descr="A logo with red text&#10;&#10;Description automatically generated with medium confidence">
            <a:extLst>
              <a:ext uri="{FF2B5EF4-FFF2-40B4-BE49-F238E27FC236}">
                <a16:creationId xmlns:a16="http://schemas.microsoft.com/office/drawing/2014/main" id="{804736F9-42C4-F05A-53B7-4536AD2F6554}"/>
              </a:ext>
            </a:extLst>
          </p:cNvPr>
          <p:cNvPicPr>
            <a:picLocks noChangeAspect="1"/>
          </p:cNvPicPr>
          <p:nvPr/>
        </p:nvPicPr>
        <p:blipFill>
          <a:blip r:embed="rId4"/>
          <a:stretch>
            <a:fillRect/>
          </a:stretch>
        </p:blipFill>
        <p:spPr>
          <a:xfrm>
            <a:off x="9037006" y="5856494"/>
            <a:ext cx="1130317" cy="849697"/>
          </a:xfrm>
          <a:prstGeom prst="rect">
            <a:avLst/>
          </a:prstGeom>
          <a:noFill/>
          <a:ln cap="flat">
            <a:noFill/>
          </a:ln>
        </p:spPr>
      </p:pic>
      <p:sp>
        <p:nvSpPr>
          <p:cNvPr id="6" name="Title 1">
            <a:extLst>
              <a:ext uri="{FF2B5EF4-FFF2-40B4-BE49-F238E27FC236}">
                <a16:creationId xmlns:a16="http://schemas.microsoft.com/office/drawing/2014/main" id="{3B02BB9D-7379-C02E-6F89-0C100CCB4ED1}"/>
              </a:ext>
            </a:extLst>
          </p:cNvPr>
          <p:cNvSpPr txBox="1">
            <a:spLocks noGrp="1"/>
          </p:cNvSpPr>
          <p:nvPr>
            <p:ph type="title"/>
          </p:nvPr>
        </p:nvSpPr>
        <p:spPr>
          <a:xfrm>
            <a:off x="2411812" y="789630"/>
            <a:ext cx="5052489" cy="1103945"/>
          </a:xfrm>
        </p:spPr>
        <p:txBody>
          <a:bodyPr/>
          <a:lstStyle>
            <a:lvl1pPr>
              <a:defRPr lang="en-US" sz="7200"/>
            </a:lvl1pPr>
          </a:lstStyle>
          <a:p>
            <a:pPr lvl="0"/>
            <a:r>
              <a:rPr lang="en-US"/>
              <a:t>Thank you!</a:t>
            </a:r>
            <a:endParaRPr lang="en-GB"/>
          </a:p>
        </p:txBody>
      </p:sp>
      <p:sp>
        <p:nvSpPr>
          <p:cNvPr id="7" name="Picture Placeholder 8">
            <a:extLst>
              <a:ext uri="{FF2B5EF4-FFF2-40B4-BE49-F238E27FC236}">
                <a16:creationId xmlns:a16="http://schemas.microsoft.com/office/drawing/2014/main" id="{1A68102E-0FE9-273E-8730-528D4BDD7C18}"/>
              </a:ext>
            </a:extLst>
          </p:cNvPr>
          <p:cNvSpPr txBox="1">
            <a:spLocks noGrp="1"/>
          </p:cNvSpPr>
          <p:nvPr>
            <p:ph type="pic" idx="4294967295"/>
          </p:nvPr>
        </p:nvSpPr>
        <p:spPr>
          <a:xfrm>
            <a:off x="7916116" y="2528151"/>
            <a:ext cx="3864181" cy="1103945"/>
          </a:xfrm>
        </p:spPr>
        <p:txBody>
          <a:bodyPr/>
          <a:lstStyle>
            <a:lvl1pPr>
              <a:buNone/>
              <a:defRPr lang="en-GB">
                <a:solidFill>
                  <a:srgbClr val="85B096"/>
                </a:solidFill>
              </a:defRPr>
            </a:lvl1pPr>
          </a:lstStyle>
          <a:p>
            <a:pPr lvl="0"/>
            <a:r>
              <a:rPr lang="en-GB"/>
              <a:t>Logo of Organisation of presenter</a:t>
            </a:r>
          </a:p>
        </p:txBody>
      </p:sp>
      <p:sp>
        <p:nvSpPr>
          <p:cNvPr id="8" name="Content Placeholder 10">
            <a:extLst>
              <a:ext uri="{FF2B5EF4-FFF2-40B4-BE49-F238E27FC236}">
                <a16:creationId xmlns:a16="http://schemas.microsoft.com/office/drawing/2014/main" id="{EEBB3C42-68AC-6E64-CFF4-E03C20099C26}"/>
              </a:ext>
            </a:extLst>
          </p:cNvPr>
          <p:cNvSpPr txBox="1">
            <a:spLocks noGrp="1"/>
          </p:cNvSpPr>
          <p:nvPr>
            <p:ph idx="4294967295"/>
          </p:nvPr>
        </p:nvSpPr>
        <p:spPr>
          <a:xfrm>
            <a:off x="2400098" y="2695395"/>
            <a:ext cx="3563380" cy="341921"/>
          </a:xfrm>
        </p:spPr>
        <p:txBody>
          <a:bodyPr>
            <a:noAutofit/>
          </a:bodyPr>
          <a:lstStyle>
            <a:lvl1pPr>
              <a:buNone/>
              <a:defRPr lang="en-GB" sz="1800" b="1">
                <a:solidFill>
                  <a:srgbClr val="496D56"/>
                </a:solidFill>
              </a:defRPr>
            </a:lvl1pPr>
          </a:lstStyle>
          <a:p>
            <a:pPr lvl="0"/>
            <a:r>
              <a:rPr lang="en-GB"/>
              <a:t>Speaker name</a:t>
            </a:r>
          </a:p>
        </p:txBody>
      </p:sp>
      <p:sp>
        <p:nvSpPr>
          <p:cNvPr id="9" name="Content Placeholder 7">
            <a:extLst>
              <a:ext uri="{FF2B5EF4-FFF2-40B4-BE49-F238E27FC236}">
                <a16:creationId xmlns:a16="http://schemas.microsoft.com/office/drawing/2014/main" id="{9003880B-2D63-5D83-B3D1-0C152FFABDE1}"/>
              </a:ext>
            </a:extLst>
          </p:cNvPr>
          <p:cNvSpPr txBox="1">
            <a:spLocks noGrp="1"/>
          </p:cNvSpPr>
          <p:nvPr>
            <p:ph idx="4294967295"/>
          </p:nvPr>
        </p:nvSpPr>
        <p:spPr>
          <a:xfrm>
            <a:off x="2411803" y="1982474"/>
            <a:ext cx="5052489" cy="693736"/>
          </a:xfrm>
        </p:spPr>
        <p:txBody>
          <a:bodyPr>
            <a:noAutofit/>
          </a:bodyPr>
          <a:lstStyle>
            <a:lvl1pPr marL="0" indent="0">
              <a:buNone/>
              <a:defRPr lang="en-US" sz="2000" b="1">
                <a:solidFill>
                  <a:srgbClr val="D3785D"/>
                </a:solidFill>
              </a:defRPr>
            </a:lvl1pPr>
          </a:lstStyle>
          <a:p>
            <a:pPr lvl="0"/>
            <a:r>
              <a:rPr lang="en-US"/>
              <a:t>Event name and date xx/xx/xx</a:t>
            </a:r>
            <a:endParaRPr lang="en-GB"/>
          </a:p>
        </p:txBody>
      </p:sp>
      <p:pic>
        <p:nvPicPr>
          <p:cNvPr id="10" name="Picture 16" descr="A logo with text and a pattern&#10;&#10;Description automatically generated with medium confidence">
            <a:extLst>
              <a:ext uri="{FF2B5EF4-FFF2-40B4-BE49-F238E27FC236}">
                <a16:creationId xmlns:a16="http://schemas.microsoft.com/office/drawing/2014/main" id="{7D282964-ECDD-71DE-DD0B-7482399A870C}"/>
              </a:ext>
            </a:extLst>
          </p:cNvPr>
          <p:cNvPicPr>
            <a:picLocks noChangeAspect="1"/>
          </p:cNvPicPr>
          <p:nvPr/>
        </p:nvPicPr>
        <p:blipFill>
          <a:blip r:embed="rId5"/>
          <a:stretch>
            <a:fillRect/>
          </a:stretch>
        </p:blipFill>
        <p:spPr>
          <a:xfrm>
            <a:off x="515118" y="789630"/>
            <a:ext cx="1611584" cy="1611584"/>
          </a:xfrm>
          <a:prstGeom prst="rect">
            <a:avLst/>
          </a:prstGeom>
          <a:noFill/>
          <a:ln cap="flat">
            <a:noFill/>
          </a:ln>
        </p:spPr>
      </p:pic>
      <p:pic>
        <p:nvPicPr>
          <p:cNvPr id="11" name="Picture 5" descr="A logo with three drops of different colors&#10;&#10;Description automatically generated">
            <a:extLst>
              <a:ext uri="{FF2B5EF4-FFF2-40B4-BE49-F238E27FC236}">
                <a16:creationId xmlns:a16="http://schemas.microsoft.com/office/drawing/2014/main" id="{E87630EC-20E6-EDB0-A6A2-24697B93AAE2}"/>
              </a:ext>
            </a:extLst>
          </p:cNvPr>
          <p:cNvPicPr>
            <a:picLocks noChangeAspect="1"/>
          </p:cNvPicPr>
          <p:nvPr/>
        </p:nvPicPr>
        <p:blipFill>
          <a:blip r:embed="rId6"/>
          <a:stretch>
            <a:fillRect/>
          </a:stretch>
        </p:blipFill>
        <p:spPr>
          <a:xfrm>
            <a:off x="10493617" y="4480678"/>
            <a:ext cx="1172215" cy="703109"/>
          </a:xfrm>
          <a:prstGeom prst="rect">
            <a:avLst/>
          </a:prstGeom>
          <a:noFill/>
          <a:ln cap="flat">
            <a:noFill/>
          </a:ln>
        </p:spPr>
      </p:pic>
      <p:pic>
        <p:nvPicPr>
          <p:cNvPr id="12" name="Picture 14" descr="A black background with a black square&#10;&#10;Description automatically generated with medium confidence">
            <a:extLst>
              <a:ext uri="{FF2B5EF4-FFF2-40B4-BE49-F238E27FC236}">
                <a16:creationId xmlns:a16="http://schemas.microsoft.com/office/drawing/2014/main" id="{18496954-0221-077A-2B0C-0DD34E188870}"/>
              </a:ext>
            </a:extLst>
          </p:cNvPr>
          <p:cNvPicPr>
            <a:picLocks noChangeAspect="1"/>
          </p:cNvPicPr>
          <p:nvPr/>
        </p:nvPicPr>
        <p:blipFill>
          <a:blip r:embed="rId7"/>
          <a:stretch>
            <a:fillRect/>
          </a:stretch>
        </p:blipFill>
        <p:spPr>
          <a:xfrm>
            <a:off x="8086880" y="4700738"/>
            <a:ext cx="1119920" cy="405033"/>
          </a:xfrm>
          <a:prstGeom prst="rect">
            <a:avLst/>
          </a:prstGeom>
          <a:noFill/>
          <a:ln cap="flat">
            <a:noFill/>
          </a:ln>
        </p:spPr>
      </p:pic>
      <p:pic>
        <p:nvPicPr>
          <p:cNvPr id="13" name="Picture 22" descr="A green and white text on a black background&#10;&#10;Description automatically generated">
            <a:extLst>
              <a:ext uri="{FF2B5EF4-FFF2-40B4-BE49-F238E27FC236}">
                <a16:creationId xmlns:a16="http://schemas.microsoft.com/office/drawing/2014/main" id="{187FD28E-D046-EB74-D6E7-6F5FF774B06B}"/>
              </a:ext>
            </a:extLst>
          </p:cNvPr>
          <p:cNvPicPr>
            <a:picLocks noChangeAspect="1"/>
          </p:cNvPicPr>
          <p:nvPr/>
        </p:nvPicPr>
        <p:blipFill>
          <a:blip r:embed="rId8"/>
          <a:stretch>
            <a:fillRect/>
          </a:stretch>
        </p:blipFill>
        <p:spPr>
          <a:xfrm>
            <a:off x="9343101" y="4605082"/>
            <a:ext cx="929240" cy="454292"/>
          </a:xfrm>
          <a:prstGeom prst="rect">
            <a:avLst/>
          </a:prstGeom>
          <a:noFill/>
          <a:ln cap="flat">
            <a:noFill/>
          </a:ln>
        </p:spPr>
      </p:pic>
      <p:pic>
        <p:nvPicPr>
          <p:cNvPr id="14" name="Picture 24" descr="A green and black logo&#10;&#10;Description automatically generated">
            <a:extLst>
              <a:ext uri="{FF2B5EF4-FFF2-40B4-BE49-F238E27FC236}">
                <a16:creationId xmlns:a16="http://schemas.microsoft.com/office/drawing/2014/main" id="{F5866D19-D470-05CF-7E8E-2B4DDD61A879}"/>
              </a:ext>
            </a:extLst>
          </p:cNvPr>
          <p:cNvPicPr>
            <a:picLocks noChangeAspect="1"/>
          </p:cNvPicPr>
          <p:nvPr/>
        </p:nvPicPr>
        <p:blipFill>
          <a:blip r:embed="rId9"/>
          <a:stretch>
            <a:fillRect/>
          </a:stretch>
        </p:blipFill>
        <p:spPr>
          <a:xfrm>
            <a:off x="7683831" y="5390973"/>
            <a:ext cx="885376" cy="215642"/>
          </a:xfrm>
          <a:prstGeom prst="rect">
            <a:avLst/>
          </a:prstGeom>
          <a:noFill/>
          <a:ln cap="flat">
            <a:noFill/>
          </a:ln>
        </p:spPr>
      </p:pic>
      <p:pic>
        <p:nvPicPr>
          <p:cNvPr id="15" name="Picture 26" descr="A green sign with white text&#10;&#10;Description automatically generated">
            <a:extLst>
              <a:ext uri="{FF2B5EF4-FFF2-40B4-BE49-F238E27FC236}">
                <a16:creationId xmlns:a16="http://schemas.microsoft.com/office/drawing/2014/main" id="{253AD906-D5AF-65C2-E2A4-1BF8D4D84837}"/>
              </a:ext>
            </a:extLst>
          </p:cNvPr>
          <p:cNvPicPr>
            <a:picLocks noChangeAspect="1"/>
          </p:cNvPicPr>
          <p:nvPr/>
        </p:nvPicPr>
        <p:blipFill>
          <a:blip r:embed="rId10"/>
          <a:stretch>
            <a:fillRect/>
          </a:stretch>
        </p:blipFill>
        <p:spPr>
          <a:xfrm>
            <a:off x="8688994" y="5283531"/>
            <a:ext cx="849550" cy="524106"/>
          </a:xfrm>
          <a:prstGeom prst="rect">
            <a:avLst/>
          </a:prstGeom>
          <a:noFill/>
          <a:ln cap="flat">
            <a:noFill/>
          </a:ln>
        </p:spPr>
      </p:pic>
      <p:pic>
        <p:nvPicPr>
          <p:cNvPr id="16" name="Picture 30" descr="A green sign with white text&#10;&#10;Description automatically generated">
            <a:extLst>
              <a:ext uri="{FF2B5EF4-FFF2-40B4-BE49-F238E27FC236}">
                <a16:creationId xmlns:a16="http://schemas.microsoft.com/office/drawing/2014/main" id="{13013C32-1236-DB83-D9DA-C1EF4A57AB23}"/>
              </a:ext>
            </a:extLst>
          </p:cNvPr>
          <p:cNvPicPr>
            <a:picLocks noChangeAspect="1"/>
          </p:cNvPicPr>
          <p:nvPr/>
        </p:nvPicPr>
        <p:blipFill>
          <a:blip r:embed="rId11"/>
          <a:stretch>
            <a:fillRect/>
          </a:stretch>
        </p:blipFill>
        <p:spPr>
          <a:xfrm>
            <a:off x="10923760" y="5264072"/>
            <a:ext cx="570722" cy="578431"/>
          </a:xfrm>
          <a:prstGeom prst="rect">
            <a:avLst/>
          </a:prstGeom>
          <a:noFill/>
          <a:ln cap="flat">
            <a:noFill/>
          </a:ln>
        </p:spPr>
      </p:pic>
      <p:pic>
        <p:nvPicPr>
          <p:cNvPr id="17" name="Picture 34" descr="A logo of a farm&#10;&#10;Description automatically generated">
            <a:extLst>
              <a:ext uri="{FF2B5EF4-FFF2-40B4-BE49-F238E27FC236}">
                <a16:creationId xmlns:a16="http://schemas.microsoft.com/office/drawing/2014/main" id="{6087FBCA-00D9-2B76-038E-1EDB351C30A0}"/>
              </a:ext>
            </a:extLst>
          </p:cNvPr>
          <p:cNvPicPr>
            <a:picLocks noChangeAspect="1"/>
          </p:cNvPicPr>
          <p:nvPr/>
        </p:nvPicPr>
        <p:blipFill>
          <a:blip r:embed="rId12"/>
          <a:stretch>
            <a:fillRect/>
          </a:stretch>
        </p:blipFill>
        <p:spPr>
          <a:xfrm>
            <a:off x="10779706" y="6442551"/>
            <a:ext cx="649050" cy="583414"/>
          </a:xfrm>
          <a:prstGeom prst="rect">
            <a:avLst/>
          </a:prstGeom>
          <a:noFill/>
          <a:ln cap="flat">
            <a:noFill/>
          </a:ln>
        </p:spPr>
      </p:pic>
      <p:pic>
        <p:nvPicPr>
          <p:cNvPr id="18" name="Picture 36" descr="A logo with a leaf&#10;&#10;Description automatically generated">
            <a:extLst>
              <a:ext uri="{FF2B5EF4-FFF2-40B4-BE49-F238E27FC236}">
                <a16:creationId xmlns:a16="http://schemas.microsoft.com/office/drawing/2014/main" id="{492B1086-1E10-279C-8304-FDEB3D5822D3}"/>
              </a:ext>
            </a:extLst>
          </p:cNvPr>
          <p:cNvPicPr>
            <a:picLocks noChangeAspect="1"/>
          </p:cNvPicPr>
          <p:nvPr/>
        </p:nvPicPr>
        <p:blipFill>
          <a:blip r:embed="rId13"/>
          <a:stretch>
            <a:fillRect/>
          </a:stretch>
        </p:blipFill>
        <p:spPr>
          <a:xfrm>
            <a:off x="8379369" y="5934391"/>
            <a:ext cx="473019" cy="599791"/>
          </a:xfrm>
          <a:prstGeom prst="rect">
            <a:avLst/>
          </a:prstGeom>
          <a:noFill/>
          <a:ln cap="flat">
            <a:noFill/>
          </a:ln>
        </p:spPr>
      </p:pic>
      <p:pic>
        <p:nvPicPr>
          <p:cNvPr id="19" name="Picture 4" descr="Blue text on a black background&#10;&#10;Description automatically generated">
            <a:extLst>
              <a:ext uri="{FF2B5EF4-FFF2-40B4-BE49-F238E27FC236}">
                <a16:creationId xmlns:a16="http://schemas.microsoft.com/office/drawing/2014/main" id="{F4ACC09A-461D-5101-E07A-9F0CDAD1C08C}"/>
              </a:ext>
            </a:extLst>
          </p:cNvPr>
          <p:cNvPicPr>
            <a:picLocks noChangeAspect="1"/>
          </p:cNvPicPr>
          <p:nvPr/>
        </p:nvPicPr>
        <p:blipFill>
          <a:blip r:embed="rId14"/>
          <a:srcRect/>
          <a:stretch>
            <a:fillRect/>
          </a:stretch>
        </p:blipFill>
        <p:spPr>
          <a:xfrm>
            <a:off x="515675" y="5347237"/>
            <a:ext cx="2256153" cy="472443"/>
          </a:xfrm>
          <a:prstGeom prst="rect">
            <a:avLst/>
          </a:prstGeom>
          <a:solidFill>
            <a:srgbClr val="F2F1DB"/>
          </a:solidFill>
          <a:ln cap="flat">
            <a:noFill/>
          </a:ln>
        </p:spPr>
      </p:pic>
      <p:sp>
        <p:nvSpPr>
          <p:cNvPr id="20" name="CuadroTexto 9">
            <a:extLst>
              <a:ext uri="{FF2B5EF4-FFF2-40B4-BE49-F238E27FC236}">
                <a16:creationId xmlns:a16="http://schemas.microsoft.com/office/drawing/2014/main" id="{8CBF859B-8E67-EBB0-D213-E67869A0266B}"/>
              </a:ext>
            </a:extLst>
          </p:cNvPr>
          <p:cNvSpPr txBox="1"/>
          <p:nvPr/>
        </p:nvSpPr>
        <p:spPr>
          <a:xfrm>
            <a:off x="2786332" y="5347237"/>
            <a:ext cx="2938735" cy="461662"/>
          </a:xfrm>
          <a:prstGeom prst="rect">
            <a:avLst/>
          </a:prstGeom>
          <a:solidFill>
            <a:srgbClr val="F2F1DB"/>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EU-Grant Agreement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F405B"/>
                </a:solidFill>
                <a:uFillTx/>
                <a:latin typeface="Century Gothic" pitchFamily="34"/>
              </a:rPr>
              <a:t>No. 101136880</a:t>
            </a:r>
            <a:endParaRPr lang="en-GB" sz="1400" b="0" i="0" u="none" strike="noStrike" kern="1200" cap="none" spc="0" baseline="0">
              <a:solidFill>
                <a:srgbClr val="3F405B"/>
              </a:solidFill>
              <a:uFillTx/>
              <a:latin typeface="Century Gothic" pitchFamily="34"/>
            </a:endParaRPr>
          </a:p>
        </p:txBody>
      </p:sp>
      <p:sp>
        <p:nvSpPr>
          <p:cNvPr id="21" name="Content Placeholder 10">
            <a:extLst>
              <a:ext uri="{FF2B5EF4-FFF2-40B4-BE49-F238E27FC236}">
                <a16:creationId xmlns:a16="http://schemas.microsoft.com/office/drawing/2014/main" id="{CDBB8018-2D2C-338E-73FE-969BDD2AD096}"/>
              </a:ext>
            </a:extLst>
          </p:cNvPr>
          <p:cNvSpPr txBox="1">
            <a:spLocks noGrp="1"/>
          </p:cNvSpPr>
          <p:nvPr>
            <p:ph idx="4294967295"/>
          </p:nvPr>
        </p:nvSpPr>
        <p:spPr>
          <a:xfrm>
            <a:off x="2400098" y="3094219"/>
            <a:ext cx="3563380" cy="341921"/>
          </a:xfrm>
        </p:spPr>
        <p:txBody>
          <a:bodyPr>
            <a:noAutofit/>
          </a:bodyPr>
          <a:lstStyle>
            <a:lvl1pPr>
              <a:buNone/>
              <a:defRPr lang="en-GB" sz="1800">
                <a:solidFill>
                  <a:srgbClr val="496D56"/>
                </a:solidFill>
              </a:defRPr>
            </a:lvl1pPr>
          </a:lstStyle>
          <a:p>
            <a:pPr lvl="0"/>
            <a:r>
              <a:rPr lang="en-GB"/>
              <a:t>Speaker email</a:t>
            </a:r>
          </a:p>
        </p:txBody>
      </p:sp>
      <p:sp>
        <p:nvSpPr>
          <p:cNvPr id="22" name="Content Placeholder 10">
            <a:extLst>
              <a:ext uri="{FF2B5EF4-FFF2-40B4-BE49-F238E27FC236}">
                <a16:creationId xmlns:a16="http://schemas.microsoft.com/office/drawing/2014/main" id="{F1E629E8-AA69-EF6D-5536-A5B79BD101A0}"/>
              </a:ext>
            </a:extLst>
          </p:cNvPr>
          <p:cNvSpPr txBox="1">
            <a:spLocks noGrp="1"/>
          </p:cNvSpPr>
          <p:nvPr>
            <p:ph idx="4294967295"/>
          </p:nvPr>
        </p:nvSpPr>
        <p:spPr>
          <a:xfrm>
            <a:off x="2400098" y="3478030"/>
            <a:ext cx="3563380" cy="341921"/>
          </a:xfrm>
        </p:spPr>
        <p:txBody>
          <a:bodyPr>
            <a:noAutofit/>
          </a:bodyPr>
          <a:lstStyle>
            <a:lvl1pPr>
              <a:buNone/>
              <a:defRPr lang="en-GB" sz="1800">
                <a:solidFill>
                  <a:srgbClr val="496D56"/>
                </a:solidFill>
              </a:defRPr>
            </a:lvl1pPr>
          </a:lstStyle>
          <a:p>
            <a:pPr lvl="0"/>
            <a:r>
              <a:rPr lang="en-GB"/>
              <a:t>Speaker phone</a:t>
            </a:r>
          </a:p>
        </p:txBody>
      </p:sp>
      <p:pic>
        <p:nvPicPr>
          <p:cNvPr id="23" name="Grafik 11">
            <a:extLst>
              <a:ext uri="{FF2B5EF4-FFF2-40B4-BE49-F238E27FC236}">
                <a16:creationId xmlns:a16="http://schemas.microsoft.com/office/drawing/2014/main" id="{9EC8AD22-7E1D-EB0F-7FDB-AB0B6E9FBFDE}"/>
              </a:ext>
            </a:extLst>
          </p:cNvPr>
          <p:cNvPicPr>
            <a:picLocks noChangeAspect="1"/>
          </p:cNvPicPr>
          <p:nvPr/>
        </p:nvPicPr>
        <p:blipFill>
          <a:blip r:embed="rId15"/>
          <a:srcRect t="23695"/>
          <a:stretch>
            <a:fillRect/>
          </a:stretch>
        </p:blipFill>
        <p:spPr>
          <a:xfrm>
            <a:off x="614440" y="5871243"/>
            <a:ext cx="4169673" cy="807040"/>
          </a:xfrm>
          <a:prstGeom prst="rect">
            <a:avLst/>
          </a:prstGeom>
          <a:noFill/>
          <a:ln cap="flat">
            <a:noFill/>
          </a:ln>
        </p:spPr>
      </p:pic>
      <p:pic>
        <p:nvPicPr>
          <p:cNvPr id="24" name="Picture 21" descr="A black background with blue text&#10;&#10;Description automatically generated">
            <a:extLst>
              <a:ext uri="{FF2B5EF4-FFF2-40B4-BE49-F238E27FC236}">
                <a16:creationId xmlns:a16="http://schemas.microsoft.com/office/drawing/2014/main" id="{14F903BD-3362-85A2-855A-B051FDA02035}"/>
              </a:ext>
            </a:extLst>
          </p:cNvPr>
          <p:cNvPicPr>
            <a:picLocks noChangeAspect="1"/>
          </p:cNvPicPr>
          <p:nvPr/>
        </p:nvPicPr>
        <p:blipFill>
          <a:blip r:embed="rId16"/>
          <a:stretch>
            <a:fillRect/>
          </a:stretch>
        </p:blipFill>
        <p:spPr>
          <a:xfrm>
            <a:off x="6017465" y="5292446"/>
            <a:ext cx="1539492" cy="486597"/>
          </a:xfrm>
          <a:prstGeom prst="rect">
            <a:avLst/>
          </a:prstGeom>
          <a:noFill/>
          <a:ln cap="flat">
            <a:noFill/>
          </a:ln>
        </p:spPr>
      </p:pic>
      <p:pic>
        <p:nvPicPr>
          <p:cNvPr id="25" name="Picture 25" descr="A logo with blue and green lines&#10;&#10;Description automatically generated">
            <a:extLst>
              <a:ext uri="{FF2B5EF4-FFF2-40B4-BE49-F238E27FC236}">
                <a16:creationId xmlns:a16="http://schemas.microsoft.com/office/drawing/2014/main" id="{B849EEAF-1639-2EB1-54EA-FFB926FEBABB}"/>
              </a:ext>
            </a:extLst>
          </p:cNvPr>
          <p:cNvPicPr>
            <a:picLocks noChangeAspect="1"/>
          </p:cNvPicPr>
          <p:nvPr/>
        </p:nvPicPr>
        <p:blipFill>
          <a:blip r:embed="rId17"/>
          <a:stretch>
            <a:fillRect/>
          </a:stretch>
        </p:blipFill>
        <p:spPr>
          <a:xfrm>
            <a:off x="7072746" y="4636876"/>
            <a:ext cx="867774" cy="454008"/>
          </a:xfrm>
          <a:prstGeom prst="rect">
            <a:avLst/>
          </a:prstGeom>
          <a:noFill/>
          <a:ln cap="flat">
            <a:noFill/>
          </a:ln>
        </p:spPr>
      </p:pic>
      <p:pic>
        <p:nvPicPr>
          <p:cNvPr id="26" name="Picture 29" descr="A close-up of a logo&#10;&#10;Description automatically generated">
            <a:extLst>
              <a:ext uri="{FF2B5EF4-FFF2-40B4-BE49-F238E27FC236}">
                <a16:creationId xmlns:a16="http://schemas.microsoft.com/office/drawing/2014/main" id="{0E890797-0DD3-7DE3-34D8-04F76FB7CB0B}"/>
              </a:ext>
            </a:extLst>
          </p:cNvPr>
          <p:cNvPicPr>
            <a:picLocks noChangeAspect="1"/>
          </p:cNvPicPr>
          <p:nvPr/>
        </p:nvPicPr>
        <p:blipFill>
          <a:blip r:embed="rId18"/>
          <a:stretch>
            <a:fillRect/>
          </a:stretch>
        </p:blipFill>
        <p:spPr>
          <a:xfrm>
            <a:off x="9857305" y="5768172"/>
            <a:ext cx="2128750" cy="1162467"/>
          </a:xfrm>
          <a:prstGeom prst="rect">
            <a:avLst/>
          </a:prstGeom>
          <a:noFill/>
          <a:ln cap="flat">
            <a:noFill/>
          </a:ln>
        </p:spPr>
      </p:pic>
      <p:pic>
        <p:nvPicPr>
          <p:cNvPr id="27" name="Picture 35" descr="A green and yellow logo&#10;&#10;Description automatically generated">
            <a:extLst>
              <a:ext uri="{FF2B5EF4-FFF2-40B4-BE49-F238E27FC236}">
                <a16:creationId xmlns:a16="http://schemas.microsoft.com/office/drawing/2014/main" id="{29D5E49A-75B9-79AF-4F73-7C23E108471E}"/>
              </a:ext>
            </a:extLst>
          </p:cNvPr>
          <p:cNvPicPr>
            <a:picLocks noChangeAspect="1"/>
          </p:cNvPicPr>
          <p:nvPr/>
        </p:nvPicPr>
        <p:blipFill>
          <a:blip r:embed="rId19"/>
          <a:stretch>
            <a:fillRect/>
          </a:stretch>
        </p:blipFill>
        <p:spPr>
          <a:xfrm>
            <a:off x="7612050" y="5928219"/>
            <a:ext cx="599791" cy="599791"/>
          </a:xfrm>
          <a:prstGeom prst="rect">
            <a:avLst/>
          </a:prstGeom>
          <a:noFill/>
          <a:ln cap="flat">
            <a:noFill/>
          </a:ln>
        </p:spPr>
      </p:pic>
      <p:cxnSp>
        <p:nvCxnSpPr>
          <p:cNvPr id="28" name="Gerader Verbinder 9">
            <a:extLst>
              <a:ext uri="{FF2B5EF4-FFF2-40B4-BE49-F238E27FC236}">
                <a16:creationId xmlns:a16="http://schemas.microsoft.com/office/drawing/2014/main" id="{4111F680-5112-8C11-2165-77521D170853}"/>
              </a:ext>
            </a:extLst>
          </p:cNvPr>
          <p:cNvCxnSpPr/>
          <p:nvPr/>
        </p:nvCxnSpPr>
        <p:spPr>
          <a:xfrm>
            <a:off x="680322" y="5852909"/>
            <a:ext cx="3575377" cy="9318"/>
          </a:xfrm>
          <a:prstGeom prst="straightConnector1">
            <a:avLst/>
          </a:prstGeom>
          <a:noFill/>
          <a:ln w="6345" cap="flat">
            <a:solidFill>
              <a:srgbClr val="3F405B"/>
            </a:solidFill>
            <a:prstDash val="solid"/>
            <a:miter/>
          </a:ln>
        </p:spPr>
      </p:cxnSp>
      <p:pic>
        <p:nvPicPr>
          <p:cNvPr id="29" name="Grafik 32">
            <a:extLst>
              <a:ext uri="{FF2B5EF4-FFF2-40B4-BE49-F238E27FC236}">
                <a16:creationId xmlns:a16="http://schemas.microsoft.com/office/drawing/2014/main" id="{16F2923D-12B1-1FCE-2E42-40C5F42F798C}"/>
              </a:ext>
            </a:extLst>
          </p:cNvPr>
          <p:cNvPicPr>
            <a:picLocks noChangeAspect="1"/>
          </p:cNvPicPr>
          <p:nvPr/>
        </p:nvPicPr>
        <p:blipFill>
          <a:blip r:embed="rId15"/>
          <a:srcRect t="-4724" r="68295" b="83078"/>
          <a:stretch>
            <a:fillRect/>
          </a:stretch>
        </p:blipFill>
        <p:spPr>
          <a:xfrm rot="16200004">
            <a:off x="-241625" y="5937496"/>
            <a:ext cx="1321975" cy="228929"/>
          </a:xfrm>
          <a:prstGeom prst="rect">
            <a:avLst/>
          </a:prstGeom>
          <a:noFill/>
          <a:ln cap="flat">
            <a:noFill/>
          </a:ln>
        </p:spPr>
      </p:pic>
      <p:pic>
        <p:nvPicPr>
          <p:cNvPr id="30" name="Grafik 13">
            <a:extLst>
              <a:ext uri="{FF2B5EF4-FFF2-40B4-BE49-F238E27FC236}">
                <a16:creationId xmlns:a16="http://schemas.microsoft.com/office/drawing/2014/main" id="{E752F856-5A0C-9381-EFDE-ADE7E8D3BFC4}"/>
              </a:ext>
            </a:extLst>
          </p:cNvPr>
          <p:cNvPicPr>
            <a:picLocks noChangeAspect="1"/>
          </p:cNvPicPr>
          <p:nvPr/>
        </p:nvPicPr>
        <p:blipFill>
          <a:blip r:embed="rId20"/>
          <a:stretch>
            <a:fillRect/>
          </a:stretch>
        </p:blipFill>
        <p:spPr>
          <a:xfrm>
            <a:off x="6257522" y="4713658"/>
            <a:ext cx="616954" cy="461113"/>
          </a:xfrm>
          <a:prstGeom prst="rect">
            <a:avLst/>
          </a:prstGeom>
          <a:noFill/>
          <a:ln cap="flat">
            <a:noFill/>
          </a:ln>
        </p:spPr>
      </p:pic>
      <p:pic>
        <p:nvPicPr>
          <p:cNvPr id="31" name="Grafik 20">
            <a:extLst>
              <a:ext uri="{FF2B5EF4-FFF2-40B4-BE49-F238E27FC236}">
                <a16:creationId xmlns:a16="http://schemas.microsoft.com/office/drawing/2014/main" id="{4B02528B-DDD0-AA67-F089-F1D4747AE728}"/>
              </a:ext>
            </a:extLst>
          </p:cNvPr>
          <p:cNvPicPr>
            <a:picLocks noChangeAspect="1"/>
          </p:cNvPicPr>
          <p:nvPr/>
        </p:nvPicPr>
        <p:blipFill>
          <a:blip r:embed="rId21"/>
          <a:stretch>
            <a:fillRect/>
          </a:stretch>
        </p:blipFill>
        <p:spPr>
          <a:xfrm>
            <a:off x="6741734" y="6029718"/>
            <a:ext cx="864190" cy="420587"/>
          </a:xfrm>
          <a:prstGeom prst="rect">
            <a:avLst/>
          </a:prstGeom>
          <a:noFill/>
          <a:ln cap="flat">
            <a:noFill/>
          </a:ln>
        </p:spPr>
      </p:pic>
    </p:spTree>
    <p:extLst>
      <p:ext uri="{BB962C8B-B14F-4D97-AF65-F5344CB8AC3E}">
        <p14:creationId xmlns:p14="http://schemas.microsoft.com/office/powerpoint/2010/main" val="270757756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Agenda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97491D9-E406-EBA0-3C4D-F8B595445270}"/>
              </a:ext>
            </a:extLst>
          </p:cNvPr>
          <p:cNvSpPr txBox="1">
            <a:spLocks noGrp="1"/>
          </p:cNvSpPr>
          <p:nvPr>
            <p:ph idx="4294967295"/>
          </p:nvPr>
        </p:nvSpPr>
        <p:spPr>
          <a:xfrm>
            <a:off x="623885" y="1773241"/>
            <a:ext cx="10150790" cy="4347002"/>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447BD686-2D63-6A94-193B-D4C997B4E9D5}"/>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4A6D0B3-0915-411D-BA64-A6D29AFE3A8F}" type="datetime1">
              <a:rPr lang="de-DE"/>
              <a:pPr lvl="0"/>
              <a:t>08.01.2026</a:t>
            </a:fld>
            <a:endParaRPr lang="de-DE"/>
          </a:p>
        </p:txBody>
      </p:sp>
      <p:sp>
        <p:nvSpPr>
          <p:cNvPr id="4" name="Fußzeilenplatzhalter 4">
            <a:extLst>
              <a:ext uri="{FF2B5EF4-FFF2-40B4-BE49-F238E27FC236}">
                <a16:creationId xmlns:a16="http://schemas.microsoft.com/office/drawing/2014/main" id="{AF51E9D9-7FCF-6B93-62CE-0B097224C7A6}"/>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FA3A368-63A3-37F3-922A-2443D4A07DF5}"/>
              </a:ext>
            </a:extLst>
          </p:cNvPr>
          <p:cNvSpPr txBox="1">
            <a:spLocks noGrp="1"/>
          </p:cNvSpPr>
          <p:nvPr>
            <p:ph type="sldNum" sz="quarter" idx="8"/>
          </p:nvPr>
        </p:nvSpPr>
        <p:spPr/>
        <p:txBody>
          <a:bodyPr/>
          <a:lstStyle>
            <a:lvl1pPr>
              <a:defRPr lang="de-DE"/>
            </a:lvl1pPr>
          </a:lstStyle>
          <a:p>
            <a:pPr lvl="0"/>
            <a:fld id="{15D07248-D2D3-42F5-9A02-7C6388A71433}" type="slidenum">
              <a:t>‹#›</a:t>
            </a:fld>
            <a:endParaRPr lang="de-DE"/>
          </a:p>
        </p:txBody>
      </p:sp>
      <p:sp>
        <p:nvSpPr>
          <p:cNvPr id="6" name="Titelplatzhalter 1">
            <a:extLst>
              <a:ext uri="{FF2B5EF4-FFF2-40B4-BE49-F238E27FC236}">
                <a16:creationId xmlns:a16="http://schemas.microsoft.com/office/drawing/2014/main" id="{AC1BA313-F506-3A3A-0C3B-4EFA92528B94}"/>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Agenda</a:t>
            </a:r>
          </a:p>
        </p:txBody>
      </p:sp>
      <p:sp>
        <p:nvSpPr>
          <p:cNvPr id="7" name="Textplatzhalter 7">
            <a:extLst>
              <a:ext uri="{FF2B5EF4-FFF2-40B4-BE49-F238E27FC236}">
                <a16:creationId xmlns:a16="http://schemas.microsoft.com/office/drawing/2014/main" id="{F79CD526-DF9E-4FA3-B8B0-74264D4345BF}"/>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Unterüberschrift</a:t>
            </a:r>
          </a:p>
        </p:txBody>
      </p:sp>
    </p:spTree>
    <p:extLst>
      <p:ext uri="{BB962C8B-B14F-4D97-AF65-F5344CB8AC3E}">
        <p14:creationId xmlns:p14="http://schemas.microsoft.com/office/powerpoint/2010/main" val="64795340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EFBB1948-C39E-4F9C-AAC2-4667947C36D8}"/>
              </a:ext>
            </a:extLst>
          </p:cNvPr>
          <p:cNvSpPr txBox="1">
            <a:spLocks noGrp="1"/>
          </p:cNvSpPr>
          <p:nvPr>
            <p:ph idx="4294967295"/>
          </p:nvPr>
        </p:nvSpPr>
        <p:spPr>
          <a:xfrm>
            <a:off x="623885" y="1773241"/>
            <a:ext cx="10150790" cy="4403722"/>
          </a:xfrm>
        </p:spPr>
        <p:txBody>
          <a:bodyPr/>
          <a:lstStyle>
            <a:lvl1pPr>
              <a:defRPr lang="de-DE"/>
            </a:lvl1pPr>
            <a:lvl2pPr>
              <a:defRPr lang="de-DE"/>
            </a:lvl2pPr>
          </a:lstStyle>
          <a:p>
            <a:pPr lvl="0"/>
            <a:r>
              <a:rPr lang="de-DE"/>
              <a:t>Textmasterformat bearbeiten</a:t>
            </a:r>
          </a:p>
          <a:p>
            <a:pPr lvl="1"/>
            <a:r>
              <a:rPr lang="de-DE"/>
              <a:t>Zweite Ebene</a:t>
            </a:r>
          </a:p>
        </p:txBody>
      </p:sp>
      <p:sp>
        <p:nvSpPr>
          <p:cNvPr id="3" name="Datumsplatzhalter 3">
            <a:extLst>
              <a:ext uri="{FF2B5EF4-FFF2-40B4-BE49-F238E27FC236}">
                <a16:creationId xmlns:a16="http://schemas.microsoft.com/office/drawing/2014/main" id="{BB8E7DCC-12A2-977B-0373-BF6807EBF93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fld id="{579ECB79-A5BC-40BF-82F3-BFFD47919133}" type="datetime1">
              <a:rPr lang="de-DE"/>
              <a:pPr lvl="0"/>
              <a:t>08.01.2026</a:t>
            </a:fld>
            <a:endParaRPr lang="de-DE"/>
          </a:p>
        </p:txBody>
      </p:sp>
      <p:sp>
        <p:nvSpPr>
          <p:cNvPr id="4" name="Fußzeilenplatzhalter 4">
            <a:extLst>
              <a:ext uri="{FF2B5EF4-FFF2-40B4-BE49-F238E27FC236}">
                <a16:creationId xmlns:a16="http://schemas.microsoft.com/office/drawing/2014/main" id="{E39EEAC1-3BEB-A8F8-FBD8-4AAA01707B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898989"/>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91023EFF-1788-C2D1-038B-D24569E93038}"/>
              </a:ext>
            </a:extLst>
          </p:cNvPr>
          <p:cNvSpPr txBox="1">
            <a:spLocks noGrp="1"/>
          </p:cNvSpPr>
          <p:nvPr>
            <p:ph type="sldNum" sz="quarter" idx="8"/>
          </p:nvPr>
        </p:nvSpPr>
        <p:spPr/>
        <p:txBody>
          <a:bodyPr/>
          <a:lstStyle>
            <a:lvl1pPr>
              <a:defRPr lang="et-EE">
                <a:solidFill>
                  <a:srgbClr val="000000"/>
                </a:solidFill>
              </a:defRPr>
            </a:lvl1pPr>
          </a:lstStyle>
          <a:p>
            <a:pPr lvl="0"/>
            <a:fld id="{989D8611-0857-4AF1-B7E8-52508AB024BD}" type="slidenum">
              <a:t>‹#›</a:t>
            </a:fld>
            <a:endParaRPr lang="et-EE"/>
          </a:p>
        </p:txBody>
      </p:sp>
      <p:sp>
        <p:nvSpPr>
          <p:cNvPr id="6" name="Titelplatzhalter 1">
            <a:extLst>
              <a:ext uri="{FF2B5EF4-FFF2-40B4-BE49-F238E27FC236}">
                <a16:creationId xmlns:a16="http://schemas.microsoft.com/office/drawing/2014/main" id="{A6C48C0E-9009-5C50-D817-2AB59D9820A6}"/>
              </a:ext>
            </a:extLst>
          </p:cNvPr>
          <p:cNvSpPr txBox="1">
            <a:spLocks noGrp="1"/>
          </p:cNvSpPr>
          <p:nvPr>
            <p:ph type="title"/>
          </p:nvPr>
        </p:nvSpPr>
        <p:spPr>
          <a:xfrm>
            <a:off x="623885" y="412293"/>
            <a:ext cx="9863998" cy="575998"/>
          </a:xfrm>
        </p:spPr>
        <p:txBody>
          <a:bodyPr lIns="0"/>
          <a:lstStyle>
            <a:lvl1pPr>
              <a:defRPr lang="de-DE"/>
            </a:lvl1pPr>
          </a:lstStyle>
          <a:p>
            <a:pPr lvl="0"/>
            <a:r>
              <a:rPr lang="de-DE"/>
              <a:t>Titelmasterformat durch Klicken bearbeiten</a:t>
            </a:r>
          </a:p>
        </p:txBody>
      </p:sp>
      <p:sp>
        <p:nvSpPr>
          <p:cNvPr id="7" name="Textplatzhalter 7">
            <a:extLst>
              <a:ext uri="{FF2B5EF4-FFF2-40B4-BE49-F238E27FC236}">
                <a16:creationId xmlns:a16="http://schemas.microsoft.com/office/drawing/2014/main" id="{79BD1604-15F0-4CA3-E631-C14B60286A31}"/>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72C4"/>
                </a:solidFill>
              </a:defRPr>
            </a:lvl1pPr>
          </a:lstStyle>
          <a:p>
            <a:pPr lvl="0"/>
            <a:r>
              <a:rPr lang="de-DE"/>
              <a:t>Textmasterformat bearbeiten</a:t>
            </a:r>
          </a:p>
        </p:txBody>
      </p:sp>
    </p:spTree>
    <p:extLst>
      <p:ext uri="{BB962C8B-B14F-4D97-AF65-F5344CB8AC3E}">
        <p14:creationId xmlns:p14="http://schemas.microsoft.com/office/powerpoint/2010/main" val="197373861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b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F13116E-038E-6011-B0E9-A235D400CF4D}"/>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A02A9609-F441-FA80-A541-C92D04F768E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9F13A871-B44F-40C5-B970-DF520E63B56A}" type="datetime1">
              <a:rPr lang="de-DE"/>
              <a:pPr lvl="0"/>
              <a:t>08.01.2026</a:t>
            </a:fld>
            <a:endParaRPr lang="de-DE"/>
          </a:p>
        </p:txBody>
      </p:sp>
      <p:sp>
        <p:nvSpPr>
          <p:cNvPr id="4" name="Fußzeilenplatzhalter 4">
            <a:extLst>
              <a:ext uri="{FF2B5EF4-FFF2-40B4-BE49-F238E27FC236}">
                <a16:creationId xmlns:a16="http://schemas.microsoft.com/office/drawing/2014/main" id="{EA0E5777-9F94-E770-EF97-4BC0E6E2970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15AE12-63D9-7CF0-E108-BAE697F72F11}"/>
              </a:ext>
            </a:extLst>
          </p:cNvPr>
          <p:cNvSpPr txBox="1">
            <a:spLocks noGrp="1"/>
          </p:cNvSpPr>
          <p:nvPr>
            <p:ph type="sldNum" sz="quarter" idx="8"/>
          </p:nvPr>
        </p:nvSpPr>
        <p:spPr/>
        <p:txBody>
          <a:bodyPr/>
          <a:lstStyle>
            <a:lvl1pPr>
              <a:defRPr lang="de-DE"/>
            </a:lvl1pPr>
          </a:lstStyle>
          <a:p>
            <a:pPr lvl="0"/>
            <a:fld id="{198DB793-D814-4D9B-926E-DC9F41F7CED8}" type="slidenum">
              <a:t>‹#›</a:t>
            </a:fld>
            <a:endParaRPr lang="de-DE"/>
          </a:p>
        </p:txBody>
      </p:sp>
      <p:sp>
        <p:nvSpPr>
          <p:cNvPr id="6" name="Titelplatzhalter 1">
            <a:extLst>
              <a:ext uri="{FF2B5EF4-FFF2-40B4-BE49-F238E27FC236}">
                <a16:creationId xmlns:a16="http://schemas.microsoft.com/office/drawing/2014/main" id="{CB3CC61C-6129-81B7-E9CA-D8867CBC8F9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E3A5609B-A3C7-6659-80A9-0DDB32DAB107}"/>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416160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38EA15F5-B169-D18B-1B5A-05988B982CF3}"/>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092690D2-50E8-C79E-8EE1-4CD6EB7C0586}"/>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CB10358D-884E-4795-9D04-FF5A4455489C}" type="datetime1">
              <a:rPr lang="de-DE"/>
              <a:pPr lvl="0"/>
              <a:t>08.01.2026</a:t>
            </a:fld>
            <a:endParaRPr lang="de-DE"/>
          </a:p>
        </p:txBody>
      </p:sp>
      <p:sp>
        <p:nvSpPr>
          <p:cNvPr id="4" name="Fußzeilenplatzhalter 4">
            <a:extLst>
              <a:ext uri="{FF2B5EF4-FFF2-40B4-BE49-F238E27FC236}">
                <a16:creationId xmlns:a16="http://schemas.microsoft.com/office/drawing/2014/main" id="{1C80AEEF-6A3D-E0D9-B5EC-4BA488F89E03}"/>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11F53D09-A9A8-098C-678E-9756D3FF84D3}"/>
              </a:ext>
            </a:extLst>
          </p:cNvPr>
          <p:cNvSpPr txBox="1">
            <a:spLocks noGrp="1"/>
          </p:cNvSpPr>
          <p:nvPr>
            <p:ph type="sldNum" sz="quarter" idx="8"/>
          </p:nvPr>
        </p:nvSpPr>
        <p:spPr/>
        <p:txBody>
          <a:bodyPr/>
          <a:lstStyle>
            <a:lvl1pPr>
              <a:defRPr lang="de-DE"/>
            </a:lvl1pPr>
          </a:lstStyle>
          <a:p>
            <a:pPr lvl="0"/>
            <a:fld id="{EEC47F3C-8F56-40E9-A99F-A6273245896D}" type="slidenum">
              <a:t>‹#›</a:t>
            </a:fld>
            <a:endParaRPr lang="de-DE"/>
          </a:p>
        </p:txBody>
      </p:sp>
      <p:sp>
        <p:nvSpPr>
          <p:cNvPr id="6" name="Titelplatzhalter 1">
            <a:extLst>
              <a:ext uri="{FF2B5EF4-FFF2-40B4-BE49-F238E27FC236}">
                <a16:creationId xmlns:a16="http://schemas.microsoft.com/office/drawing/2014/main" id="{5D16C5B8-61A4-E8BB-CBD9-0ACBEEDF8D8D}"/>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D4ADF4C9-AA78-72BD-D1C7-9F317E32655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44546A"/>
                </a:solidFill>
              </a:defRPr>
            </a:lvl1pPr>
          </a:lstStyle>
          <a:p>
            <a:pPr lvl="0"/>
            <a:r>
              <a:rPr lang="de-DE"/>
              <a:t>Überschrift</a:t>
            </a:r>
          </a:p>
        </p:txBody>
      </p:sp>
      <p:sp>
        <p:nvSpPr>
          <p:cNvPr id="8" name="Textplatzhalter 10">
            <a:extLst>
              <a:ext uri="{FF2B5EF4-FFF2-40B4-BE49-F238E27FC236}">
                <a16:creationId xmlns:a16="http://schemas.microsoft.com/office/drawing/2014/main" id="{768C0CBB-C8DD-FB8E-5356-0C88A270E665}"/>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Textmasterformat bearbeiten</a:t>
            </a:r>
          </a:p>
        </p:txBody>
      </p:sp>
      <p:sp>
        <p:nvSpPr>
          <p:cNvPr id="9" name="Freeform 5">
            <a:extLst>
              <a:ext uri="{FF2B5EF4-FFF2-40B4-BE49-F238E27FC236}">
                <a16:creationId xmlns:a16="http://schemas.microsoft.com/office/drawing/2014/main" id="{ACFB59C3-D8DC-F3A0-D715-FD5591B30301}"/>
              </a:ext>
            </a:extLst>
          </p:cNvPr>
          <p:cNvSpPr/>
          <p:nvPr/>
        </p:nvSpPr>
        <p:spPr>
          <a:xfrm>
            <a:off x="548146" y="5675982"/>
            <a:ext cx="1049237" cy="308445"/>
          </a:xfrm>
          <a:custGeom>
            <a:avLst/>
            <a:gdLst>
              <a:gd name="f0" fmla="val 10800000"/>
              <a:gd name="f1" fmla="val 5400000"/>
              <a:gd name="f2" fmla="val 180"/>
              <a:gd name="f3" fmla="val w"/>
              <a:gd name="f4" fmla="val h"/>
              <a:gd name="f5" fmla="val 0"/>
              <a:gd name="f6" fmla="val 776"/>
              <a:gd name="f7" fmla="val 226"/>
              <a:gd name="f8" fmla="val 243"/>
              <a:gd name="f9" fmla="val 72"/>
              <a:gd name="f10" fmla="val 402"/>
              <a:gd name="f11" fmla="val 93"/>
              <a:gd name="f12" fmla="val 560"/>
              <a:gd name="f13" fmla="val 114"/>
              <a:gd name="f14" fmla="val 716"/>
              <a:gd name="f15" fmla="val 120"/>
              <a:gd name="f16" fmla="val 644"/>
              <a:gd name="f17" fmla="val 61"/>
              <a:gd name="f18" fmla="val 662"/>
              <a:gd name="f19" fmla="val 48"/>
              <a:gd name="f20" fmla="val 126"/>
              <a:gd name="f21" fmla="val 643"/>
              <a:gd name="f22" fmla="val 218"/>
              <a:gd name="f23" fmla="val 707"/>
              <a:gd name="f24" fmla="val 150"/>
              <a:gd name="f25" fmla="val 562"/>
              <a:gd name="f26" fmla="val 145"/>
              <a:gd name="f27" fmla="val 432"/>
              <a:gd name="f28" fmla="val 132"/>
              <a:gd name="f29" fmla="val 307"/>
              <a:gd name="f30" fmla="val 118"/>
              <a:gd name="f31" fmla="val 2"/>
              <a:gd name="f32" fmla="val 41"/>
              <a:gd name="f33" fmla="+- 0 0 -90"/>
              <a:gd name="f34" fmla="*/ f3 1 776"/>
              <a:gd name="f35" fmla="*/ f4 1 226"/>
              <a:gd name="f36" fmla="val f5"/>
              <a:gd name="f37" fmla="val f6"/>
              <a:gd name="f38" fmla="val f7"/>
              <a:gd name="f39" fmla="*/ f33 f0 1"/>
              <a:gd name="f40" fmla="+- f38 0 f36"/>
              <a:gd name="f41" fmla="+- f37 0 f36"/>
              <a:gd name="f42" fmla="*/ f39 1 f2"/>
              <a:gd name="f43" fmla="*/ f41 1 776"/>
              <a:gd name="f44" fmla="*/ f40 1 226"/>
              <a:gd name="f45" fmla="*/ 0 f41 1"/>
              <a:gd name="f46" fmla="*/ 0 f40 1"/>
              <a:gd name="f47" fmla="*/ 402 f41 1"/>
              <a:gd name="f48" fmla="*/ 93 f40 1"/>
              <a:gd name="f49" fmla="*/ 716 f41 1"/>
              <a:gd name="f50" fmla="*/ 120 f40 1"/>
              <a:gd name="f51" fmla="*/ 644 f41 1"/>
              <a:gd name="f52" fmla="*/ 61 f40 1"/>
              <a:gd name="f53" fmla="*/ 662 f41 1"/>
              <a:gd name="f54" fmla="*/ 48 f40 1"/>
              <a:gd name="f55" fmla="*/ 776 f41 1"/>
              <a:gd name="f56" fmla="*/ 126 f40 1"/>
              <a:gd name="f57" fmla="*/ 226 f40 1"/>
              <a:gd name="f58" fmla="*/ 643 f41 1"/>
              <a:gd name="f59" fmla="*/ 218 f40 1"/>
              <a:gd name="f60" fmla="*/ 707 f41 1"/>
              <a:gd name="f61" fmla="*/ 150 f40 1"/>
              <a:gd name="f62" fmla="*/ 432 f41 1"/>
              <a:gd name="f63" fmla="*/ 132 f40 1"/>
              <a:gd name="f64" fmla="*/ 2 f41 1"/>
              <a:gd name="f65" fmla="*/ 41 f40 1"/>
              <a:gd name="f66" fmla="+- f42 0 f1"/>
              <a:gd name="f67" fmla="*/ f45 1 776"/>
              <a:gd name="f68" fmla="*/ f46 1 226"/>
              <a:gd name="f69" fmla="*/ f47 1 776"/>
              <a:gd name="f70" fmla="*/ f48 1 226"/>
              <a:gd name="f71" fmla="*/ f49 1 776"/>
              <a:gd name="f72" fmla="*/ f50 1 226"/>
              <a:gd name="f73" fmla="*/ f51 1 776"/>
              <a:gd name="f74" fmla="*/ f52 1 226"/>
              <a:gd name="f75" fmla="*/ f53 1 776"/>
              <a:gd name="f76" fmla="*/ f54 1 226"/>
              <a:gd name="f77" fmla="*/ f55 1 776"/>
              <a:gd name="f78" fmla="*/ f56 1 226"/>
              <a:gd name="f79" fmla="*/ f57 1 226"/>
              <a:gd name="f80" fmla="*/ f58 1 776"/>
              <a:gd name="f81" fmla="*/ f59 1 226"/>
              <a:gd name="f82" fmla="*/ f60 1 776"/>
              <a:gd name="f83" fmla="*/ f61 1 226"/>
              <a:gd name="f84" fmla="*/ f62 1 776"/>
              <a:gd name="f85" fmla="*/ f63 1 226"/>
              <a:gd name="f86" fmla="*/ f64 1 776"/>
              <a:gd name="f87" fmla="*/ f65 1 226"/>
              <a:gd name="f88" fmla="*/ 0 1 f43"/>
              <a:gd name="f89" fmla="*/ f37 1 f43"/>
              <a:gd name="f90" fmla="*/ 0 1 f44"/>
              <a:gd name="f91" fmla="*/ f38 1 f44"/>
              <a:gd name="f92" fmla="*/ f67 1 f43"/>
              <a:gd name="f93" fmla="*/ f68 1 f44"/>
              <a:gd name="f94" fmla="*/ f69 1 f43"/>
              <a:gd name="f95" fmla="*/ f70 1 f44"/>
              <a:gd name="f96" fmla="*/ f71 1 f43"/>
              <a:gd name="f97" fmla="*/ f72 1 f44"/>
              <a:gd name="f98" fmla="*/ f73 1 f43"/>
              <a:gd name="f99" fmla="*/ f74 1 f44"/>
              <a:gd name="f100" fmla="*/ f75 1 f43"/>
              <a:gd name="f101" fmla="*/ f76 1 f44"/>
              <a:gd name="f102" fmla="*/ f77 1 f43"/>
              <a:gd name="f103" fmla="*/ f78 1 f44"/>
              <a:gd name="f104" fmla="*/ f79 1 f44"/>
              <a:gd name="f105" fmla="*/ f80 1 f43"/>
              <a:gd name="f106" fmla="*/ f81 1 f44"/>
              <a:gd name="f107" fmla="*/ f82 1 f43"/>
              <a:gd name="f108" fmla="*/ f83 1 f44"/>
              <a:gd name="f109" fmla="*/ f84 1 f43"/>
              <a:gd name="f110" fmla="*/ f85 1 f44"/>
              <a:gd name="f111" fmla="*/ f86 1 f43"/>
              <a:gd name="f112" fmla="*/ f87 1 f44"/>
              <a:gd name="f113" fmla="*/ f88 f34 1"/>
              <a:gd name="f114" fmla="*/ f89 f34 1"/>
              <a:gd name="f115" fmla="*/ f91 f35 1"/>
              <a:gd name="f116" fmla="*/ f90 f35 1"/>
              <a:gd name="f117" fmla="*/ f92 f34 1"/>
              <a:gd name="f118" fmla="*/ f93 f35 1"/>
              <a:gd name="f119" fmla="*/ f94 f34 1"/>
              <a:gd name="f120" fmla="*/ f95 f35 1"/>
              <a:gd name="f121" fmla="*/ f96 f34 1"/>
              <a:gd name="f122" fmla="*/ f97 f35 1"/>
              <a:gd name="f123" fmla="*/ f98 f34 1"/>
              <a:gd name="f124" fmla="*/ f99 f35 1"/>
              <a:gd name="f125" fmla="*/ f100 f34 1"/>
              <a:gd name="f126" fmla="*/ f101 f35 1"/>
              <a:gd name="f127" fmla="*/ f102 f34 1"/>
              <a:gd name="f128" fmla="*/ f103 f35 1"/>
              <a:gd name="f129" fmla="*/ f104 f35 1"/>
              <a:gd name="f130" fmla="*/ f105 f34 1"/>
              <a:gd name="f131" fmla="*/ f106 f35 1"/>
              <a:gd name="f132" fmla="*/ f107 f34 1"/>
              <a:gd name="f133" fmla="*/ f108 f35 1"/>
              <a:gd name="f134" fmla="*/ f109 f34 1"/>
              <a:gd name="f135" fmla="*/ f110 f35 1"/>
              <a:gd name="f136" fmla="*/ f111 f34 1"/>
              <a:gd name="f137" fmla="*/ f112 f35 1"/>
            </a:gdLst>
            <a:ahLst/>
            <a:cxnLst>
              <a:cxn ang="3cd4">
                <a:pos x="hc" y="t"/>
              </a:cxn>
              <a:cxn ang="0">
                <a:pos x="r" y="vc"/>
              </a:cxn>
              <a:cxn ang="cd4">
                <a:pos x="hc" y="b"/>
              </a:cxn>
              <a:cxn ang="cd2">
                <a:pos x="l" y="vc"/>
              </a:cxn>
              <a:cxn ang="f66">
                <a:pos x="f117" y="f118"/>
              </a:cxn>
              <a:cxn ang="f66">
                <a:pos x="f119" y="f120"/>
              </a:cxn>
              <a:cxn ang="f66">
                <a:pos x="f121" y="f122"/>
              </a:cxn>
              <a:cxn ang="f66">
                <a:pos x="f123" y="f124"/>
              </a:cxn>
              <a:cxn ang="f66">
                <a:pos x="f125" y="f126"/>
              </a:cxn>
              <a:cxn ang="f66">
                <a:pos x="f127" y="f128"/>
              </a:cxn>
              <a:cxn ang="f66">
                <a:pos x="f125" y="f129"/>
              </a:cxn>
              <a:cxn ang="f66">
                <a:pos x="f130" y="f131"/>
              </a:cxn>
              <a:cxn ang="f66">
                <a:pos x="f132" y="f133"/>
              </a:cxn>
              <a:cxn ang="f66">
                <a:pos x="f134" y="f135"/>
              </a:cxn>
              <a:cxn ang="f66">
                <a:pos x="f136" y="f137"/>
              </a:cxn>
              <a:cxn ang="f66">
                <a:pos x="f117" y="f118"/>
              </a:cxn>
            </a:cxnLst>
            <a:rect l="f113" t="f116" r="f114" b="f115"/>
            <a:pathLst>
              <a:path w="776" h="226">
                <a:moveTo>
                  <a:pt x="f5" y="f5"/>
                </a:moveTo>
                <a:cubicBezTo>
                  <a:pt x="f5" y="f5"/>
                  <a:pt x="f8" y="f9"/>
                  <a:pt x="f10" y="f11"/>
                </a:cubicBezTo>
                <a:cubicBezTo>
                  <a:pt x="f12" y="f13"/>
                  <a:pt x="f14" y="f15"/>
                  <a:pt x="f14" y="f15"/>
                </a:cubicBezTo>
                <a:cubicBezTo>
                  <a:pt x="f16" y="f17"/>
                  <a:pt x="f16" y="f17"/>
                  <a:pt x="f16" y="f17"/>
                </a:cubicBezTo>
                <a:cubicBezTo>
                  <a:pt x="f18" y="f19"/>
                  <a:pt x="f18" y="f19"/>
                  <a:pt x="f18" y="f19"/>
                </a:cubicBezTo>
                <a:cubicBezTo>
                  <a:pt x="f6" y="f20"/>
                  <a:pt x="f6" y="f20"/>
                  <a:pt x="f6" y="f20"/>
                </a:cubicBezTo>
                <a:cubicBezTo>
                  <a:pt x="f18" y="f7"/>
                  <a:pt x="f18" y="f7"/>
                  <a:pt x="f18" y="f7"/>
                </a:cubicBezTo>
                <a:cubicBezTo>
                  <a:pt x="f21" y="f22"/>
                  <a:pt x="f21" y="f22"/>
                  <a:pt x="f21" y="f22"/>
                </a:cubicBezTo>
                <a:cubicBezTo>
                  <a:pt x="f23" y="f24"/>
                  <a:pt x="f23" y="f24"/>
                  <a:pt x="f23" y="f24"/>
                </a:cubicBezTo>
                <a:cubicBezTo>
                  <a:pt x="f23" y="f24"/>
                  <a:pt x="f25" y="f26"/>
                  <a:pt x="f27" y="f28"/>
                </a:cubicBezTo>
                <a:cubicBezTo>
                  <a:pt x="f29" y="f30"/>
                  <a:pt x="f31" y="f32"/>
                  <a:pt x="f31" y="f32"/>
                </a:cubicBezTo>
                <a:lnTo>
                  <a:pt x="f5" y="f5"/>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44497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nur Titel_2023">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DBEE8D22-CAD0-3BA7-2D48-4D454A1465F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5F51149A-FE0F-4D48-9CD0-2BAD1B52F803}" type="datetime1">
              <a:rPr lang="de-DE"/>
              <a:pPr lvl="0"/>
              <a:t>08.01.2026</a:t>
            </a:fld>
            <a:endParaRPr lang="de-DE"/>
          </a:p>
        </p:txBody>
      </p:sp>
      <p:sp>
        <p:nvSpPr>
          <p:cNvPr id="3" name="Fußzeilenplatzhalter 4">
            <a:extLst>
              <a:ext uri="{FF2B5EF4-FFF2-40B4-BE49-F238E27FC236}">
                <a16:creationId xmlns:a16="http://schemas.microsoft.com/office/drawing/2014/main" id="{CC43A61A-EDA8-21D4-553E-73703DB254F7}"/>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4" name="Foliennummernplatzhalter 5">
            <a:extLst>
              <a:ext uri="{FF2B5EF4-FFF2-40B4-BE49-F238E27FC236}">
                <a16:creationId xmlns:a16="http://schemas.microsoft.com/office/drawing/2014/main" id="{A9697282-7209-38AC-B56B-1D17482287E7}"/>
              </a:ext>
            </a:extLst>
          </p:cNvPr>
          <p:cNvSpPr txBox="1">
            <a:spLocks noGrp="1"/>
          </p:cNvSpPr>
          <p:nvPr>
            <p:ph type="sldNum" sz="quarter" idx="8"/>
          </p:nvPr>
        </p:nvSpPr>
        <p:spPr/>
        <p:txBody>
          <a:bodyPr/>
          <a:lstStyle>
            <a:lvl1pPr>
              <a:defRPr lang="de-DE"/>
            </a:lvl1pPr>
          </a:lstStyle>
          <a:p>
            <a:pPr lvl="0"/>
            <a:fld id="{AFA5F59E-187E-46FB-A5CA-B491F822CEAE}" type="slidenum">
              <a:t>‹#›</a:t>
            </a:fld>
            <a:endParaRPr lang="de-DE"/>
          </a:p>
        </p:txBody>
      </p:sp>
      <p:sp>
        <p:nvSpPr>
          <p:cNvPr id="5" name="Titelplatzhalter 1">
            <a:extLst>
              <a:ext uri="{FF2B5EF4-FFF2-40B4-BE49-F238E27FC236}">
                <a16:creationId xmlns:a16="http://schemas.microsoft.com/office/drawing/2014/main" id="{3C6626FA-0FE0-C5A7-C4A9-4E149DCE72C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6" name="Textplatzhalter 7">
            <a:extLst>
              <a:ext uri="{FF2B5EF4-FFF2-40B4-BE49-F238E27FC236}">
                <a16:creationId xmlns:a16="http://schemas.microsoft.com/office/drawing/2014/main" id="{4A347EE1-CAD6-D9D3-D9FF-28CC1B143F54}"/>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Tree>
    <p:extLst>
      <p:ext uri="{BB962C8B-B14F-4D97-AF65-F5344CB8AC3E}">
        <p14:creationId xmlns:p14="http://schemas.microsoft.com/office/powerpoint/2010/main" val="125896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subtitl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82391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199" y="1789530"/>
            <a:ext cx="10515599"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7" name="Marcador de texto 2">
            <a:extLst>
              <a:ext uri="{FF2B5EF4-FFF2-40B4-BE49-F238E27FC236}">
                <a16:creationId xmlns:a16="http://schemas.microsoft.com/office/drawing/2014/main" id="{22480861-D4C3-43C4-AB15-62F153626948}"/>
              </a:ext>
            </a:extLst>
          </p:cNvPr>
          <p:cNvSpPr>
            <a:spLocks noGrp="1"/>
          </p:cNvSpPr>
          <p:nvPr>
            <p:ph type="body" idx="17" hasCustomPrompt="1"/>
          </p:nvPr>
        </p:nvSpPr>
        <p:spPr>
          <a:xfrm>
            <a:off x="838199" y="1063855"/>
            <a:ext cx="8951843" cy="411956"/>
          </a:xfrm>
        </p:spPr>
        <p:txBody>
          <a:bodyPr anchor="t"/>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5" name="Foliennummernplatzhalter 4">
            <a:extLst>
              <a:ext uri="{FF2B5EF4-FFF2-40B4-BE49-F238E27FC236}">
                <a16:creationId xmlns:a16="http://schemas.microsoft.com/office/drawing/2014/main" id="{1BAC8344-9A32-476E-A396-76E17ECD43E1}"/>
              </a:ext>
            </a:extLst>
          </p:cNvPr>
          <p:cNvSpPr>
            <a:spLocks noGrp="1"/>
          </p:cNvSpPr>
          <p:nvPr>
            <p:ph type="sldNum" sz="quarter" idx="18"/>
          </p:nvPr>
        </p:nvSpPr>
        <p:spPr/>
        <p:txBody>
          <a:bodyPr/>
          <a:lstStyle/>
          <a:p>
            <a:fld id="{306EF89F-549A-49C2-932B-1FBFFC84FC68}" type="slidenum">
              <a:rPr lang="en-GB" smtClean="0"/>
              <a:pPr/>
              <a:t>‹#›</a:t>
            </a:fld>
            <a:endParaRPr lang="en-GB"/>
          </a:p>
        </p:txBody>
      </p:sp>
      <p:cxnSp>
        <p:nvCxnSpPr>
          <p:cNvPr id="9" name="Straight Connector 31">
            <a:extLst>
              <a:ext uri="{FF2B5EF4-FFF2-40B4-BE49-F238E27FC236}">
                <a16:creationId xmlns:a16="http://schemas.microsoft.com/office/drawing/2014/main" id="{4CB793B2-CB34-4ACF-ADE1-02457B1CF512}"/>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87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a_Titel und Inhalt_2023">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0D567271-326F-0B4C-F57C-B813EB900A57}"/>
              </a:ext>
            </a:extLst>
          </p:cNvPr>
          <p:cNvSpPr txBox="1">
            <a:spLocks noGrp="1"/>
          </p:cNvSpPr>
          <p:nvPr>
            <p:ph idx="4294967295"/>
          </p:nvPr>
        </p:nvSpPr>
        <p:spPr>
          <a:xfrm>
            <a:off x="623885" y="1773241"/>
            <a:ext cx="9863998" cy="3621088"/>
          </a:xfrm>
        </p:spPr>
        <p:txBody>
          <a:bodyPr/>
          <a:lstStyle>
            <a:lvl1pPr marL="266703" indent="-266703">
              <a:buClr>
                <a:srgbClr val="4472C4"/>
              </a:buClr>
              <a:defRPr lang="de-DE"/>
            </a:lvl1pPr>
            <a:lvl2pPr marL="449263" indent="-187323">
              <a:buClr>
                <a:srgbClr val="4472C4"/>
              </a:buClr>
              <a:buFont typeface="Calibri" pitchFamily="34"/>
              <a:buChar char="◦"/>
              <a:defRPr lang="de-DE"/>
            </a:lvl2pPr>
            <a:lvl3pPr>
              <a:defRPr lang="de-DE"/>
            </a:lvl3pPr>
          </a:lstStyle>
          <a:p>
            <a:pPr lvl="0"/>
            <a:r>
              <a:rPr lang="de-DE"/>
              <a:t>Textmasterformat bearbeiten</a:t>
            </a:r>
          </a:p>
          <a:p>
            <a:pPr lvl="1"/>
            <a:r>
              <a:rPr lang="de-DE"/>
              <a:t>Zweite Ebene</a:t>
            </a:r>
          </a:p>
          <a:p>
            <a:pPr lvl="2"/>
            <a:r>
              <a:rPr lang="de-DE"/>
              <a:t>Dritte Ebene</a:t>
            </a:r>
          </a:p>
        </p:txBody>
      </p:sp>
      <p:sp>
        <p:nvSpPr>
          <p:cNvPr id="3" name="Datumsplatzhalter 3">
            <a:extLst>
              <a:ext uri="{FF2B5EF4-FFF2-40B4-BE49-F238E27FC236}">
                <a16:creationId xmlns:a16="http://schemas.microsoft.com/office/drawing/2014/main" id="{27D63F85-976B-F8ED-A0F9-899110151A1F}"/>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ABFA280D-F9C8-4A68-BC0F-6C23892CCF1E}" type="datetime1">
              <a:rPr lang="de-DE"/>
              <a:pPr lvl="0"/>
              <a:t>08.01.2026</a:t>
            </a:fld>
            <a:endParaRPr lang="de-DE"/>
          </a:p>
        </p:txBody>
      </p:sp>
      <p:sp>
        <p:nvSpPr>
          <p:cNvPr id="4" name="Fußzeilenplatzhalter 4">
            <a:extLst>
              <a:ext uri="{FF2B5EF4-FFF2-40B4-BE49-F238E27FC236}">
                <a16:creationId xmlns:a16="http://schemas.microsoft.com/office/drawing/2014/main" id="{A0245334-5D10-7168-2D00-F7EDF319B86A}"/>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5" name="Foliennummernplatzhalter 5">
            <a:extLst>
              <a:ext uri="{FF2B5EF4-FFF2-40B4-BE49-F238E27FC236}">
                <a16:creationId xmlns:a16="http://schemas.microsoft.com/office/drawing/2014/main" id="{A98CE07F-0018-9ADD-D10B-953699DA57E3}"/>
              </a:ext>
            </a:extLst>
          </p:cNvPr>
          <p:cNvSpPr txBox="1">
            <a:spLocks noGrp="1"/>
          </p:cNvSpPr>
          <p:nvPr>
            <p:ph type="sldNum" sz="quarter" idx="8"/>
          </p:nvPr>
        </p:nvSpPr>
        <p:spPr/>
        <p:txBody>
          <a:bodyPr/>
          <a:lstStyle>
            <a:lvl1pPr>
              <a:defRPr lang="de-DE"/>
            </a:lvl1pPr>
          </a:lstStyle>
          <a:p>
            <a:pPr lvl="0"/>
            <a:fld id="{9133681C-18C4-49CB-BB8A-207E8EFD4CF4}" type="slidenum">
              <a:t>‹#›</a:t>
            </a:fld>
            <a:endParaRPr lang="de-DE"/>
          </a:p>
        </p:txBody>
      </p:sp>
      <p:sp>
        <p:nvSpPr>
          <p:cNvPr id="6" name="Titelplatzhalter 1">
            <a:extLst>
              <a:ext uri="{FF2B5EF4-FFF2-40B4-BE49-F238E27FC236}">
                <a16:creationId xmlns:a16="http://schemas.microsoft.com/office/drawing/2014/main" id="{6A360FB6-1B20-B64C-C6D3-F887CBD25EEC}"/>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Kapitel</a:t>
            </a:r>
          </a:p>
        </p:txBody>
      </p:sp>
      <p:sp>
        <p:nvSpPr>
          <p:cNvPr id="7" name="Textplatzhalter 7">
            <a:extLst>
              <a:ext uri="{FF2B5EF4-FFF2-40B4-BE49-F238E27FC236}">
                <a16:creationId xmlns:a16="http://schemas.microsoft.com/office/drawing/2014/main" id="{5FD8B49D-4350-60BC-1BC8-266D4C17601C}"/>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Überschrift</a:t>
            </a:r>
          </a:p>
        </p:txBody>
      </p:sp>
      <p:sp>
        <p:nvSpPr>
          <p:cNvPr id="8" name="Textplatzhalter 10">
            <a:extLst>
              <a:ext uri="{FF2B5EF4-FFF2-40B4-BE49-F238E27FC236}">
                <a16:creationId xmlns:a16="http://schemas.microsoft.com/office/drawing/2014/main" id="{BA065092-078B-2C0E-CD68-5E2BDA7B4810}"/>
              </a:ext>
            </a:extLst>
          </p:cNvPr>
          <p:cNvSpPr txBox="1">
            <a:spLocks noGrp="1"/>
          </p:cNvSpPr>
          <p:nvPr>
            <p:ph type="body" idx="4294967295"/>
          </p:nvPr>
        </p:nvSpPr>
        <p:spPr>
          <a:xfrm>
            <a:off x="623885" y="5549895"/>
            <a:ext cx="9863998" cy="650879"/>
          </a:xfrm>
          <a:solidFill>
            <a:srgbClr val="4472C4"/>
          </a:solidFill>
        </p:spPr>
        <p:txBody>
          <a:bodyPr anchor="ctr"/>
          <a:lstStyle>
            <a:lvl1pPr marL="1079504" indent="0">
              <a:buNone/>
              <a:defRPr lang="de-DE">
                <a:solidFill>
                  <a:srgbClr val="FFFFFF"/>
                </a:solidFill>
              </a:defRPr>
            </a:lvl1pPr>
          </a:lstStyle>
          <a:p>
            <a:pPr lvl="0"/>
            <a:r>
              <a:rPr lang="de-DE"/>
              <a:t>Mastertextformat bearbeiten</a:t>
            </a:r>
          </a:p>
        </p:txBody>
      </p:sp>
    </p:spTree>
    <p:extLst>
      <p:ext uri="{BB962C8B-B14F-4D97-AF65-F5344CB8AC3E}">
        <p14:creationId xmlns:p14="http://schemas.microsoft.com/office/powerpoint/2010/main" val="2556862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Zwei Inhalte">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5AA97B95-7829-BA7B-8BBE-F8DB39246784}"/>
              </a:ext>
            </a:extLst>
          </p:cNvPr>
          <p:cNvSpPr txBox="1">
            <a:spLocks noGrp="1"/>
          </p:cNvSpPr>
          <p:nvPr>
            <p:ph idx="4294967295"/>
          </p:nvPr>
        </p:nvSpPr>
        <p:spPr>
          <a:xfrm>
            <a:off x="623885"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3">
            <a:extLst>
              <a:ext uri="{FF2B5EF4-FFF2-40B4-BE49-F238E27FC236}">
                <a16:creationId xmlns:a16="http://schemas.microsoft.com/office/drawing/2014/main" id="{C0A9BAB3-3A85-55E0-0675-A2CCD863DDD2}"/>
              </a:ext>
            </a:extLst>
          </p:cNvPr>
          <p:cNvSpPr txBox="1">
            <a:spLocks noGrp="1"/>
          </p:cNvSpPr>
          <p:nvPr>
            <p:ph idx="4294967295"/>
          </p:nvPr>
        </p:nvSpPr>
        <p:spPr>
          <a:xfrm>
            <a:off x="5842677" y="1773241"/>
            <a:ext cx="4931999" cy="4320000"/>
          </a:xfrm>
        </p:spPr>
        <p:txBody>
          <a:bodyPr/>
          <a:lstStyle>
            <a:lvl1pPr>
              <a:buClr>
                <a:srgbClr val="ED7D31"/>
              </a:buClr>
              <a:defRPr lang="de-DE"/>
            </a:lvl1pPr>
            <a:lvl2pPr>
              <a:buClr>
                <a:srgbClr val="ED7D31"/>
              </a:buCl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4">
            <a:extLst>
              <a:ext uri="{FF2B5EF4-FFF2-40B4-BE49-F238E27FC236}">
                <a16:creationId xmlns:a16="http://schemas.microsoft.com/office/drawing/2014/main" id="{92C15FDA-1AE7-EDA1-AFA5-9C5FAFEEDC77}"/>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DEA50243-E9EF-4262-B8B5-6C9965996356}" type="datetime1">
              <a:rPr lang="de-DE"/>
              <a:pPr lvl="0"/>
              <a:t>08.01.2026</a:t>
            </a:fld>
            <a:endParaRPr lang="de-DE"/>
          </a:p>
        </p:txBody>
      </p:sp>
      <p:sp>
        <p:nvSpPr>
          <p:cNvPr id="5" name="Fußzeilenplatzhalter 5">
            <a:extLst>
              <a:ext uri="{FF2B5EF4-FFF2-40B4-BE49-F238E27FC236}">
                <a16:creationId xmlns:a16="http://schemas.microsoft.com/office/drawing/2014/main" id="{B5E63DCB-6057-95AA-5EEC-6AF35354AD12}"/>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r>
              <a:rPr lang="de-DE"/>
              <a:t>Überregionale Beraterinfo Klimastrategie</a:t>
            </a:r>
          </a:p>
        </p:txBody>
      </p:sp>
      <p:sp>
        <p:nvSpPr>
          <p:cNvPr id="6" name="Foliennummernplatzhalter 6">
            <a:extLst>
              <a:ext uri="{FF2B5EF4-FFF2-40B4-BE49-F238E27FC236}">
                <a16:creationId xmlns:a16="http://schemas.microsoft.com/office/drawing/2014/main" id="{5CF196B9-2807-6D02-9D08-17640C80DF5A}"/>
              </a:ext>
            </a:extLst>
          </p:cNvPr>
          <p:cNvSpPr txBox="1">
            <a:spLocks noGrp="1"/>
          </p:cNvSpPr>
          <p:nvPr>
            <p:ph type="sldNum" sz="quarter" idx="8"/>
          </p:nvPr>
        </p:nvSpPr>
        <p:spPr>
          <a:xfrm>
            <a:off x="11283997" y="6356351"/>
            <a:ext cx="514350" cy="359999"/>
          </a:xfrm>
        </p:spPr>
        <p:txBody>
          <a:bodyPr/>
          <a:lstStyle>
            <a:lvl1pPr>
              <a:defRPr lang="de-DE"/>
            </a:lvl1pPr>
          </a:lstStyle>
          <a:p>
            <a:pPr lvl="0"/>
            <a:fld id="{A84CE41B-F322-4403-BE1D-D7B1C0E9F1CF}" type="slidenum">
              <a:t>‹#›</a:t>
            </a:fld>
            <a:endParaRPr lang="de-DE"/>
          </a:p>
        </p:txBody>
      </p:sp>
      <p:sp>
        <p:nvSpPr>
          <p:cNvPr id="7" name="Titelplatzhalter 1">
            <a:extLst>
              <a:ext uri="{FF2B5EF4-FFF2-40B4-BE49-F238E27FC236}">
                <a16:creationId xmlns:a16="http://schemas.microsoft.com/office/drawing/2014/main" id="{62E6680B-E075-79DF-4B9E-D6A1FAB73DBE}"/>
              </a:ext>
            </a:extLst>
          </p:cNvPr>
          <p:cNvSpPr txBox="1">
            <a:spLocks noGrp="1"/>
          </p:cNvSpPr>
          <p:nvPr>
            <p:ph type="title"/>
          </p:nvPr>
        </p:nvSpPr>
        <p:spPr>
          <a:xfrm>
            <a:off x="623885" y="412293"/>
            <a:ext cx="9863998" cy="575998"/>
          </a:xfrm>
        </p:spPr>
        <p:txBody>
          <a:bodyPr lIns="0">
            <a:noAutofit/>
          </a:bodyPr>
          <a:lstStyle>
            <a:lvl1pPr>
              <a:defRPr lang="de-DE" sz="3600"/>
            </a:lvl1pPr>
          </a:lstStyle>
          <a:p>
            <a:pPr lvl="0"/>
            <a:r>
              <a:rPr lang="de-DE"/>
              <a:t>Mastertitelformat bearbeiten</a:t>
            </a:r>
          </a:p>
        </p:txBody>
      </p:sp>
      <p:sp>
        <p:nvSpPr>
          <p:cNvPr id="8" name="Textplatzhalter 7">
            <a:extLst>
              <a:ext uri="{FF2B5EF4-FFF2-40B4-BE49-F238E27FC236}">
                <a16:creationId xmlns:a16="http://schemas.microsoft.com/office/drawing/2014/main" id="{6339C1D1-ED27-52E7-EE13-40C7AFB1BCC2}"/>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Mastertextformat bearbeiten</a:t>
            </a:r>
          </a:p>
        </p:txBody>
      </p:sp>
    </p:spTree>
    <p:extLst>
      <p:ext uri="{BB962C8B-B14F-4D97-AF65-F5344CB8AC3E}">
        <p14:creationId xmlns:p14="http://schemas.microsoft.com/office/powerpoint/2010/main" val="327706406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A2E20-FBCD-2822-1028-83419E2C8B70}"/>
              </a:ext>
            </a:extLst>
          </p:cNvPr>
          <p:cNvSpPr txBox="1">
            <a:spLocks noGrp="1"/>
          </p:cNvSpPr>
          <p:nvPr>
            <p:ph type="title"/>
          </p:nvPr>
        </p:nvSpPr>
        <p:spPr/>
        <p:txBody>
          <a:bodyPr>
            <a:noAutofit/>
          </a:bodyPr>
          <a:lstStyle>
            <a:lvl1pPr>
              <a:defRPr lang="de-DE" sz="3600"/>
            </a:lvl1pPr>
          </a:lstStyle>
          <a:p>
            <a:pPr lvl="0"/>
            <a:r>
              <a:rPr lang="de-DE"/>
              <a:t>Titelmasterformat durch Klicken bearbeiten</a:t>
            </a:r>
          </a:p>
        </p:txBody>
      </p:sp>
      <p:sp>
        <p:nvSpPr>
          <p:cNvPr id="3" name="Datumsplatzhalter 2">
            <a:extLst>
              <a:ext uri="{FF2B5EF4-FFF2-40B4-BE49-F238E27FC236}">
                <a16:creationId xmlns:a16="http://schemas.microsoft.com/office/drawing/2014/main" id="{4CA6823E-844B-3DC6-E1F2-EEDD681E1B80}"/>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7A402716-C805-4344-BC9E-853DC4B6ECE8}" type="datetime1">
              <a:rPr lang="de-DE"/>
              <a:pPr lvl="0"/>
              <a:t>08.01.2026</a:t>
            </a:fld>
            <a:endParaRPr lang="de-DE"/>
          </a:p>
        </p:txBody>
      </p:sp>
      <p:sp>
        <p:nvSpPr>
          <p:cNvPr id="4" name="Fußzeilenplatzhalter 3">
            <a:extLst>
              <a:ext uri="{FF2B5EF4-FFF2-40B4-BE49-F238E27FC236}">
                <a16:creationId xmlns:a16="http://schemas.microsoft.com/office/drawing/2014/main" id="{A445DF9B-3276-EDC7-A3F9-948E3419E721}"/>
              </a:ext>
            </a:extLst>
          </p:cNvPr>
          <p:cNvSpPr txBox="1">
            <a:spLocks noGrp="1"/>
          </p:cNvSpPr>
          <p:nvPr>
            <p:ph type="ftr" sz="quarter" idx="9"/>
          </p:nvPr>
        </p:nvSpPr>
        <p:spPr>
          <a:xfrm>
            <a:off x="1721165" y="6356351"/>
            <a:ext cx="8092531" cy="35999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endParaRPr lang="de-DE"/>
          </a:p>
        </p:txBody>
      </p:sp>
      <p:sp>
        <p:nvSpPr>
          <p:cNvPr id="5" name="Foliennummernplatzhalter 4">
            <a:extLst>
              <a:ext uri="{FF2B5EF4-FFF2-40B4-BE49-F238E27FC236}">
                <a16:creationId xmlns:a16="http://schemas.microsoft.com/office/drawing/2014/main" id="{E8F7D4D5-5FF4-22B9-C5EA-4452150C428F}"/>
              </a:ext>
            </a:extLst>
          </p:cNvPr>
          <p:cNvSpPr txBox="1">
            <a:spLocks noGrp="1"/>
          </p:cNvSpPr>
          <p:nvPr>
            <p:ph type="sldNum" sz="quarter" idx="8"/>
          </p:nvPr>
        </p:nvSpPr>
        <p:spPr/>
        <p:txBody>
          <a:bodyPr/>
          <a:lstStyle>
            <a:lvl1pPr>
              <a:defRPr lang="de-DE"/>
            </a:lvl1pPr>
          </a:lstStyle>
          <a:p>
            <a:pPr lvl="0"/>
            <a:fld id="{BCE75032-D8B9-4275-87A0-05FD45C98583}" type="slidenum">
              <a:t>‹#›</a:t>
            </a:fld>
            <a:endParaRPr lang="de-DE"/>
          </a:p>
        </p:txBody>
      </p:sp>
      <p:sp>
        <p:nvSpPr>
          <p:cNvPr id="6" name="Textplatzhalter 7">
            <a:extLst>
              <a:ext uri="{FF2B5EF4-FFF2-40B4-BE49-F238E27FC236}">
                <a16:creationId xmlns:a16="http://schemas.microsoft.com/office/drawing/2014/main" id="{4658ECEA-E4EE-B094-F84A-792B92835043}"/>
              </a:ext>
            </a:extLst>
          </p:cNvPr>
          <p:cNvSpPr txBox="1">
            <a:spLocks noGrp="1"/>
          </p:cNvSpPr>
          <p:nvPr>
            <p:ph type="body" idx="4294967295"/>
          </p:nvPr>
        </p:nvSpPr>
        <p:spPr>
          <a:xfrm>
            <a:off x="623885" y="1023259"/>
            <a:ext cx="9864720" cy="419096"/>
          </a:xfrm>
        </p:spPr>
        <p:txBody>
          <a:bodyPr lIns="0">
            <a:noAutofit/>
          </a:bodyPr>
          <a:lstStyle>
            <a:lvl1pPr marL="0" indent="0">
              <a:buNone/>
              <a:defRPr lang="de-DE">
                <a:solidFill>
                  <a:srgbClr val="ED7D31"/>
                </a:solidFill>
              </a:defRPr>
            </a:lvl1pPr>
          </a:lstStyle>
          <a:p>
            <a:pPr lvl="0"/>
            <a:r>
              <a:rPr lang="de-DE"/>
              <a:t>Textmasterformat bearbeiten</a:t>
            </a:r>
          </a:p>
        </p:txBody>
      </p:sp>
    </p:spTree>
    <p:extLst>
      <p:ext uri="{BB962C8B-B14F-4D97-AF65-F5344CB8AC3E}">
        <p14:creationId xmlns:p14="http://schemas.microsoft.com/office/powerpoint/2010/main" val="48145056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nd-close up">
    <p:spTree>
      <p:nvGrpSpPr>
        <p:cNvPr id="1" name=""/>
        <p:cNvGrpSpPr/>
        <p:nvPr/>
      </p:nvGrpSpPr>
      <p:grpSpPr>
        <a:xfrm>
          <a:off x="0" y="0"/>
          <a:ext cx="0" cy="0"/>
          <a:chOff x="0" y="0"/>
          <a:chExt cx="0" cy="0"/>
        </a:xfrm>
      </p:grpSpPr>
      <p:sp>
        <p:nvSpPr>
          <p:cNvPr id="32" name="Flowchart: Manual Input 26">
            <a:extLst>
              <a:ext uri="{FF2B5EF4-FFF2-40B4-BE49-F238E27FC236}">
                <a16:creationId xmlns:a16="http://schemas.microsoft.com/office/drawing/2014/main" id="{E2610ADA-FB08-4AD0-B5A2-C287911F20DE}"/>
              </a:ext>
            </a:extLst>
          </p:cNvPr>
          <p:cNvSpPr/>
          <p:nvPr userDrawn="1"/>
        </p:nvSpPr>
        <p:spPr>
          <a:xfrm>
            <a:off x="0" y="4165881"/>
            <a:ext cx="12192000" cy="2692119"/>
          </a:xfrm>
          <a:prstGeom prst="flowChartManualInput">
            <a:avLst/>
          </a:prstGeom>
          <a:solidFill>
            <a:srgbClr val="F2F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colorful logos&#10;&#10;Description automatically generated">
            <a:extLst>
              <a:ext uri="{FF2B5EF4-FFF2-40B4-BE49-F238E27FC236}">
                <a16:creationId xmlns:a16="http://schemas.microsoft.com/office/drawing/2014/main" id="{18A65288-A992-90A1-21AE-3581F8F3E0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9543" y="4746570"/>
            <a:ext cx="5780755" cy="1804715"/>
          </a:xfrm>
          <a:prstGeom prst="rect">
            <a:avLst/>
          </a:prstGeom>
        </p:spPr>
      </p:pic>
      <p:sp>
        <p:nvSpPr>
          <p:cNvPr id="2" name="Title 1">
            <a:extLst>
              <a:ext uri="{FF2B5EF4-FFF2-40B4-BE49-F238E27FC236}">
                <a16:creationId xmlns:a16="http://schemas.microsoft.com/office/drawing/2014/main" id="{812140D8-10A7-4A0D-83BD-A0512C9E7726}"/>
              </a:ext>
            </a:extLst>
          </p:cNvPr>
          <p:cNvSpPr>
            <a:spLocks noGrp="1"/>
          </p:cNvSpPr>
          <p:nvPr>
            <p:ph type="title" hasCustomPrompt="1"/>
          </p:nvPr>
        </p:nvSpPr>
        <p:spPr>
          <a:xfrm>
            <a:off x="2411808" y="789626"/>
            <a:ext cx="5052492" cy="1103944"/>
          </a:xfrm>
        </p:spPr>
        <p:txBody>
          <a:bodyPr>
            <a:normAutofit/>
          </a:bodyPr>
          <a:lstStyle>
            <a:lvl1pPr>
              <a:defRPr sz="7200">
                <a:solidFill>
                  <a:srgbClr val="3F405B"/>
                </a:solidFill>
              </a:defRPr>
            </a:lvl1pPr>
          </a:lstStyle>
          <a:p>
            <a:r>
              <a:rPr lang="en-US" dirty="0"/>
              <a:t>Thank you!</a:t>
            </a:r>
            <a:endParaRPr lang="en-GB" dirty="0"/>
          </a:p>
        </p:txBody>
      </p:sp>
      <p:sp>
        <p:nvSpPr>
          <p:cNvPr id="9" name="Picture Placeholder 8">
            <a:extLst>
              <a:ext uri="{FF2B5EF4-FFF2-40B4-BE49-F238E27FC236}">
                <a16:creationId xmlns:a16="http://schemas.microsoft.com/office/drawing/2014/main" id="{9071BDA7-1A5A-4BCF-9061-62ECE1BC686A}"/>
              </a:ext>
            </a:extLst>
          </p:cNvPr>
          <p:cNvSpPr>
            <a:spLocks noGrp="1"/>
          </p:cNvSpPr>
          <p:nvPr>
            <p:ph type="pic" sz="quarter" idx="13" hasCustomPrompt="1"/>
          </p:nvPr>
        </p:nvSpPr>
        <p:spPr>
          <a:xfrm>
            <a:off x="7916119" y="2528153"/>
            <a:ext cx="3864180" cy="1103945"/>
          </a:xfrm>
        </p:spPr>
        <p:txBody>
          <a:bodyPr/>
          <a:lstStyle>
            <a:lvl1pPr>
              <a:buNone/>
              <a:defRPr>
                <a:solidFill>
                  <a:srgbClr val="85B096"/>
                </a:solidFill>
                <a:latin typeface="Century Gothic" panose="020B0502020202020204" pitchFamily="34" charset="0"/>
              </a:defRPr>
            </a:lvl1pPr>
          </a:lstStyle>
          <a:p>
            <a:r>
              <a:rPr lang="en-GB" dirty="0"/>
              <a:t>Logo of Organisation of presenter</a:t>
            </a:r>
          </a:p>
        </p:txBody>
      </p:sp>
      <p:sp>
        <p:nvSpPr>
          <p:cNvPr id="11" name="Content Placeholder 10">
            <a:extLst>
              <a:ext uri="{FF2B5EF4-FFF2-40B4-BE49-F238E27FC236}">
                <a16:creationId xmlns:a16="http://schemas.microsoft.com/office/drawing/2014/main" id="{12A6DB5B-8E61-4B8D-A8CA-27152E3964FD}"/>
              </a:ext>
            </a:extLst>
          </p:cNvPr>
          <p:cNvSpPr>
            <a:spLocks noGrp="1"/>
          </p:cNvSpPr>
          <p:nvPr>
            <p:ph sz="quarter" idx="14" hasCustomPrompt="1"/>
          </p:nvPr>
        </p:nvSpPr>
        <p:spPr>
          <a:xfrm>
            <a:off x="2400096" y="2695391"/>
            <a:ext cx="3563382" cy="341926"/>
          </a:xfrm>
        </p:spPr>
        <p:txBody>
          <a:bodyPr>
            <a:noAutofit/>
          </a:bodyPr>
          <a:lstStyle>
            <a:lvl1pPr>
              <a:buNone/>
              <a:defRPr sz="1800" b="1">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name</a:t>
            </a:r>
          </a:p>
        </p:txBody>
      </p:sp>
      <p:sp>
        <p:nvSpPr>
          <p:cNvPr id="8" name="Content Placeholder 7">
            <a:extLst>
              <a:ext uri="{FF2B5EF4-FFF2-40B4-BE49-F238E27FC236}">
                <a16:creationId xmlns:a16="http://schemas.microsoft.com/office/drawing/2014/main" id="{DBEA418A-F730-4E99-B8BB-762022C93FA6}"/>
              </a:ext>
            </a:extLst>
          </p:cNvPr>
          <p:cNvSpPr>
            <a:spLocks noGrp="1"/>
          </p:cNvSpPr>
          <p:nvPr>
            <p:ph sz="quarter" idx="15" hasCustomPrompt="1"/>
          </p:nvPr>
        </p:nvSpPr>
        <p:spPr>
          <a:xfrm>
            <a:off x="2411807" y="1982470"/>
            <a:ext cx="5052492" cy="693737"/>
          </a:xfrm>
        </p:spPr>
        <p:txBody>
          <a:bodyPr>
            <a:noAutofit/>
          </a:bodyPr>
          <a:lstStyle>
            <a:lvl1pPr marL="0" indent="0">
              <a:buNone/>
              <a:defRPr sz="2000" b="1">
                <a:solidFill>
                  <a:srgbClr val="D3785D"/>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Event name and date xx/xx/xx</a:t>
            </a:r>
            <a:endParaRPr lang="en-GB" dirty="0"/>
          </a:p>
        </p:txBody>
      </p:sp>
      <p:pic>
        <p:nvPicPr>
          <p:cNvPr id="17" name="Picture 16" descr="A logo with text and a pattern&#10;&#10;Description automatically generated with medium confidence">
            <a:extLst>
              <a:ext uri="{FF2B5EF4-FFF2-40B4-BE49-F238E27FC236}">
                <a16:creationId xmlns:a16="http://schemas.microsoft.com/office/drawing/2014/main" id="{D7D0EA63-86E7-CCC6-13A3-F50EA7FF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15" y="789626"/>
            <a:ext cx="1611581" cy="1611581"/>
          </a:xfrm>
          <a:prstGeom prst="rect">
            <a:avLst/>
          </a:prstGeom>
        </p:spPr>
      </p:pic>
      <p:sp>
        <p:nvSpPr>
          <p:cNvPr id="38" name="Content Placeholder 10">
            <a:extLst>
              <a:ext uri="{FF2B5EF4-FFF2-40B4-BE49-F238E27FC236}">
                <a16:creationId xmlns:a16="http://schemas.microsoft.com/office/drawing/2014/main" id="{A6ECD219-FF65-4886-BE02-67BF0A9AA2A2}"/>
              </a:ext>
            </a:extLst>
          </p:cNvPr>
          <p:cNvSpPr>
            <a:spLocks noGrp="1"/>
          </p:cNvSpPr>
          <p:nvPr>
            <p:ph sz="quarter" idx="16" hasCustomPrompt="1"/>
          </p:nvPr>
        </p:nvSpPr>
        <p:spPr>
          <a:xfrm>
            <a:off x="2400096" y="3094217"/>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email</a:t>
            </a:r>
          </a:p>
        </p:txBody>
      </p:sp>
      <p:sp>
        <p:nvSpPr>
          <p:cNvPr id="40" name="Content Placeholder 10">
            <a:extLst>
              <a:ext uri="{FF2B5EF4-FFF2-40B4-BE49-F238E27FC236}">
                <a16:creationId xmlns:a16="http://schemas.microsoft.com/office/drawing/2014/main" id="{11E430FC-C33E-4F97-AA10-C9C477A42114}"/>
              </a:ext>
            </a:extLst>
          </p:cNvPr>
          <p:cNvSpPr>
            <a:spLocks noGrp="1"/>
          </p:cNvSpPr>
          <p:nvPr>
            <p:ph sz="quarter" idx="17" hasCustomPrompt="1"/>
          </p:nvPr>
        </p:nvSpPr>
        <p:spPr>
          <a:xfrm>
            <a:off x="2400096" y="3478028"/>
            <a:ext cx="3563382" cy="341926"/>
          </a:xfrm>
        </p:spPr>
        <p:txBody>
          <a:bodyPr>
            <a:noAutofit/>
          </a:bodyPr>
          <a:lstStyle>
            <a:lvl1pPr>
              <a:buNone/>
              <a:defRPr sz="1800" b="0">
                <a:solidFill>
                  <a:srgbClr val="496D56"/>
                </a:solidFill>
                <a:latin typeface="Century Gothic" panose="020B0502020202020204" pitchFamily="34" charset="0"/>
              </a:defRPr>
            </a:lvl1pPr>
            <a:lvl2pPr>
              <a:buNone/>
              <a:defRPr/>
            </a:lvl2pPr>
            <a:lvl3pPr>
              <a:buNone/>
              <a:defRPr/>
            </a:lvl3pPr>
            <a:lvl4pPr>
              <a:buNone/>
              <a:defRPr/>
            </a:lvl4pPr>
            <a:lvl5pPr>
              <a:buNone/>
              <a:defRPr/>
            </a:lvl5pPr>
          </a:lstStyle>
          <a:p>
            <a:pPr lvl="0"/>
            <a:r>
              <a:rPr lang="en-GB" dirty="0"/>
              <a:t>Speaker phone</a:t>
            </a:r>
          </a:p>
        </p:txBody>
      </p:sp>
      <p:sp>
        <p:nvSpPr>
          <p:cNvPr id="3" name="CuadroTexto 9">
            <a:extLst>
              <a:ext uri="{FF2B5EF4-FFF2-40B4-BE49-F238E27FC236}">
                <a16:creationId xmlns:a16="http://schemas.microsoft.com/office/drawing/2014/main" id="{A54F83B4-5AD7-BA69-00D9-61E1267D761A}"/>
              </a:ext>
            </a:extLst>
          </p:cNvPr>
          <p:cNvSpPr txBox="1"/>
          <p:nvPr userDrawn="1"/>
        </p:nvSpPr>
        <p:spPr>
          <a:xfrm>
            <a:off x="2786335" y="5220236"/>
            <a:ext cx="2938735" cy="461665"/>
          </a:xfrm>
          <a:prstGeom prst="rect">
            <a:avLst/>
          </a:prstGeom>
          <a:solidFill>
            <a:srgbClr val="F2F1DB"/>
          </a:solidFill>
        </p:spPr>
        <p:txBody>
          <a:bodyPr wrap="square">
            <a:spAutoFit/>
          </a:bodyPr>
          <a:lstStyle/>
          <a:p>
            <a:pPr algn="l"/>
            <a:r>
              <a:rPr lang="en-GB" sz="1200" b="1" dirty="0">
                <a:solidFill>
                  <a:srgbClr val="3F405B"/>
                </a:solidFill>
                <a:latin typeface="Century Gothic" panose="020B0502020202020204" pitchFamily="34" charset="0"/>
              </a:rPr>
              <a:t>EU-Grant Agreement</a:t>
            </a:r>
          </a:p>
          <a:p>
            <a:pPr algn="l"/>
            <a:r>
              <a:rPr lang="en-GB" sz="1200" b="1" dirty="0">
                <a:solidFill>
                  <a:srgbClr val="3F405B"/>
                </a:solidFill>
                <a:latin typeface="Century Gothic" panose="020B0502020202020204" pitchFamily="34" charset="0"/>
              </a:rPr>
              <a:t>No. 101136880</a:t>
            </a:r>
            <a:endParaRPr lang="en-GB" sz="1400" b="1" dirty="0">
              <a:solidFill>
                <a:srgbClr val="3F405B"/>
              </a:solidFill>
              <a:latin typeface="Century Gothic" panose="020B0502020202020204" pitchFamily="34" charset="0"/>
            </a:endParaRPr>
          </a:p>
        </p:txBody>
      </p:sp>
      <p:pic>
        <p:nvPicPr>
          <p:cNvPr id="10" name="Grafik 11">
            <a:extLst>
              <a:ext uri="{FF2B5EF4-FFF2-40B4-BE49-F238E27FC236}">
                <a16:creationId xmlns:a16="http://schemas.microsoft.com/office/drawing/2014/main" id="{D9799BF9-955F-E51F-FA5A-A5A0F18FF3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695"/>
          <a:stretch/>
        </p:blipFill>
        <p:spPr>
          <a:xfrm>
            <a:off x="614436" y="5744242"/>
            <a:ext cx="4169672" cy="807043"/>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906D09BF-1704-1A0F-2564-94AA7A3349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7056" y="5196280"/>
            <a:ext cx="2127905" cy="474762"/>
          </a:xfrm>
          <a:prstGeom prst="rect">
            <a:avLst/>
          </a:prstGeom>
        </p:spPr>
      </p:pic>
    </p:spTree>
    <p:extLst>
      <p:ext uri="{BB962C8B-B14F-4D97-AF65-F5344CB8AC3E}">
        <p14:creationId xmlns:p14="http://schemas.microsoft.com/office/powerpoint/2010/main" val="235196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D28C7-4035-4586-9456-7144BFD263BE}"/>
              </a:ext>
            </a:extLst>
          </p:cNvPr>
          <p:cNvSpPr>
            <a:spLocks noGrp="1"/>
          </p:cNvSpPr>
          <p:nvPr>
            <p:ph type="title" hasCustomPrompt="1"/>
          </p:nvPr>
        </p:nvSpPr>
        <p:spPr>
          <a:xfrm>
            <a:off x="838200" y="329030"/>
            <a:ext cx="10515600" cy="1325563"/>
          </a:xfrm>
        </p:spPr>
        <p:txBody>
          <a:bodyPr anchor="t">
            <a:normAutofit/>
          </a:bodyPr>
          <a:lstStyle>
            <a:lvl1pPr>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FBC7E9CE-2968-4773-BC7C-E853810ABC22}"/>
              </a:ext>
            </a:extLst>
          </p:cNvPr>
          <p:cNvSpPr>
            <a:spLocks noGrp="1"/>
          </p:cNvSpPr>
          <p:nvPr>
            <p:ph sz="half" idx="1" hasCustomPrompt="1"/>
          </p:nvPr>
        </p:nvSpPr>
        <p:spPr>
          <a:xfrm>
            <a:off x="838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D3978B06-3714-49D9-9799-87BFB0351872}"/>
              </a:ext>
            </a:extLst>
          </p:cNvPr>
          <p:cNvSpPr>
            <a:spLocks noGrp="1"/>
          </p:cNvSpPr>
          <p:nvPr>
            <p:ph sz="half" idx="2" hasCustomPrompt="1"/>
          </p:nvPr>
        </p:nvSpPr>
        <p:spPr>
          <a:xfrm>
            <a:off x="6172200" y="1789530"/>
            <a:ext cx="5181600" cy="4351338"/>
          </a:xfrm>
        </p:spPr>
        <p:txBody>
          <a:bodyPr>
            <a:normAutofit/>
          </a:bodyPr>
          <a:lstStyle>
            <a:lvl1pPr>
              <a:defRPr sz="2400">
                <a:solidFill>
                  <a:srgbClr val="3F405B"/>
                </a:solidFill>
                <a:latin typeface="Century Gothic" panose="020B0502020202020204" pitchFamily="34" charset="0"/>
              </a:defRPr>
            </a:lvl1pPr>
            <a:lvl2pPr>
              <a:defRPr sz="2000">
                <a:solidFill>
                  <a:srgbClr val="3F405B"/>
                </a:solidFill>
                <a:latin typeface="Century Gothic" panose="020B0502020202020204" pitchFamily="34" charset="0"/>
              </a:defRPr>
            </a:lvl2pPr>
            <a:lvl3pPr>
              <a:defRPr sz="1800">
                <a:solidFill>
                  <a:srgbClr val="3F405B"/>
                </a:solidFill>
                <a:latin typeface="Century Gothic" panose="020B0502020202020204" pitchFamily="34" charset="0"/>
              </a:defRPr>
            </a:lvl3pPr>
            <a:lvl4pPr>
              <a:defRPr sz="1600">
                <a:solidFill>
                  <a:srgbClr val="3F405B"/>
                </a:solidFill>
                <a:latin typeface="Century Gothic" panose="020B0502020202020204" pitchFamily="34" charset="0"/>
              </a:defRPr>
            </a:lvl4pPr>
            <a:lvl5pPr>
              <a:defRPr sz="16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4" name="Slide Number Placeholder 9">
            <a:extLst>
              <a:ext uri="{FF2B5EF4-FFF2-40B4-BE49-F238E27FC236}">
                <a16:creationId xmlns:a16="http://schemas.microsoft.com/office/drawing/2014/main" id="{5B4389FE-072E-557B-D5B4-412330C96893}"/>
              </a:ext>
            </a:extLst>
          </p:cNvPr>
          <p:cNvSpPr>
            <a:spLocks noGrp="1"/>
          </p:cNvSpPr>
          <p:nvPr>
            <p:ph type="sldNum" sz="quarter" idx="16"/>
          </p:nvPr>
        </p:nvSpPr>
        <p:spPr>
          <a:xfrm>
            <a:off x="8610600" y="6356350"/>
            <a:ext cx="2743200" cy="365125"/>
          </a:xfrm>
        </p:spPr>
        <p:txBody>
          <a:bodyPr/>
          <a:lstStyle>
            <a:lvl1pPr>
              <a:defRPr/>
            </a:lvl1pPr>
          </a:lstStyle>
          <a:p>
            <a:fld id="{B8DBAD68-E581-412F-92E6-A3E539FA0EF0}" type="slidenum">
              <a:rPr lang="en-GB" smtClean="0"/>
              <a:pPr/>
              <a:t>‹#›</a:t>
            </a:fld>
            <a:endParaRPr lang="en-GB"/>
          </a:p>
        </p:txBody>
      </p:sp>
      <p:pic>
        <p:nvPicPr>
          <p:cNvPr id="25" name="Picture 24" descr="A black background with orange letters&#10;&#10;Description automatically generated">
            <a:extLst>
              <a:ext uri="{FF2B5EF4-FFF2-40B4-BE49-F238E27FC236}">
                <a16:creationId xmlns:a16="http://schemas.microsoft.com/office/drawing/2014/main" id="{484E7EB9-0E91-DBB0-55C2-9E3FD28608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8" name="Straight Connector 31">
            <a:extLst>
              <a:ext uri="{FF2B5EF4-FFF2-40B4-BE49-F238E27FC236}">
                <a16:creationId xmlns:a16="http://schemas.microsoft.com/office/drawing/2014/main" id="{896E2426-913C-4D57-A526-FF8035140D55}"/>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28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tio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9CE1D-3F79-4869-AA50-F14BBA3F8926}"/>
              </a:ext>
            </a:extLst>
          </p:cNvPr>
          <p:cNvSpPr>
            <a:spLocks noGrp="1"/>
          </p:cNvSpPr>
          <p:nvPr>
            <p:ph type="title" hasCustomPrompt="1"/>
          </p:nvPr>
        </p:nvSpPr>
        <p:spPr>
          <a:xfrm>
            <a:off x="838200" y="365125"/>
            <a:ext cx="10515600" cy="1325563"/>
          </a:xfrm>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0FD5D51-6104-4BD3-81C5-4F0AA6AB4716}"/>
              </a:ext>
            </a:extLst>
          </p:cNvPr>
          <p:cNvSpPr>
            <a:spLocks noGrp="1"/>
          </p:cNvSpPr>
          <p:nvPr>
            <p:ph type="body" idx="1" hasCustomPrompt="1"/>
          </p:nvPr>
        </p:nvSpPr>
        <p:spPr>
          <a:xfrm>
            <a:off x="838200" y="1681163"/>
            <a:ext cx="5157787"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A43567-91AC-4DD3-B83B-9618AB2BC887}"/>
              </a:ext>
            </a:extLst>
          </p:cNvPr>
          <p:cNvSpPr>
            <a:spLocks noGrp="1"/>
          </p:cNvSpPr>
          <p:nvPr>
            <p:ph sz="half" idx="2" hasCustomPrompt="1"/>
          </p:nvPr>
        </p:nvSpPr>
        <p:spPr>
          <a:xfrm>
            <a:off x="838200" y="2505075"/>
            <a:ext cx="5157787"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22F6D74D-DCC7-4EA9-8515-FB56C3244CFC}"/>
              </a:ext>
            </a:extLst>
          </p:cNvPr>
          <p:cNvSpPr>
            <a:spLocks noGrp="1"/>
          </p:cNvSpPr>
          <p:nvPr>
            <p:ph type="body" sz="quarter" idx="3" hasCustomPrompt="1"/>
          </p:nvPr>
        </p:nvSpPr>
        <p:spPr>
          <a:xfrm>
            <a:off x="6170612" y="1681163"/>
            <a:ext cx="5183188" cy="823912"/>
          </a:xfrm>
        </p:spPr>
        <p:txBody>
          <a:bodyPr anchor="b"/>
          <a:lstStyle>
            <a:lvl1pPr marL="0" indent="0">
              <a:buNone/>
              <a:defRPr sz="2400" b="1">
                <a:solidFill>
                  <a:srgbClr val="85B096"/>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08CA1D-A17A-44B9-8981-4418427280E8}"/>
              </a:ext>
            </a:extLst>
          </p:cNvPr>
          <p:cNvSpPr>
            <a:spLocks noGrp="1"/>
          </p:cNvSpPr>
          <p:nvPr>
            <p:ph sz="quarter" idx="4" hasCustomPrompt="1"/>
          </p:nvPr>
        </p:nvSpPr>
        <p:spPr>
          <a:xfrm>
            <a:off x="6172200" y="2505075"/>
            <a:ext cx="5183188" cy="3684588"/>
          </a:xfrm>
        </p:spPr>
        <p:txBody>
          <a:bodyPr>
            <a:normAutofit/>
          </a:bodyPr>
          <a:lstStyle>
            <a:lvl1pPr>
              <a:defRPr sz="2000">
                <a:solidFill>
                  <a:srgbClr val="3F405B"/>
                </a:solidFill>
                <a:latin typeface="Century Gothic" panose="020B0502020202020204" pitchFamily="34" charset="0"/>
              </a:defRPr>
            </a:lvl1pPr>
            <a:lvl2pPr>
              <a:defRPr sz="1800">
                <a:solidFill>
                  <a:srgbClr val="3F405B"/>
                </a:solidFill>
                <a:latin typeface="Century Gothic" panose="020B0502020202020204" pitchFamily="34" charset="0"/>
              </a:defRPr>
            </a:lvl2pPr>
            <a:lvl3pPr>
              <a:defRPr sz="1600">
                <a:solidFill>
                  <a:srgbClr val="3F405B"/>
                </a:solidFill>
                <a:latin typeface="Century Gothic" panose="020B0502020202020204" pitchFamily="34" charset="0"/>
              </a:defRPr>
            </a:lvl3pPr>
            <a:lvl4pPr>
              <a:defRPr sz="1400">
                <a:solidFill>
                  <a:srgbClr val="3F405B"/>
                </a:solidFill>
                <a:latin typeface="Century Gothic" panose="020B0502020202020204" pitchFamily="34" charset="0"/>
              </a:defRPr>
            </a:lvl4pPr>
            <a:lvl5pPr>
              <a:defRPr sz="1400">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21" name="Slide Number Placeholder 9">
            <a:extLst>
              <a:ext uri="{FF2B5EF4-FFF2-40B4-BE49-F238E27FC236}">
                <a16:creationId xmlns:a16="http://schemas.microsoft.com/office/drawing/2014/main" id="{A7373B07-698A-F5E7-8733-DC8A757BD711}"/>
              </a:ext>
            </a:extLst>
          </p:cNvPr>
          <p:cNvSpPr>
            <a:spLocks noGrp="1"/>
          </p:cNvSpPr>
          <p:nvPr>
            <p:ph type="sldNum" sz="quarter" idx="16"/>
          </p:nvPr>
        </p:nvSpPr>
        <p:spPr>
          <a:xfrm>
            <a:off x="8610600" y="6356350"/>
            <a:ext cx="2743200" cy="365125"/>
          </a:xfrm>
        </p:spPr>
        <p:txBody>
          <a:bodyPr/>
          <a:lstStyle>
            <a:lvl1pPr>
              <a:defRPr/>
            </a:lvl1pPr>
          </a:lstStyle>
          <a:p>
            <a:fld id="{7B2A2A3D-7B0D-4680-A430-0B3DBBE1274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F61F6D88-7F4E-72A3-CDBA-8290CE5762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0" name="Straight Connector 31">
            <a:extLst>
              <a:ext uri="{FF2B5EF4-FFF2-40B4-BE49-F238E27FC236}">
                <a16:creationId xmlns:a16="http://schemas.microsoft.com/office/drawing/2014/main" id="{40347129-D933-4460-880C-3657CD608787}"/>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86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FA5FF-CCD1-4469-ACF0-C30308F1BE0E}"/>
              </a:ext>
            </a:extLst>
          </p:cNvPr>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GB" sz="44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C27CB93D-DB6E-46DF-B82D-A6F755266823}"/>
              </a:ext>
            </a:extLst>
          </p:cNvPr>
          <p:cNvSpPr>
            <a:spLocks noGrp="1"/>
          </p:cNvSpPr>
          <p:nvPr>
            <p:ph idx="1" hasCustomPrompt="1"/>
          </p:nvPr>
        </p:nvSpPr>
        <p:spPr/>
        <p:txBody>
          <a:bodyPr/>
          <a:lstStyle>
            <a:lvl1pPr>
              <a:defRPr>
                <a:solidFill>
                  <a:srgbClr val="3F405B"/>
                </a:solidFill>
                <a:latin typeface="Century Gothic" panose="020B0502020202020204" pitchFamily="34" charset="0"/>
              </a:defRPr>
            </a:lvl1pPr>
            <a:lvl2pPr>
              <a:defRPr>
                <a:solidFill>
                  <a:srgbClr val="3F405B"/>
                </a:solidFill>
                <a:latin typeface="Century Gothic" panose="020B0502020202020204" pitchFamily="34" charset="0"/>
              </a:defRPr>
            </a:lvl2pPr>
            <a:lvl3pPr>
              <a:defRPr>
                <a:solidFill>
                  <a:srgbClr val="3F405B"/>
                </a:solidFill>
                <a:latin typeface="Century Gothic" panose="020B0502020202020204" pitchFamily="34" charset="0"/>
              </a:defRPr>
            </a:lvl3pPr>
            <a:lvl4pPr>
              <a:defRPr>
                <a:solidFill>
                  <a:srgbClr val="3F405B"/>
                </a:solidFill>
                <a:latin typeface="Century Gothic" panose="020B0502020202020204" pitchFamily="34" charset="0"/>
              </a:defRPr>
            </a:lvl4pPr>
            <a:lvl5pPr>
              <a:defRPr>
                <a:solidFill>
                  <a:srgbClr val="3F405B"/>
                </a:solidFill>
                <a:latin typeface="Century Gothic" panose="020B0502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18" name="Picture 17" descr="A black background with orange letters&#10;&#10;Description automatically generated">
            <a:extLst>
              <a:ext uri="{FF2B5EF4-FFF2-40B4-BE49-F238E27FC236}">
                <a16:creationId xmlns:a16="http://schemas.microsoft.com/office/drawing/2014/main" id="{B1384D70-1B22-14C3-B2BF-49EDF276F0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sp>
        <p:nvSpPr>
          <p:cNvPr id="5" name="Slide Number Placeholder 9">
            <a:extLst>
              <a:ext uri="{FF2B5EF4-FFF2-40B4-BE49-F238E27FC236}">
                <a16:creationId xmlns:a16="http://schemas.microsoft.com/office/drawing/2014/main" id="{6CAF2C1C-0C7D-47E5-A886-73A348A164F3}"/>
              </a:ext>
            </a:extLst>
          </p:cNvPr>
          <p:cNvSpPr>
            <a:spLocks noGrp="1"/>
          </p:cNvSpPr>
          <p:nvPr>
            <p:ph type="sldNum" sz="quarter" idx="16"/>
          </p:nvPr>
        </p:nvSpPr>
        <p:spPr>
          <a:xfrm>
            <a:off x="8610600" y="6356350"/>
            <a:ext cx="2743200" cy="365125"/>
          </a:xfrm>
        </p:spPr>
        <p:txBody>
          <a:bodyPr/>
          <a:lstStyle>
            <a:lvl1pPr>
              <a:defRPr/>
            </a:lvl1pPr>
          </a:lstStyle>
          <a:p>
            <a:fld id="{23782D65-78AF-4060-8065-E19025F8A339}" type="slidenum">
              <a:rPr lang="en-GB" smtClean="0"/>
              <a:pPr/>
              <a:t>‹#›</a:t>
            </a:fld>
            <a:endParaRPr lang="en-GB"/>
          </a:p>
        </p:txBody>
      </p:sp>
      <p:cxnSp>
        <p:nvCxnSpPr>
          <p:cNvPr id="6" name="Straight Connector 31">
            <a:extLst>
              <a:ext uri="{FF2B5EF4-FFF2-40B4-BE49-F238E27FC236}">
                <a16:creationId xmlns:a16="http://schemas.microsoft.com/office/drawing/2014/main" id="{F4A6C2BF-19F5-42A2-802D-AA41A640E94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3403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itle and text to the s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F3C87-F722-48AA-A448-F0009AB89833}"/>
              </a:ext>
            </a:extLst>
          </p:cNvPr>
          <p:cNvSpPr>
            <a:spLocks noGrp="1"/>
          </p:cNvSpPr>
          <p:nvPr>
            <p:ph type="title" hasCustomPrompt="1"/>
          </p:nvPr>
        </p:nvSpPr>
        <p:spPr>
          <a:xfrm>
            <a:off x="839788" y="1237510"/>
            <a:ext cx="3932237" cy="1600200"/>
          </a:xfrm>
        </p:spPr>
        <p:txBody>
          <a:bodyPr anchor="b">
            <a:no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E3BDFAE-4A50-4F6A-8F81-461007DC5524}"/>
              </a:ext>
            </a:extLst>
          </p:cNvPr>
          <p:cNvSpPr>
            <a:spLocks noGrp="1"/>
          </p:cNvSpPr>
          <p:nvPr>
            <p:ph idx="1" hasCustomPrompt="1"/>
          </p:nvPr>
        </p:nvSpPr>
        <p:spPr>
          <a:xfrm>
            <a:off x="5180012" y="1001949"/>
            <a:ext cx="6172200" cy="4873625"/>
          </a:xfrm>
        </p:spPr>
        <p:txBody>
          <a:bodyPr>
            <a:normAutofit/>
          </a:bodyPr>
          <a:lstStyle>
            <a:lvl1pPr>
              <a:defRPr sz="2800">
                <a:solidFill>
                  <a:srgbClr val="3F405B"/>
                </a:solidFill>
                <a:latin typeface="Century Gothic" panose="020B0502020202020204" pitchFamily="34" charset="0"/>
              </a:defRPr>
            </a:lvl1pPr>
            <a:lvl2pPr>
              <a:defRPr sz="2400">
                <a:solidFill>
                  <a:srgbClr val="3F405B"/>
                </a:solidFill>
                <a:latin typeface="Century Gothic" panose="020B0502020202020204" pitchFamily="34" charset="0"/>
              </a:defRPr>
            </a:lvl2pPr>
            <a:lvl3pPr>
              <a:defRPr sz="2000">
                <a:solidFill>
                  <a:srgbClr val="3F405B"/>
                </a:solidFill>
                <a:latin typeface="Century Gothic" panose="020B0502020202020204" pitchFamily="34" charset="0"/>
              </a:defRPr>
            </a:lvl3pPr>
            <a:lvl4pPr>
              <a:defRPr sz="1800">
                <a:solidFill>
                  <a:srgbClr val="3F405B"/>
                </a:solidFill>
                <a:latin typeface="Century Gothic" panose="020B0502020202020204" pitchFamily="34" charset="0"/>
              </a:defRPr>
            </a:lvl4pPr>
            <a:lvl5pPr>
              <a:defRPr sz="1800">
                <a:solidFill>
                  <a:srgbClr val="3F405B"/>
                </a:solidFill>
                <a:latin typeface="Century Gothic" panose="020B050202020202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24D5B9A5-8298-415C-83C2-1EF677D0889D}"/>
              </a:ext>
            </a:extLst>
          </p:cNvPr>
          <p:cNvSpPr>
            <a:spLocks noGrp="1"/>
          </p:cNvSpPr>
          <p:nvPr>
            <p:ph type="body" sz="half" idx="2" hasCustomPrompt="1"/>
          </p:nvPr>
        </p:nvSpPr>
        <p:spPr>
          <a:xfrm>
            <a:off x="839788" y="2954214"/>
            <a:ext cx="3932237" cy="2914773"/>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75BDEE-91AE-49CE-8324-29DEFFAD808A}"/>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Slide Number Placeholder 9">
            <a:extLst>
              <a:ext uri="{FF2B5EF4-FFF2-40B4-BE49-F238E27FC236}">
                <a16:creationId xmlns:a16="http://schemas.microsoft.com/office/drawing/2014/main" id="{7F9561D3-FD1D-CE1E-D00A-16026CFFB1E7}"/>
              </a:ext>
            </a:extLst>
          </p:cNvPr>
          <p:cNvSpPr>
            <a:spLocks noGrp="1"/>
          </p:cNvSpPr>
          <p:nvPr>
            <p:ph type="sldNum" sz="quarter" idx="16"/>
          </p:nvPr>
        </p:nvSpPr>
        <p:spPr>
          <a:xfrm>
            <a:off x="8610600" y="6356350"/>
            <a:ext cx="2743200" cy="365125"/>
          </a:xfrm>
        </p:spPr>
        <p:txBody>
          <a:bodyPr/>
          <a:lstStyle>
            <a:lvl1pPr>
              <a:defRPr/>
            </a:lvl1pPr>
          </a:lstStyle>
          <a:p>
            <a:fld id="{4E6E4E0C-CC97-4C1D-A297-1C2690294449}" type="slidenum">
              <a:rPr lang="en-GB" smtClean="0"/>
              <a:pPr/>
              <a:t>‹#›</a:t>
            </a:fld>
            <a:endParaRPr lang="en-GB"/>
          </a:p>
        </p:txBody>
      </p:sp>
      <p:pic>
        <p:nvPicPr>
          <p:cNvPr id="10" name="Picture 9" descr="A black background with orange letters&#10;&#10;Description automatically generated">
            <a:extLst>
              <a:ext uri="{FF2B5EF4-FFF2-40B4-BE49-F238E27FC236}">
                <a16:creationId xmlns:a16="http://schemas.microsoft.com/office/drawing/2014/main" id="{21BCBD89-2C8B-B268-7B71-0418B64586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11" name="Straight Connector 31">
            <a:extLst>
              <a:ext uri="{FF2B5EF4-FFF2-40B4-BE49-F238E27FC236}">
                <a16:creationId xmlns:a16="http://schemas.microsoft.com/office/drawing/2014/main" id="{20031858-B2A9-4987-980D-F056EC4950FA}"/>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95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BF945-72B6-461C-9176-AD25B5EE48B5}"/>
              </a:ext>
            </a:extLst>
          </p:cNvPr>
          <p:cNvSpPr>
            <a:spLocks noGrp="1"/>
          </p:cNvSpPr>
          <p:nvPr>
            <p:ph type="title" hasCustomPrompt="1"/>
          </p:nvPr>
        </p:nvSpPr>
        <p:spPr>
          <a:xfrm>
            <a:off x="836612" y="2231780"/>
            <a:ext cx="3932237" cy="1600200"/>
          </a:xfrm>
        </p:spPr>
        <p:txBody>
          <a:bodyPr anchor="b">
            <a:normAutofit/>
          </a:bodyPr>
          <a:lstStyle>
            <a:lvl1pPr>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3B95846-4EBF-4729-A6F3-36B394F8CC05}"/>
              </a:ext>
            </a:extLst>
          </p:cNvPr>
          <p:cNvSpPr>
            <a:spLocks noGrp="1"/>
          </p:cNvSpPr>
          <p:nvPr>
            <p:ph type="pic" idx="1"/>
          </p:nvPr>
        </p:nvSpPr>
        <p:spPr>
          <a:xfrm>
            <a:off x="5299788" y="1329612"/>
            <a:ext cx="5194041" cy="4198776"/>
          </a:xfrm>
          <a:prstGeom prst="roundRect">
            <a:avLst>
              <a:gd name="adj" fmla="val 3743"/>
            </a:avLst>
          </a:prstGeom>
        </p:spPr>
        <p:txBody>
          <a:bodyPr/>
          <a:lstStyle>
            <a:lvl1pPr marL="0" indent="0">
              <a:buNone/>
              <a:defRPr sz="3200">
                <a:solidFill>
                  <a:srgbClr val="4F3D16"/>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35AC2B07-6D10-4A38-B2E5-B58F63A736F8}"/>
              </a:ext>
            </a:extLst>
          </p:cNvPr>
          <p:cNvSpPr>
            <a:spLocks noGrp="1"/>
          </p:cNvSpPr>
          <p:nvPr>
            <p:ph type="body" sz="half" idx="2" hasCustomPrompt="1"/>
          </p:nvPr>
        </p:nvSpPr>
        <p:spPr>
          <a:xfrm>
            <a:off x="839788" y="3973023"/>
            <a:ext cx="3932237" cy="1121141"/>
          </a:xfrm>
        </p:spPr>
        <p:txBody>
          <a:bodyPr/>
          <a:lstStyle>
            <a:lvl1pPr marL="0" indent="0">
              <a:buNone/>
              <a:defRPr sz="1600">
                <a:solidFill>
                  <a:srgbClr val="85B096"/>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Slide Number Placeholder 9">
            <a:extLst>
              <a:ext uri="{FF2B5EF4-FFF2-40B4-BE49-F238E27FC236}">
                <a16:creationId xmlns:a16="http://schemas.microsoft.com/office/drawing/2014/main" id="{DB011F7D-3DFC-B1D4-7089-07D4030A712E}"/>
              </a:ext>
            </a:extLst>
          </p:cNvPr>
          <p:cNvSpPr>
            <a:spLocks noGrp="1"/>
          </p:cNvSpPr>
          <p:nvPr>
            <p:ph type="sldNum" sz="quarter" idx="16"/>
          </p:nvPr>
        </p:nvSpPr>
        <p:spPr>
          <a:xfrm>
            <a:off x="8610600" y="6356350"/>
            <a:ext cx="2743200" cy="365125"/>
          </a:xfrm>
        </p:spPr>
        <p:txBody>
          <a:bodyPr/>
          <a:lstStyle>
            <a:lvl1pPr>
              <a:defRPr/>
            </a:lvl1pPr>
          </a:lstStyle>
          <a:p>
            <a:fld id="{6B5BB09C-3127-46FE-BFDC-8A8378355235}" type="slidenum">
              <a:rPr lang="en-GB" smtClean="0"/>
              <a:pPr/>
              <a:t>‹#›</a:t>
            </a:fld>
            <a:endParaRPr lang="en-GB"/>
          </a:p>
        </p:txBody>
      </p:sp>
      <p:pic>
        <p:nvPicPr>
          <p:cNvPr id="23" name="Picture 22" descr="A black background with orange letters&#10;&#10;Description automatically generated">
            <a:extLst>
              <a:ext uri="{FF2B5EF4-FFF2-40B4-BE49-F238E27FC236}">
                <a16:creationId xmlns:a16="http://schemas.microsoft.com/office/drawing/2014/main" id="{0B1B37D3-A1A5-2BFF-B83F-5438FE3F8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88909" y="6347519"/>
            <a:ext cx="2100509" cy="382786"/>
          </a:xfrm>
          <a:prstGeom prst="rect">
            <a:avLst/>
          </a:prstGeom>
          <a:noFill/>
          <a:ln>
            <a:noFill/>
          </a:ln>
        </p:spPr>
      </p:pic>
      <p:cxnSp>
        <p:nvCxnSpPr>
          <p:cNvPr id="7" name="Straight Connector 31">
            <a:extLst>
              <a:ext uri="{FF2B5EF4-FFF2-40B4-BE49-F238E27FC236}">
                <a16:creationId xmlns:a16="http://schemas.microsoft.com/office/drawing/2014/main" id="{495BC5FB-2707-4347-8027-10DB0D4254A0}"/>
              </a:ext>
            </a:extLst>
          </p:cNvPr>
          <p:cNvCxnSpPr>
            <a:cxnSpLocks/>
          </p:cNvCxnSpPr>
          <p:nvPr userDrawn="1"/>
        </p:nvCxnSpPr>
        <p:spPr>
          <a:xfrm>
            <a:off x="8610600" y="6347519"/>
            <a:ext cx="3581400" cy="0"/>
          </a:xfrm>
          <a:prstGeom prst="line">
            <a:avLst/>
          </a:prstGeom>
          <a:ln w="19050">
            <a:solidFill>
              <a:srgbClr val="D3785D"/>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3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3669C49-2454-49DD-AFF3-8A73313FA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Nospiediet klikšķi, lai mainītu patrona nosaukuma stilu.</a:t>
            </a:r>
            <a:endParaRPr lang="en-GB"/>
          </a:p>
        </p:txBody>
      </p:sp>
      <p:sp>
        <p:nvSpPr>
          <p:cNvPr id="3" name="Marcador de texto 2">
            <a:extLst>
              <a:ext uri="{FF2B5EF4-FFF2-40B4-BE49-F238E27FC236}">
                <a16:creationId xmlns:a16="http://schemas.microsoft.com/office/drawing/2014/main" id="{9E43B273-7A4B-4949-AD03-76B00C56F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Nospiediet klikšķi, lai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número de diapositiva 5">
            <a:extLst>
              <a:ext uri="{FF2B5EF4-FFF2-40B4-BE49-F238E27FC236}">
                <a16:creationId xmlns:a16="http://schemas.microsoft.com/office/drawing/2014/main" id="{1BE2AB3E-2395-4CD4-A1FA-C8C84608F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85B096"/>
                </a:solidFill>
                <a:latin typeface="Century Gothic" panose="020B0502020202020204" pitchFamily="34" charset="0"/>
              </a:defRPr>
            </a:lvl1pPr>
          </a:lstStyle>
          <a:p>
            <a:fld id="{C510F837-599A-4801-8436-04F57323FABF}" type="slidenum">
              <a:rPr lang="en-GB" smtClean="0"/>
              <a:t>‹#›</a:t>
            </a:fld>
            <a:endParaRPr lang="en-GB"/>
          </a:p>
        </p:txBody>
      </p:sp>
    </p:spTree>
    <p:extLst>
      <p:ext uri="{BB962C8B-B14F-4D97-AF65-F5344CB8AC3E}">
        <p14:creationId xmlns:p14="http://schemas.microsoft.com/office/powerpoint/2010/main" val="1744452024"/>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51" r:id="rId3"/>
    <p:sldLayoutId id="2147483664" r:id="rId4"/>
    <p:sldLayoutId id="2147483652" r:id="rId5"/>
    <p:sldLayoutId id="2147483653" r:id="rId6"/>
    <p:sldLayoutId id="2147483650" r:id="rId7"/>
    <p:sldLayoutId id="2147483656" r:id="rId8"/>
    <p:sldLayoutId id="2147483657" r:id="rId9"/>
    <p:sldLayoutId id="2147483660" r:id="rId10"/>
    <p:sldLayoutId id="2147483658" r:id="rId11"/>
    <p:sldLayoutId id="2147483655" r:id="rId12"/>
    <p:sldLayoutId id="2147483661"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Lst>
  <p:hf hdr="0" ftr="0" dt="0"/>
  <p:txStyles>
    <p:titleStyle>
      <a:lvl1pPr algn="l" defTabSz="914400" rtl="0" eaLnBrk="1" latinLnBrk="0" hangingPunct="1">
        <a:lnSpc>
          <a:spcPct val="90000"/>
        </a:lnSpc>
        <a:spcBef>
          <a:spcPct val="0"/>
        </a:spcBef>
        <a:buNone/>
        <a:defRPr sz="4400" b="1" kern="1200">
          <a:solidFill>
            <a:srgbClr val="3F405B"/>
          </a:solidFill>
          <a:latin typeface="Century Gothic" panose="020B0502020202020204" pitchFamily="34" charset="0"/>
          <a:ea typeface="HGSSoeiKakugothicUB"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C746A8-7B6E-53AF-6568-B0E4C61A2F3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2E77847-3DF7-6403-DC66-A977AFB3472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número de diapositiva 5">
            <a:extLst>
              <a:ext uri="{FF2B5EF4-FFF2-40B4-BE49-F238E27FC236}">
                <a16:creationId xmlns:a16="http://schemas.microsoft.com/office/drawing/2014/main" id="{D1E4EE79-F8D6-3E4F-D396-D27BE21B581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1" i="0" u="none" strike="noStrike" kern="1200" cap="none" spc="0" baseline="0">
                <a:solidFill>
                  <a:srgbClr val="85B096"/>
                </a:solidFill>
                <a:uFillTx/>
                <a:latin typeface="Century Gothic" pitchFamily="34"/>
              </a:defRPr>
            </a:lvl1pPr>
          </a:lstStyle>
          <a:p>
            <a:pPr lvl="0"/>
            <a:fld id="{B5BEA9BD-6E27-413C-BD5A-84E546DE2856}" type="slidenum">
              <a:t>‹#›</a:t>
            </a:fld>
            <a:endParaRPr lang="en-GB"/>
          </a:p>
        </p:txBody>
      </p:sp>
    </p:spTree>
    <p:extLst>
      <p:ext uri="{BB962C8B-B14F-4D97-AF65-F5344CB8AC3E}">
        <p14:creationId xmlns:p14="http://schemas.microsoft.com/office/powerpoint/2010/main" val="32460313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marL="0" marR="0" lvl="0" indent="0" algn="l" defTabSz="914400" rtl="0" fontAlgn="auto" hangingPunct="1">
        <a:lnSpc>
          <a:spcPct val="90000"/>
        </a:lnSpc>
        <a:spcBef>
          <a:spcPts val="0"/>
        </a:spcBef>
        <a:spcAft>
          <a:spcPts val="0"/>
        </a:spcAft>
        <a:buNone/>
        <a:tabLst/>
        <a:defRPr lang="es-ES" sz="4400" b="1" i="0" u="none" strike="noStrike" kern="1200" cap="none" spc="0" baseline="0">
          <a:solidFill>
            <a:srgbClr val="3F405B"/>
          </a:solidFill>
          <a:uFillTx/>
          <a:latin typeface="Century Gothic" pitchFamily="34"/>
          <a:ea typeface="HGSSoeiKakugothicUB"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3F405B"/>
          </a:solidFill>
          <a:uFillTx/>
          <a:latin typeface="Century Gothic"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3F405B"/>
          </a:solidFill>
          <a:uFillTx/>
          <a:latin typeface="Century Gothic"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3F405B"/>
          </a:solidFill>
          <a:uFillTx/>
          <a:latin typeface="Century Gothic"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3F405B"/>
          </a:solidFill>
          <a:uFillTx/>
          <a:latin typeface="Century Gothic"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1.jpeg"/><Relationship Id="rId4" Type="http://schemas.openxmlformats.org/officeDocument/2006/relationships/image" Target="../media/image59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88.jpeg"/><Relationship Id="rId4" Type="http://schemas.openxmlformats.org/officeDocument/2006/relationships/image" Target="../media/image87.gif"/></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sv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organic-farmknowledge.org/about/collaborating-partners/organicclimatenet" TargetMode="Externa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29.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6.jpeg"/><Relationship Id="rId15" Type="http://schemas.openxmlformats.org/officeDocument/2006/relationships/image" Target="../media/image46.svg"/><Relationship Id="rId23"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2.jpe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A42536-282B-4305-8D8C-1CFE2526BEAF}"/>
              </a:ext>
            </a:extLst>
          </p:cNvPr>
          <p:cNvSpPr>
            <a:spLocks noGrp="1"/>
          </p:cNvSpPr>
          <p:nvPr>
            <p:ph sz="quarter" idx="13"/>
          </p:nvPr>
        </p:nvSpPr>
        <p:spPr>
          <a:xfrm>
            <a:off x="838198" y="2018371"/>
            <a:ext cx="10491217" cy="1474931"/>
          </a:xfrm>
        </p:spPr>
        <p:txBody>
          <a:bodyPr vert="horz" lIns="91440" tIns="45720" rIns="91440" bIns="45720" rtlCol="0" anchor="t">
            <a:normAutofit fontScale="92500"/>
          </a:bodyPr>
          <a:lstStyle/>
          <a:p>
            <a:r>
              <a:rPr lang="en-GB" dirty="0" err="1">
                <a:latin typeface="Century Gothic"/>
              </a:rPr>
              <a:t>Bioloģiskā</a:t>
            </a:r>
            <a:r>
              <a:rPr lang="en-GB" dirty="0">
                <a:latin typeface="Century Gothic"/>
              </a:rPr>
              <a:t> </a:t>
            </a:r>
            <a:r>
              <a:rPr lang="en-GB" dirty="0" err="1">
                <a:latin typeface="Century Gothic"/>
              </a:rPr>
              <a:t>klimatviedā</a:t>
            </a:r>
            <a:r>
              <a:rPr lang="en-GB" dirty="0">
                <a:latin typeface="Century Gothic"/>
              </a:rPr>
              <a:t> </a:t>
            </a:r>
            <a:r>
              <a:rPr lang="en-GB" dirty="0" err="1">
                <a:latin typeface="Century Gothic"/>
              </a:rPr>
              <a:t>lauksaimniecība</a:t>
            </a:r>
            <a:r>
              <a:rPr lang="en-GB" dirty="0">
                <a:latin typeface="Century Gothic"/>
              </a:rPr>
              <a:t>: </a:t>
            </a:r>
            <a:r>
              <a:rPr lang="en-GB" dirty="0" err="1">
                <a:latin typeface="Century Gothic"/>
              </a:rPr>
              <a:t>pārskats</a:t>
            </a:r>
            <a:endParaRPr lang="en-GB" dirty="0">
              <a:latin typeface="Century Gothic"/>
            </a:endParaRPr>
          </a:p>
        </p:txBody>
      </p:sp>
      <p:sp>
        <p:nvSpPr>
          <p:cNvPr id="3" name="Inhaltsplatzhalter 2">
            <a:extLst>
              <a:ext uri="{FF2B5EF4-FFF2-40B4-BE49-F238E27FC236}">
                <a16:creationId xmlns:a16="http://schemas.microsoft.com/office/drawing/2014/main" id="{CC851A95-B474-40AC-9EE6-F19E69A82665}"/>
              </a:ext>
            </a:extLst>
          </p:cNvPr>
          <p:cNvSpPr>
            <a:spLocks noGrp="1"/>
          </p:cNvSpPr>
          <p:nvPr>
            <p:ph sz="quarter" idx="14"/>
          </p:nvPr>
        </p:nvSpPr>
        <p:spPr/>
        <p:txBody>
          <a:bodyPr vert="horz" lIns="91440" tIns="45720" rIns="91440" bIns="45720" rtlCol="0" anchor="t">
            <a:noAutofit/>
          </a:bodyPr>
          <a:lstStyle/>
          <a:p>
            <a:r>
              <a:rPr lang="en-GB">
                <a:highlight>
                  <a:srgbClr val="FFFF00"/>
                </a:highlight>
                <a:latin typeface="Century Gothic"/>
              </a:rPr>
              <a:t>Pasniedzēja vārds, uzvārds, institūcija</a:t>
            </a:r>
          </a:p>
        </p:txBody>
      </p:sp>
    </p:spTree>
    <p:extLst>
      <p:ext uri="{BB962C8B-B14F-4D97-AF65-F5344CB8AC3E}">
        <p14:creationId xmlns:p14="http://schemas.microsoft.com/office/powerpoint/2010/main" val="371615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B50C-9C3E-09BF-B47E-06EDA07A3B6C}"/>
              </a:ext>
            </a:extLst>
          </p:cNvPr>
          <p:cNvSpPr>
            <a:spLocks noGrp="1"/>
          </p:cNvSpPr>
          <p:nvPr>
            <p:ph type="title"/>
          </p:nvPr>
        </p:nvSpPr>
        <p:spPr>
          <a:xfrm>
            <a:off x="838200" y="365125"/>
            <a:ext cx="10515600" cy="1325563"/>
          </a:xfrm>
        </p:spPr>
        <p:txBody>
          <a:bodyPr>
            <a:normAutofit/>
          </a:bodyPr>
          <a:lstStyle/>
          <a:p>
            <a:r>
              <a:rPr lang="en-GB" sz="3600"/>
              <a:t>ES lauksaimniecības radītās emisijas </a:t>
            </a:r>
            <a:r>
              <a:rPr lang="en-GB" sz="3600">
                <a:sym typeface="Wingdings" pitchFamily="2" charset="2"/>
              </a:rPr>
              <a:t> </a:t>
            </a:r>
            <a:r>
              <a:rPr lang="en-GB" sz="3600"/>
              <a:t>emisiju mazināšanas potenciāls</a:t>
            </a:r>
            <a:r>
              <a:rPr lang="en-GB" sz="3600">
                <a:sym typeface="Wingdings" pitchFamily="2" charset="2"/>
              </a:rPr>
              <a:t>.</a:t>
            </a:r>
          </a:p>
        </p:txBody>
      </p:sp>
      <p:sp>
        <p:nvSpPr>
          <p:cNvPr id="5" name="Slide Number Placeholder 4">
            <a:extLst>
              <a:ext uri="{FF2B5EF4-FFF2-40B4-BE49-F238E27FC236}">
                <a16:creationId xmlns:a16="http://schemas.microsoft.com/office/drawing/2014/main" id="{06F88407-9B01-FA7F-2835-9F3A41108A68}"/>
              </a:ext>
            </a:extLst>
          </p:cNvPr>
          <p:cNvSpPr>
            <a:spLocks noGrp="1"/>
          </p:cNvSpPr>
          <p:nvPr>
            <p:ph type="sldNum" sz="quarter" idx="16"/>
          </p:nvPr>
        </p:nvSpPr>
        <p:spPr>
          <a:xfrm>
            <a:off x="8610600" y="6356350"/>
            <a:ext cx="2743200" cy="365125"/>
          </a:xfrm>
        </p:spPr>
        <p:txBody>
          <a:bodyPr/>
          <a:lstStyle/>
          <a:p>
            <a:fld id="{306EF89F-549A-49C2-932B-1FBFFC84FC68}" type="slidenum">
              <a:rPr lang="en-GB" smtClean="0"/>
              <a:t>10</a:t>
            </a:fld>
            <a:endParaRPr lang="en-GB"/>
          </a:p>
        </p:txBody>
      </p:sp>
      <p:grpSp>
        <p:nvGrpSpPr>
          <p:cNvPr id="15" name="Group 14">
            <a:extLst>
              <a:ext uri="{FF2B5EF4-FFF2-40B4-BE49-F238E27FC236}">
                <a16:creationId xmlns:a16="http://schemas.microsoft.com/office/drawing/2014/main" id="{7975F49E-4F26-A769-A8E4-DBEF760D0931}"/>
              </a:ext>
            </a:extLst>
          </p:cNvPr>
          <p:cNvGrpSpPr/>
          <p:nvPr/>
        </p:nvGrpSpPr>
        <p:grpSpPr>
          <a:xfrm>
            <a:off x="519827" y="1581208"/>
            <a:ext cx="5727526" cy="5279749"/>
            <a:chOff x="519827" y="1441726"/>
            <a:chExt cx="5727526" cy="5279749"/>
          </a:xfrm>
        </p:grpSpPr>
        <p:pic>
          <p:nvPicPr>
            <p:cNvPr id="6" name="Picture 5" descr="A graph of green and white bars with text&#10;&#10;AI-generated content may be incorrect.">
              <a:extLst>
                <a:ext uri="{FF2B5EF4-FFF2-40B4-BE49-F238E27FC236}">
                  <a16:creationId xmlns:a16="http://schemas.microsoft.com/office/drawing/2014/main" id="{92523BE5-5F9A-99A2-266A-6B2DDBAE4701}"/>
                </a:ext>
              </a:extLst>
            </p:cNvPr>
            <p:cNvPicPr>
              <a:picLocks noChangeAspect="1"/>
            </p:cNvPicPr>
            <p:nvPr/>
          </p:nvPicPr>
          <p:blipFill>
            <a:blip r:embed="rId2"/>
            <a:stretch>
              <a:fillRect/>
            </a:stretch>
          </p:blipFill>
          <p:spPr>
            <a:xfrm>
              <a:off x="519827" y="1441726"/>
              <a:ext cx="5727526" cy="5279749"/>
            </a:xfrm>
            <a:prstGeom prst="rect">
              <a:avLst/>
            </a:prstGeom>
          </p:spPr>
        </p:pic>
        <p:sp>
          <p:nvSpPr>
            <p:cNvPr id="10" name="Rectangle 9">
              <a:extLst>
                <a:ext uri="{FF2B5EF4-FFF2-40B4-BE49-F238E27FC236}">
                  <a16:creationId xmlns:a16="http://schemas.microsoft.com/office/drawing/2014/main" id="{D5292606-7B26-EC29-B3F1-E46F138782CF}"/>
                </a:ext>
              </a:extLst>
            </p:cNvPr>
            <p:cNvSpPr/>
            <p:nvPr/>
          </p:nvSpPr>
          <p:spPr>
            <a:xfrm>
              <a:off x="1227551" y="4384109"/>
              <a:ext cx="3457184" cy="275573"/>
            </a:xfrm>
            <a:prstGeom prst="rect">
              <a:avLst/>
            </a:prstGeom>
            <a:noFill/>
            <a:ln w="38100">
              <a:solidFill>
                <a:srgbClr val="D378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4B0FC509-6E20-3F47-2F79-0B1FFA72C7FD}"/>
              </a:ext>
            </a:extLst>
          </p:cNvPr>
          <p:cNvGrpSpPr/>
          <p:nvPr/>
        </p:nvGrpSpPr>
        <p:grpSpPr>
          <a:xfrm>
            <a:off x="5753204" y="1560669"/>
            <a:ext cx="6061557" cy="4791834"/>
            <a:chOff x="-1878889" y="-238191"/>
            <a:chExt cx="7116093" cy="6943054"/>
          </a:xfrm>
        </p:grpSpPr>
        <p:graphicFrame>
          <p:nvGraphicFramePr>
            <p:cNvPr id="13" name="Chart 12">
              <a:extLst>
                <a:ext uri="{FF2B5EF4-FFF2-40B4-BE49-F238E27FC236}">
                  <a16:creationId xmlns:a16="http://schemas.microsoft.com/office/drawing/2014/main" id="{6EA0B7C1-524D-B12E-5EE0-364546369F8A}"/>
                </a:ext>
              </a:extLst>
            </p:cNvPr>
            <p:cNvGraphicFramePr>
              <a:graphicFrameLocks/>
            </p:cNvGraphicFramePr>
            <p:nvPr>
              <p:extLst>
                <p:ext uri="{D42A27DB-BD31-4B8C-83A1-F6EECF244321}">
                  <p14:modId xmlns:p14="http://schemas.microsoft.com/office/powerpoint/2010/main" val="243011004"/>
                </p:ext>
              </p:extLst>
            </p:nvPr>
          </p:nvGraphicFramePr>
          <p:xfrm>
            <a:off x="-1878889" y="-238191"/>
            <a:ext cx="7116093" cy="666082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F97B580-7C72-E8C5-2698-4F3149E9BA80}"/>
                </a:ext>
              </a:extLst>
            </p:cNvPr>
            <p:cNvSpPr txBox="1"/>
            <p:nvPr/>
          </p:nvSpPr>
          <p:spPr>
            <a:xfrm>
              <a:off x="1138013" y="6414996"/>
              <a:ext cx="4099191" cy="289867"/>
            </a:xfrm>
            <a:prstGeom prst="rect">
              <a:avLst/>
            </a:prstGeom>
            <a:noFill/>
            <a:ln>
              <a:noFill/>
            </a:ln>
          </p:spPr>
          <p:txBody>
            <a:bodyPr wrap="square" rtlCol="0">
              <a:spAutoFit/>
            </a:bodyPr>
            <a:lstStyle/>
            <a:p>
              <a:pPr algn="r"/>
              <a:r>
                <a:rPr lang="en-GB" sz="700">
                  <a:solidFill>
                    <a:srgbClr val="3F405B"/>
                  </a:solidFill>
                  <a:latin typeface="Century Gothic" panose="020B0502020202020204" pitchFamily="34" charset="0"/>
                </a:rPr>
                <a:t>Avots: ES nacionālais inventarizācijas dokuments 2024</a:t>
              </a:r>
            </a:p>
          </p:txBody>
        </p:sp>
      </p:grpSp>
      <p:sp>
        <p:nvSpPr>
          <p:cNvPr id="9" name="TextBox 8">
            <a:extLst>
              <a:ext uri="{FF2B5EF4-FFF2-40B4-BE49-F238E27FC236}">
                <a16:creationId xmlns:a16="http://schemas.microsoft.com/office/drawing/2014/main" id="{F5126510-EA64-5A55-64BE-A23992B5EAE2}"/>
              </a:ext>
            </a:extLst>
          </p:cNvPr>
          <p:cNvSpPr txBox="1"/>
          <p:nvPr/>
        </p:nvSpPr>
        <p:spPr>
          <a:xfrm>
            <a:off x="8912352" y="6657945"/>
            <a:ext cx="3279648" cy="200055"/>
          </a:xfrm>
          <a:prstGeom prst="rect">
            <a:avLst/>
          </a:prstGeom>
          <a:noFill/>
        </p:spPr>
        <p:txBody>
          <a:bodyPr wrap="square">
            <a:spAutoFit/>
          </a:bodyPr>
          <a:lstStyle/>
          <a:p>
            <a:r>
              <a:rPr lang="en-GB" sz="700">
                <a:solidFill>
                  <a:srgbClr val="000000"/>
                </a:solidFill>
                <a:latin typeface="Century Gothic" panose="020B0502020202020204" pitchFamily="34" charset="0"/>
              </a:rPr>
              <a:t>*EPRS</a:t>
            </a:r>
            <a:r>
              <a:rPr lang="en-GB" sz="700" b="0" i="0" u="none" strike="noStrike">
                <a:solidFill>
                  <a:srgbClr val="000000"/>
                </a:solidFill>
                <a:effectLst/>
                <a:latin typeface="Century Gothic" panose="020B0502020202020204" pitchFamily="34" charset="0"/>
              </a:rPr>
              <a:t>, 2020, datu avots: FAOSTAT, Kopējās emisijas, lauksaimniecības pārtikas sistēmas</a:t>
            </a:r>
            <a:r>
              <a:rPr lang="en-GB" sz="700">
                <a:solidFill>
                  <a:srgbClr val="000000"/>
                </a:solidFill>
                <a:latin typeface="Century Gothic" panose="020B0502020202020204" pitchFamily="34" charset="0"/>
              </a:rPr>
              <a:t>.</a:t>
            </a:r>
            <a:endParaRPr lang="en-GB" sz="700"/>
          </a:p>
        </p:txBody>
      </p:sp>
      <p:sp>
        <p:nvSpPr>
          <p:cNvPr id="16" name="Rectangle 15">
            <a:extLst>
              <a:ext uri="{FF2B5EF4-FFF2-40B4-BE49-F238E27FC236}">
                <a16:creationId xmlns:a16="http://schemas.microsoft.com/office/drawing/2014/main" id="{8D9108DD-CFB5-485A-A6F1-179E3434F9F3}"/>
              </a:ext>
            </a:extLst>
          </p:cNvPr>
          <p:cNvSpPr/>
          <p:nvPr/>
        </p:nvSpPr>
        <p:spPr>
          <a:xfrm>
            <a:off x="1102953" y="1690688"/>
            <a:ext cx="4763207" cy="77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3F405B"/>
                </a:solidFill>
                <a:latin typeface="Century Gothic" panose="020B0502020202020204" pitchFamily="34" charset="0"/>
              </a:rPr>
              <a:t>ES </a:t>
            </a:r>
            <a:r>
              <a:rPr lang="fr-FR" b="1" err="1">
                <a:solidFill>
                  <a:srgbClr val="3F405B"/>
                </a:solidFill>
                <a:latin typeface="Century Gothic" panose="020B0502020202020204" pitchFamily="34" charset="0"/>
              </a:rPr>
              <a:t>siltumnīcefekta</a:t>
            </a:r>
            <a:r>
              <a:rPr lang="fr-FR" b="1">
                <a:solidFill>
                  <a:srgbClr val="3F405B"/>
                </a:solidFill>
                <a:latin typeface="Century Gothic" panose="020B0502020202020204" pitchFamily="34" charset="0"/>
              </a:rPr>
              <a:t> </a:t>
            </a:r>
            <a:r>
              <a:rPr lang="fr-FR" b="1" err="1">
                <a:solidFill>
                  <a:srgbClr val="3F405B"/>
                </a:solidFill>
                <a:latin typeface="Century Gothic" panose="020B0502020202020204" pitchFamily="34" charset="0"/>
              </a:rPr>
              <a:t>gāzu</a:t>
            </a:r>
            <a:r>
              <a:rPr lang="fr-FR" b="1">
                <a:solidFill>
                  <a:srgbClr val="3F405B"/>
                </a:solidFill>
                <a:latin typeface="Century Gothic" panose="020B0502020202020204" pitchFamily="34" charset="0"/>
              </a:rPr>
              <a:t> </a:t>
            </a:r>
            <a:r>
              <a:rPr lang="fr-FR" b="1" err="1">
                <a:solidFill>
                  <a:srgbClr val="3F405B"/>
                </a:solidFill>
                <a:latin typeface="Century Gothic" panose="020B0502020202020204" pitchFamily="34" charset="0"/>
              </a:rPr>
              <a:t>emisijas</a:t>
            </a:r>
            <a:r>
              <a:rPr lang="fr-FR" b="1">
                <a:solidFill>
                  <a:srgbClr val="3F405B"/>
                </a:solidFill>
                <a:latin typeface="Century Gothic" panose="020B0502020202020204" pitchFamily="34" charset="0"/>
              </a:rPr>
              <a:t> </a:t>
            </a:r>
            <a:r>
              <a:rPr lang="fr-FR" b="1" err="1">
                <a:solidFill>
                  <a:srgbClr val="3F405B"/>
                </a:solidFill>
                <a:latin typeface="Century Gothic" panose="020B0502020202020204" pitchFamily="34" charset="0"/>
              </a:rPr>
              <a:t>pa</a:t>
            </a:r>
            <a:r>
              <a:rPr lang="fr-FR" b="1">
                <a:solidFill>
                  <a:srgbClr val="3F405B"/>
                </a:solidFill>
                <a:latin typeface="Century Gothic" panose="020B0502020202020204" pitchFamily="34" charset="0"/>
              </a:rPr>
              <a:t> </a:t>
            </a:r>
            <a:r>
              <a:rPr lang="fr-FR" b="1" err="1">
                <a:solidFill>
                  <a:srgbClr val="3F405B"/>
                </a:solidFill>
                <a:latin typeface="Century Gothic" panose="020B0502020202020204" pitchFamily="34" charset="0"/>
              </a:rPr>
              <a:t>nozarēm</a:t>
            </a:r>
            <a:endParaRPr lang="fr-FR" b="1">
              <a:solidFill>
                <a:srgbClr val="3F405B"/>
              </a:solidFill>
              <a:latin typeface="Century Gothic" panose="020B0502020202020204" pitchFamily="34" charset="0"/>
            </a:endParaRPr>
          </a:p>
        </p:txBody>
      </p:sp>
      <p:sp>
        <p:nvSpPr>
          <p:cNvPr id="7" name="Oval Callout 6">
            <a:extLst>
              <a:ext uri="{FF2B5EF4-FFF2-40B4-BE49-F238E27FC236}">
                <a16:creationId xmlns:a16="http://schemas.microsoft.com/office/drawing/2014/main" id="{A8A3DCF4-94D6-29BA-7FAD-71B1A7CF11B6}"/>
              </a:ext>
            </a:extLst>
          </p:cNvPr>
          <p:cNvSpPr/>
          <p:nvPr/>
        </p:nvSpPr>
        <p:spPr>
          <a:xfrm>
            <a:off x="3507730" y="1581615"/>
            <a:ext cx="4726649" cy="2784764"/>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700" b="1" dirty="0" err="1">
                <a:solidFill>
                  <a:schemeClr val="bg1"/>
                </a:solidFill>
                <a:latin typeface="Century Gothic"/>
              </a:rPr>
              <a:t>Paplašinot</a:t>
            </a:r>
            <a:r>
              <a:rPr lang="en-GB" sz="1700" b="1" dirty="0">
                <a:solidFill>
                  <a:schemeClr val="bg1"/>
                </a:solidFill>
                <a:latin typeface="Century Gothic"/>
              </a:rPr>
              <a:t> </a:t>
            </a:r>
            <a:r>
              <a:rPr lang="en-GB" sz="1700" b="1" dirty="0" err="1">
                <a:solidFill>
                  <a:schemeClr val="bg1"/>
                </a:solidFill>
                <a:latin typeface="Century Gothic"/>
              </a:rPr>
              <a:t>sistēmas</a:t>
            </a:r>
            <a:r>
              <a:rPr lang="en-GB" sz="1700" b="1" dirty="0">
                <a:solidFill>
                  <a:schemeClr val="bg1"/>
                </a:solidFill>
                <a:latin typeface="Century Gothic"/>
              </a:rPr>
              <a:t> </a:t>
            </a:r>
            <a:r>
              <a:rPr lang="en-GB" sz="1700" b="1" dirty="0" err="1">
                <a:solidFill>
                  <a:schemeClr val="bg1"/>
                </a:solidFill>
                <a:latin typeface="Century Gothic"/>
              </a:rPr>
              <a:t>robežas</a:t>
            </a:r>
            <a:r>
              <a:rPr lang="en-GB" sz="1700" b="1" dirty="0">
                <a:solidFill>
                  <a:schemeClr val="bg1"/>
                </a:solidFill>
                <a:latin typeface="Century Gothic"/>
              </a:rPr>
              <a:t>, </a:t>
            </a:r>
            <a:r>
              <a:rPr lang="en-GB" sz="1700" b="1" dirty="0" err="1">
                <a:solidFill>
                  <a:schemeClr val="bg1"/>
                </a:solidFill>
                <a:latin typeface="Century Gothic"/>
              </a:rPr>
              <a:t>iekļaujot</a:t>
            </a:r>
            <a:r>
              <a:rPr lang="en-GB" sz="1700" b="1" dirty="0">
                <a:solidFill>
                  <a:schemeClr val="bg1"/>
                </a:solidFill>
                <a:latin typeface="Century Gothic"/>
              </a:rPr>
              <a:t> </a:t>
            </a:r>
            <a:r>
              <a:rPr lang="en-GB" sz="1700" b="1" u="sng" dirty="0" err="1">
                <a:solidFill>
                  <a:schemeClr val="bg1"/>
                </a:solidFill>
                <a:latin typeface="Century Gothic"/>
              </a:rPr>
              <a:t>visu</a:t>
            </a:r>
            <a:r>
              <a:rPr lang="en-GB" sz="1700" b="1" u="sng" dirty="0">
                <a:solidFill>
                  <a:schemeClr val="bg1"/>
                </a:solidFill>
                <a:latin typeface="Century Gothic"/>
              </a:rPr>
              <a:t> un </a:t>
            </a:r>
            <a:r>
              <a:rPr lang="en-GB" sz="1700" b="1" u="sng" dirty="0" err="1">
                <a:solidFill>
                  <a:schemeClr val="bg1"/>
                </a:solidFill>
                <a:latin typeface="Century Gothic"/>
              </a:rPr>
              <a:t>globālo</a:t>
            </a:r>
            <a:r>
              <a:rPr lang="en-GB" sz="1700" b="1" u="sng" dirty="0">
                <a:solidFill>
                  <a:schemeClr val="bg1"/>
                </a:solidFill>
                <a:latin typeface="Century Gothic"/>
              </a:rPr>
              <a:t> </a:t>
            </a:r>
            <a:r>
              <a:rPr lang="en-GB" sz="1700" b="1" i="0" u="none" strike="noStrike" dirty="0">
                <a:solidFill>
                  <a:schemeClr val="bg1"/>
                </a:solidFill>
                <a:effectLst/>
                <a:latin typeface="Century Gothic"/>
              </a:rPr>
              <a:t>"</a:t>
            </a:r>
            <a:r>
              <a:rPr lang="en-GB" sz="1700" b="1" dirty="0" err="1">
                <a:solidFill>
                  <a:schemeClr val="bg1"/>
                </a:solidFill>
                <a:latin typeface="Century Gothic"/>
              </a:rPr>
              <a:t>lauksaimniecības</a:t>
            </a:r>
            <a:r>
              <a:rPr lang="en-GB" sz="1700" b="1" dirty="0">
                <a:solidFill>
                  <a:schemeClr val="bg1"/>
                </a:solidFill>
                <a:latin typeface="Century Gothic"/>
              </a:rPr>
              <a:t> </a:t>
            </a:r>
            <a:r>
              <a:rPr lang="en-GB" sz="1700" b="1" dirty="0" err="1">
                <a:solidFill>
                  <a:schemeClr val="bg1"/>
                </a:solidFill>
                <a:latin typeface="Century Gothic"/>
              </a:rPr>
              <a:t>pārtikas</a:t>
            </a:r>
            <a:r>
              <a:rPr lang="en-GB" sz="1700" b="1" dirty="0">
                <a:solidFill>
                  <a:schemeClr val="bg1"/>
                </a:solidFill>
                <a:latin typeface="Century Gothic"/>
              </a:rPr>
              <a:t> </a:t>
            </a:r>
            <a:r>
              <a:rPr lang="en-GB" sz="1700" b="1" dirty="0" err="1">
                <a:solidFill>
                  <a:schemeClr val="bg1"/>
                </a:solidFill>
                <a:latin typeface="Century Gothic"/>
              </a:rPr>
              <a:t>sistēmu</a:t>
            </a:r>
            <a:r>
              <a:rPr lang="en-GB" sz="1700" b="1" dirty="0">
                <a:solidFill>
                  <a:schemeClr val="bg1"/>
                </a:solidFill>
                <a:latin typeface="Century Gothic"/>
              </a:rPr>
              <a:t>", </a:t>
            </a:r>
            <a:r>
              <a:rPr lang="en-GB" sz="1700" b="1" i="0" u="none" strike="noStrike" dirty="0" err="1">
                <a:solidFill>
                  <a:schemeClr val="bg1"/>
                </a:solidFill>
                <a:effectLst/>
                <a:latin typeface="Century Gothic"/>
              </a:rPr>
              <a:t>tostarp</a:t>
            </a:r>
            <a:r>
              <a:rPr lang="en-GB" sz="1700" b="1" i="0" u="none" strike="noStrike" dirty="0">
                <a:solidFill>
                  <a:schemeClr val="bg1"/>
                </a:solidFill>
                <a:effectLst/>
                <a:latin typeface="Century Gothic"/>
              </a:rPr>
              <a:t> </a:t>
            </a:r>
            <a:r>
              <a:rPr lang="en-GB" sz="1700" b="1" i="0" u="none" strike="noStrike" dirty="0" err="1">
                <a:solidFill>
                  <a:schemeClr val="bg1"/>
                </a:solidFill>
                <a:effectLst/>
                <a:latin typeface="Century Gothic"/>
              </a:rPr>
              <a:t>pirms</a:t>
            </a:r>
            <a:r>
              <a:rPr lang="en-GB" sz="1700" b="1" i="0" u="none" strike="noStrike" dirty="0">
                <a:solidFill>
                  <a:schemeClr val="bg1"/>
                </a:solidFill>
                <a:effectLst/>
                <a:latin typeface="Century Gothic"/>
              </a:rPr>
              <a:t> un </a:t>
            </a:r>
            <a:r>
              <a:rPr lang="en-GB" sz="1700" b="1" i="0" u="none" strike="noStrike" dirty="0" err="1">
                <a:solidFill>
                  <a:schemeClr val="bg1"/>
                </a:solidFill>
                <a:effectLst/>
                <a:latin typeface="Century Gothic"/>
              </a:rPr>
              <a:t>pēc</a:t>
            </a:r>
            <a:r>
              <a:rPr lang="en-GB" sz="1700" b="1" i="0" u="none" strike="noStrike" dirty="0">
                <a:solidFill>
                  <a:schemeClr val="bg1"/>
                </a:solidFill>
                <a:effectLst/>
                <a:latin typeface="Century Gothic"/>
              </a:rPr>
              <a:t> </a:t>
            </a:r>
            <a:r>
              <a:rPr lang="en-GB" sz="1700" b="1" i="0" u="none" strike="noStrike" dirty="0" err="1">
                <a:solidFill>
                  <a:schemeClr val="bg1"/>
                </a:solidFill>
                <a:effectLst/>
                <a:latin typeface="Century Gothic"/>
              </a:rPr>
              <a:t>ražošanas</a:t>
            </a:r>
            <a:r>
              <a:rPr lang="en-GB" sz="1700" b="1" i="0" u="none" strike="noStrike" dirty="0">
                <a:solidFill>
                  <a:schemeClr val="bg1"/>
                </a:solidFill>
                <a:effectLst/>
                <a:latin typeface="Century Gothic"/>
              </a:rPr>
              <a:t> un </a:t>
            </a:r>
            <a:r>
              <a:rPr lang="en-GB" sz="1700" b="1" i="0" u="none" strike="noStrike" dirty="0" err="1">
                <a:solidFill>
                  <a:schemeClr val="bg1"/>
                </a:solidFill>
                <a:effectLst/>
                <a:latin typeface="Century Gothic"/>
              </a:rPr>
              <a:t>zemes</a:t>
            </a:r>
            <a:r>
              <a:rPr lang="en-GB" sz="1700" b="1" i="0" u="none" strike="noStrike" dirty="0">
                <a:solidFill>
                  <a:schemeClr val="bg1"/>
                </a:solidFill>
                <a:effectLst/>
                <a:latin typeface="Century Gothic"/>
              </a:rPr>
              <a:t> </a:t>
            </a:r>
            <a:r>
              <a:rPr lang="en-GB" sz="1700" b="1" i="0" u="none" strike="noStrike" dirty="0" err="1">
                <a:solidFill>
                  <a:schemeClr val="bg1"/>
                </a:solidFill>
                <a:effectLst/>
                <a:latin typeface="Century Gothic"/>
              </a:rPr>
              <a:t>izmantošanas</a:t>
            </a:r>
            <a:r>
              <a:rPr lang="en-GB" sz="1700" b="1" i="0" u="none" strike="noStrike" dirty="0">
                <a:solidFill>
                  <a:schemeClr val="bg1"/>
                </a:solidFill>
                <a:effectLst/>
                <a:latin typeface="Century Gothic"/>
              </a:rPr>
              <a:t> </a:t>
            </a:r>
            <a:r>
              <a:rPr lang="en-GB" sz="1700" b="1" i="0" u="none" strike="noStrike" dirty="0" err="1">
                <a:solidFill>
                  <a:schemeClr val="bg1"/>
                </a:solidFill>
                <a:effectLst/>
                <a:latin typeface="Century Gothic"/>
              </a:rPr>
              <a:t>maiņu</a:t>
            </a:r>
            <a:r>
              <a:rPr lang="en-GB" sz="1700" b="1" i="0" u="none" strike="noStrike" dirty="0">
                <a:solidFill>
                  <a:schemeClr val="bg1"/>
                </a:solidFill>
                <a:effectLst/>
                <a:latin typeface="Century Gothic"/>
              </a:rPr>
              <a:t>, </a:t>
            </a:r>
            <a:r>
              <a:rPr lang="en-GB" sz="1700" b="1" dirty="0" err="1">
                <a:solidFill>
                  <a:schemeClr val="bg1"/>
                </a:solidFill>
                <a:latin typeface="Century Gothic"/>
              </a:rPr>
              <a:t>šis</a:t>
            </a:r>
            <a:r>
              <a:rPr lang="en-GB" sz="1700" b="1" dirty="0">
                <a:solidFill>
                  <a:schemeClr val="bg1"/>
                </a:solidFill>
                <a:latin typeface="Century Gothic"/>
              </a:rPr>
              <a:t> </a:t>
            </a:r>
            <a:r>
              <a:rPr lang="en-GB" sz="1700" b="1" dirty="0" err="1">
                <a:solidFill>
                  <a:schemeClr val="bg1"/>
                </a:solidFill>
                <a:latin typeface="Century Gothic"/>
              </a:rPr>
              <a:t>rādītājs</a:t>
            </a:r>
            <a:r>
              <a:rPr lang="en-GB" sz="1700" b="1" dirty="0">
                <a:solidFill>
                  <a:schemeClr val="bg1"/>
                </a:solidFill>
                <a:latin typeface="Century Gothic"/>
              </a:rPr>
              <a:t> </a:t>
            </a:r>
            <a:r>
              <a:rPr lang="en-GB" sz="1700" b="1" dirty="0" err="1">
                <a:solidFill>
                  <a:schemeClr val="bg1"/>
                </a:solidFill>
                <a:latin typeface="Century Gothic"/>
              </a:rPr>
              <a:t>palielinās</a:t>
            </a:r>
            <a:r>
              <a:rPr lang="en-GB" sz="1700" b="1" dirty="0">
                <a:solidFill>
                  <a:schemeClr val="bg1"/>
                </a:solidFill>
                <a:latin typeface="Century Gothic"/>
              </a:rPr>
              <a:t> </a:t>
            </a:r>
            <a:r>
              <a:rPr lang="en-GB" sz="1700" b="1" dirty="0" err="1">
                <a:solidFill>
                  <a:schemeClr val="bg1"/>
                </a:solidFill>
                <a:latin typeface="Century Gothic"/>
              </a:rPr>
              <a:t>līdz</a:t>
            </a:r>
            <a:r>
              <a:rPr lang="en-GB" sz="1700" b="1" dirty="0">
                <a:solidFill>
                  <a:schemeClr val="bg1"/>
                </a:solidFill>
                <a:latin typeface="Century Gothic"/>
              </a:rPr>
              <a:t> 31 % *.</a:t>
            </a:r>
            <a:endParaRPr lang="en-GB" sz="1700" b="1" i="0" u="none" strike="noStrike" dirty="0">
              <a:solidFill>
                <a:schemeClr val="bg1"/>
              </a:solidFill>
              <a:effectLst/>
              <a:latin typeface="Century Gothic"/>
            </a:endParaRPr>
          </a:p>
        </p:txBody>
      </p:sp>
    </p:spTree>
    <p:extLst>
      <p:ext uri="{BB962C8B-B14F-4D97-AF65-F5344CB8AC3E}">
        <p14:creationId xmlns:p14="http://schemas.microsoft.com/office/powerpoint/2010/main" val="28823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37BC-4687-451E-D859-A5B2EF942193}"/>
              </a:ext>
            </a:extLst>
          </p:cNvPr>
          <p:cNvSpPr>
            <a:spLocks noGrp="1"/>
          </p:cNvSpPr>
          <p:nvPr>
            <p:ph type="title"/>
          </p:nvPr>
        </p:nvSpPr>
        <p:spPr>
          <a:xfrm>
            <a:off x="395417" y="365125"/>
            <a:ext cx="10639166" cy="1315266"/>
          </a:xfrm>
        </p:spPr>
        <p:txBody>
          <a:bodyPr>
            <a:normAutofit fontScale="90000"/>
          </a:bodyPr>
          <a:lstStyle/>
          <a:p>
            <a:r>
              <a:rPr lang="en-US" sz="3200">
                <a:latin typeface="Century Gothic"/>
                <a:ea typeface="HGSSoeiKakugothicUB"/>
              </a:rPr>
              <a:t>Lauksaimniecības un pārtikas nozares siltumnīcefekta gāzu emisijas 2020. gadā un emisiju tendences</a:t>
            </a:r>
            <a:endParaRPr lang="en-US"/>
          </a:p>
          <a:p>
            <a:r>
              <a:rPr lang="en-US" sz="3200">
                <a:latin typeface="Century Gothic"/>
                <a:ea typeface="HGSSoeiKakugothicUB"/>
              </a:rPr>
              <a:t> (2000-2020):</a:t>
            </a:r>
            <a:endParaRPr lang="en-US" sz="3200"/>
          </a:p>
        </p:txBody>
      </p:sp>
      <p:pic>
        <p:nvPicPr>
          <p:cNvPr id="5" name="Content Placeholder 4">
            <a:extLst>
              <a:ext uri="{FF2B5EF4-FFF2-40B4-BE49-F238E27FC236}">
                <a16:creationId xmlns:a16="http://schemas.microsoft.com/office/drawing/2014/main" id="{076B8F54-3E7B-2B54-9670-AC1E85AB6660}"/>
              </a:ext>
            </a:extLst>
          </p:cNvPr>
          <p:cNvPicPr>
            <a:picLocks noGrp="1" noChangeAspect="1"/>
          </p:cNvPicPr>
          <p:nvPr>
            <p:ph idx="1"/>
          </p:nvPr>
        </p:nvPicPr>
        <p:blipFill>
          <a:blip r:embed="rId2"/>
          <a:stretch>
            <a:fillRect/>
          </a:stretch>
        </p:blipFill>
        <p:spPr>
          <a:xfrm>
            <a:off x="5130287" y="1690365"/>
            <a:ext cx="6669224" cy="4462174"/>
          </a:xfrm>
        </p:spPr>
      </p:pic>
      <p:sp>
        <p:nvSpPr>
          <p:cNvPr id="4" name="Slide Number Placeholder 3">
            <a:extLst>
              <a:ext uri="{FF2B5EF4-FFF2-40B4-BE49-F238E27FC236}">
                <a16:creationId xmlns:a16="http://schemas.microsoft.com/office/drawing/2014/main" id="{F689B1B6-B0BD-3660-4D25-557D6B52532B}"/>
              </a:ext>
            </a:extLst>
          </p:cNvPr>
          <p:cNvSpPr>
            <a:spLocks noGrp="1"/>
          </p:cNvSpPr>
          <p:nvPr>
            <p:ph type="sldNum" sz="quarter" idx="16"/>
          </p:nvPr>
        </p:nvSpPr>
        <p:spPr/>
        <p:txBody>
          <a:bodyPr/>
          <a:lstStyle/>
          <a:p>
            <a:fld id="{23782D65-78AF-4060-8065-E19025F8A339}" type="slidenum">
              <a:rPr lang="en-GB" smtClean="0"/>
              <a:t>11</a:t>
            </a:fld>
            <a:endParaRPr lang="en-GB"/>
          </a:p>
        </p:txBody>
      </p:sp>
      <p:sp>
        <p:nvSpPr>
          <p:cNvPr id="7" name="Inhaltsplatzhalter 2">
            <a:extLst>
              <a:ext uri="{FF2B5EF4-FFF2-40B4-BE49-F238E27FC236}">
                <a16:creationId xmlns:a16="http://schemas.microsoft.com/office/drawing/2014/main" id="{490ECD60-E7AC-9E7E-4F77-6D982D34358A}"/>
              </a:ext>
            </a:extLst>
          </p:cNvPr>
          <p:cNvSpPr txBox="1">
            <a:spLocks/>
          </p:cNvSpPr>
          <p:nvPr/>
        </p:nvSpPr>
        <p:spPr>
          <a:xfrm>
            <a:off x="595364" y="1714167"/>
            <a:ext cx="453683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b="1">
                <a:latin typeface="Century Gothic"/>
              </a:rPr>
              <a:t>Emisijas no saimniecības:</a:t>
            </a:r>
            <a:r>
              <a:rPr lang="en-GB" sz="2000">
                <a:latin typeface="Century Gothic"/>
              </a:rPr>
              <a:t> 7,4 Gt CO2ekv (gandrīz puse no kopējām emisijām) (+13%).</a:t>
            </a:r>
            <a:endParaRPr lang="en-GB" sz="2000"/>
          </a:p>
          <a:p>
            <a:pPr>
              <a:lnSpc>
                <a:spcPct val="150000"/>
              </a:lnSpc>
            </a:pPr>
            <a:r>
              <a:rPr lang="en-GB" sz="2000" b="1">
                <a:latin typeface="Century Gothic"/>
              </a:rPr>
              <a:t>Emisijas pirms un pēc ražošanas:</a:t>
            </a:r>
            <a:r>
              <a:rPr lang="en-GB" sz="2000">
                <a:latin typeface="Century Gothic"/>
              </a:rPr>
              <a:t> 5,6 Gt CO2ekv (+45%)</a:t>
            </a:r>
            <a:endParaRPr lang="en-GB" sz="2000"/>
          </a:p>
          <a:p>
            <a:pPr>
              <a:lnSpc>
                <a:spcPct val="150000"/>
              </a:lnSpc>
            </a:pPr>
            <a:r>
              <a:rPr lang="en-GB" sz="2000" b="1">
                <a:latin typeface="Century Gothic"/>
              </a:rPr>
              <a:t>Zemes izmantošanas maiņas emisijas: </a:t>
            </a:r>
            <a:r>
              <a:rPr lang="en-GB" sz="2000">
                <a:latin typeface="Century Gothic"/>
              </a:rPr>
              <a:t>3,1 Gt CO2ekv (-29%) </a:t>
            </a:r>
          </a:p>
          <a:p>
            <a:pPr lvl="1">
              <a:lnSpc>
                <a:spcPct val="150000"/>
              </a:lnSpc>
            </a:pPr>
            <a:r>
              <a:rPr lang="en-GB" sz="1600">
                <a:latin typeface="Century Gothic"/>
              </a:rPr>
              <a:t>atmežošanas līmeņa ilgtermiņa samazināšanās dēļ.</a:t>
            </a:r>
            <a:endParaRPr lang="en-GB" sz="1600"/>
          </a:p>
          <a:p>
            <a:pPr lvl="1"/>
            <a:endParaRPr lang="en-GB" sz="1600"/>
          </a:p>
          <a:p>
            <a:endParaRPr lang="en-GB" sz="1600"/>
          </a:p>
          <a:p>
            <a:pPr marL="0" indent="0">
              <a:buNone/>
            </a:pPr>
            <a:endParaRPr lang="en-GB" sz="1600"/>
          </a:p>
        </p:txBody>
      </p:sp>
      <p:sp>
        <p:nvSpPr>
          <p:cNvPr id="9" name="TextBox 8">
            <a:extLst>
              <a:ext uri="{FF2B5EF4-FFF2-40B4-BE49-F238E27FC236}">
                <a16:creationId xmlns:a16="http://schemas.microsoft.com/office/drawing/2014/main" id="{4940D467-E7B4-5346-8C22-C8374E955065}"/>
              </a:ext>
            </a:extLst>
          </p:cNvPr>
          <p:cNvSpPr txBox="1"/>
          <p:nvPr/>
        </p:nvSpPr>
        <p:spPr>
          <a:xfrm>
            <a:off x="8023346" y="6072919"/>
            <a:ext cx="4071234" cy="415498"/>
          </a:xfrm>
          <a:prstGeom prst="rect">
            <a:avLst/>
          </a:prstGeom>
          <a:noFill/>
          <a:ln>
            <a:noFill/>
          </a:ln>
        </p:spPr>
        <p:txBody>
          <a:bodyPr wrap="square" lIns="91440" tIns="45720" rIns="91440" bIns="45720" rtlCol="0" anchor="t">
            <a:spAutoFit/>
          </a:bodyPr>
          <a:lstStyle/>
          <a:p>
            <a:r>
              <a:rPr lang="en-GB" sz="700">
                <a:solidFill>
                  <a:srgbClr val="3F405B"/>
                </a:solidFill>
                <a:latin typeface="Century Gothic"/>
              </a:rPr>
              <a:t>Avots: *EPRS, 2020, datu avots: FAOSTAT, Kopējās emisijas, lauksaimniecības pārtikas sistēmas.</a:t>
            </a:r>
          </a:p>
          <a:p>
            <a:pPr algn="r"/>
            <a:endParaRPr lang="en-GB" sz="700">
              <a:solidFill>
                <a:srgbClr val="3F405B"/>
              </a:solidFill>
              <a:latin typeface="Century Gothic" panose="020B0502020202020204" pitchFamily="34" charset="0"/>
            </a:endParaRPr>
          </a:p>
        </p:txBody>
      </p:sp>
      <p:sp>
        <p:nvSpPr>
          <p:cNvPr id="8" name="Rectangle 7">
            <a:extLst>
              <a:ext uri="{FF2B5EF4-FFF2-40B4-BE49-F238E27FC236}">
                <a16:creationId xmlns:a16="http://schemas.microsoft.com/office/drawing/2014/main" id="{AAABE4E5-50DD-4697-A1B0-3C34613085A1}"/>
              </a:ext>
            </a:extLst>
          </p:cNvPr>
          <p:cNvSpPr/>
          <p:nvPr/>
        </p:nvSpPr>
        <p:spPr>
          <a:xfrm>
            <a:off x="5511173" y="1686126"/>
            <a:ext cx="6592478" cy="48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b="1" err="1">
                <a:solidFill>
                  <a:srgbClr val="3F405B"/>
                </a:solidFill>
                <a:latin typeface="Century Gothic"/>
              </a:rPr>
              <a:t>Lauksaimniecības</a:t>
            </a:r>
            <a:r>
              <a:rPr lang="fr-FR" sz="1600" b="1">
                <a:solidFill>
                  <a:srgbClr val="3F405B"/>
                </a:solidFill>
                <a:latin typeface="Century Gothic"/>
              </a:rPr>
              <a:t> un </a:t>
            </a:r>
            <a:r>
              <a:rPr lang="fr-FR" sz="1600" b="1" err="1">
                <a:solidFill>
                  <a:srgbClr val="3F405B"/>
                </a:solidFill>
                <a:latin typeface="Century Gothic"/>
              </a:rPr>
              <a:t>pārtikas</a:t>
            </a:r>
            <a:r>
              <a:rPr lang="fr-FR" sz="1600" b="1">
                <a:solidFill>
                  <a:srgbClr val="3F405B"/>
                </a:solidFill>
                <a:latin typeface="Century Gothic"/>
              </a:rPr>
              <a:t> </a:t>
            </a:r>
            <a:r>
              <a:rPr lang="fr-FR" sz="1600" b="1" err="1">
                <a:solidFill>
                  <a:srgbClr val="3F405B"/>
                </a:solidFill>
                <a:latin typeface="Century Gothic"/>
              </a:rPr>
              <a:t>sistēmu</a:t>
            </a:r>
            <a:r>
              <a:rPr lang="fr-FR" sz="1600" b="1">
                <a:solidFill>
                  <a:srgbClr val="3F405B"/>
                </a:solidFill>
                <a:latin typeface="Century Gothic"/>
              </a:rPr>
              <a:t> </a:t>
            </a:r>
            <a:r>
              <a:rPr lang="fr-FR" sz="1600" b="1" err="1">
                <a:solidFill>
                  <a:srgbClr val="3F405B"/>
                </a:solidFill>
                <a:latin typeface="Century Gothic"/>
              </a:rPr>
              <a:t>radīto</a:t>
            </a:r>
            <a:r>
              <a:rPr lang="fr-FR" sz="1600" b="1">
                <a:solidFill>
                  <a:srgbClr val="3F405B"/>
                </a:solidFill>
                <a:latin typeface="Century Gothic"/>
              </a:rPr>
              <a:t> </a:t>
            </a:r>
            <a:r>
              <a:rPr lang="fr-FR" sz="1600" b="1" err="1">
                <a:solidFill>
                  <a:srgbClr val="3F405B"/>
                </a:solidFill>
                <a:latin typeface="Century Gothic"/>
              </a:rPr>
              <a:t>emisiju</a:t>
            </a:r>
            <a:r>
              <a:rPr lang="fr-FR" sz="1600" b="1">
                <a:solidFill>
                  <a:srgbClr val="3F405B"/>
                </a:solidFill>
                <a:latin typeface="Century Gothic"/>
              </a:rPr>
              <a:t> </a:t>
            </a:r>
            <a:r>
              <a:rPr lang="fr-FR" sz="1600" b="1" err="1">
                <a:solidFill>
                  <a:srgbClr val="3F405B"/>
                </a:solidFill>
                <a:latin typeface="Century Gothic"/>
              </a:rPr>
              <a:t>detalizēts</a:t>
            </a:r>
            <a:r>
              <a:rPr lang="fr-FR" sz="1600" b="1">
                <a:solidFill>
                  <a:srgbClr val="3F405B"/>
                </a:solidFill>
                <a:latin typeface="Century Gothic"/>
              </a:rPr>
              <a:t> </a:t>
            </a:r>
            <a:r>
              <a:rPr lang="fr-FR" sz="1600" b="1" err="1">
                <a:solidFill>
                  <a:srgbClr val="3F405B"/>
                </a:solidFill>
                <a:latin typeface="Century Gothic"/>
              </a:rPr>
              <a:t>pārskats</a:t>
            </a:r>
            <a:r>
              <a:rPr lang="fr-FR" sz="1600" b="1">
                <a:solidFill>
                  <a:srgbClr val="3F405B"/>
                </a:solidFill>
                <a:latin typeface="Century Gothic"/>
              </a:rPr>
              <a:t>  (2020)</a:t>
            </a:r>
          </a:p>
        </p:txBody>
      </p:sp>
    </p:spTree>
    <p:extLst>
      <p:ext uri="{BB962C8B-B14F-4D97-AF65-F5344CB8AC3E}">
        <p14:creationId xmlns:p14="http://schemas.microsoft.com/office/powerpoint/2010/main" val="302312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0C3FEFE-5904-32B1-CA44-96A77791EF5E}"/>
              </a:ext>
            </a:extLst>
          </p:cNvPr>
          <p:cNvSpPr>
            <a:spLocks noGrp="1"/>
          </p:cNvSpPr>
          <p:nvPr>
            <p:ph type="chart" sz="quarter" idx="13"/>
          </p:nvPr>
        </p:nvSpPr>
        <p:spPr>
          <a:xfrm>
            <a:off x="7193279" y="1718119"/>
            <a:ext cx="4292283" cy="4415614"/>
          </a:xfrm>
        </p:spPr>
        <p:txBody>
          <a:bodyPr>
            <a:normAutofit/>
          </a:bodyPr>
          <a:lstStyle/>
          <a:p>
            <a:r>
              <a:rPr lang="en-GB" b="0" i="0" u="none" strike="noStrike" dirty="0" err="1">
                <a:solidFill>
                  <a:srgbClr val="000000"/>
                </a:solidFill>
                <a:effectLst/>
                <a:latin typeface="Century Gothic"/>
              </a:rPr>
              <a:t>Aptuveni</a:t>
            </a:r>
            <a:r>
              <a:rPr lang="en-GB" b="0" i="0" u="none" strike="noStrike" dirty="0">
                <a:solidFill>
                  <a:srgbClr val="000000"/>
                </a:solidFill>
                <a:effectLst/>
                <a:latin typeface="Century Gothic"/>
              </a:rPr>
              <a:t> </a:t>
            </a:r>
            <a:r>
              <a:rPr lang="en-GB" dirty="0">
                <a:solidFill>
                  <a:srgbClr val="000000"/>
                </a:solidFill>
                <a:latin typeface="Century Gothic"/>
              </a:rPr>
              <a:t>22.2</a:t>
            </a:r>
            <a:r>
              <a:rPr lang="en-GB" b="0" i="0" u="none" strike="noStrike" dirty="0">
                <a:solidFill>
                  <a:srgbClr val="000000"/>
                </a:solidFill>
                <a:effectLst/>
                <a:latin typeface="Century Gothic"/>
              </a:rPr>
              <a:t>% no</a:t>
            </a:r>
            <a:r>
              <a:rPr lang="en-GB" dirty="0">
                <a:solidFill>
                  <a:srgbClr val="000000"/>
                </a:solidFill>
                <a:latin typeface="Century Gothic"/>
              </a:rPr>
              <a:t> </a:t>
            </a:r>
            <a:r>
              <a:rPr lang="en-GB" dirty="0" err="1">
                <a:solidFill>
                  <a:srgbClr val="000000"/>
                </a:solidFill>
                <a:latin typeface="Century Gothic"/>
              </a:rPr>
              <a:t>Latvijas</a:t>
            </a:r>
            <a:r>
              <a:rPr lang="en-GB" dirty="0">
                <a:solidFill>
                  <a:srgbClr val="000000"/>
                </a:solidFill>
                <a:latin typeface="Century Gothic"/>
              </a:rPr>
              <a:t> </a:t>
            </a:r>
            <a:r>
              <a:rPr lang="en-GB" dirty="0" err="1">
                <a:solidFill>
                  <a:srgbClr val="000000"/>
                </a:solidFill>
                <a:latin typeface="Century Gothic"/>
              </a:rPr>
              <a:t>kopējām</a:t>
            </a:r>
            <a:r>
              <a:rPr lang="en-GB" b="0" i="0" u="none" strike="noStrike" dirty="0">
                <a:solidFill>
                  <a:srgbClr val="000000"/>
                </a:solidFill>
                <a:effectLst/>
                <a:latin typeface="Century Gothic"/>
              </a:rPr>
              <a:t> </a:t>
            </a:r>
            <a:r>
              <a:rPr lang="en-GB" b="0" i="0" u="none" strike="noStrike" dirty="0" err="1">
                <a:solidFill>
                  <a:srgbClr val="000000"/>
                </a:solidFill>
                <a:effectLst/>
                <a:latin typeface="Century Gothic"/>
              </a:rPr>
              <a:t>emisijām</a:t>
            </a:r>
            <a:r>
              <a:rPr lang="en-GB" b="0" i="0" u="none" strike="noStrike" dirty="0">
                <a:solidFill>
                  <a:srgbClr val="000000"/>
                </a:solidFill>
                <a:effectLst/>
                <a:latin typeface="Century Gothic"/>
              </a:rPr>
              <a:t> rada </a:t>
            </a:r>
            <a:r>
              <a:rPr lang="en-GB" b="0" i="0" u="none" strike="noStrike" dirty="0" err="1">
                <a:solidFill>
                  <a:srgbClr val="000000"/>
                </a:solidFill>
                <a:effectLst/>
                <a:latin typeface="Century Gothic"/>
              </a:rPr>
              <a:t>lauksaimniecība</a:t>
            </a:r>
            <a:r>
              <a:rPr lang="en-GB" dirty="0">
                <a:solidFill>
                  <a:srgbClr val="000000"/>
                </a:solidFill>
                <a:latin typeface="Century Gothic"/>
              </a:rPr>
              <a:t>           </a:t>
            </a:r>
            <a:r>
              <a:rPr lang="en-GB" sz="1400" b="0" i="0" u="none" strike="noStrike" dirty="0">
                <a:solidFill>
                  <a:srgbClr val="000000"/>
                </a:solidFill>
                <a:effectLst/>
                <a:latin typeface="Century Gothic"/>
              </a:rPr>
              <a:t>( </a:t>
            </a:r>
            <a:r>
              <a:rPr lang="en-GB" sz="1400" dirty="0">
                <a:solidFill>
                  <a:srgbClr val="000000"/>
                </a:solidFill>
                <a:latin typeface="Century Gothic"/>
              </a:rPr>
              <a:t>2024.g.ziņojums)</a:t>
            </a:r>
            <a:r>
              <a:rPr lang="en-GB" dirty="0">
                <a:solidFill>
                  <a:srgbClr val="000000"/>
                </a:solidFill>
                <a:latin typeface="Century Gothic"/>
              </a:rPr>
              <a:t>.</a:t>
            </a:r>
            <a:endParaRPr lang="en-US" b="0" i="0" u="none" strike="noStrike" dirty="0">
              <a:effectLst/>
            </a:endParaRPr>
          </a:p>
          <a:p>
            <a:r>
              <a:rPr lang="en-GB" dirty="0" err="1">
                <a:solidFill>
                  <a:srgbClr val="000000"/>
                </a:solidFill>
                <a:latin typeface="Century Gothic"/>
              </a:rPr>
              <a:t>Kopš</a:t>
            </a:r>
            <a:r>
              <a:rPr lang="en-GB" dirty="0">
                <a:solidFill>
                  <a:srgbClr val="000000"/>
                </a:solidFill>
                <a:latin typeface="Century Gothic"/>
              </a:rPr>
              <a:t> 2005. gada </a:t>
            </a:r>
            <a:r>
              <a:rPr lang="en-GB" dirty="0" err="1">
                <a:solidFill>
                  <a:srgbClr val="000000"/>
                </a:solidFill>
                <a:latin typeface="Century Gothic"/>
              </a:rPr>
              <a:t>lauksaimniecības</a:t>
            </a:r>
            <a:r>
              <a:rPr lang="en-GB" dirty="0">
                <a:solidFill>
                  <a:srgbClr val="000000"/>
                </a:solidFill>
                <a:latin typeface="Century Gothic"/>
              </a:rPr>
              <a:t> </a:t>
            </a:r>
            <a:r>
              <a:rPr lang="en-GB" dirty="0" err="1">
                <a:solidFill>
                  <a:srgbClr val="000000"/>
                </a:solidFill>
                <a:latin typeface="Century Gothic"/>
              </a:rPr>
              <a:t>emisijas</a:t>
            </a:r>
            <a:r>
              <a:rPr lang="en-GB" dirty="0">
                <a:solidFill>
                  <a:srgbClr val="000000"/>
                </a:solidFill>
                <a:latin typeface="Century Gothic"/>
              </a:rPr>
              <a:t> </a:t>
            </a:r>
            <a:r>
              <a:rPr lang="en-GB" dirty="0" err="1">
                <a:solidFill>
                  <a:srgbClr val="000000"/>
                </a:solidFill>
                <a:latin typeface="Century Gothic"/>
              </a:rPr>
              <a:t>ir</a:t>
            </a:r>
            <a:r>
              <a:rPr lang="en-GB" dirty="0">
                <a:solidFill>
                  <a:srgbClr val="000000"/>
                </a:solidFill>
                <a:latin typeface="Century Gothic"/>
              </a:rPr>
              <a:t> </a:t>
            </a:r>
            <a:r>
              <a:rPr lang="en-GB" dirty="0" err="1">
                <a:solidFill>
                  <a:srgbClr val="000000"/>
                </a:solidFill>
                <a:latin typeface="Century Gothic"/>
              </a:rPr>
              <a:t>pieaugušas</a:t>
            </a:r>
            <a:r>
              <a:rPr lang="en-GB" dirty="0">
                <a:solidFill>
                  <a:srgbClr val="000000"/>
                </a:solidFill>
                <a:latin typeface="Century Gothic"/>
              </a:rPr>
              <a:t> par 25,9% 2022. </a:t>
            </a:r>
            <a:r>
              <a:rPr lang="en-GB" dirty="0" err="1">
                <a:solidFill>
                  <a:srgbClr val="000000"/>
                </a:solidFill>
                <a:latin typeface="Century Gothic"/>
              </a:rPr>
              <a:t>gadā</a:t>
            </a:r>
            <a:r>
              <a:rPr lang="en-GB" dirty="0">
                <a:solidFill>
                  <a:srgbClr val="000000"/>
                </a:solidFill>
                <a:latin typeface="Century Gothic"/>
              </a:rPr>
              <a:t>.</a:t>
            </a:r>
            <a:endParaRPr lang="en-GB" dirty="0"/>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t>12</a:t>
            </a:fld>
            <a:endParaRPr lang="en-GB" noProof="0"/>
          </a:p>
        </p:txBody>
      </p:sp>
      <mc:AlternateContent xmlns:mc="http://schemas.openxmlformats.org/markup-compatibility/2006" xmlns:p14="http://schemas.microsoft.com/office/powerpoint/2010/main">
        <mc:Choice Requires="p14">
          <p:contentPart p14:bwMode="auto" r:id="rId3">
            <p14:nvContentPartPr>
              <p14:cNvPr id="10" name="Freihand 9">
                <a:extLst>
                  <a:ext uri="{FF2B5EF4-FFF2-40B4-BE49-F238E27FC236}">
                    <a16:creationId xmlns:a16="http://schemas.microsoft.com/office/drawing/2014/main" id="{D9E52023-DEB3-01B7-6245-62A08288B7BE}"/>
                  </a:ext>
                </a:extLst>
              </p14:cNvPr>
              <p14:cNvContentPartPr/>
              <p14:nvPr/>
            </p14:nvContentPartPr>
            <p14:xfrm>
              <a:off x="-2221992" y="1536336"/>
              <a:ext cx="360" cy="360"/>
            </p14:xfrm>
          </p:contentPart>
        </mc:Choice>
        <mc:Fallback xmlns="">
          <p:pic>
            <p:nvPicPr>
              <p:cNvPr id="10" name="Freihand 9">
                <a:extLst>
                  <a:ext uri="{FF2B5EF4-FFF2-40B4-BE49-F238E27FC236}">
                    <a16:creationId xmlns:a16="http://schemas.microsoft.com/office/drawing/2014/main" id="{D9E52023-DEB3-01B7-6245-62A08288B7BE}"/>
                  </a:ext>
                </a:extLst>
              </p:cNvPr>
              <p:cNvPicPr/>
              <p:nvPr/>
            </p:nvPicPr>
            <p:blipFill>
              <a:blip r:embed="rId4"/>
              <a:stretch>
                <a:fillRect/>
              </a:stretch>
            </p:blipFill>
            <p:spPr>
              <a:xfrm>
                <a:off x="-2228112" y="1530216"/>
                <a:ext cx="12600" cy="12600"/>
              </a:xfrm>
              <a:prstGeom prst="rect">
                <a:avLst/>
              </a:prstGeom>
            </p:spPr>
          </p:pic>
        </mc:Fallback>
      </mc:AlternateContent>
      <p:sp>
        <p:nvSpPr>
          <p:cNvPr id="15" name="Title 1">
            <a:extLst>
              <a:ext uri="{FF2B5EF4-FFF2-40B4-BE49-F238E27FC236}">
                <a16:creationId xmlns:a16="http://schemas.microsoft.com/office/drawing/2014/main" id="{4F5F9C05-B9B8-1EE7-5086-9E019714CE36}"/>
              </a:ext>
            </a:extLst>
          </p:cNvPr>
          <p:cNvSpPr txBox="1">
            <a:spLocks/>
          </p:cNvSpPr>
          <p:nvPr/>
        </p:nvSpPr>
        <p:spPr>
          <a:xfrm>
            <a:off x="838200" y="365125"/>
            <a:ext cx="10515600" cy="94070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lang="en-GB" sz="3200" b="1" kern="1200" dirty="0">
                <a:solidFill>
                  <a:srgbClr val="3F405B"/>
                </a:solidFill>
                <a:latin typeface="Century Gothic" panose="020B0502020202020204" pitchFamily="34" charset="0"/>
                <a:ea typeface="HGSSoeiKakugothicUB" panose="020B0400000000000000" pitchFamily="34" charset="-128"/>
                <a:cs typeface="+mj-cs"/>
              </a:defRPr>
            </a:lvl1pPr>
          </a:lstStyle>
          <a:p>
            <a:r>
              <a:rPr lang="en-GB" sz="3600">
                <a:latin typeface="Century Gothic"/>
                <a:ea typeface="HGSSoeiKakugothicUB"/>
              </a:rPr>
              <a:t>Latvijas </a:t>
            </a:r>
            <a:r>
              <a:rPr lang="en-GB" sz="3600" err="1">
                <a:latin typeface="Century Gothic"/>
                <a:ea typeface="HGSSoeiKakugothicUB"/>
              </a:rPr>
              <a:t>lauksaimniecībā</a:t>
            </a:r>
            <a:r>
              <a:rPr lang="en-GB" sz="3600">
                <a:latin typeface="Century Gothic"/>
                <a:ea typeface="HGSSoeiKakugothicUB"/>
              </a:rPr>
              <a:t> </a:t>
            </a:r>
            <a:r>
              <a:rPr lang="en-GB" sz="3600" err="1">
                <a:latin typeface="Century Gothic"/>
                <a:ea typeface="HGSSoeiKakugothicUB"/>
              </a:rPr>
              <a:t>radītās</a:t>
            </a:r>
            <a:r>
              <a:rPr lang="en-GB" sz="3600">
                <a:latin typeface="Century Gothic"/>
                <a:ea typeface="HGSSoeiKakugothicUB"/>
              </a:rPr>
              <a:t> </a:t>
            </a:r>
            <a:r>
              <a:rPr lang="en-GB" sz="3600" err="1">
                <a:latin typeface="Century Gothic"/>
                <a:ea typeface="HGSSoeiKakugothicUB"/>
              </a:rPr>
              <a:t>emisijas</a:t>
            </a:r>
            <a:r>
              <a:rPr lang="en-GB" sz="3600">
                <a:latin typeface="Century Gothic"/>
                <a:ea typeface="HGSSoeiKakugothicUB"/>
              </a:rPr>
              <a:t> </a:t>
            </a:r>
            <a:r>
              <a:rPr lang="en-GB" sz="3600">
                <a:latin typeface="Century Gothic"/>
                <a:ea typeface="HGSSoeiKakugothicUB"/>
                <a:sym typeface="Wingdings" pitchFamily="2" charset="2"/>
              </a:rPr>
              <a:t> </a:t>
            </a:r>
            <a:r>
              <a:rPr lang="en-GB" sz="3600" err="1">
                <a:latin typeface="Century Gothic"/>
                <a:ea typeface="HGSSoeiKakugothicUB"/>
              </a:rPr>
              <a:t>mazināšanas</a:t>
            </a:r>
            <a:r>
              <a:rPr lang="en-GB" sz="3600">
                <a:latin typeface="Century Gothic"/>
                <a:ea typeface="HGSSoeiKakugothicUB"/>
              </a:rPr>
              <a:t> </a:t>
            </a:r>
            <a:r>
              <a:rPr lang="en-GB" sz="3600" err="1">
                <a:latin typeface="Century Gothic"/>
                <a:ea typeface="HGSSoeiKakugothicUB"/>
              </a:rPr>
              <a:t>potenciāls</a:t>
            </a:r>
            <a:endParaRPr lang="en-GB" sz="3600">
              <a:latin typeface="Century Gothic"/>
              <a:ea typeface="HGSSoeiKakugothicUB"/>
            </a:endParaRPr>
          </a:p>
        </p:txBody>
      </p:sp>
      <p:pic>
        <p:nvPicPr>
          <p:cNvPr id="4" name="Picture 3" descr="A graph with numbers and text&#10;&#10;AI-generated content may be incorrect.">
            <a:extLst>
              <a:ext uri="{FF2B5EF4-FFF2-40B4-BE49-F238E27FC236}">
                <a16:creationId xmlns:a16="http://schemas.microsoft.com/office/drawing/2014/main" id="{6A0200F3-16C7-07FB-73F7-4AD67BE05551}"/>
              </a:ext>
            </a:extLst>
          </p:cNvPr>
          <p:cNvPicPr>
            <a:picLocks noChangeAspect="1"/>
          </p:cNvPicPr>
          <p:nvPr/>
        </p:nvPicPr>
        <p:blipFill>
          <a:blip r:embed="rId5"/>
          <a:stretch>
            <a:fillRect/>
          </a:stretch>
        </p:blipFill>
        <p:spPr>
          <a:xfrm>
            <a:off x="182563" y="2061634"/>
            <a:ext cx="6713008" cy="3539066"/>
          </a:xfrm>
          <a:prstGeom prst="rect">
            <a:avLst/>
          </a:prstGeom>
        </p:spPr>
      </p:pic>
    </p:spTree>
    <p:extLst>
      <p:ext uri="{BB962C8B-B14F-4D97-AF65-F5344CB8AC3E}">
        <p14:creationId xmlns:p14="http://schemas.microsoft.com/office/powerpoint/2010/main" val="245863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8DA1-F106-8E93-6A4C-203563FF61F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6C5EAAB-CB7F-080D-E101-F249E9F29767}"/>
              </a:ext>
            </a:extLst>
          </p:cNvPr>
          <p:cNvSpPr>
            <a:spLocks noGrp="1"/>
          </p:cNvSpPr>
          <p:nvPr>
            <p:ph type="title"/>
          </p:nvPr>
        </p:nvSpPr>
        <p:spPr>
          <a:xfrm>
            <a:off x="627807" y="658214"/>
            <a:ext cx="11623536" cy="823913"/>
          </a:xfrm>
        </p:spPr>
        <p:txBody>
          <a:bodyPr>
            <a:noAutofit/>
          </a:bodyPr>
          <a:lstStyle/>
          <a:p>
            <a:r>
              <a:rPr lang="en-GB" sz="3600"/>
              <a:t>Lauksaimniecības </a:t>
            </a:r>
            <a:r>
              <a:rPr lang="en-GB" sz="3600">
                <a:solidFill>
                  <a:srgbClr val="85B096"/>
                </a:solidFill>
                <a:ea typeface="+mn-ea"/>
                <a:cs typeface="+mn-cs"/>
              </a:rPr>
              <a:t>trīsdimensiju loma </a:t>
            </a:r>
            <a:r>
              <a:rPr lang="en-GB" sz="3600"/>
              <a:t>klimata pārmaiņu kontekstā </a:t>
            </a:r>
          </a:p>
        </p:txBody>
      </p:sp>
      <p:sp>
        <p:nvSpPr>
          <p:cNvPr id="6" name="Inhaltsplatzhalter 5">
            <a:extLst>
              <a:ext uri="{FF2B5EF4-FFF2-40B4-BE49-F238E27FC236}">
                <a16:creationId xmlns:a16="http://schemas.microsoft.com/office/drawing/2014/main" id="{616979B4-67C3-7714-3642-7C48E68BE926}"/>
              </a:ext>
            </a:extLst>
          </p:cNvPr>
          <p:cNvSpPr>
            <a:spLocks noGrp="1"/>
          </p:cNvSpPr>
          <p:nvPr>
            <p:ph sz="half" idx="1"/>
          </p:nvPr>
        </p:nvSpPr>
        <p:spPr>
          <a:xfrm>
            <a:off x="954378" y="1715233"/>
            <a:ext cx="5041392" cy="823913"/>
          </a:xfrm>
        </p:spPr>
        <p:txBody>
          <a:bodyPr>
            <a:normAutofit/>
          </a:bodyPr>
          <a:lstStyle/>
          <a:p>
            <a:pPr marL="0" indent="0">
              <a:buNone/>
            </a:pPr>
            <a:r>
              <a:rPr lang="en-GB"/>
              <a:t>Lauksaimniecība ES rada aptuveni 10 % SEG emisiju.</a:t>
            </a:r>
          </a:p>
        </p:txBody>
      </p:sp>
      <p:sp>
        <p:nvSpPr>
          <p:cNvPr id="3" name="Foliennummernplatzhalter 2">
            <a:extLst>
              <a:ext uri="{FF2B5EF4-FFF2-40B4-BE49-F238E27FC236}">
                <a16:creationId xmlns:a16="http://schemas.microsoft.com/office/drawing/2014/main" id="{D173B3C4-5F86-9EC4-2E86-04F71FD71592}"/>
              </a:ext>
            </a:extLst>
          </p:cNvPr>
          <p:cNvSpPr>
            <a:spLocks noGrp="1"/>
          </p:cNvSpPr>
          <p:nvPr>
            <p:ph type="sldNum" sz="quarter" idx="18"/>
          </p:nvPr>
        </p:nvSpPr>
        <p:spPr/>
        <p:txBody>
          <a:bodyPr/>
          <a:lstStyle/>
          <a:p>
            <a:fld id="{95BD8EDF-6C5D-43AB-815A-1E955F349798}" type="slidenum">
              <a:rPr lang="en-GB" smtClean="0"/>
              <a:t>13</a:t>
            </a:fld>
            <a:endParaRPr lang="en-GB"/>
          </a:p>
        </p:txBody>
      </p:sp>
      <p:sp>
        <p:nvSpPr>
          <p:cNvPr id="4" name="Rechteck 3">
            <a:extLst>
              <a:ext uri="{FF2B5EF4-FFF2-40B4-BE49-F238E27FC236}">
                <a16:creationId xmlns:a16="http://schemas.microsoft.com/office/drawing/2014/main" id="{BA7C4F68-A7B5-44B5-2282-CDB7E961D797}"/>
              </a:ext>
            </a:extLst>
          </p:cNvPr>
          <p:cNvSpPr/>
          <p:nvPr/>
        </p:nvSpPr>
        <p:spPr>
          <a:xfrm>
            <a:off x="956903" y="4979194"/>
            <a:ext cx="4044374" cy="1089529"/>
          </a:xfrm>
          <a:prstGeom prst="rect">
            <a:avLst/>
          </a:prstGeom>
        </p:spPr>
        <p:txBody>
          <a:bodyPr wrap="square" lIns="91440" tIns="45720" rIns="91440" bIns="45720" anchor="t">
            <a:spAutoFit/>
          </a:bodyPr>
          <a:lstStyle/>
          <a:p>
            <a:pPr lvl="0">
              <a:lnSpc>
                <a:spcPct val="90000"/>
              </a:lnSpc>
              <a:spcBef>
                <a:spcPts val="1000"/>
              </a:spcBef>
            </a:pPr>
            <a:r>
              <a:rPr lang="en-GB" sz="2400" dirty="0" err="1">
                <a:solidFill>
                  <a:srgbClr val="3F405B"/>
                </a:solidFill>
                <a:latin typeface="Century Gothic"/>
              </a:rPr>
              <a:t>Klimata</a:t>
            </a:r>
            <a:r>
              <a:rPr lang="en-GB" sz="2400" dirty="0">
                <a:solidFill>
                  <a:srgbClr val="3F405B"/>
                </a:solidFill>
                <a:latin typeface="Century Gothic"/>
              </a:rPr>
              <a:t> </a:t>
            </a:r>
            <a:r>
              <a:rPr lang="en-GB" sz="2400" dirty="0" err="1">
                <a:solidFill>
                  <a:srgbClr val="3F405B"/>
                </a:solidFill>
                <a:latin typeface="Century Gothic"/>
              </a:rPr>
              <a:t>pārmaiņu</a:t>
            </a:r>
            <a:r>
              <a:rPr lang="en-GB" sz="2400" dirty="0">
                <a:solidFill>
                  <a:srgbClr val="3F405B"/>
                </a:solidFill>
                <a:latin typeface="Century Gothic"/>
              </a:rPr>
              <a:t> </a:t>
            </a:r>
            <a:r>
              <a:rPr lang="en-GB" sz="2400" b="1" dirty="0" err="1">
                <a:solidFill>
                  <a:srgbClr val="85B096"/>
                </a:solidFill>
                <a:latin typeface="Century Gothic"/>
              </a:rPr>
              <a:t>apdraudēta</a:t>
            </a:r>
            <a:r>
              <a:rPr lang="en-GB" sz="2400" b="1" dirty="0">
                <a:solidFill>
                  <a:srgbClr val="85B096"/>
                </a:solidFill>
                <a:latin typeface="Century Gothic"/>
              </a:rPr>
              <a:t> </a:t>
            </a:r>
            <a:r>
              <a:rPr lang="en-GB" sz="2400" dirty="0" err="1">
                <a:solidFill>
                  <a:srgbClr val="3F405B"/>
                </a:solidFill>
                <a:latin typeface="Century Gothic"/>
              </a:rPr>
              <a:t>pārtikas</a:t>
            </a:r>
            <a:r>
              <a:rPr lang="en-GB" sz="2400" dirty="0">
                <a:solidFill>
                  <a:srgbClr val="3F405B"/>
                </a:solidFill>
                <a:latin typeface="Century Gothic"/>
              </a:rPr>
              <a:t> </a:t>
            </a:r>
            <a:r>
              <a:rPr lang="en-GB" sz="2400" dirty="0" err="1">
                <a:solidFill>
                  <a:srgbClr val="3F405B"/>
                </a:solidFill>
                <a:latin typeface="Century Gothic"/>
              </a:rPr>
              <a:t>ražošana</a:t>
            </a:r>
            <a:endParaRPr lang="en-GB" sz="2400">
              <a:solidFill>
                <a:srgbClr val="3F405B"/>
              </a:solidFill>
              <a:latin typeface="Century Gothic"/>
            </a:endParaRPr>
          </a:p>
        </p:txBody>
      </p:sp>
      <p:sp>
        <p:nvSpPr>
          <p:cNvPr id="7" name="Rechteck 6">
            <a:extLst>
              <a:ext uri="{FF2B5EF4-FFF2-40B4-BE49-F238E27FC236}">
                <a16:creationId xmlns:a16="http://schemas.microsoft.com/office/drawing/2014/main" id="{81F67D87-ACEA-29C6-2CD7-76EFA9FBAFF9}"/>
              </a:ext>
            </a:extLst>
          </p:cNvPr>
          <p:cNvSpPr/>
          <p:nvPr/>
        </p:nvSpPr>
        <p:spPr>
          <a:xfrm>
            <a:off x="6676704" y="3213958"/>
            <a:ext cx="3867791" cy="1089529"/>
          </a:xfrm>
          <a:prstGeom prst="rect">
            <a:avLst/>
          </a:prstGeom>
        </p:spPr>
        <p:txBody>
          <a:bodyPr wrap="square">
            <a:spAutoFit/>
          </a:bodyPr>
          <a:lstStyle/>
          <a:p>
            <a:pPr lvl="0" algn="ctr">
              <a:lnSpc>
                <a:spcPct val="90000"/>
              </a:lnSpc>
              <a:spcBef>
                <a:spcPts val="1000"/>
              </a:spcBef>
            </a:pPr>
            <a:r>
              <a:rPr lang="en-GB" sz="2400" err="1">
                <a:solidFill>
                  <a:srgbClr val="3F405B"/>
                </a:solidFill>
                <a:latin typeface="Century Gothic" panose="020B0502020202020204" pitchFamily="34" charset="0"/>
              </a:rPr>
              <a:t>Lauksaimniecība</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kā</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klimata</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pārmaiņu</a:t>
            </a:r>
            <a:r>
              <a:rPr lang="en-GB" sz="2400">
                <a:solidFill>
                  <a:srgbClr val="3F405B"/>
                </a:solidFill>
                <a:latin typeface="Century Gothic" panose="020B0502020202020204" pitchFamily="34" charset="0"/>
              </a:rPr>
              <a:t> </a:t>
            </a:r>
            <a:r>
              <a:rPr lang="en-GB" sz="2400" b="1" err="1">
                <a:solidFill>
                  <a:srgbClr val="85B096"/>
                </a:solidFill>
                <a:latin typeface="Century Gothic" panose="020B0502020202020204" pitchFamily="34" charset="0"/>
              </a:rPr>
              <a:t>risinājuma</a:t>
            </a:r>
            <a:r>
              <a:rPr lang="en-GB" sz="2400" b="1">
                <a:solidFill>
                  <a:srgbClr val="85B096"/>
                </a:solidFill>
                <a:latin typeface="Century Gothic" panose="020B0502020202020204" pitchFamily="34" charset="0"/>
              </a:rPr>
              <a:t> </a:t>
            </a:r>
            <a:r>
              <a:rPr lang="en-GB" sz="2400" b="1" err="1">
                <a:solidFill>
                  <a:srgbClr val="85B096"/>
                </a:solidFill>
                <a:latin typeface="Century Gothic" panose="020B0502020202020204" pitchFamily="34" charset="0"/>
              </a:rPr>
              <a:t>avots</a:t>
            </a:r>
            <a:endParaRPr lang="en-GB" sz="2400" b="1">
              <a:solidFill>
                <a:srgbClr val="85B096"/>
              </a:solidFill>
              <a:latin typeface="Century Gothic" panose="020B0502020202020204" pitchFamily="34" charset="0"/>
            </a:endParaRPr>
          </a:p>
        </p:txBody>
      </p:sp>
      <p:sp>
        <p:nvSpPr>
          <p:cNvPr id="9" name="Gleichschenkliges Dreieck 8">
            <a:extLst>
              <a:ext uri="{FF2B5EF4-FFF2-40B4-BE49-F238E27FC236}">
                <a16:creationId xmlns:a16="http://schemas.microsoft.com/office/drawing/2014/main" id="{58A83305-5CCD-DF28-3553-DA012EE013F6}"/>
              </a:ext>
            </a:extLst>
          </p:cNvPr>
          <p:cNvSpPr/>
          <p:nvPr/>
        </p:nvSpPr>
        <p:spPr>
          <a:xfrm rot="5400000">
            <a:off x="4585345" y="2846663"/>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2E4CF0FC-1E3A-29CB-E70E-557CAF4C996E}"/>
              </a:ext>
            </a:extLst>
          </p:cNvPr>
          <p:cNvSpPr/>
          <p:nvPr/>
        </p:nvSpPr>
        <p:spPr>
          <a:xfrm>
            <a:off x="7337082" y="2427273"/>
            <a:ext cx="4198825"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Seku mazināšana </a:t>
            </a:r>
          </a:p>
        </p:txBody>
      </p:sp>
      <p:sp>
        <p:nvSpPr>
          <p:cNvPr id="16" name="Rechteck 15">
            <a:extLst>
              <a:ext uri="{FF2B5EF4-FFF2-40B4-BE49-F238E27FC236}">
                <a16:creationId xmlns:a16="http://schemas.microsoft.com/office/drawing/2014/main" id="{1B9ED672-399C-6DF2-097A-C18B20CB6730}"/>
              </a:ext>
            </a:extLst>
          </p:cNvPr>
          <p:cNvSpPr/>
          <p:nvPr/>
        </p:nvSpPr>
        <p:spPr>
          <a:xfrm>
            <a:off x="7485245" y="4731313"/>
            <a:ext cx="3464686"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Pielāgošana</a:t>
            </a:r>
          </a:p>
        </p:txBody>
      </p:sp>
      <p:sp>
        <p:nvSpPr>
          <p:cNvPr id="10" name="Pfeil: nach rechts 9">
            <a:extLst>
              <a:ext uri="{FF2B5EF4-FFF2-40B4-BE49-F238E27FC236}">
                <a16:creationId xmlns:a16="http://schemas.microsoft.com/office/drawing/2014/main" id="{9DBA7628-A2B2-BDBF-4207-30EC551CA433}"/>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D8E3DEFC-A7A9-C8BF-944B-1997E3C37BD5}"/>
              </a:ext>
            </a:extLst>
          </p:cNvPr>
          <p:cNvSpPr/>
          <p:nvPr/>
        </p:nvSpPr>
        <p:spPr>
          <a:xfrm rot="5400000">
            <a:off x="8316228" y="4304000"/>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77952B99-F6BD-94EE-0C80-18E5FF1B30CF}"/>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6825C90-6213-CE0E-E131-3641A3F3C026}"/>
              </a:ext>
            </a:extLst>
          </p:cNvPr>
          <p:cNvCxnSpPr>
            <a:cxnSpLocks/>
          </p:cNvCxnSpPr>
          <p:nvPr/>
        </p:nvCxnSpPr>
        <p:spPr>
          <a:xfrm>
            <a:off x="5360446" y="2054694"/>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4348FDBA-F230-4AFC-54F2-66AD78061C43}"/>
              </a:ext>
            </a:extLst>
          </p:cNvPr>
          <p:cNvSpPr/>
          <p:nvPr/>
        </p:nvSpPr>
        <p:spPr>
          <a:xfrm>
            <a:off x="7341860" y="4698376"/>
            <a:ext cx="2243106"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79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Pielāgošanās</a:t>
            </a:r>
            <a:endParaRPr lang="en-GB" b="0">
              <a:ea typeface="HGSSoeiKakugothicUB"/>
            </a:endParaRP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a:xfrm>
            <a:off x="693233" y="1463401"/>
            <a:ext cx="11081950" cy="4330744"/>
          </a:xfrm>
        </p:spPr>
        <p:txBody>
          <a:bodyPr vert="horz" lIns="91440" tIns="45720" rIns="91440" bIns="45720" rtlCol="0" anchor="t">
            <a:noAutofit/>
          </a:bodyPr>
          <a:lstStyle/>
          <a:p>
            <a:pPr>
              <a:lnSpc>
                <a:spcPct val="150000"/>
              </a:lnSpc>
            </a:pPr>
            <a:r>
              <a:rPr lang="en-GB" sz="3200" err="1">
                <a:latin typeface="Century Gothic"/>
              </a:rPr>
              <a:t>Mērķis</a:t>
            </a:r>
            <a:r>
              <a:rPr lang="en-GB" sz="3200">
                <a:latin typeface="Century Gothic"/>
              </a:rPr>
              <a:t>: </a:t>
            </a:r>
            <a:r>
              <a:rPr lang="en-GB" sz="3200" err="1">
                <a:latin typeface="Century Gothic"/>
              </a:rPr>
              <a:t>padarīt</a:t>
            </a:r>
            <a:r>
              <a:rPr lang="en-GB" sz="3200">
                <a:latin typeface="Century Gothic"/>
              </a:rPr>
              <a:t> </a:t>
            </a:r>
            <a:r>
              <a:rPr lang="en-GB" sz="3200" err="1">
                <a:latin typeface="Century Gothic"/>
              </a:rPr>
              <a:t>lauksaimniecības</a:t>
            </a:r>
            <a:r>
              <a:rPr lang="en-GB" sz="3200">
                <a:latin typeface="Century Gothic"/>
              </a:rPr>
              <a:t> </a:t>
            </a:r>
            <a:r>
              <a:rPr lang="en-GB" sz="3200" err="1">
                <a:latin typeface="Century Gothic"/>
              </a:rPr>
              <a:t>nozares</a:t>
            </a:r>
            <a:r>
              <a:rPr lang="en-GB" sz="3200">
                <a:latin typeface="Century Gothic"/>
              </a:rPr>
              <a:t>  </a:t>
            </a:r>
            <a:r>
              <a:rPr lang="en-GB" sz="3200" b="1" err="1">
                <a:latin typeface="Century Gothic"/>
              </a:rPr>
              <a:t>noturīgākas</a:t>
            </a:r>
            <a:r>
              <a:rPr lang="en-GB" sz="3200" b="1">
                <a:latin typeface="Century Gothic"/>
              </a:rPr>
              <a:t> </a:t>
            </a:r>
            <a:r>
              <a:rPr lang="en-GB" sz="3200" b="1" err="1">
                <a:latin typeface="Century Gothic"/>
              </a:rPr>
              <a:t>pret</a:t>
            </a:r>
            <a:r>
              <a:rPr lang="en-GB" sz="3200" b="1">
                <a:latin typeface="Century Gothic"/>
              </a:rPr>
              <a:t> </a:t>
            </a:r>
            <a:r>
              <a:rPr lang="en-GB" sz="3200" err="1">
                <a:latin typeface="Century Gothic"/>
              </a:rPr>
              <a:t>klimata</a:t>
            </a:r>
            <a:r>
              <a:rPr lang="en-GB" sz="3200">
                <a:latin typeface="Century Gothic"/>
              </a:rPr>
              <a:t> </a:t>
            </a:r>
            <a:r>
              <a:rPr lang="en-GB" sz="3200" err="1">
                <a:latin typeface="Century Gothic"/>
              </a:rPr>
              <a:t>pārmaiņu</a:t>
            </a:r>
            <a:r>
              <a:rPr lang="en-GB" sz="3200">
                <a:latin typeface="Century Gothic"/>
              </a:rPr>
              <a:t> </a:t>
            </a:r>
            <a:r>
              <a:rPr lang="en-GB" sz="3200" err="1">
                <a:latin typeface="Century Gothic"/>
              </a:rPr>
              <a:t>riskiem</a:t>
            </a:r>
            <a:r>
              <a:rPr lang="en-GB" sz="3200">
                <a:latin typeface="Century Gothic"/>
              </a:rPr>
              <a:t> un </a:t>
            </a:r>
            <a:r>
              <a:rPr lang="en-GB" sz="3200" err="1">
                <a:latin typeface="Century Gothic"/>
              </a:rPr>
              <a:t>ietekmi</a:t>
            </a:r>
            <a:r>
              <a:rPr lang="en-GB" sz="3200">
                <a:latin typeface="Century Gothic"/>
              </a:rPr>
              <a:t>, </a:t>
            </a:r>
            <a:r>
              <a:rPr lang="en-GB" sz="3200" err="1">
                <a:latin typeface="Century Gothic"/>
              </a:rPr>
              <a:t>piemēram</a:t>
            </a:r>
            <a:r>
              <a:rPr lang="en-GB" sz="3200">
                <a:latin typeface="Century Gothic"/>
              </a:rPr>
              <a:t>, </a:t>
            </a:r>
            <a:r>
              <a:rPr lang="en-GB" sz="3200" err="1">
                <a:latin typeface="Century Gothic"/>
              </a:rPr>
              <a:t>sausumu</a:t>
            </a:r>
            <a:r>
              <a:rPr lang="en-GB" sz="3200">
                <a:latin typeface="Century Gothic"/>
              </a:rPr>
              <a:t>, </a:t>
            </a:r>
            <a:r>
              <a:rPr lang="en-GB" sz="3200" err="1">
                <a:latin typeface="Century Gothic"/>
              </a:rPr>
              <a:t>nokrišņu</a:t>
            </a:r>
            <a:r>
              <a:rPr lang="en-GB" sz="3200">
                <a:latin typeface="Century Gothic"/>
              </a:rPr>
              <a:t> </a:t>
            </a:r>
            <a:r>
              <a:rPr lang="en-GB" sz="3200" err="1">
                <a:latin typeface="Century Gothic"/>
              </a:rPr>
              <a:t>daudzuma</a:t>
            </a:r>
            <a:r>
              <a:rPr lang="en-GB" sz="3200">
                <a:latin typeface="Century Gothic"/>
              </a:rPr>
              <a:t> </a:t>
            </a:r>
            <a:r>
              <a:rPr lang="en-GB" sz="3200" err="1">
                <a:latin typeface="Century Gothic"/>
              </a:rPr>
              <a:t>pieaugumu</a:t>
            </a:r>
            <a:r>
              <a:rPr lang="en-GB" sz="3200">
                <a:latin typeface="Century Gothic"/>
              </a:rPr>
              <a:t>.</a:t>
            </a:r>
          </a:p>
          <a:p>
            <a:pPr>
              <a:lnSpc>
                <a:spcPct val="150000"/>
              </a:lnSpc>
            </a:pPr>
            <a:r>
              <a:rPr lang="en-GB" sz="3200" b="1" err="1">
                <a:latin typeface="Century Gothic"/>
              </a:rPr>
              <a:t>Pielāgošanās</a:t>
            </a:r>
            <a:r>
              <a:rPr lang="en-GB" sz="3200" b="1">
                <a:latin typeface="Century Gothic"/>
              </a:rPr>
              <a:t> = </a:t>
            </a:r>
            <a:r>
              <a:rPr lang="en-GB" sz="3200" b="1" err="1">
                <a:latin typeface="Century Gothic"/>
              </a:rPr>
              <a:t>pašreizējās</a:t>
            </a:r>
            <a:r>
              <a:rPr lang="en-GB" sz="3200" b="1">
                <a:latin typeface="Century Gothic"/>
              </a:rPr>
              <a:t> un </a:t>
            </a:r>
            <a:r>
              <a:rPr lang="en-GB" sz="3200" b="1" err="1">
                <a:latin typeface="Century Gothic"/>
              </a:rPr>
              <a:t>turpmākās</a:t>
            </a:r>
            <a:r>
              <a:rPr lang="en-GB" sz="3200" b="1">
                <a:latin typeface="Century Gothic"/>
              </a:rPr>
              <a:t> </a:t>
            </a:r>
            <a:r>
              <a:rPr lang="en-GB" sz="3200" b="1" err="1">
                <a:latin typeface="Century Gothic"/>
              </a:rPr>
              <a:t>ietekmes</a:t>
            </a:r>
            <a:r>
              <a:rPr lang="en-GB" sz="3200" b="1">
                <a:latin typeface="Century Gothic"/>
              </a:rPr>
              <a:t> </a:t>
            </a:r>
            <a:r>
              <a:rPr lang="en-GB" sz="3200" b="1" err="1">
                <a:latin typeface="Century Gothic"/>
              </a:rPr>
              <a:t>pārvaldība</a:t>
            </a:r>
            <a:r>
              <a:rPr lang="en-GB" sz="3200">
                <a:latin typeface="Century Gothic"/>
              </a:rPr>
              <a:t>, lai </a:t>
            </a:r>
            <a:r>
              <a:rPr lang="en-GB" sz="3200" err="1">
                <a:latin typeface="Century Gothic"/>
              </a:rPr>
              <a:t>saglabātu</a:t>
            </a:r>
            <a:r>
              <a:rPr lang="en-GB" sz="3200">
                <a:latin typeface="Century Gothic"/>
              </a:rPr>
              <a:t> </a:t>
            </a:r>
            <a:r>
              <a:rPr lang="en-GB" sz="3200" err="1">
                <a:latin typeface="Century Gothic"/>
              </a:rPr>
              <a:t>lauksaimniecības</a:t>
            </a:r>
            <a:r>
              <a:rPr lang="en-GB" sz="3200">
                <a:latin typeface="Century Gothic"/>
              </a:rPr>
              <a:t> </a:t>
            </a:r>
            <a:r>
              <a:rPr lang="en-GB" sz="3200" err="1">
                <a:latin typeface="Century Gothic"/>
              </a:rPr>
              <a:t>produktivitāti</a:t>
            </a:r>
            <a:r>
              <a:rPr lang="en-GB" sz="3200">
                <a:latin typeface="Century Gothic"/>
              </a:rPr>
              <a:t>.</a:t>
            </a:r>
            <a:endParaRPr lang="en-GB"/>
          </a:p>
          <a:p>
            <a:pPr lvl="1"/>
            <a:endParaRPr lang="en-GB" sz="2800"/>
          </a:p>
          <a:p>
            <a:endParaRPr lang="en-GB" sz="3200"/>
          </a:p>
          <a:p>
            <a:pPr marL="0" indent="0">
              <a:buNone/>
            </a:pPr>
            <a:endParaRPr lang="en-GB" sz="2000"/>
          </a:p>
        </p:txBody>
      </p:sp>
      <p:sp>
        <p:nvSpPr>
          <p:cNvPr id="3" name="Text Placeholder 2">
            <a:extLst>
              <a:ext uri="{FF2B5EF4-FFF2-40B4-BE49-F238E27FC236}">
                <a16:creationId xmlns:a16="http://schemas.microsoft.com/office/drawing/2014/main" id="{C7D4E42A-C734-AAE1-657F-F597D9E296BE}"/>
              </a:ext>
            </a:extLst>
          </p:cNvPr>
          <p:cNvSpPr>
            <a:spLocks noGrp="1"/>
          </p:cNvSpPr>
          <p:nvPr>
            <p:ph type="body" idx="17"/>
          </p:nvPr>
        </p:nvSpPr>
        <p:spPr/>
        <p:txBody>
          <a:bodyPr>
            <a:normAutofit lnSpcReduction="10000"/>
          </a:bodyPr>
          <a:lstStyle/>
          <a:p>
            <a:r>
              <a:rPr lang="en-GB">
                <a:latin typeface="Century Gothic"/>
                <a:ea typeface="HGSSoeiKakugothicUB"/>
              </a:rPr>
              <a:t>Cīņa ar klimata pārmaiņām</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t>14</a:t>
            </a:fld>
            <a:endParaRPr lang="en-GB"/>
          </a:p>
        </p:txBody>
      </p:sp>
    </p:spTree>
    <p:extLst>
      <p:ext uri="{BB962C8B-B14F-4D97-AF65-F5344CB8AC3E}">
        <p14:creationId xmlns:p14="http://schemas.microsoft.com/office/powerpoint/2010/main" val="4078057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78060" y="681038"/>
            <a:ext cx="4549696" cy="2067033"/>
          </a:xfrm>
        </p:spPr>
        <p:txBody>
          <a:bodyPr>
            <a:normAutofit fontScale="90000"/>
          </a:bodyPr>
          <a:lstStyle/>
          <a:p>
            <a:r>
              <a:rPr lang="en-GB" err="1"/>
              <a:t>Klimata</a:t>
            </a:r>
            <a:r>
              <a:rPr lang="en-GB"/>
              <a:t> </a:t>
            </a:r>
            <a:r>
              <a:rPr lang="en-GB" err="1"/>
              <a:t>pārmaiņu</a:t>
            </a:r>
            <a:r>
              <a:rPr lang="en-GB"/>
              <a:t> </a:t>
            </a:r>
            <a:r>
              <a:rPr lang="en-GB" err="1"/>
              <a:t>riski</a:t>
            </a:r>
            <a:r>
              <a:rPr lang="en-GB"/>
              <a:t> ES </a:t>
            </a:r>
            <a:r>
              <a:rPr lang="en-GB" err="1"/>
              <a:t>lauksaimniecībai</a:t>
            </a:r>
            <a:endParaRPr lang="en-GB"/>
          </a:p>
        </p:txBody>
      </p:sp>
      <p:sp>
        <p:nvSpPr>
          <p:cNvPr id="2" name="Content Placeholder 1">
            <a:extLst>
              <a:ext uri="{FF2B5EF4-FFF2-40B4-BE49-F238E27FC236}">
                <a16:creationId xmlns:a16="http://schemas.microsoft.com/office/drawing/2014/main" id="{DEC3F92C-A7AD-63BA-66A4-2DE5A8A017A1}"/>
              </a:ext>
            </a:extLst>
          </p:cNvPr>
          <p:cNvSpPr>
            <a:spLocks noGrp="1"/>
          </p:cNvSpPr>
          <p:nvPr>
            <p:ph idx="1"/>
          </p:nvPr>
        </p:nvSpPr>
        <p:spPr>
          <a:xfrm>
            <a:off x="838200" y="3076755"/>
            <a:ext cx="3432858" cy="3100207"/>
          </a:xfrm>
        </p:spPr>
        <p:txBody>
          <a:bodyPr vert="horz" lIns="91440" tIns="45720" rIns="91440" bIns="45720" rtlCol="0" anchor="t">
            <a:normAutofit/>
          </a:bodyPr>
          <a:lstStyle/>
          <a:p>
            <a:pPr marL="285750" indent="-285750"/>
            <a:r>
              <a:rPr lang="en-GB" sz="2800" err="1">
                <a:latin typeface="Century Gothic"/>
                <a:cs typeface="Calibri"/>
              </a:rPr>
              <a:t>Ražas</a:t>
            </a:r>
            <a:r>
              <a:rPr lang="en-GB" sz="2800">
                <a:latin typeface="Century Gothic"/>
                <a:cs typeface="Calibri"/>
              </a:rPr>
              <a:t> </a:t>
            </a:r>
            <a:r>
              <a:rPr lang="en-GB" err="1">
                <a:latin typeface="Century Gothic"/>
                <a:cs typeface="Calibri"/>
              </a:rPr>
              <a:t>zudumi</a:t>
            </a:r>
            <a:r>
              <a:rPr lang="en-GB">
                <a:latin typeface="Century Gothic"/>
                <a:cs typeface="Calibri"/>
              </a:rPr>
              <a:t> </a:t>
            </a:r>
            <a:r>
              <a:rPr lang="en-GB" sz="2800">
                <a:latin typeface="Century Gothic"/>
                <a:cs typeface="Calibri"/>
              </a:rPr>
              <a:t>  </a:t>
            </a:r>
          </a:p>
          <a:p>
            <a:pPr marL="285750" indent="-285750">
              <a:buFont typeface="Arial" panose="020B0604020202020204" pitchFamily="34" charset="0"/>
              <a:buChar char="•"/>
            </a:pPr>
            <a:r>
              <a:rPr lang="en-GB" sz="2800" err="1">
                <a:latin typeface="Century Gothic"/>
                <a:cs typeface="Calibri"/>
              </a:rPr>
              <a:t>Globālās</a:t>
            </a:r>
            <a:r>
              <a:rPr lang="en-GB" sz="2800">
                <a:latin typeface="Century Gothic"/>
                <a:cs typeface="Calibri"/>
              </a:rPr>
              <a:t> </a:t>
            </a:r>
            <a:r>
              <a:rPr lang="en-GB" sz="2800" err="1">
                <a:latin typeface="Century Gothic"/>
                <a:cs typeface="Calibri"/>
              </a:rPr>
              <a:t>piegādes</a:t>
            </a:r>
            <a:r>
              <a:rPr lang="en-GB" sz="2800">
                <a:latin typeface="Century Gothic"/>
                <a:cs typeface="Calibri"/>
              </a:rPr>
              <a:t> </a:t>
            </a:r>
            <a:r>
              <a:rPr lang="en-GB" sz="2800" err="1">
                <a:latin typeface="Century Gothic"/>
                <a:cs typeface="Calibri"/>
              </a:rPr>
              <a:t>krīzes</a:t>
            </a:r>
            <a:endParaRPr lang="en-GB" sz="2800" err="1">
              <a:latin typeface="Century Gothic"/>
              <a:cs typeface="Calibri"/>
              <a:sym typeface="Wingdings" pitchFamily="2" charset="2"/>
            </a:endParaRPr>
          </a:p>
          <a:p>
            <a:pPr marL="285750" indent="-285750">
              <a:buFont typeface="Arial" panose="020B0604020202020204" pitchFamily="34" charset="0"/>
              <a:buChar char="•"/>
            </a:pPr>
            <a:r>
              <a:rPr lang="en-GB" sz="2800" err="1">
                <a:latin typeface="Century Gothic"/>
                <a:cs typeface="Calibri"/>
              </a:rPr>
              <a:t>Resursu</a:t>
            </a:r>
            <a:r>
              <a:rPr lang="en-GB" sz="2800">
                <a:latin typeface="Century Gothic"/>
                <a:cs typeface="Calibri"/>
              </a:rPr>
              <a:t> </a:t>
            </a:r>
            <a:r>
              <a:rPr lang="en-GB" sz="2800" err="1">
                <a:latin typeface="Century Gothic"/>
                <a:cs typeface="Calibri"/>
              </a:rPr>
              <a:t>konflikti</a:t>
            </a:r>
            <a:r>
              <a:rPr lang="en-GB" sz="2800">
                <a:latin typeface="Century Gothic"/>
                <a:cs typeface="Calibri"/>
              </a:rPr>
              <a:t> (</a:t>
            </a:r>
            <a:r>
              <a:rPr lang="en-GB" sz="2800" err="1">
                <a:latin typeface="Century Gothic"/>
                <a:cs typeface="Calibri"/>
              </a:rPr>
              <a:t>ūdens</a:t>
            </a:r>
            <a:r>
              <a:rPr lang="en-GB" sz="2800">
                <a:latin typeface="Century Gothic"/>
                <a:cs typeface="Calibri"/>
              </a:rPr>
              <a:t>, </a:t>
            </a:r>
            <a:r>
              <a:rPr lang="en-GB" sz="2800" err="1">
                <a:latin typeface="Century Gothic"/>
                <a:cs typeface="Calibri"/>
              </a:rPr>
              <a:t>lauksaimniecības</a:t>
            </a:r>
            <a:r>
              <a:rPr lang="en-GB" sz="2800">
                <a:latin typeface="Century Gothic"/>
                <a:cs typeface="Calibri"/>
              </a:rPr>
              <a:t> </a:t>
            </a:r>
            <a:r>
              <a:rPr lang="en-GB" sz="2800" err="1">
                <a:latin typeface="Century Gothic"/>
                <a:cs typeface="Calibri"/>
              </a:rPr>
              <a:t>izejvielas</a:t>
            </a:r>
            <a:r>
              <a:rPr lang="en-GB" sz="2800">
                <a:latin typeface="Century Gothic"/>
                <a:cs typeface="Calibri"/>
              </a:rPr>
              <a:t>...)</a:t>
            </a:r>
            <a:r>
              <a:rPr lang="en-GB" sz="2800">
                <a:latin typeface="Century Gothic"/>
                <a:cs typeface="Calibri"/>
                <a:sym typeface="Wingdings" pitchFamily="2" charset="2"/>
              </a:rPr>
              <a:t>. </a:t>
            </a:r>
            <a:endParaRPr lang="en-GB" sz="2800">
              <a:latin typeface="Century Gothic"/>
              <a:cs typeface="Calibri"/>
            </a:endParaRPr>
          </a:p>
          <a:p>
            <a:pPr marL="0" indent="0">
              <a:buNone/>
            </a:pPr>
            <a:endParaRPr lang="en-GB"/>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t>15</a:t>
            </a:fld>
            <a:endParaRPr lang="en-GB" noProof="0"/>
          </a:p>
        </p:txBody>
      </p:sp>
      <p:grpSp>
        <p:nvGrpSpPr>
          <p:cNvPr id="13" name="Gruppieren 12">
            <a:extLst>
              <a:ext uri="{FF2B5EF4-FFF2-40B4-BE49-F238E27FC236}">
                <a16:creationId xmlns:a16="http://schemas.microsoft.com/office/drawing/2014/main" id="{73BC7C26-E432-0FF5-7A71-E09D5107F243}"/>
              </a:ext>
            </a:extLst>
          </p:cNvPr>
          <p:cNvGrpSpPr/>
          <p:nvPr/>
        </p:nvGrpSpPr>
        <p:grpSpPr>
          <a:xfrm>
            <a:off x="4490061" y="202389"/>
            <a:ext cx="12930055" cy="6671486"/>
            <a:chOff x="4699906" y="416910"/>
            <a:chExt cx="11786125" cy="6117804"/>
          </a:xfrm>
        </p:grpSpPr>
        <p:pic>
          <p:nvPicPr>
            <p:cNvPr id="10" name="Grafik 9" descr="Ein Bild, das Text, Karte, Schrift enthält.&#10;&#10;KI-generierte Inhalte können fehlerhaft sein.">
              <a:extLst>
                <a:ext uri="{FF2B5EF4-FFF2-40B4-BE49-F238E27FC236}">
                  <a16:creationId xmlns:a16="http://schemas.microsoft.com/office/drawing/2014/main" id="{9CCE7028-DBBC-7604-86CB-80136D22A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906" y="416910"/>
              <a:ext cx="7020545" cy="5917655"/>
            </a:xfrm>
            <a:prstGeom prst="rect">
              <a:avLst/>
            </a:prstGeom>
          </p:spPr>
        </p:pic>
        <p:sp>
          <p:nvSpPr>
            <p:cNvPr id="9" name="Textfeld 8">
              <a:extLst>
                <a:ext uri="{FF2B5EF4-FFF2-40B4-BE49-F238E27FC236}">
                  <a16:creationId xmlns:a16="http://schemas.microsoft.com/office/drawing/2014/main" id="{ECE152D2-6426-B3AF-EA7B-ACFFE528EDC5}"/>
                </a:ext>
              </a:extLst>
            </p:cNvPr>
            <p:cNvSpPr txBox="1"/>
            <p:nvPr/>
          </p:nvSpPr>
          <p:spPr>
            <a:xfrm>
              <a:off x="10363259" y="6323039"/>
              <a:ext cx="6122772" cy="211675"/>
            </a:xfrm>
            <a:prstGeom prst="rect">
              <a:avLst/>
            </a:prstGeom>
            <a:noFill/>
          </p:spPr>
          <p:txBody>
            <a:bodyPr wrap="square">
              <a:spAutoFit/>
            </a:bodyPr>
            <a:lstStyle/>
            <a:p>
              <a:r>
                <a:rPr lang="en-GB" sz="900">
                  <a:latin typeface="Century Gothic" panose="020B0502020202020204" pitchFamily="34" charset="0"/>
                </a:rPr>
                <a:t>Saite: </a:t>
              </a:r>
              <a:r>
                <a:rPr lang="en-GB" sz="900" err="1">
                  <a:latin typeface="Century Gothic" panose="020B0502020202020204" pitchFamily="34" charset="0"/>
                </a:rPr>
                <a:t>awa.agriadapt.eu</a:t>
              </a:r>
              <a:endParaRPr lang="en-GB" sz="900">
                <a:latin typeface="Century Gothic" panose="020B0502020202020204" pitchFamily="34" charset="0"/>
              </a:endParaRPr>
            </a:p>
          </p:txBody>
        </p:sp>
      </p:grpSp>
    </p:spTree>
    <p:extLst>
      <p:ext uri="{BB962C8B-B14F-4D97-AF65-F5344CB8AC3E}">
        <p14:creationId xmlns:p14="http://schemas.microsoft.com/office/powerpoint/2010/main" val="60247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A88B-1ADC-D481-602C-ABE922C804F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4EBE6E9-8418-CDCE-E5F4-9E970AAA5023}"/>
              </a:ext>
            </a:extLst>
          </p:cNvPr>
          <p:cNvSpPr>
            <a:spLocks noGrp="1"/>
          </p:cNvSpPr>
          <p:nvPr>
            <p:ph type="title"/>
          </p:nvPr>
        </p:nvSpPr>
        <p:spPr>
          <a:xfrm>
            <a:off x="838200" y="681038"/>
            <a:ext cx="3895846" cy="2067033"/>
          </a:xfrm>
        </p:spPr>
        <p:txBody>
          <a:bodyPr>
            <a:normAutofit/>
          </a:bodyPr>
          <a:lstStyle/>
          <a:p>
            <a:r>
              <a:rPr lang="en-GB" err="1">
                <a:latin typeface="Century Gothic"/>
                <a:ea typeface="HGSSoeiKakugothicUB"/>
              </a:rPr>
              <a:t>Klimata</a:t>
            </a:r>
            <a:r>
              <a:rPr lang="en-GB">
                <a:latin typeface="Century Gothic"/>
                <a:ea typeface="HGSSoeiKakugothicUB"/>
              </a:rPr>
              <a:t> </a:t>
            </a:r>
            <a:r>
              <a:rPr lang="en-GB" err="1">
                <a:latin typeface="Century Gothic"/>
                <a:ea typeface="HGSSoeiKakugothicUB"/>
              </a:rPr>
              <a:t>pārmaiņu</a:t>
            </a:r>
            <a:r>
              <a:rPr lang="en-GB">
                <a:latin typeface="Century Gothic"/>
                <a:ea typeface="HGSSoeiKakugothicUB"/>
              </a:rPr>
              <a:t> </a:t>
            </a:r>
            <a:r>
              <a:rPr lang="en-GB" err="1">
                <a:latin typeface="Century Gothic"/>
                <a:ea typeface="HGSSoeiKakugothicUB"/>
              </a:rPr>
              <a:t>riski</a:t>
            </a:r>
            <a:r>
              <a:rPr lang="en-GB">
                <a:latin typeface="Century Gothic"/>
                <a:ea typeface="HGSSoeiKakugothicUB"/>
              </a:rPr>
              <a:t> </a:t>
            </a:r>
            <a:r>
              <a:rPr lang="en-GB" err="1">
                <a:latin typeface="Century Gothic"/>
                <a:ea typeface="HGSSoeiKakugothicUB"/>
              </a:rPr>
              <a:t>Latvijā</a:t>
            </a:r>
            <a:endParaRPr lang="en-GB" err="1"/>
          </a:p>
        </p:txBody>
      </p:sp>
      <p:sp>
        <p:nvSpPr>
          <p:cNvPr id="12" name="Foliennummernplatzhalter 11">
            <a:extLst>
              <a:ext uri="{FF2B5EF4-FFF2-40B4-BE49-F238E27FC236}">
                <a16:creationId xmlns:a16="http://schemas.microsoft.com/office/drawing/2014/main" id="{2F226F5E-960E-E996-265E-7E163EB349C0}"/>
              </a:ext>
            </a:extLst>
          </p:cNvPr>
          <p:cNvSpPr>
            <a:spLocks noGrp="1"/>
          </p:cNvSpPr>
          <p:nvPr>
            <p:ph type="sldNum" sz="quarter" idx="16"/>
          </p:nvPr>
        </p:nvSpPr>
        <p:spPr/>
        <p:txBody>
          <a:bodyPr/>
          <a:lstStyle/>
          <a:p>
            <a:pPr algn="ctr" rtl="0"/>
            <a:fld id="{FAEF9944-A4F6-4C59-AEBD-678D6480B8EA}" type="slidenum">
              <a:rPr lang="en-GB" noProof="0" smtClean="0"/>
              <a:t>16</a:t>
            </a:fld>
            <a:endParaRPr lang="en-GB" noProof="0"/>
          </a:p>
        </p:txBody>
      </p:sp>
      <p:sp>
        <p:nvSpPr>
          <p:cNvPr id="9" name="Textfeld 8">
            <a:extLst>
              <a:ext uri="{FF2B5EF4-FFF2-40B4-BE49-F238E27FC236}">
                <a16:creationId xmlns:a16="http://schemas.microsoft.com/office/drawing/2014/main" id="{6D68D426-1C73-559E-387B-1B76C3C1A7AF}"/>
              </a:ext>
            </a:extLst>
          </p:cNvPr>
          <p:cNvSpPr txBox="1"/>
          <p:nvPr/>
        </p:nvSpPr>
        <p:spPr>
          <a:xfrm>
            <a:off x="9728169" y="6626329"/>
            <a:ext cx="2467460" cy="230832"/>
          </a:xfrm>
          <a:prstGeom prst="rect">
            <a:avLst/>
          </a:prstGeom>
          <a:noFill/>
        </p:spPr>
        <p:txBody>
          <a:bodyPr wrap="square">
            <a:spAutoFit/>
          </a:bodyPr>
          <a:lstStyle/>
          <a:p>
            <a:r>
              <a:rPr lang="en-GB" sz="900">
                <a:latin typeface="Century Gothic" panose="020B0502020202020204" pitchFamily="34" charset="0"/>
              </a:rPr>
              <a:t>Saite: https://canari-europe.com/app</a:t>
            </a:r>
          </a:p>
        </p:txBody>
      </p:sp>
      <p:sp>
        <p:nvSpPr>
          <p:cNvPr id="6" name="Textfeld 8">
            <a:extLst>
              <a:ext uri="{FF2B5EF4-FFF2-40B4-BE49-F238E27FC236}">
                <a16:creationId xmlns:a16="http://schemas.microsoft.com/office/drawing/2014/main" id="{4870222F-8DDC-BBED-4CC4-6C030484F65C}"/>
              </a:ext>
            </a:extLst>
          </p:cNvPr>
          <p:cNvSpPr txBox="1"/>
          <p:nvPr/>
        </p:nvSpPr>
        <p:spPr>
          <a:xfrm>
            <a:off x="3237756" y="6201132"/>
            <a:ext cx="1895432" cy="230832"/>
          </a:xfrm>
          <a:prstGeom prst="rect">
            <a:avLst/>
          </a:prstGeom>
          <a:noFill/>
        </p:spPr>
        <p:txBody>
          <a:bodyPr wrap="square">
            <a:spAutoFit/>
          </a:bodyPr>
          <a:lstStyle/>
          <a:p>
            <a:r>
              <a:rPr lang="en-GB" sz="900">
                <a:latin typeface="Century Gothic" panose="020B0502020202020204" pitchFamily="34" charset="0"/>
              </a:rPr>
              <a:t>Saite: </a:t>
            </a:r>
            <a:r>
              <a:rPr lang="en-GB" sz="900" err="1">
                <a:latin typeface="Century Gothic" panose="020B0502020202020204" pitchFamily="34" charset="0"/>
              </a:rPr>
              <a:t>awa.agriadapt.eu</a:t>
            </a:r>
            <a:endParaRPr lang="en-GB" sz="900">
              <a:latin typeface="Century Gothic" panose="020B0502020202020204" pitchFamily="34" charset="0"/>
            </a:endParaRPr>
          </a:p>
        </p:txBody>
      </p:sp>
      <p:pic>
        <p:nvPicPr>
          <p:cNvPr id="22" name="Graphic 21" descr="Marker with solid fill">
            <a:extLst>
              <a:ext uri="{FF2B5EF4-FFF2-40B4-BE49-F238E27FC236}">
                <a16:creationId xmlns:a16="http://schemas.microsoft.com/office/drawing/2014/main" id="{B834E4F0-BBCA-AF41-3BE2-3F7EAD5A3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9502" y="3289938"/>
            <a:ext cx="914400" cy="914400"/>
          </a:xfrm>
          <a:prstGeom prst="rect">
            <a:avLst/>
          </a:prstGeom>
        </p:spPr>
      </p:pic>
      <p:pic>
        <p:nvPicPr>
          <p:cNvPr id="4" name="Grafik 9" descr="Ein Bild, das Text, Karte, Schrift enthält.&#10;&#10;KI-generierte Inhalte können fehlerhaft sein.">
            <a:extLst>
              <a:ext uri="{FF2B5EF4-FFF2-40B4-BE49-F238E27FC236}">
                <a16:creationId xmlns:a16="http://schemas.microsoft.com/office/drawing/2014/main" id="{64A80BE3-46C5-22B8-F54F-CC0DE18A4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513" y="495093"/>
            <a:ext cx="7109274" cy="5869024"/>
          </a:xfrm>
          <a:prstGeom prst="rect">
            <a:avLst/>
          </a:prstGeom>
        </p:spPr>
      </p:pic>
      <p:sp>
        <p:nvSpPr>
          <p:cNvPr id="7" name="TextBox 6">
            <a:extLst>
              <a:ext uri="{FF2B5EF4-FFF2-40B4-BE49-F238E27FC236}">
                <a16:creationId xmlns:a16="http://schemas.microsoft.com/office/drawing/2014/main" id="{234BC181-B2C7-1FAB-5A8E-E0F052FE1087}"/>
              </a:ext>
            </a:extLst>
          </p:cNvPr>
          <p:cNvSpPr txBox="1"/>
          <p:nvPr/>
        </p:nvSpPr>
        <p:spPr>
          <a:xfrm>
            <a:off x="709083" y="3069167"/>
            <a:ext cx="3852333" cy="275166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endParaRPr lang="en-US">
              <a:latin typeface="Century Gothic" panose="020B0502020202020204" pitchFamily="34" charset="0"/>
            </a:endParaRPr>
          </a:p>
        </p:txBody>
      </p:sp>
      <p:sp>
        <p:nvSpPr>
          <p:cNvPr id="10" name="TextBox 9">
            <a:extLst>
              <a:ext uri="{FF2B5EF4-FFF2-40B4-BE49-F238E27FC236}">
                <a16:creationId xmlns:a16="http://schemas.microsoft.com/office/drawing/2014/main" id="{3121F951-1D64-56CD-5091-350C14A7BD3F}"/>
              </a:ext>
            </a:extLst>
          </p:cNvPr>
          <p:cNvSpPr txBox="1"/>
          <p:nvPr/>
        </p:nvSpPr>
        <p:spPr>
          <a:xfrm>
            <a:off x="1000880" y="3058583"/>
            <a:ext cx="44791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latin typeface="Century Gothic"/>
              </a:rPr>
              <a:t>Vasaras</a:t>
            </a:r>
            <a:r>
              <a:rPr lang="en-US" dirty="0">
                <a:latin typeface="Century Gothic"/>
              </a:rPr>
              <a:t> </a:t>
            </a:r>
            <a:r>
              <a:rPr lang="en-US" dirty="0" err="1">
                <a:latin typeface="Century Gothic"/>
              </a:rPr>
              <a:t>lietavas</a:t>
            </a:r>
            <a:endParaRPr lang="en-US" dirty="0">
              <a:latin typeface="Century Gothic"/>
            </a:endParaRPr>
          </a:p>
          <a:p>
            <a:r>
              <a:rPr lang="en-US" dirty="0" err="1">
                <a:latin typeface="Century Gothic"/>
              </a:rPr>
              <a:t>Ziemas</a:t>
            </a:r>
            <a:r>
              <a:rPr lang="en-US" dirty="0">
                <a:latin typeface="Century Gothic"/>
              </a:rPr>
              <a:t> </a:t>
            </a:r>
            <a:r>
              <a:rPr lang="en-US" dirty="0" err="1">
                <a:latin typeface="Century Gothic"/>
              </a:rPr>
              <a:t>vētras</a:t>
            </a:r>
            <a:r>
              <a:rPr lang="en-US" dirty="0">
                <a:latin typeface="Century Gothic"/>
              </a:rPr>
              <a:t>, </a:t>
            </a:r>
            <a:r>
              <a:rPr lang="en-US" dirty="0" err="1">
                <a:latin typeface="Century Gothic"/>
              </a:rPr>
              <a:t>plūdi</a:t>
            </a:r>
            <a:endParaRPr lang="en-US" dirty="0">
              <a:latin typeface="Century Gothic"/>
            </a:endParaRPr>
          </a:p>
          <a:p>
            <a:r>
              <a:rPr lang="en-US" dirty="0" err="1">
                <a:latin typeface="Century Gothic"/>
              </a:rPr>
              <a:t>Garāka</a:t>
            </a:r>
            <a:r>
              <a:rPr lang="en-US" dirty="0">
                <a:latin typeface="Century Gothic"/>
              </a:rPr>
              <a:t> </a:t>
            </a:r>
            <a:r>
              <a:rPr lang="en-US" dirty="0" err="1">
                <a:latin typeface="Century Gothic"/>
              </a:rPr>
              <a:t>veģetācijas</a:t>
            </a:r>
            <a:r>
              <a:rPr lang="en-US" dirty="0">
                <a:latin typeface="Century Gothic"/>
              </a:rPr>
              <a:t> </a:t>
            </a:r>
            <a:r>
              <a:rPr lang="en-US" dirty="0" err="1">
                <a:latin typeface="Century Gothic"/>
              </a:rPr>
              <a:t>sezona</a:t>
            </a:r>
            <a:r>
              <a:rPr lang="en-US" dirty="0">
                <a:latin typeface="Century Gothic"/>
              </a:rPr>
              <a:t>, </a:t>
            </a:r>
            <a:r>
              <a:rPr lang="en-US" dirty="0" err="1">
                <a:latin typeface="Century Gothic"/>
              </a:rPr>
              <a:t>ražas</a:t>
            </a:r>
            <a:endParaRPr lang="en-US" dirty="0">
              <a:latin typeface="Century Gothic"/>
            </a:endParaRPr>
          </a:p>
          <a:p>
            <a:r>
              <a:rPr lang="en-US" dirty="0" err="1">
                <a:latin typeface="Century Gothic"/>
              </a:rPr>
              <a:t>Kaitēkļi</a:t>
            </a:r>
            <a:r>
              <a:rPr lang="en-US" dirty="0">
                <a:latin typeface="Century Gothic"/>
              </a:rPr>
              <a:t>, </a:t>
            </a:r>
            <a:r>
              <a:rPr lang="en-US" dirty="0" err="1">
                <a:latin typeface="Century Gothic"/>
              </a:rPr>
              <a:t>slimību</a:t>
            </a:r>
            <a:r>
              <a:rPr lang="en-US" dirty="0">
                <a:latin typeface="Century Gothic"/>
              </a:rPr>
              <a:t> </a:t>
            </a:r>
            <a:r>
              <a:rPr lang="en-US" dirty="0" err="1">
                <a:latin typeface="Century Gothic"/>
              </a:rPr>
              <a:t>riski</a:t>
            </a:r>
            <a:endParaRPr lang="en-US" dirty="0">
              <a:latin typeface="Century Gothic" panose="020B0502020202020204" pitchFamily="34" charset="0"/>
            </a:endParaRPr>
          </a:p>
        </p:txBody>
      </p:sp>
      <p:cxnSp>
        <p:nvCxnSpPr>
          <p:cNvPr id="11" name="Straight Arrow Connector 10">
            <a:extLst>
              <a:ext uri="{FF2B5EF4-FFF2-40B4-BE49-F238E27FC236}">
                <a16:creationId xmlns:a16="http://schemas.microsoft.com/office/drawing/2014/main" id="{CD5EF607-F9C9-1CA6-6529-FBB7BC0D2356}"/>
              </a:ext>
            </a:extLst>
          </p:cNvPr>
          <p:cNvCxnSpPr/>
          <p:nvPr/>
        </p:nvCxnSpPr>
        <p:spPr>
          <a:xfrm>
            <a:off x="745066" y="3103033"/>
            <a:ext cx="198965" cy="198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277B90A-D8F0-466C-7410-AEE81C9CF9F3}"/>
              </a:ext>
            </a:extLst>
          </p:cNvPr>
          <p:cNvCxnSpPr/>
          <p:nvPr/>
        </p:nvCxnSpPr>
        <p:spPr>
          <a:xfrm flipV="1">
            <a:off x="759883" y="4078817"/>
            <a:ext cx="203197" cy="143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7F2BA1-5E2B-14CE-A3D5-2FECB91A12B2}"/>
              </a:ext>
            </a:extLst>
          </p:cNvPr>
          <p:cNvCxnSpPr/>
          <p:nvPr/>
        </p:nvCxnSpPr>
        <p:spPr>
          <a:xfrm flipV="1">
            <a:off x="740833" y="3407834"/>
            <a:ext cx="211667" cy="22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45173D-FBD7-A2CD-2C26-A573E77C3705}"/>
              </a:ext>
            </a:extLst>
          </p:cNvPr>
          <p:cNvCxnSpPr/>
          <p:nvPr/>
        </p:nvCxnSpPr>
        <p:spPr>
          <a:xfrm flipV="1">
            <a:off x="762001" y="3750732"/>
            <a:ext cx="209549" cy="175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813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67EA-CC37-E697-01CA-6C63FE91F1E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11CC1A6-2239-8112-0981-5E8A3C349CE2}"/>
              </a:ext>
            </a:extLst>
          </p:cNvPr>
          <p:cNvSpPr>
            <a:spLocks noGrp="1"/>
          </p:cNvSpPr>
          <p:nvPr>
            <p:ph type="title"/>
          </p:nvPr>
        </p:nvSpPr>
        <p:spPr/>
        <p:txBody>
          <a:bodyPr>
            <a:normAutofit/>
          </a:bodyPr>
          <a:lstStyle/>
          <a:p>
            <a:r>
              <a:rPr lang="en-GB" err="1">
                <a:latin typeface="Century Gothic"/>
                <a:ea typeface="HGSSoeiKakugothicUB"/>
              </a:rPr>
              <a:t>Klimata</a:t>
            </a:r>
            <a:r>
              <a:rPr lang="en-GB">
                <a:latin typeface="Century Gothic"/>
                <a:ea typeface="HGSSoeiKakugothicUB"/>
              </a:rPr>
              <a:t> </a:t>
            </a:r>
            <a:r>
              <a:rPr lang="en-GB" err="1">
                <a:latin typeface="Century Gothic"/>
                <a:ea typeface="HGSSoeiKakugothicUB"/>
              </a:rPr>
              <a:t>pārmaiņu</a:t>
            </a:r>
            <a:r>
              <a:rPr lang="en-GB">
                <a:latin typeface="Century Gothic"/>
                <a:ea typeface="HGSSoeiKakugothicUB"/>
              </a:rPr>
              <a:t> </a:t>
            </a:r>
            <a:r>
              <a:rPr lang="en-GB" err="1">
                <a:latin typeface="Century Gothic"/>
                <a:ea typeface="HGSSoeiKakugothicUB"/>
              </a:rPr>
              <a:t>riski</a:t>
            </a:r>
            <a:r>
              <a:rPr lang="en-GB">
                <a:latin typeface="Century Gothic"/>
                <a:ea typeface="HGSSoeiKakugothicUB"/>
              </a:rPr>
              <a:t> </a:t>
            </a:r>
            <a:r>
              <a:rPr lang="en-GB" err="1">
                <a:latin typeface="Century Gothic"/>
                <a:ea typeface="HGSSoeiKakugothicUB"/>
              </a:rPr>
              <a:t>Latvijā</a:t>
            </a:r>
            <a:r>
              <a:rPr lang="en-GB">
                <a:latin typeface="Century Gothic"/>
                <a:ea typeface="HGSSoeiKakugothicUB"/>
              </a:rPr>
              <a:t> </a:t>
            </a:r>
            <a:endParaRPr lang="en-GB"/>
          </a:p>
        </p:txBody>
      </p:sp>
      <p:sp>
        <p:nvSpPr>
          <p:cNvPr id="12" name="Foliennummernplatzhalter 11">
            <a:extLst>
              <a:ext uri="{FF2B5EF4-FFF2-40B4-BE49-F238E27FC236}">
                <a16:creationId xmlns:a16="http://schemas.microsoft.com/office/drawing/2014/main" id="{7CD560D5-BFDC-40C4-49E9-F562880975AA}"/>
              </a:ext>
            </a:extLst>
          </p:cNvPr>
          <p:cNvSpPr>
            <a:spLocks noGrp="1"/>
          </p:cNvSpPr>
          <p:nvPr>
            <p:ph type="sldNum" sz="quarter" idx="16"/>
          </p:nvPr>
        </p:nvSpPr>
        <p:spPr/>
        <p:txBody>
          <a:bodyPr/>
          <a:lstStyle/>
          <a:p>
            <a:pPr algn="ctr" rtl="0"/>
            <a:fld id="{FAEF9944-A4F6-4C59-AEBD-678D6480B8EA}" type="slidenum">
              <a:rPr lang="en-GB" noProof="0" smtClean="0"/>
              <a:t>17</a:t>
            </a:fld>
            <a:endParaRPr lang="en-GB" noProof="0"/>
          </a:p>
        </p:txBody>
      </p:sp>
      <p:sp>
        <p:nvSpPr>
          <p:cNvPr id="9" name="Textfeld 8">
            <a:extLst>
              <a:ext uri="{FF2B5EF4-FFF2-40B4-BE49-F238E27FC236}">
                <a16:creationId xmlns:a16="http://schemas.microsoft.com/office/drawing/2014/main" id="{79E32A99-FC78-6575-76A6-2510612BCF10}"/>
              </a:ext>
            </a:extLst>
          </p:cNvPr>
          <p:cNvSpPr txBox="1"/>
          <p:nvPr/>
        </p:nvSpPr>
        <p:spPr>
          <a:xfrm>
            <a:off x="9827986" y="6626329"/>
            <a:ext cx="6717032" cy="230832"/>
          </a:xfrm>
          <a:prstGeom prst="rect">
            <a:avLst/>
          </a:prstGeom>
          <a:noFill/>
        </p:spPr>
        <p:txBody>
          <a:bodyPr wrap="square">
            <a:spAutoFit/>
          </a:bodyPr>
          <a:lstStyle/>
          <a:p>
            <a:r>
              <a:rPr lang="en-GB" sz="900">
                <a:latin typeface="Century Gothic" panose="020B0502020202020204" pitchFamily="34" charset="0"/>
              </a:rPr>
              <a:t>Saite: https://canari-europe.com/app</a:t>
            </a:r>
          </a:p>
        </p:txBody>
      </p:sp>
      <p:graphicFrame>
        <p:nvGraphicFramePr>
          <p:cNvPr id="23" name="Table Placeholder 4">
            <a:extLst>
              <a:ext uri="{FF2B5EF4-FFF2-40B4-BE49-F238E27FC236}">
                <a16:creationId xmlns:a16="http://schemas.microsoft.com/office/drawing/2014/main" id="{EDDD0509-61C8-38AC-A600-82C95E64A37D}"/>
              </a:ext>
            </a:extLst>
          </p:cNvPr>
          <p:cNvGraphicFramePr>
            <a:graphicFrameLocks/>
          </p:cNvGraphicFramePr>
          <p:nvPr>
            <p:extLst>
              <p:ext uri="{D42A27DB-BD31-4B8C-83A1-F6EECF244321}">
                <p14:modId xmlns:p14="http://schemas.microsoft.com/office/powerpoint/2010/main" val="2478351827"/>
              </p:ext>
            </p:extLst>
          </p:nvPr>
        </p:nvGraphicFramePr>
        <p:xfrm>
          <a:off x="487258" y="3026521"/>
          <a:ext cx="11217483" cy="2049902"/>
        </p:xfrm>
        <a:graphic>
          <a:graphicData uri="http://schemas.openxmlformats.org/drawingml/2006/table">
            <a:tbl>
              <a:tblPr firstRow="1" bandRow="1">
                <a:tableStyleId>{3C2FFA5D-87B4-456A-9821-1D502468CF0F}</a:tableStyleId>
              </a:tblPr>
              <a:tblGrid>
                <a:gridCol w="2147249">
                  <a:extLst>
                    <a:ext uri="{9D8B030D-6E8A-4147-A177-3AD203B41FA5}">
                      <a16:colId xmlns:a16="http://schemas.microsoft.com/office/drawing/2014/main" val="3305585115"/>
                    </a:ext>
                  </a:extLst>
                </a:gridCol>
                <a:gridCol w="1591910">
                  <a:extLst>
                    <a:ext uri="{9D8B030D-6E8A-4147-A177-3AD203B41FA5}">
                      <a16:colId xmlns:a16="http://schemas.microsoft.com/office/drawing/2014/main" val="2669223618"/>
                    </a:ext>
                  </a:extLst>
                </a:gridCol>
                <a:gridCol w="1869581">
                  <a:extLst>
                    <a:ext uri="{9D8B030D-6E8A-4147-A177-3AD203B41FA5}">
                      <a16:colId xmlns:a16="http://schemas.microsoft.com/office/drawing/2014/main" val="3384695079"/>
                    </a:ext>
                  </a:extLst>
                </a:gridCol>
                <a:gridCol w="1869581">
                  <a:extLst>
                    <a:ext uri="{9D8B030D-6E8A-4147-A177-3AD203B41FA5}">
                      <a16:colId xmlns:a16="http://schemas.microsoft.com/office/drawing/2014/main" val="1399809378"/>
                    </a:ext>
                  </a:extLst>
                </a:gridCol>
                <a:gridCol w="1869581">
                  <a:extLst>
                    <a:ext uri="{9D8B030D-6E8A-4147-A177-3AD203B41FA5}">
                      <a16:colId xmlns:a16="http://schemas.microsoft.com/office/drawing/2014/main" val="1820610826"/>
                    </a:ext>
                  </a:extLst>
                </a:gridCol>
                <a:gridCol w="1869581">
                  <a:extLst>
                    <a:ext uri="{9D8B030D-6E8A-4147-A177-3AD203B41FA5}">
                      <a16:colId xmlns:a16="http://schemas.microsoft.com/office/drawing/2014/main" val="1880692673"/>
                    </a:ext>
                  </a:extLst>
                </a:gridCol>
              </a:tblGrid>
              <a:tr h="1275668">
                <a:tc>
                  <a:txBody>
                    <a:bodyPr/>
                    <a:lstStyle/>
                    <a:p>
                      <a:pPr algn="ctr"/>
                      <a:r>
                        <a:rPr lang="en-GB" sz="1800" b="1" err="1">
                          <a:latin typeface="Century Gothic"/>
                        </a:rPr>
                        <a:t>Nākotnes</a:t>
                      </a:r>
                      <a:r>
                        <a:rPr lang="en-GB" sz="1800" b="1">
                          <a:latin typeface="Century Gothic"/>
                        </a:rPr>
                        <a:t> </a:t>
                      </a:r>
                      <a:r>
                        <a:rPr lang="en-GB" sz="1800" b="1" err="1">
                          <a:latin typeface="Century Gothic"/>
                        </a:rPr>
                        <a:t>scenārijs</a:t>
                      </a:r>
                      <a:endParaRPr lang="en-US" sz="1800" b="1" err="1">
                        <a:latin typeface="Century Gothic"/>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pPr algn="ctr"/>
                      <a:r>
                        <a:rPr lang="en-GB" sz="1600" err="1">
                          <a:latin typeface="Century Gothic"/>
                        </a:rPr>
                        <a:t>Ziemas</a:t>
                      </a:r>
                      <a:r>
                        <a:rPr lang="en-GB" sz="1600">
                          <a:latin typeface="Century Gothic"/>
                        </a:rPr>
                        <a:t> </a:t>
                      </a:r>
                      <a:r>
                        <a:rPr lang="en-GB" sz="1600" err="1">
                          <a:latin typeface="Century Gothic"/>
                        </a:rPr>
                        <a:t>nokrišņu</a:t>
                      </a:r>
                      <a:r>
                        <a:rPr lang="en-GB" sz="1600">
                          <a:latin typeface="Century Gothic"/>
                        </a:rPr>
                        <a:t> </a:t>
                      </a:r>
                      <a:r>
                        <a:rPr lang="en-GB" sz="1600" err="1">
                          <a:latin typeface="Century Gothic"/>
                        </a:rPr>
                        <a:t>daudzums</a:t>
                      </a:r>
                      <a:r>
                        <a:rPr lang="en-GB" sz="1600">
                          <a:latin typeface="Century Gothic"/>
                        </a:rPr>
                        <a:t> (1. oktobris-28. </a:t>
                      </a:r>
                      <a:r>
                        <a:rPr lang="en-GB" sz="1600" err="1">
                          <a:latin typeface="Century Gothic"/>
                        </a:rPr>
                        <a:t>februāris</a:t>
                      </a:r>
                      <a:r>
                        <a:rPr lang="en-GB" sz="1600">
                          <a:latin typeface="Century Gothic"/>
                        </a:rPr>
                        <a:t>)</a:t>
                      </a:r>
                      <a:endParaRPr lang="en-US" sz="1600">
                        <a:latin typeface="Century Gothic"/>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err="1">
                          <a:latin typeface="Century Gothic"/>
                        </a:rPr>
                        <a:t>Ūdens</a:t>
                      </a:r>
                      <a:r>
                        <a:rPr lang="en-GB" sz="1600">
                          <a:latin typeface="Century Gothic"/>
                        </a:rPr>
                        <a:t> </a:t>
                      </a:r>
                      <a:r>
                        <a:rPr lang="en-GB" sz="1600" err="1">
                          <a:latin typeface="Century Gothic"/>
                        </a:rPr>
                        <a:t>deficīts</a:t>
                      </a:r>
                      <a:r>
                        <a:rPr lang="en-GB" sz="1600">
                          <a:latin typeface="Century Gothic"/>
                        </a:rPr>
                        <a:t> </a:t>
                      </a:r>
                      <a:r>
                        <a:rPr lang="en-GB" sz="1600" err="1">
                          <a:latin typeface="Century Gothic"/>
                        </a:rPr>
                        <a:t>vasarā</a:t>
                      </a:r>
                    </a:p>
                    <a:p>
                      <a:pPr algn="ctr"/>
                      <a:r>
                        <a:rPr lang="en-GB" sz="1600">
                          <a:latin typeface="Century Gothic"/>
                        </a:rPr>
                        <a:t>(1. jūnijs-30. </a:t>
                      </a:r>
                      <a:r>
                        <a:rPr lang="en-GB" sz="1600" err="1">
                          <a:latin typeface="Century Gothic"/>
                        </a:rPr>
                        <a:t>septembris</a:t>
                      </a:r>
                      <a:r>
                        <a:rPr lang="en-GB" sz="1600">
                          <a:latin typeface="Century Gothic"/>
                        </a:rPr>
                        <a:t>)</a:t>
                      </a:r>
                      <a:endParaRPr lang="en-US" sz="1600">
                        <a:latin typeface="Century Gothic"/>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GB" sz="1600">
                          <a:latin typeface="Century Gothic"/>
                        </a:rPr>
                        <a:t>Gada </a:t>
                      </a:r>
                      <a:r>
                        <a:rPr lang="en-GB" sz="1600" err="1">
                          <a:latin typeface="Century Gothic"/>
                        </a:rPr>
                        <a:t>ūdens</a:t>
                      </a:r>
                      <a:r>
                        <a:rPr lang="en-GB" sz="1600">
                          <a:latin typeface="Century Gothic"/>
                        </a:rPr>
                        <a:t> </a:t>
                      </a:r>
                      <a:r>
                        <a:rPr lang="en-GB" sz="1600" err="1">
                          <a:latin typeface="Century Gothic"/>
                        </a:rPr>
                        <a:t>deficīts</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marL="0" marR="0" lvl="0" indent="0" algn="ctr">
                        <a:lnSpc>
                          <a:spcPct val="100000"/>
                        </a:lnSpc>
                        <a:spcBef>
                          <a:spcPts val="0"/>
                        </a:spcBef>
                        <a:spcAft>
                          <a:spcPts val="0"/>
                        </a:spcAft>
                        <a:buNone/>
                      </a:pPr>
                      <a:r>
                        <a:rPr lang="en-US" sz="1600" b="1" i="0" u="none" strike="noStrike" kern="1200" noProof="0" err="1">
                          <a:solidFill>
                            <a:schemeClr val="lt1"/>
                          </a:solidFill>
                          <a:effectLst/>
                        </a:rPr>
                        <a:t>Karsto</a:t>
                      </a:r>
                      <a:r>
                        <a:rPr lang="en-US" sz="1600" b="1" i="0" u="none" strike="noStrike" kern="1200" noProof="0">
                          <a:solidFill>
                            <a:schemeClr val="lt1"/>
                          </a:solidFill>
                          <a:effectLst/>
                        </a:rPr>
                        <a:t> </a:t>
                      </a:r>
                      <a:r>
                        <a:rPr lang="en-US" sz="1600" b="1" i="0" u="none" strike="noStrike" kern="1200" noProof="0" err="1">
                          <a:solidFill>
                            <a:schemeClr val="lt1"/>
                          </a:solidFill>
                          <a:effectLst/>
                        </a:rPr>
                        <a:t>dienu</a:t>
                      </a:r>
                      <a:r>
                        <a:rPr lang="en-US" sz="1600" b="1" i="0" u="none" strike="noStrike" kern="1200" noProof="0">
                          <a:solidFill>
                            <a:schemeClr val="lt1"/>
                          </a:solidFill>
                          <a:effectLst/>
                        </a:rPr>
                        <a:t> </a:t>
                      </a:r>
                      <a:r>
                        <a:rPr lang="en-US" sz="1600" b="1" i="0" u="none" strike="noStrike" kern="1200" noProof="0" err="1">
                          <a:solidFill>
                            <a:schemeClr val="lt1"/>
                          </a:solidFill>
                          <a:effectLst/>
                        </a:rPr>
                        <a:t>skaits</a:t>
                      </a:r>
                      <a:r>
                        <a:rPr lang="en-US" sz="1600" b="1" i="0" u="none" strike="noStrike" kern="1200" noProof="0">
                          <a:solidFill>
                            <a:schemeClr val="lt1"/>
                          </a:solidFill>
                          <a:effectLst/>
                        </a:rPr>
                        <a:t> (</a:t>
                      </a:r>
                      <a:r>
                        <a:rPr lang="en-US" sz="1600" b="1" i="0" u="none" strike="noStrike" kern="1200" noProof="0" err="1">
                          <a:solidFill>
                            <a:schemeClr val="lt1"/>
                          </a:solidFill>
                          <a:effectLst/>
                        </a:rPr>
                        <a:t>virs</a:t>
                      </a:r>
                      <a:r>
                        <a:rPr lang="en-US" sz="1600" b="1" i="0" u="none" strike="noStrike" kern="1200" noProof="0">
                          <a:solidFill>
                            <a:schemeClr val="lt1"/>
                          </a:solidFill>
                          <a:effectLst/>
                        </a:rPr>
                        <a:t> 20 °C)</a:t>
                      </a:r>
                      <a:endParaRPr lang="en-US" b="1" i="0" u="none" strike="noStrike" kern="1200" noProof="0">
                        <a:solidFill>
                          <a:schemeClr val="lt1"/>
                        </a:solidFill>
                        <a:effectLst/>
                      </a:endParaRP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tc>
                  <a:txBody>
                    <a:bodyPr/>
                    <a:lstStyle/>
                    <a:p>
                      <a:pPr algn="ctr"/>
                      <a:r>
                        <a:rPr lang="en-US" sz="1600">
                          <a:latin typeface="Century Gothic"/>
                        </a:rPr>
                        <a:t>Gada </a:t>
                      </a:r>
                      <a:r>
                        <a:rPr lang="en-US" sz="1600" err="1">
                          <a:latin typeface="Century Gothic"/>
                        </a:rPr>
                        <a:t>vidējā</a:t>
                      </a:r>
                      <a:r>
                        <a:rPr lang="en-US" sz="1600">
                          <a:latin typeface="Century Gothic"/>
                        </a:rPr>
                        <a:t> </a:t>
                      </a:r>
                      <a:r>
                        <a:rPr lang="en-US" sz="1600" err="1">
                          <a:latin typeface="Century Gothic"/>
                        </a:rPr>
                        <a:t>temperatūra</a:t>
                      </a:r>
                    </a:p>
                  </a:txBody>
                  <a:tcPr anchor="ct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D3785D"/>
                    </a:solidFill>
                  </a:tcPr>
                </a:tc>
                <a:extLst>
                  <a:ext uri="{0D108BD9-81ED-4DB2-BD59-A6C34878D82A}">
                    <a16:rowId xmlns:a16="http://schemas.microsoft.com/office/drawing/2014/main" val="655895269"/>
                  </a:ext>
                </a:extLst>
              </a:tr>
              <a:tr h="739262">
                <a:tc>
                  <a:txBody>
                    <a:bodyPr/>
                    <a:lstStyle/>
                    <a:p>
                      <a:r>
                        <a:rPr lang="en-US" b="1">
                          <a:solidFill>
                            <a:schemeClr val="bg1"/>
                          </a:solidFill>
                          <a:latin typeface="Century Gothic"/>
                        </a:rPr>
                        <a:t>RCP4.5: </a:t>
                      </a:r>
                      <a:r>
                        <a:rPr lang="en-US" b="1" err="1">
                          <a:solidFill>
                            <a:schemeClr val="bg1"/>
                          </a:solidFill>
                          <a:latin typeface="Century Gothic"/>
                        </a:rPr>
                        <a:t>starpposma</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rgbClr val="FF9273"/>
                    </a:solidFill>
                  </a:tcPr>
                </a:tc>
                <a:tc>
                  <a:txBody>
                    <a:bodyPr/>
                    <a:lstStyle/>
                    <a:p>
                      <a:pPr lvl="0">
                        <a:buNone/>
                      </a:pPr>
                      <a:r>
                        <a:rPr lang="en-US" sz="1600" b="0" i="0" u="none" strike="noStrike" noProof="0"/>
                        <a:t>+30 </a:t>
                      </a:r>
                      <a:r>
                        <a:rPr lang="en-US" sz="1600" b="0" i="0" u="none" strike="noStrike" noProof="0" err="1"/>
                        <a:t>līdz</a:t>
                      </a:r>
                      <a:r>
                        <a:rPr lang="en-US" sz="1600" b="0" i="0" u="none" strike="noStrike" noProof="0"/>
                        <a:t> +50 mm</a:t>
                      </a:r>
                      <a:r>
                        <a:rPr lang="en-US">
                          <a:latin typeface="Century Gothic"/>
                        </a:rPr>
                        <a:t>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-14.7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- 5.1 mm </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r>
                        <a:rPr lang="en-US">
                          <a:latin typeface="Century Gothic"/>
                        </a:rPr>
                        <a:t>+ 10-20</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a:rPr>
                        <a:t>+0.63 </a:t>
                      </a:r>
                      <a:r>
                        <a:rPr lang="en-US" sz="1800" b="0" i="0" kern="1200">
                          <a:solidFill>
                            <a:schemeClr val="dk1"/>
                          </a:solidFill>
                          <a:effectLst/>
                          <a:latin typeface="Century Gothic"/>
                          <a:ea typeface="+mn-ea"/>
                          <a:cs typeface="+mn-cs"/>
                        </a:rPr>
                        <a:t>°C</a:t>
                      </a:r>
                    </a:p>
                  </a:txBody>
                  <a:tcPr>
                    <a:lnL w="12700" cap="flat" cmpd="sng" algn="ctr">
                      <a:solidFill>
                        <a:srgbClr val="D3785D"/>
                      </a:solidFill>
                      <a:prstDash val="solid"/>
                      <a:round/>
                      <a:headEnd type="none" w="med" len="med"/>
                      <a:tailEnd type="none" w="med" len="med"/>
                    </a:lnL>
                    <a:lnR w="12700" cap="flat" cmpd="sng" algn="ctr">
                      <a:solidFill>
                        <a:srgbClr val="D3785D"/>
                      </a:solidFill>
                      <a:prstDash val="solid"/>
                      <a:round/>
                      <a:headEnd type="none" w="med" len="med"/>
                      <a:tailEnd type="none" w="med" len="med"/>
                    </a:lnR>
                    <a:lnT w="12700" cap="flat" cmpd="sng" algn="ctr">
                      <a:solidFill>
                        <a:srgbClr val="D3785D"/>
                      </a:solidFill>
                      <a:prstDash val="solid"/>
                      <a:round/>
                      <a:headEnd type="none" w="med" len="med"/>
                      <a:tailEnd type="none" w="med" len="med"/>
                    </a:lnT>
                    <a:lnB w="12700" cap="flat" cmpd="sng" algn="ctr">
                      <a:solidFill>
                        <a:srgbClr val="D3785D"/>
                      </a:solidFill>
                      <a:prstDash val="solid"/>
                      <a:round/>
                      <a:headEnd type="none" w="med" len="med"/>
                      <a:tailEnd type="none" w="med" len="med"/>
                    </a:lnB>
                    <a:solidFill>
                      <a:schemeClr val="bg1"/>
                    </a:solidFill>
                  </a:tcPr>
                </a:tc>
                <a:extLst>
                  <a:ext uri="{0D108BD9-81ED-4DB2-BD59-A6C34878D82A}">
                    <a16:rowId xmlns:a16="http://schemas.microsoft.com/office/drawing/2014/main" val="2544694236"/>
                  </a:ext>
                </a:extLst>
              </a:tr>
            </a:tbl>
          </a:graphicData>
        </a:graphic>
      </p:graphicFrame>
      <p:sp>
        <p:nvSpPr>
          <p:cNvPr id="28" name="TextBox 27">
            <a:extLst>
              <a:ext uri="{FF2B5EF4-FFF2-40B4-BE49-F238E27FC236}">
                <a16:creationId xmlns:a16="http://schemas.microsoft.com/office/drawing/2014/main" id="{83F7F7C2-BF13-6364-A201-17DBB67218AE}"/>
              </a:ext>
            </a:extLst>
          </p:cNvPr>
          <p:cNvSpPr txBox="1"/>
          <p:nvPr/>
        </p:nvSpPr>
        <p:spPr>
          <a:xfrm>
            <a:off x="764582" y="2599836"/>
            <a:ext cx="10662834" cy="338554"/>
          </a:xfrm>
          <a:prstGeom prst="rect">
            <a:avLst/>
          </a:prstGeom>
          <a:noFill/>
        </p:spPr>
        <p:txBody>
          <a:bodyPr wrap="square" rtlCol="0">
            <a:spAutoFit/>
          </a:bodyPr>
          <a:lstStyle/>
          <a:p>
            <a:pPr algn="ctr"/>
            <a:r>
              <a:rPr lang="en-GB" sz="1600" b="1">
                <a:latin typeface="Century Gothic" panose="020B0502020202020204" pitchFamily="34" charset="0"/>
              </a:rPr>
              <a:t>Nākotnes scenārijs atsevišķiem klimata pārmaiņu rādītājiem</a:t>
            </a:r>
          </a:p>
        </p:txBody>
      </p:sp>
      <p:sp>
        <p:nvSpPr>
          <p:cNvPr id="5" name="TextBox 4">
            <a:extLst>
              <a:ext uri="{FF2B5EF4-FFF2-40B4-BE49-F238E27FC236}">
                <a16:creationId xmlns:a16="http://schemas.microsoft.com/office/drawing/2014/main" id="{E5B3DC23-C003-DFE3-0F34-C26FEDD93999}"/>
              </a:ext>
            </a:extLst>
          </p:cNvPr>
          <p:cNvSpPr txBox="1"/>
          <p:nvPr/>
        </p:nvSpPr>
        <p:spPr>
          <a:xfrm>
            <a:off x="1997265" y="5402226"/>
            <a:ext cx="8353586" cy="461665"/>
          </a:xfrm>
          <a:prstGeom prst="rect">
            <a:avLst/>
          </a:prstGeom>
          <a:noFill/>
        </p:spPr>
        <p:txBody>
          <a:bodyPr wrap="square">
            <a:spAutoFit/>
          </a:bodyPr>
          <a:lstStyle/>
          <a:p>
            <a:pPr algn="ctr"/>
            <a:r>
              <a:rPr lang="en-GB" sz="1200" err="1">
                <a:latin typeface="Century Gothic" panose="020B0502020202020204" pitchFamily="34" charset="0"/>
              </a:rPr>
              <a:t>Skaitļi</a:t>
            </a:r>
            <a:r>
              <a:rPr lang="en-GB" sz="1200">
                <a:latin typeface="Century Gothic" panose="020B0502020202020204" pitchFamily="34" charset="0"/>
              </a:rPr>
              <a:t> </a:t>
            </a:r>
            <a:r>
              <a:rPr lang="en-GB" sz="1200" err="1">
                <a:latin typeface="Century Gothic" panose="020B0502020202020204" pitchFamily="34" charset="0"/>
              </a:rPr>
              <a:t>attēlo</a:t>
            </a:r>
            <a:r>
              <a:rPr lang="en-GB" sz="1200">
                <a:latin typeface="Century Gothic" panose="020B0502020202020204" pitchFamily="34" charset="0"/>
              </a:rPr>
              <a:t> </a:t>
            </a:r>
            <a:r>
              <a:rPr lang="en-GB" sz="1200" err="1">
                <a:latin typeface="Century Gothic" panose="020B0502020202020204" pitchFamily="34" charset="0"/>
              </a:rPr>
              <a:t>prognozētās</a:t>
            </a:r>
            <a:r>
              <a:rPr lang="en-GB" sz="1200">
                <a:latin typeface="Century Gothic" panose="020B0502020202020204" pitchFamily="34" charset="0"/>
              </a:rPr>
              <a:t> </a:t>
            </a:r>
            <a:r>
              <a:rPr lang="en-GB" sz="1200" err="1">
                <a:latin typeface="Century Gothic" panose="020B0502020202020204" pitchFamily="34" charset="0"/>
              </a:rPr>
              <a:t>vidējo</a:t>
            </a:r>
            <a:r>
              <a:rPr lang="en-GB" sz="1200">
                <a:latin typeface="Century Gothic" panose="020B0502020202020204" pitchFamily="34" charset="0"/>
              </a:rPr>
              <a:t> </a:t>
            </a:r>
            <a:r>
              <a:rPr lang="en-GB" sz="1200" err="1">
                <a:latin typeface="Century Gothic" panose="020B0502020202020204" pitchFamily="34" charset="0"/>
              </a:rPr>
              <a:t>vērtību</a:t>
            </a:r>
            <a:r>
              <a:rPr lang="en-GB" sz="1200">
                <a:latin typeface="Century Gothic" panose="020B0502020202020204" pitchFamily="34" charset="0"/>
              </a:rPr>
              <a:t> </a:t>
            </a:r>
            <a:r>
              <a:rPr lang="en-GB" sz="1200" err="1">
                <a:latin typeface="Century Gothic" panose="020B0502020202020204" pitchFamily="34" charset="0"/>
              </a:rPr>
              <a:t>izmaiņas</a:t>
            </a:r>
            <a:r>
              <a:rPr lang="en-GB" sz="1200">
                <a:latin typeface="Century Gothic" panose="020B0502020202020204" pitchFamily="34" charset="0"/>
              </a:rPr>
              <a:t> </a:t>
            </a:r>
            <a:r>
              <a:rPr lang="en-GB" sz="1200" err="1">
                <a:latin typeface="Century Gothic" panose="020B0502020202020204" pitchFamily="34" charset="0"/>
              </a:rPr>
              <a:t>starp</a:t>
            </a:r>
            <a:r>
              <a:rPr lang="en-GB" sz="1200">
                <a:latin typeface="Century Gothic" panose="020B0502020202020204" pitchFamily="34" charset="0"/>
              </a:rPr>
              <a:t> </a:t>
            </a:r>
            <a:r>
              <a:rPr lang="en-GB" sz="1200" err="1">
                <a:latin typeface="Century Gothic" panose="020B0502020202020204" pitchFamily="34" charset="0"/>
              </a:rPr>
              <a:t>neseno</a:t>
            </a:r>
            <a:r>
              <a:rPr lang="en-GB" sz="1200">
                <a:latin typeface="Century Gothic" panose="020B0502020202020204" pitchFamily="34" charset="0"/>
              </a:rPr>
              <a:t> </a:t>
            </a:r>
            <a:r>
              <a:rPr lang="en-GB" sz="1200" err="1">
                <a:latin typeface="Century Gothic" panose="020B0502020202020204" pitchFamily="34" charset="0"/>
              </a:rPr>
              <a:t>pagātni</a:t>
            </a:r>
            <a:r>
              <a:rPr lang="en-GB" sz="1200">
                <a:latin typeface="Century Gothic" panose="020B0502020202020204" pitchFamily="34" charset="0"/>
              </a:rPr>
              <a:t> (1985-2020) un </a:t>
            </a:r>
            <a:r>
              <a:rPr lang="en-GB" sz="1200" err="1">
                <a:latin typeface="Century Gothic" panose="020B0502020202020204" pitchFamily="34" charset="0"/>
              </a:rPr>
              <a:t>tuvāko</a:t>
            </a:r>
            <a:r>
              <a:rPr lang="en-GB" sz="1200">
                <a:latin typeface="Century Gothic" panose="020B0502020202020204" pitchFamily="34" charset="0"/>
              </a:rPr>
              <a:t> </a:t>
            </a:r>
            <a:r>
              <a:rPr lang="en-GB" sz="1200" err="1">
                <a:latin typeface="Century Gothic" panose="020B0502020202020204" pitchFamily="34" charset="0"/>
              </a:rPr>
              <a:t>nākotni</a:t>
            </a:r>
            <a:r>
              <a:rPr lang="en-GB" sz="1200">
                <a:latin typeface="Century Gothic" panose="020B0502020202020204" pitchFamily="34" charset="0"/>
              </a:rPr>
              <a:t> (2021-2050) </a:t>
            </a:r>
            <a:r>
              <a:rPr lang="en-GB" sz="1200" err="1">
                <a:latin typeface="Century Gothic" panose="020B0502020202020204" pitchFamily="34" charset="0"/>
              </a:rPr>
              <a:t>saskaņā</a:t>
            </a:r>
            <a:r>
              <a:rPr lang="en-GB" sz="1200">
                <a:latin typeface="Century Gothic" panose="020B0502020202020204" pitchFamily="34" charset="0"/>
              </a:rPr>
              <a:t> </a:t>
            </a:r>
            <a:r>
              <a:rPr lang="en-GB" sz="1200" err="1">
                <a:latin typeface="Century Gothic" panose="020B0502020202020204" pitchFamily="34" charset="0"/>
              </a:rPr>
              <a:t>ar</a:t>
            </a:r>
            <a:r>
              <a:rPr lang="en-GB" sz="1200">
                <a:latin typeface="Century Gothic" panose="020B0502020202020204" pitchFamily="34" charset="0"/>
              </a:rPr>
              <a:t> RCP4.5 (</a:t>
            </a:r>
            <a:r>
              <a:rPr lang="en-GB" sz="1200" err="1">
                <a:latin typeface="Century Gothic" panose="020B0502020202020204" pitchFamily="34" charset="0"/>
              </a:rPr>
              <a:t>reprezentatīvs</a:t>
            </a:r>
            <a:r>
              <a:rPr lang="en-GB" sz="1200">
                <a:latin typeface="Century Gothic" panose="020B0502020202020204" pitchFamily="34" charset="0"/>
              </a:rPr>
              <a:t> </a:t>
            </a:r>
            <a:r>
              <a:rPr lang="en-GB" sz="1200" err="1">
                <a:latin typeface="Century Gothic" panose="020B0502020202020204" pitchFamily="34" charset="0"/>
              </a:rPr>
              <a:t>koncentrācijas</a:t>
            </a:r>
            <a:r>
              <a:rPr lang="en-GB" sz="1200">
                <a:latin typeface="Century Gothic" panose="020B0502020202020204" pitchFamily="34" charset="0"/>
              </a:rPr>
              <a:t> </a:t>
            </a:r>
            <a:r>
              <a:rPr lang="en-GB" sz="1200" err="1">
                <a:latin typeface="Century Gothic" panose="020B0502020202020204" pitchFamily="34" charset="0"/>
              </a:rPr>
              <a:t>ceļš</a:t>
            </a:r>
            <a:r>
              <a:rPr lang="en-GB" sz="1200">
                <a:latin typeface="Century Gothic" panose="020B0502020202020204" pitchFamily="34" charset="0"/>
              </a:rPr>
              <a:t>) </a:t>
            </a:r>
            <a:r>
              <a:rPr lang="en-GB" sz="1200" err="1">
                <a:latin typeface="Century Gothic" panose="020B0502020202020204" pitchFamily="34" charset="0"/>
              </a:rPr>
              <a:t>scenāriju</a:t>
            </a:r>
            <a:r>
              <a:rPr lang="en-GB" sz="1200">
                <a:latin typeface="Century Gothic" panose="020B0502020202020204" pitchFamily="34" charset="0"/>
              </a:rPr>
              <a:t>. </a:t>
            </a:r>
          </a:p>
        </p:txBody>
      </p:sp>
    </p:spTree>
    <p:extLst>
      <p:ext uri="{BB962C8B-B14F-4D97-AF65-F5344CB8AC3E}">
        <p14:creationId xmlns:p14="http://schemas.microsoft.com/office/powerpoint/2010/main" val="322201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E0A0234-2208-4129-A2CB-23EF16D23868}"/>
              </a:ext>
            </a:extLst>
          </p:cNvPr>
          <p:cNvSpPr>
            <a:spLocks noGrp="1"/>
          </p:cNvSpPr>
          <p:nvPr>
            <p:ph sz="half" idx="2"/>
          </p:nvPr>
        </p:nvSpPr>
        <p:spPr/>
        <p:txBody>
          <a:bodyPr vert="horz" lIns="91440" tIns="45720" rIns="91440" bIns="45720" rtlCol="0" anchor="t">
            <a:normAutofit fontScale="85000" lnSpcReduction="10000"/>
          </a:bodyPr>
          <a:lstStyle/>
          <a:p>
            <a:pPr marL="0" indent="0">
              <a:buNone/>
            </a:pPr>
            <a:r>
              <a:rPr lang="en-US" b="1" dirty="0" err="1">
                <a:latin typeface="Century Gothic"/>
              </a:rPr>
              <a:t>Bioloģiskās</a:t>
            </a:r>
            <a:r>
              <a:rPr lang="en-US" b="1" dirty="0">
                <a:latin typeface="Century Gothic"/>
              </a:rPr>
              <a:t> </a:t>
            </a:r>
            <a:r>
              <a:rPr lang="en-US" b="1" dirty="0" err="1">
                <a:latin typeface="Century Gothic"/>
              </a:rPr>
              <a:t>saimniecības</a:t>
            </a:r>
            <a:r>
              <a:rPr lang="en-US" b="1" dirty="0">
                <a:latin typeface="Century Gothic"/>
              </a:rPr>
              <a:t> </a:t>
            </a:r>
            <a:r>
              <a:rPr lang="en-US" b="1" dirty="0" err="1">
                <a:latin typeface="Century Gothic"/>
              </a:rPr>
              <a:t>vidēji</a:t>
            </a:r>
            <a:r>
              <a:rPr lang="en-US" b="1" dirty="0">
                <a:latin typeface="Century Gothic"/>
              </a:rPr>
              <a:t> </a:t>
            </a:r>
            <a:r>
              <a:rPr lang="en-US" b="1" dirty="0" err="1">
                <a:latin typeface="Century Gothic"/>
              </a:rPr>
              <a:t>bija</a:t>
            </a:r>
            <a:r>
              <a:rPr lang="en-US" b="1" dirty="0">
                <a:latin typeface="Century Gothic"/>
              </a:rPr>
              <a:t>:</a:t>
            </a:r>
          </a:p>
          <a:p>
            <a:pPr marL="457200" lvl="1" indent="0">
              <a:lnSpc>
                <a:spcPct val="150000"/>
              </a:lnSpc>
              <a:buNone/>
            </a:pPr>
            <a:r>
              <a:rPr lang="en-US" b="0" i="0">
                <a:effectLst/>
                <a:latin typeface="Century Gothic"/>
              </a:rPr>
              <a:t>1,082 kg </a:t>
            </a:r>
            <a:r>
              <a:rPr lang="en-US" b="0" i="0" err="1">
                <a:effectLst/>
                <a:latin typeface="Century Gothic"/>
              </a:rPr>
              <a:t>mazāk</a:t>
            </a:r>
            <a:r>
              <a:rPr lang="en-US" b="0" i="0">
                <a:effectLst/>
                <a:latin typeface="Century Gothic"/>
              </a:rPr>
              <a:t> CO</a:t>
            </a:r>
            <a:r>
              <a:rPr lang="en-US" b="0" i="0" baseline="-25000">
                <a:effectLst/>
                <a:latin typeface="Century Gothic"/>
              </a:rPr>
              <a:t>2</a:t>
            </a:r>
            <a:r>
              <a:rPr lang="en-US" b="0" i="0" dirty="0">
                <a:effectLst/>
                <a:latin typeface="Century Gothic"/>
              </a:rPr>
              <a:t> </a:t>
            </a:r>
            <a:r>
              <a:rPr lang="en-US" b="0" i="0" err="1">
                <a:effectLst/>
                <a:latin typeface="Century Gothic"/>
              </a:rPr>
              <a:t>ekvivalentu</a:t>
            </a:r>
            <a:r>
              <a:rPr lang="en-US" b="0" i="0">
                <a:effectLst/>
                <a:latin typeface="Century Gothic"/>
              </a:rPr>
              <a:t> </a:t>
            </a:r>
            <a:r>
              <a:rPr lang="en-US" b="0" i="0" err="1">
                <a:effectLst/>
                <a:latin typeface="Century Gothic"/>
              </a:rPr>
              <a:t>uz</a:t>
            </a:r>
            <a:r>
              <a:rPr lang="en-US" b="0" i="0">
                <a:effectLst/>
                <a:latin typeface="Century Gothic"/>
              </a:rPr>
              <a:t> </a:t>
            </a:r>
            <a:r>
              <a:rPr lang="en-US" b="0" i="0" err="1">
                <a:effectLst/>
                <a:latin typeface="Century Gothic"/>
              </a:rPr>
              <a:t>hektāru</a:t>
            </a:r>
            <a:r>
              <a:rPr lang="en-US" b="0" i="0">
                <a:effectLst/>
                <a:latin typeface="Century Gothic"/>
              </a:rPr>
              <a:t> un </a:t>
            </a:r>
            <a:r>
              <a:rPr lang="en-US" b="0" i="0" err="1">
                <a:effectLst/>
                <a:latin typeface="Century Gothic"/>
              </a:rPr>
              <a:t>gadu</a:t>
            </a:r>
            <a:r>
              <a:rPr lang="en-US" b="0" i="0">
                <a:effectLst/>
                <a:latin typeface="Century Gothic"/>
              </a:rPr>
              <a:t>.</a:t>
            </a:r>
          </a:p>
          <a:p>
            <a:pPr lvl="1">
              <a:lnSpc>
                <a:spcPct val="150000"/>
              </a:lnSpc>
            </a:pPr>
            <a:r>
              <a:rPr lang="en-US" sz="1600" b="0" i="0" dirty="0" err="1">
                <a:effectLst/>
                <a:latin typeface="Century Gothic"/>
              </a:rPr>
              <a:t>augstāka</a:t>
            </a:r>
            <a:r>
              <a:rPr lang="en-US" sz="1600" b="0" i="0" dirty="0">
                <a:effectLst/>
                <a:latin typeface="Century Gothic"/>
              </a:rPr>
              <a:t> </a:t>
            </a:r>
            <a:r>
              <a:rPr lang="en-US" sz="1600" b="0" i="0" dirty="0" err="1">
                <a:effectLst/>
                <a:latin typeface="Century Gothic"/>
              </a:rPr>
              <a:t>oglekļa</a:t>
            </a:r>
            <a:r>
              <a:rPr lang="en-US" sz="1600" b="0" i="0" dirty="0">
                <a:effectLst/>
                <a:latin typeface="Century Gothic"/>
              </a:rPr>
              <a:t> </a:t>
            </a:r>
            <a:r>
              <a:rPr lang="en-US" sz="1600" b="0" i="0" dirty="0" err="1">
                <a:effectLst/>
                <a:latin typeface="Century Gothic"/>
              </a:rPr>
              <a:t>sekvestrācijas</a:t>
            </a:r>
            <a:r>
              <a:rPr lang="en-US" sz="1600" b="0" i="0" dirty="0">
                <a:effectLst/>
                <a:latin typeface="Century Gothic"/>
              </a:rPr>
              <a:t> </a:t>
            </a:r>
            <a:r>
              <a:rPr lang="en-US" sz="1600" b="0" i="0" dirty="0" err="1">
                <a:effectLst/>
                <a:latin typeface="Century Gothic"/>
              </a:rPr>
              <a:t>līmeņa</a:t>
            </a:r>
            <a:r>
              <a:rPr lang="en-US" sz="1600" b="0" i="0" dirty="0">
                <a:effectLst/>
                <a:latin typeface="Century Gothic"/>
              </a:rPr>
              <a:t> un </a:t>
            </a:r>
            <a:r>
              <a:rPr lang="en-US" sz="1600" b="0" i="0" dirty="0" err="1">
                <a:effectLst/>
                <a:latin typeface="Century Gothic"/>
              </a:rPr>
              <a:t>samazinātu</a:t>
            </a:r>
            <a:r>
              <a:rPr lang="en-US" sz="1600" b="0" i="0" dirty="0">
                <a:effectLst/>
                <a:latin typeface="Century Gothic"/>
              </a:rPr>
              <a:t> </a:t>
            </a:r>
            <a:r>
              <a:rPr lang="en-US" sz="1600" b="0" i="0" dirty="0" err="1">
                <a:effectLst/>
                <a:latin typeface="Century Gothic"/>
              </a:rPr>
              <a:t>slāpekļa</a:t>
            </a:r>
            <a:r>
              <a:rPr lang="en-US" sz="1600" b="0" i="0" dirty="0">
                <a:effectLst/>
                <a:latin typeface="Century Gothic"/>
              </a:rPr>
              <a:t> </a:t>
            </a:r>
            <a:r>
              <a:rPr lang="en-US" sz="1600" b="0" i="0" dirty="0" err="1">
                <a:effectLst/>
                <a:latin typeface="Century Gothic"/>
              </a:rPr>
              <a:t>oksīda</a:t>
            </a:r>
            <a:r>
              <a:rPr lang="en-US" sz="1600" b="0" i="0" dirty="0">
                <a:effectLst/>
                <a:latin typeface="Century Gothic"/>
              </a:rPr>
              <a:t> </a:t>
            </a:r>
            <a:r>
              <a:rPr lang="en-US" sz="1600" b="0" i="0" dirty="0" err="1">
                <a:effectLst/>
                <a:latin typeface="Century Gothic"/>
              </a:rPr>
              <a:t>emisiju</a:t>
            </a:r>
            <a:r>
              <a:rPr lang="en-US" sz="1600" b="0" i="0" dirty="0">
                <a:effectLst/>
                <a:latin typeface="Century Gothic"/>
              </a:rPr>
              <a:t> </a:t>
            </a:r>
            <a:r>
              <a:rPr lang="en-US" sz="1600" b="0" i="0" dirty="0" err="1">
                <a:effectLst/>
                <a:latin typeface="Century Gothic"/>
              </a:rPr>
              <a:t>dēļ</a:t>
            </a:r>
            <a:r>
              <a:rPr lang="en-US" sz="1600" b="0" i="0" dirty="0">
                <a:effectLst/>
                <a:latin typeface="Century Gothic"/>
              </a:rPr>
              <a:t>. </a:t>
            </a:r>
          </a:p>
          <a:p>
            <a:pPr marL="457200" lvl="1" indent="0">
              <a:lnSpc>
                <a:spcPct val="150000"/>
              </a:lnSpc>
              <a:buNone/>
            </a:pPr>
            <a:r>
              <a:rPr lang="en-GB" dirty="0" err="1">
                <a:latin typeface="Century Gothic"/>
              </a:rPr>
              <a:t>Humusa</a:t>
            </a:r>
            <a:r>
              <a:rPr lang="en-GB" dirty="0">
                <a:latin typeface="Century Gothic"/>
              </a:rPr>
              <a:t> </a:t>
            </a:r>
            <a:r>
              <a:rPr lang="en-GB" dirty="0" err="1">
                <a:latin typeface="Century Gothic"/>
              </a:rPr>
              <a:t>saturs</a:t>
            </a:r>
            <a:r>
              <a:rPr lang="en-GB" dirty="0">
                <a:latin typeface="Century Gothic"/>
              </a:rPr>
              <a:t> </a:t>
            </a:r>
            <a:r>
              <a:rPr lang="en-GB" dirty="0" err="1">
                <a:latin typeface="Century Gothic"/>
              </a:rPr>
              <a:t>ir</a:t>
            </a:r>
            <a:r>
              <a:rPr lang="en-GB" dirty="0">
                <a:latin typeface="Century Gothic"/>
              </a:rPr>
              <a:t> par 26% </a:t>
            </a:r>
            <a:r>
              <a:rPr lang="en-GB" dirty="0" err="1">
                <a:latin typeface="Century Gothic"/>
              </a:rPr>
              <a:t>lielāks</a:t>
            </a:r>
          </a:p>
          <a:p>
            <a:pPr marL="457200" lvl="1" indent="0">
              <a:lnSpc>
                <a:spcPct val="150000"/>
              </a:lnSpc>
              <a:buNone/>
            </a:pPr>
            <a:r>
              <a:rPr lang="en-GB">
                <a:latin typeface="Century Gothic"/>
              </a:rPr>
              <a:t>par15 % </a:t>
            </a:r>
            <a:r>
              <a:rPr lang="en-GB" err="1">
                <a:latin typeface="Century Gothic"/>
              </a:rPr>
              <a:t>augstāka</a:t>
            </a:r>
            <a:r>
              <a:rPr lang="en-GB" dirty="0">
                <a:latin typeface="Century Gothic"/>
              </a:rPr>
              <a:t> </a:t>
            </a:r>
            <a:r>
              <a:rPr lang="en-GB" err="1">
                <a:latin typeface="Century Gothic"/>
              </a:rPr>
              <a:t>augsnes</a:t>
            </a:r>
            <a:r>
              <a:rPr lang="en-GB" dirty="0">
                <a:latin typeface="Century Gothic"/>
              </a:rPr>
              <a:t> </a:t>
            </a:r>
            <a:r>
              <a:rPr lang="en-GB" err="1">
                <a:latin typeface="Century Gothic"/>
              </a:rPr>
              <a:t>struktūras</a:t>
            </a:r>
            <a:r>
              <a:rPr lang="en-GB" dirty="0">
                <a:latin typeface="Century Gothic"/>
              </a:rPr>
              <a:t>  </a:t>
            </a:r>
            <a:r>
              <a:rPr lang="en-GB" err="1">
                <a:latin typeface="Century Gothic"/>
              </a:rPr>
              <a:t>stabilitāte</a:t>
            </a:r>
            <a:endParaRPr lang="en-GB">
              <a:latin typeface="Century Gothic"/>
            </a:endParaRPr>
          </a:p>
          <a:p>
            <a:pPr marL="457200" lvl="1" indent="0">
              <a:lnSpc>
                <a:spcPct val="150000"/>
              </a:lnSpc>
              <a:buNone/>
            </a:pPr>
            <a:r>
              <a:rPr lang="en-GB" dirty="0">
                <a:latin typeface="Century Gothic"/>
              </a:rPr>
              <a:t>Ūdens </a:t>
            </a:r>
            <a:r>
              <a:rPr lang="en-GB" dirty="0" err="1">
                <a:latin typeface="Century Gothic"/>
              </a:rPr>
              <a:t>infiltrācijas</a:t>
            </a:r>
            <a:r>
              <a:rPr lang="en-GB" dirty="0">
                <a:latin typeface="Century Gothic"/>
              </a:rPr>
              <a:t> </a:t>
            </a:r>
            <a:r>
              <a:rPr lang="en-GB" dirty="0" err="1">
                <a:latin typeface="Century Gothic"/>
              </a:rPr>
              <a:t>ātrums</a:t>
            </a:r>
            <a:r>
              <a:rPr lang="en-GB" dirty="0">
                <a:latin typeface="Century Gothic"/>
              </a:rPr>
              <a:t> par 137% </a:t>
            </a:r>
            <a:r>
              <a:rPr lang="en-GB" dirty="0" err="1">
                <a:latin typeface="Century Gothic"/>
              </a:rPr>
              <a:t>lielāks</a:t>
            </a:r>
            <a:r>
              <a:rPr lang="en-GB" dirty="0">
                <a:latin typeface="Century Gothic"/>
              </a:rPr>
              <a:t> </a:t>
            </a:r>
          </a:p>
          <a:p>
            <a:pPr lvl="1">
              <a:lnSpc>
                <a:spcPct val="150000"/>
              </a:lnSpc>
            </a:pPr>
            <a:r>
              <a:rPr lang="en-GB" sz="1600" dirty="0" err="1">
                <a:latin typeface="Century Gothic"/>
              </a:rPr>
              <a:t>samazināta</a:t>
            </a:r>
            <a:r>
              <a:rPr lang="en-GB" sz="1600" dirty="0">
                <a:latin typeface="Century Gothic"/>
              </a:rPr>
              <a:t> </a:t>
            </a:r>
            <a:r>
              <a:rPr lang="en-GB" sz="1600" dirty="0" err="1">
                <a:latin typeface="Century Gothic"/>
              </a:rPr>
              <a:t>virszemes</a:t>
            </a:r>
            <a:r>
              <a:rPr lang="en-GB" sz="1600" dirty="0">
                <a:latin typeface="Century Gothic"/>
              </a:rPr>
              <a:t> </a:t>
            </a:r>
            <a:r>
              <a:rPr lang="en-GB" sz="1600" dirty="0" err="1">
                <a:latin typeface="Century Gothic"/>
              </a:rPr>
              <a:t>notece</a:t>
            </a:r>
            <a:r>
              <a:rPr lang="en-GB" sz="1600" dirty="0">
                <a:latin typeface="Century Gothic"/>
              </a:rPr>
              <a:t> un </a:t>
            </a:r>
            <a:r>
              <a:rPr lang="en-GB" sz="1600" dirty="0" err="1">
                <a:latin typeface="Century Gothic"/>
              </a:rPr>
              <a:t>augsnes</a:t>
            </a:r>
            <a:r>
              <a:rPr lang="en-GB" sz="1600" dirty="0">
                <a:latin typeface="Century Gothic"/>
              </a:rPr>
              <a:t> </a:t>
            </a:r>
            <a:r>
              <a:rPr lang="en-GB" sz="1600" dirty="0" err="1">
                <a:latin typeface="Century Gothic"/>
              </a:rPr>
              <a:t>erozija</a:t>
            </a:r>
            <a:r>
              <a:rPr lang="en-GB" sz="1600" dirty="0">
                <a:latin typeface="Century Gothic"/>
              </a:rPr>
              <a:t>.</a:t>
            </a:r>
          </a:p>
        </p:txBody>
      </p:sp>
      <p:sp>
        <p:nvSpPr>
          <p:cNvPr id="2" name="Titel 1">
            <a:extLst>
              <a:ext uri="{FF2B5EF4-FFF2-40B4-BE49-F238E27FC236}">
                <a16:creationId xmlns:a16="http://schemas.microsoft.com/office/drawing/2014/main" id="{BC49C28F-7588-42CC-A72D-22F55BED396D}"/>
              </a:ext>
            </a:extLst>
          </p:cNvPr>
          <p:cNvSpPr>
            <a:spLocks noGrp="1"/>
          </p:cNvSpPr>
          <p:nvPr>
            <p:ph type="title"/>
          </p:nvPr>
        </p:nvSpPr>
        <p:spPr/>
        <p:txBody>
          <a:bodyPr/>
          <a:lstStyle/>
          <a:p>
            <a:r>
              <a:rPr lang="en-GB"/>
              <a:t>Bioloģiskā ražošana liecina par labāku ietekmi uz klimatu</a:t>
            </a:r>
          </a:p>
        </p:txBody>
      </p:sp>
      <p:sp>
        <p:nvSpPr>
          <p:cNvPr id="4" name="Textplatzhalter 3">
            <a:extLst>
              <a:ext uri="{FF2B5EF4-FFF2-40B4-BE49-F238E27FC236}">
                <a16:creationId xmlns:a16="http://schemas.microsoft.com/office/drawing/2014/main" id="{78C89A86-0F9E-4B6D-A25B-18F408F06CCA}"/>
              </a:ext>
            </a:extLst>
          </p:cNvPr>
          <p:cNvSpPr>
            <a:spLocks noGrp="1"/>
          </p:cNvSpPr>
          <p:nvPr>
            <p:ph type="body" idx="1"/>
          </p:nvPr>
        </p:nvSpPr>
        <p:spPr>
          <a:xfrm>
            <a:off x="826625" y="1585736"/>
            <a:ext cx="10515600" cy="823912"/>
          </a:xfrm>
        </p:spPr>
        <p:txBody>
          <a:bodyPr>
            <a:noAutofit/>
          </a:bodyPr>
          <a:lstStyle/>
          <a:p>
            <a:pPr algn="l">
              <a:buNone/>
            </a:pPr>
            <a:r>
              <a:rPr lang="en-US" sz="2200" i="0" err="1">
                <a:effectLst/>
              </a:rPr>
              <a:t>Sistemātisks</a:t>
            </a:r>
            <a:r>
              <a:rPr lang="en-US" sz="2200" i="0">
                <a:effectLst/>
              </a:rPr>
              <a:t> </a:t>
            </a:r>
            <a:r>
              <a:rPr lang="en-US" sz="2200" i="0" err="1">
                <a:effectLst/>
              </a:rPr>
              <a:t>pārskats</a:t>
            </a:r>
            <a:r>
              <a:rPr lang="en-US" sz="2200" i="0">
                <a:effectLst/>
              </a:rPr>
              <a:t> par </a:t>
            </a:r>
            <a:r>
              <a:rPr lang="en-US" sz="2200" i="0" err="1">
                <a:effectLst/>
              </a:rPr>
              <a:t>pēdējo</a:t>
            </a:r>
            <a:r>
              <a:rPr lang="en-US" sz="2200" i="0">
                <a:effectLst/>
              </a:rPr>
              <a:t> 30 </a:t>
            </a:r>
            <a:r>
              <a:rPr lang="en-US" sz="2200" i="0" err="1">
                <a:effectLst/>
              </a:rPr>
              <a:t>gadu</a:t>
            </a:r>
            <a:r>
              <a:rPr lang="en-US" sz="2200" i="0">
                <a:effectLst/>
              </a:rPr>
              <a:t> </a:t>
            </a:r>
            <a:r>
              <a:rPr lang="en-US" sz="2200" i="0" err="1">
                <a:effectLst/>
              </a:rPr>
              <a:t>laikā</a:t>
            </a:r>
            <a:r>
              <a:rPr lang="en-US" sz="2200" i="0">
                <a:effectLst/>
              </a:rPr>
              <a:t> </a:t>
            </a:r>
            <a:r>
              <a:rPr lang="en-US" sz="2200" i="0" err="1">
                <a:effectLst/>
              </a:rPr>
              <a:t>veiktajiem</a:t>
            </a:r>
            <a:r>
              <a:rPr lang="en-US" sz="2200" i="0">
                <a:effectLst/>
              </a:rPr>
              <a:t> </a:t>
            </a:r>
            <a:r>
              <a:rPr lang="en-US" sz="2200" i="0" err="1">
                <a:effectLst/>
              </a:rPr>
              <a:t>zinātniskajiem</a:t>
            </a:r>
            <a:r>
              <a:rPr lang="en-US" sz="2200" i="0">
                <a:effectLst/>
              </a:rPr>
              <a:t> </a:t>
            </a:r>
            <a:r>
              <a:rPr lang="en-US" sz="2200" i="0" err="1">
                <a:effectLst/>
              </a:rPr>
              <a:t>salīdzinošajiem</a:t>
            </a:r>
            <a:r>
              <a:rPr lang="en-US" sz="2200" i="0">
                <a:effectLst/>
              </a:rPr>
              <a:t> </a:t>
            </a:r>
            <a:r>
              <a:rPr lang="en-US" sz="2200" i="0" err="1">
                <a:effectLst/>
              </a:rPr>
              <a:t>pētījumiem</a:t>
            </a:r>
            <a:r>
              <a:rPr lang="en-US" sz="2200" i="0">
                <a:effectLst/>
              </a:rPr>
              <a:t> </a:t>
            </a:r>
            <a:r>
              <a:rPr lang="en-US" sz="2200" i="0" err="1">
                <a:effectLst/>
              </a:rPr>
              <a:t>mērenā</a:t>
            </a:r>
            <a:r>
              <a:rPr lang="en-US" sz="2200" i="0">
                <a:effectLst/>
              </a:rPr>
              <a:t> </a:t>
            </a:r>
            <a:r>
              <a:rPr lang="en-US" sz="2200" i="0" err="1">
                <a:effectLst/>
              </a:rPr>
              <a:t>klimata</a:t>
            </a:r>
            <a:r>
              <a:rPr lang="en-US" sz="2200" i="0">
                <a:effectLst/>
              </a:rPr>
              <a:t> </a:t>
            </a:r>
            <a:r>
              <a:rPr lang="en-US" sz="2200" i="0" err="1">
                <a:effectLst/>
              </a:rPr>
              <a:t>zonās</a:t>
            </a:r>
            <a:endParaRPr lang="en-GB" sz="2200"/>
          </a:p>
        </p:txBody>
      </p:sp>
      <p:sp>
        <p:nvSpPr>
          <p:cNvPr id="12" name="Content Placeholder 11">
            <a:extLst>
              <a:ext uri="{FF2B5EF4-FFF2-40B4-BE49-F238E27FC236}">
                <a16:creationId xmlns:a16="http://schemas.microsoft.com/office/drawing/2014/main" id="{F76E84D4-F0D1-68A9-367D-9C5B413B6783}"/>
              </a:ext>
            </a:extLst>
          </p:cNvPr>
          <p:cNvSpPr>
            <a:spLocks noGrp="1"/>
          </p:cNvSpPr>
          <p:nvPr>
            <p:ph sz="quarter" idx="4"/>
          </p:nvPr>
        </p:nvSpPr>
        <p:spPr>
          <a:xfrm>
            <a:off x="6632791" y="2687639"/>
            <a:ext cx="5183188" cy="3502024"/>
          </a:xfrm>
        </p:spPr>
        <p:txBody>
          <a:bodyPr>
            <a:normAutofit fontScale="85000" lnSpcReduction="10000"/>
          </a:bodyPr>
          <a:lstStyle/>
          <a:p>
            <a:pPr marL="457200" lvl="1" indent="0">
              <a:lnSpc>
                <a:spcPct val="160000"/>
              </a:lnSpc>
              <a:buNone/>
            </a:pPr>
            <a:r>
              <a:rPr lang="en-GB">
                <a:latin typeface="Century Gothic" panose="020B0502020202020204" pitchFamily="34" charset="0"/>
              </a:rPr>
              <a:t>Slāpekļa izmantošanas efektivitāte bija par 12 % augstāka</a:t>
            </a:r>
          </a:p>
          <a:p>
            <a:pPr marL="457200" lvl="1" indent="0">
              <a:lnSpc>
                <a:spcPct val="160000"/>
              </a:lnSpc>
              <a:buNone/>
            </a:pPr>
            <a:r>
              <a:rPr lang="en-GB">
                <a:latin typeface="Century Gothic" panose="020B0502020202020204" pitchFamily="34" charset="0"/>
              </a:rPr>
              <a:t>Enerģijas izmantošanas efektivitāte par 19% augstāka</a:t>
            </a:r>
          </a:p>
        </p:txBody>
      </p:sp>
      <p:sp>
        <p:nvSpPr>
          <p:cNvPr id="5" name="Foliennummernplatzhalter 4">
            <a:extLst>
              <a:ext uri="{FF2B5EF4-FFF2-40B4-BE49-F238E27FC236}">
                <a16:creationId xmlns:a16="http://schemas.microsoft.com/office/drawing/2014/main" id="{B9A1014E-9EC1-4C3C-86F8-01C130CC8B03}"/>
              </a:ext>
            </a:extLst>
          </p:cNvPr>
          <p:cNvSpPr>
            <a:spLocks noGrp="1"/>
          </p:cNvSpPr>
          <p:nvPr>
            <p:ph type="sldNum" sz="quarter" idx="16"/>
          </p:nvPr>
        </p:nvSpPr>
        <p:spPr/>
        <p:txBody>
          <a:bodyPr/>
          <a:lstStyle/>
          <a:p>
            <a:fld id="{306EF89F-549A-49C2-932B-1FBFFC84FC68}" type="slidenum">
              <a:rPr lang="en-GB" smtClean="0"/>
              <a:t>18</a:t>
            </a:fld>
            <a:endParaRPr lang="en-GB"/>
          </a:p>
        </p:txBody>
      </p:sp>
      <p:sp>
        <p:nvSpPr>
          <p:cNvPr id="10" name="TextBox 9">
            <a:extLst>
              <a:ext uri="{FF2B5EF4-FFF2-40B4-BE49-F238E27FC236}">
                <a16:creationId xmlns:a16="http://schemas.microsoft.com/office/drawing/2014/main" id="{1809F1E5-B51D-42AD-AC93-D04383B18E3E}"/>
              </a:ext>
            </a:extLst>
          </p:cNvPr>
          <p:cNvSpPr txBox="1"/>
          <p:nvPr/>
        </p:nvSpPr>
        <p:spPr>
          <a:xfrm>
            <a:off x="8816171" y="5986979"/>
            <a:ext cx="3553349" cy="307777"/>
          </a:xfrm>
          <a:prstGeom prst="rect">
            <a:avLst/>
          </a:prstGeom>
          <a:noFill/>
        </p:spPr>
        <p:txBody>
          <a:bodyPr wrap="square">
            <a:spAutoFit/>
          </a:bodyPr>
          <a:lstStyle/>
          <a:p>
            <a:r>
              <a:rPr lang="en-US" sz="700">
                <a:latin typeface="Century Gothic" panose="020B0502020202020204" pitchFamily="34" charset="0"/>
              </a:rPr>
              <a:t>Atsauce: </a:t>
            </a:r>
            <a:r>
              <a:rPr lang="en-US" sz="700" b="0" i="0">
                <a:effectLst/>
                <a:latin typeface="Century Gothic" panose="020B0502020202020204" pitchFamily="34" charset="0"/>
              </a:rPr>
              <a:t>Sanders et al, 2025</a:t>
            </a:r>
          </a:p>
          <a:p>
            <a:r>
              <a:rPr lang="en-US" sz="700">
                <a:latin typeface="Century Gothic" panose="020B0502020202020204" pitchFamily="34" charset="0"/>
              </a:rPr>
              <a:t>link: https://link.springer.com/article/10.1007/s13165-025-00493-w</a:t>
            </a:r>
            <a:endParaRPr lang="en-US" sz="700" b="0" i="0">
              <a:effectLst/>
              <a:latin typeface="Century Gothic" panose="020B0502020202020204" pitchFamily="34" charset="0"/>
            </a:endParaRPr>
          </a:p>
        </p:txBody>
      </p:sp>
      <p:pic>
        <p:nvPicPr>
          <p:cNvPr id="16" name="Graphic 15" descr="Power Plant with solid fill">
            <a:extLst>
              <a:ext uri="{FF2B5EF4-FFF2-40B4-BE49-F238E27FC236}">
                <a16:creationId xmlns:a16="http://schemas.microsoft.com/office/drawing/2014/main" id="{D7679A90-BC63-855D-7DAC-D44ACC0E63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383" y="2998012"/>
            <a:ext cx="358680" cy="430988"/>
          </a:xfrm>
          <a:prstGeom prst="rect">
            <a:avLst/>
          </a:prstGeom>
        </p:spPr>
      </p:pic>
      <p:pic>
        <p:nvPicPr>
          <p:cNvPr id="18" name="Graphic 17" descr="Plant With Roots with solid fill">
            <a:extLst>
              <a:ext uri="{FF2B5EF4-FFF2-40B4-BE49-F238E27FC236}">
                <a16:creationId xmlns:a16="http://schemas.microsoft.com/office/drawing/2014/main" id="{382F34AE-057F-83D2-2533-9BC9D2E34A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825" y="4156996"/>
            <a:ext cx="555637" cy="555637"/>
          </a:xfrm>
          <a:prstGeom prst="rect">
            <a:avLst/>
          </a:prstGeom>
        </p:spPr>
      </p:pic>
      <p:pic>
        <p:nvPicPr>
          <p:cNvPr id="20" name="Graphic 19" descr="Watering Plant with solid fill">
            <a:extLst>
              <a:ext uri="{FF2B5EF4-FFF2-40B4-BE49-F238E27FC236}">
                <a16:creationId xmlns:a16="http://schemas.microsoft.com/office/drawing/2014/main" id="{E7787C4D-4497-ADA8-5534-3A40BFC32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676" y="5005460"/>
            <a:ext cx="464945" cy="464945"/>
          </a:xfrm>
          <a:prstGeom prst="rect">
            <a:avLst/>
          </a:prstGeom>
        </p:spPr>
      </p:pic>
      <p:pic>
        <p:nvPicPr>
          <p:cNvPr id="22" name="Graphic 21" descr="Renewable Energy with solid fill">
            <a:extLst>
              <a:ext uri="{FF2B5EF4-FFF2-40B4-BE49-F238E27FC236}">
                <a16:creationId xmlns:a16="http://schemas.microsoft.com/office/drawing/2014/main" id="{35787FAF-D321-3535-8265-E0CD112C44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791" y="2892510"/>
            <a:ext cx="536490" cy="536490"/>
          </a:xfrm>
          <a:prstGeom prst="rect">
            <a:avLst/>
          </a:prstGeom>
        </p:spPr>
      </p:pic>
      <p:sp>
        <p:nvSpPr>
          <p:cNvPr id="23" name="Textfeld 12">
            <a:extLst>
              <a:ext uri="{FF2B5EF4-FFF2-40B4-BE49-F238E27FC236}">
                <a16:creationId xmlns:a16="http://schemas.microsoft.com/office/drawing/2014/main" id="{6F04CFC9-9DBB-49BD-4C48-5A989323AF7B}"/>
              </a:ext>
            </a:extLst>
          </p:cNvPr>
          <p:cNvSpPr txBox="1"/>
          <p:nvPr/>
        </p:nvSpPr>
        <p:spPr>
          <a:xfrm>
            <a:off x="6288965" y="4311702"/>
            <a:ext cx="6080555" cy="707886"/>
          </a:xfrm>
          <a:prstGeom prst="rect">
            <a:avLst/>
          </a:prstGeom>
          <a:noFill/>
        </p:spPr>
        <p:txBody>
          <a:bodyPr wrap="square">
            <a:spAutoFit/>
          </a:bodyPr>
          <a:lstStyle/>
          <a:p>
            <a:pPr algn="ctr">
              <a:buNone/>
            </a:pPr>
            <a:r>
              <a:rPr lang="en-GB" sz="2000" b="1" dirty="0">
                <a:solidFill>
                  <a:srgbClr val="3F405B"/>
                </a:solidFill>
                <a:latin typeface="Century Gothic" panose="020B0502020202020204" pitchFamily="34" charset="0"/>
                <a:ea typeface="HGSSoeiKakugothicUB" panose="020B0400000000000000" pitchFamily="34" charset="-128"/>
                <a:cs typeface="+mj-cs"/>
              </a:rPr>
              <a:t>...</a:t>
            </a:r>
            <a:r>
              <a:rPr lang="en-GB" sz="2000" b="1" dirty="0" err="1">
                <a:solidFill>
                  <a:srgbClr val="3F405B"/>
                </a:solidFill>
                <a:latin typeface="Century Gothic" panose="020B0502020202020204" pitchFamily="34" charset="0"/>
                <a:ea typeface="HGSSoeiKakugothicUB" panose="020B0400000000000000" pitchFamily="34" charset="-128"/>
                <a:cs typeface="+mj-cs"/>
              </a:rPr>
              <a:t>salīdzinājumā</a:t>
            </a:r>
            <a:r>
              <a:rPr lang="en-GB" sz="2000" b="1" dirty="0">
                <a:solidFill>
                  <a:srgbClr val="3F405B"/>
                </a:solidFill>
                <a:latin typeface="Century Gothic" panose="020B0502020202020204" pitchFamily="34" charset="0"/>
                <a:ea typeface="HGSSoeiKakugothicUB" panose="020B0400000000000000" pitchFamily="34" charset="-128"/>
                <a:cs typeface="+mj-cs"/>
              </a:rPr>
              <a:t> </a:t>
            </a:r>
            <a:r>
              <a:rPr lang="en-GB" sz="2000" b="1" dirty="0" err="1">
                <a:solidFill>
                  <a:srgbClr val="3F405B"/>
                </a:solidFill>
                <a:latin typeface="Century Gothic" panose="020B0502020202020204" pitchFamily="34" charset="0"/>
                <a:ea typeface="HGSSoeiKakugothicUB" panose="020B0400000000000000" pitchFamily="34" charset="-128"/>
                <a:cs typeface="+mj-cs"/>
              </a:rPr>
              <a:t>ar</a:t>
            </a:r>
            <a:r>
              <a:rPr lang="en-GB" sz="2000" b="1" dirty="0">
                <a:solidFill>
                  <a:srgbClr val="3F405B"/>
                </a:solidFill>
                <a:latin typeface="Century Gothic" panose="020B0502020202020204" pitchFamily="34" charset="0"/>
                <a:ea typeface="HGSSoeiKakugothicUB" panose="020B0400000000000000" pitchFamily="34" charset="-128"/>
                <a:cs typeface="+mj-cs"/>
              </a:rPr>
              <a:t> </a:t>
            </a:r>
            <a:r>
              <a:rPr lang="en-GB" sz="2000" b="1" dirty="0" err="1">
                <a:solidFill>
                  <a:srgbClr val="3F405B"/>
                </a:solidFill>
                <a:latin typeface="Century Gothic" panose="020B0502020202020204" pitchFamily="34" charset="0"/>
                <a:ea typeface="HGSSoeiKakugothicUB" panose="020B0400000000000000" pitchFamily="34" charset="-128"/>
                <a:cs typeface="+mj-cs"/>
              </a:rPr>
              <a:t>tradicionālo</a:t>
            </a:r>
            <a:r>
              <a:rPr lang="en-GB" sz="2000" b="1" dirty="0">
                <a:solidFill>
                  <a:srgbClr val="3F405B"/>
                </a:solidFill>
                <a:latin typeface="Century Gothic" panose="020B0502020202020204" pitchFamily="34" charset="0"/>
                <a:ea typeface="HGSSoeiKakugothicUB" panose="020B0400000000000000" pitchFamily="34" charset="-128"/>
                <a:cs typeface="+mj-cs"/>
              </a:rPr>
              <a:t> </a:t>
            </a:r>
          </a:p>
          <a:p>
            <a:pPr algn="ctr">
              <a:buNone/>
            </a:pPr>
            <a:r>
              <a:rPr lang="en-GB" sz="2000" b="1" dirty="0" err="1">
                <a:solidFill>
                  <a:srgbClr val="3F405B"/>
                </a:solidFill>
                <a:latin typeface="Century Gothic" panose="020B0502020202020204" pitchFamily="34" charset="0"/>
                <a:ea typeface="HGSSoeiKakugothicUB" panose="020B0400000000000000" pitchFamily="34" charset="-128"/>
                <a:cs typeface="+mj-cs"/>
              </a:rPr>
              <a:t>lauksaimniecību</a:t>
            </a:r>
            <a:endParaRPr lang="en-GB" sz="2000" b="1" dirty="0">
              <a:solidFill>
                <a:srgbClr val="3F405B"/>
              </a:solidFill>
              <a:latin typeface="Century Gothic" panose="020B0502020202020204" pitchFamily="34" charset="0"/>
              <a:ea typeface="HGSSoeiKakugothicUB" panose="020B0400000000000000" pitchFamily="34" charset="-128"/>
              <a:cs typeface="+mj-cs"/>
            </a:endParaRPr>
          </a:p>
        </p:txBody>
      </p:sp>
    </p:spTree>
    <p:extLst>
      <p:ext uri="{BB962C8B-B14F-4D97-AF65-F5344CB8AC3E}">
        <p14:creationId xmlns:p14="http://schemas.microsoft.com/office/powerpoint/2010/main" val="19178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fade">
                                      <p:cBhvr>
                                        <p:cTn id="3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48D20-6AD5-4001-ABAA-97DAC4CAAD5A}"/>
              </a:ext>
            </a:extLst>
          </p:cNvPr>
          <p:cNvSpPr>
            <a:spLocks noGrp="1"/>
          </p:cNvSpPr>
          <p:nvPr>
            <p:ph type="title"/>
          </p:nvPr>
        </p:nvSpPr>
        <p:spPr>
          <a:xfrm>
            <a:off x="826421" y="2350502"/>
            <a:ext cx="10515600" cy="823913"/>
          </a:xfrm>
        </p:spPr>
        <p:txBody>
          <a:bodyPr>
            <a:normAutofit fontScale="90000"/>
          </a:bodyPr>
          <a:lstStyle/>
          <a:p>
            <a:pPr algn="ctr"/>
            <a:r>
              <a:rPr lang="en-GB" err="1">
                <a:latin typeface="Century Gothic"/>
                <a:ea typeface="HGSSoeiKakugothicUB"/>
              </a:rPr>
              <a:t>Bioloģiskās</a:t>
            </a:r>
            <a:r>
              <a:rPr lang="en-GB">
                <a:latin typeface="Century Gothic"/>
                <a:ea typeface="HGSSoeiKakugothicUB"/>
              </a:rPr>
              <a:t> </a:t>
            </a:r>
            <a:r>
              <a:rPr lang="en-GB" err="1">
                <a:latin typeface="Century Gothic"/>
                <a:ea typeface="HGSSoeiKakugothicUB"/>
              </a:rPr>
              <a:t>klimatviedās</a:t>
            </a:r>
            <a:r>
              <a:rPr lang="en-GB">
                <a:latin typeface="Century Gothic"/>
                <a:ea typeface="HGSSoeiKakugothicUB"/>
              </a:rPr>
              <a:t> </a:t>
            </a:r>
            <a:r>
              <a:rPr lang="en-GB" err="1">
                <a:latin typeface="Century Gothic"/>
                <a:ea typeface="HGSSoeiKakugothicUB"/>
              </a:rPr>
              <a:t>lauksaimniecības</a:t>
            </a:r>
            <a:r>
              <a:rPr lang="en-GB" dirty="0">
                <a:latin typeface="Century Gothic"/>
                <a:ea typeface="HGSSoeiKakugothicUB"/>
              </a:rPr>
              <a:t> </a:t>
            </a:r>
            <a:r>
              <a:rPr lang="en-GB">
                <a:latin typeface="Century Gothic"/>
                <a:ea typeface="HGSSoeiKakugothicUB"/>
              </a:rPr>
              <a:t>"</a:t>
            </a:r>
            <a:r>
              <a:rPr lang="en-GB" err="1">
                <a:latin typeface="Century Gothic"/>
                <a:ea typeface="HGSSoeiKakugothicUB"/>
              </a:rPr>
              <a:t>labākā</a:t>
            </a:r>
            <a:r>
              <a:rPr lang="en-GB">
                <a:latin typeface="Century Gothic"/>
                <a:ea typeface="HGSSoeiKakugothicUB"/>
              </a:rPr>
              <a:t>" </a:t>
            </a:r>
            <a:r>
              <a:rPr lang="en-GB" err="1">
                <a:latin typeface="Century Gothic"/>
                <a:ea typeface="HGSSoeiKakugothicUB"/>
              </a:rPr>
              <a:t>prakse</a:t>
            </a:r>
            <a:r>
              <a:rPr lang="en-GB" dirty="0">
                <a:latin typeface="Century Gothic"/>
                <a:ea typeface="HGSSoeiKakugothicUB"/>
              </a:rPr>
              <a:t>: </a:t>
            </a:r>
            <a:br>
              <a:rPr lang="en-GB" dirty="0"/>
            </a:br>
            <a:r>
              <a:rPr lang="en-GB" dirty="0" err="1">
                <a:latin typeface="Century Gothic"/>
                <a:ea typeface="HGSSoeiKakugothicUB"/>
              </a:rPr>
              <a:t>Vācijas</a:t>
            </a:r>
            <a:r>
              <a:rPr lang="en-GB" dirty="0">
                <a:latin typeface="Century Gothic"/>
                <a:ea typeface="HGSSoeiKakugothicUB"/>
              </a:rPr>
              <a:t> </a:t>
            </a:r>
            <a:r>
              <a:rPr lang="en-GB" dirty="0" err="1">
                <a:latin typeface="Century Gothic"/>
                <a:ea typeface="HGSSoeiKakugothicUB"/>
              </a:rPr>
              <a:t>pieredze</a:t>
            </a:r>
            <a:endParaRPr lang="en-GB" dirty="0" err="1"/>
          </a:p>
        </p:txBody>
      </p:sp>
      <p:sp>
        <p:nvSpPr>
          <p:cNvPr id="5" name="Foliennummernplatzhalter 4">
            <a:extLst>
              <a:ext uri="{FF2B5EF4-FFF2-40B4-BE49-F238E27FC236}">
                <a16:creationId xmlns:a16="http://schemas.microsoft.com/office/drawing/2014/main" id="{E35CE53F-E63E-421E-9806-F69289A05E03}"/>
              </a:ext>
            </a:extLst>
          </p:cNvPr>
          <p:cNvSpPr>
            <a:spLocks noGrp="1"/>
          </p:cNvSpPr>
          <p:nvPr>
            <p:ph type="sldNum" sz="quarter" idx="18"/>
          </p:nvPr>
        </p:nvSpPr>
        <p:spPr/>
        <p:txBody>
          <a:bodyPr/>
          <a:lstStyle/>
          <a:p>
            <a:fld id="{306EF89F-549A-49C2-932B-1FBFFC84FC68}" type="slidenum">
              <a:rPr lang="en-GB" smtClean="0"/>
              <a:t>19</a:t>
            </a:fld>
            <a:endParaRPr lang="en-GB"/>
          </a:p>
        </p:txBody>
      </p:sp>
    </p:spTree>
    <p:extLst>
      <p:ext uri="{BB962C8B-B14F-4D97-AF65-F5344CB8AC3E}">
        <p14:creationId xmlns:p14="http://schemas.microsoft.com/office/powerpoint/2010/main" val="329452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71CD-3B0D-C6AD-0FCA-CF69E55239FD}"/>
              </a:ext>
            </a:extLst>
          </p:cNvPr>
          <p:cNvSpPr>
            <a:spLocks noGrp="1"/>
          </p:cNvSpPr>
          <p:nvPr>
            <p:ph type="title"/>
          </p:nvPr>
        </p:nvSpPr>
        <p:spPr>
          <a:xfrm>
            <a:off x="838200" y="329030"/>
            <a:ext cx="10515600" cy="1325563"/>
          </a:xfrm>
        </p:spPr>
        <p:txBody>
          <a:bodyPr anchor="t">
            <a:normAutofit/>
          </a:bodyPr>
          <a:lstStyle/>
          <a:p>
            <a:r>
              <a:rPr lang="en-GB"/>
              <a:t>Izpratne par klimata pārmaiņām</a:t>
            </a:r>
          </a:p>
        </p:txBody>
      </p:sp>
      <p:sp>
        <p:nvSpPr>
          <p:cNvPr id="3" name="Content Placeholder 2">
            <a:extLst>
              <a:ext uri="{FF2B5EF4-FFF2-40B4-BE49-F238E27FC236}">
                <a16:creationId xmlns:a16="http://schemas.microsoft.com/office/drawing/2014/main" id="{140BE4BB-8DE8-D5D7-9663-F32959FBD642}"/>
              </a:ext>
            </a:extLst>
          </p:cNvPr>
          <p:cNvSpPr>
            <a:spLocks noGrp="1"/>
          </p:cNvSpPr>
          <p:nvPr>
            <p:ph sz="half" idx="1"/>
          </p:nvPr>
        </p:nvSpPr>
        <p:spPr>
          <a:xfrm>
            <a:off x="838200" y="1372865"/>
            <a:ext cx="4501896" cy="4767585"/>
          </a:xfrm>
        </p:spPr>
        <p:txBody>
          <a:bodyPr>
            <a:noAutofit/>
          </a:bodyPr>
          <a:lstStyle/>
          <a:p>
            <a:r>
              <a:rPr lang="en-GB" b="1" err="1"/>
              <a:t>Definīcija</a:t>
            </a:r>
            <a:r>
              <a:rPr lang="en-GB" b="1"/>
              <a:t>: </a:t>
            </a:r>
            <a:r>
              <a:rPr lang="en-GB" err="1"/>
              <a:t>Ilgtermiņa</a:t>
            </a:r>
            <a:r>
              <a:rPr lang="en-GB"/>
              <a:t> </a:t>
            </a:r>
            <a:r>
              <a:rPr lang="en-GB" err="1"/>
              <a:t>laikapstākļu</a:t>
            </a:r>
            <a:r>
              <a:rPr lang="en-GB"/>
              <a:t>, </a:t>
            </a:r>
            <a:r>
              <a:rPr lang="en-GB" err="1"/>
              <a:t>piemēram</a:t>
            </a:r>
            <a:r>
              <a:rPr lang="en-GB"/>
              <a:t>, </a:t>
            </a:r>
            <a:r>
              <a:rPr lang="en-GB" err="1"/>
              <a:t>temperatūras</a:t>
            </a:r>
            <a:r>
              <a:rPr lang="en-GB"/>
              <a:t>, </a:t>
            </a:r>
            <a:r>
              <a:rPr lang="en-GB" err="1"/>
              <a:t>nokrišņu</a:t>
            </a:r>
            <a:r>
              <a:rPr lang="en-GB"/>
              <a:t> un </a:t>
            </a:r>
            <a:r>
              <a:rPr lang="en-GB" err="1"/>
              <a:t>citu</a:t>
            </a:r>
            <a:r>
              <a:rPr lang="en-GB"/>
              <a:t> </a:t>
            </a:r>
            <a:r>
              <a:rPr lang="en-GB" err="1"/>
              <a:t>klimatisko</a:t>
            </a:r>
            <a:r>
              <a:rPr lang="en-GB"/>
              <a:t> </a:t>
            </a:r>
            <a:r>
              <a:rPr lang="en-GB" err="1"/>
              <a:t>faktoru</a:t>
            </a:r>
            <a:r>
              <a:rPr lang="en-GB"/>
              <a:t>, </a:t>
            </a:r>
            <a:r>
              <a:rPr lang="en-GB" err="1"/>
              <a:t>izmaiņas</a:t>
            </a:r>
            <a:r>
              <a:rPr lang="en-GB"/>
              <a:t>, ko </a:t>
            </a:r>
            <a:r>
              <a:rPr lang="en-GB" err="1"/>
              <a:t>izraisa</a:t>
            </a:r>
            <a:r>
              <a:rPr lang="en-GB"/>
              <a:t> </a:t>
            </a:r>
            <a:r>
              <a:rPr lang="en-GB" err="1"/>
              <a:t>antropogēnās</a:t>
            </a:r>
            <a:r>
              <a:rPr lang="en-GB"/>
              <a:t> </a:t>
            </a:r>
            <a:r>
              <a:rPr lang="en-GB" err="1"/>
              <a:t>siltumnīcefekta</a:t>
            </a:r>
            <a:r>
              <a:rPr lang="en-GB"/>
              <a:t> </a:t>
            </a:r>
            <a:r>
              <a:rPr lang="en-GB" err="1"/>
              <a:t>gāzu</a:t>
            </a:r>
            <a:r>
              <a:rPr lang="en-GB"/>
              <a:t> (SEG) </a:t>
            </a:r>
            <a:r>
              <a:rPr lang="en-GB" err="1"/>
              <a:t>emisijas</a:t>
            </a:r>
            <a:r>
              <a:rPr lang="en-GB"/>
              <a:t>.</a:t>
            </a:r>
          </a:p>
          <a:p>
            <a:r>
              <a:rPr lang="en-GB" b="1" err="1"/>
              <a:t>Galvenie</a:t>
            </a:r>
            <a:r>
              <a:rPr lang="en-GB" b="1"/>
              <a:t> </a:t>
            </a:r>
            <a:r>
              <a:rPr lang="en-GB" b="1" err="1"/>
              <a:t>cēloņi</a:t>
            </a:r>
            <a:r>
              <a:rPr lang="en-GB" b="1"/>
              <a:t>: </a:t>
            </a:r>
            <a:r>
              <a:rPr lang="en-GB" err="1"/>
              <a:t>Iedarbības</a:t>
            </a:r>
            <a:r>
              <a:rPr lang="en-GB"/>
              <a:t> </a:t>
            </a:r>
            <a:r>
              <a:rPr lang="en-GB" err="1"/>
              <a:t>cēloņi</a:t>
            </a:r>
            <a:r>
              <a:rPr lang="en-GB"/>
              <a:t>: </a:t>
            </a:r>
            <a:r>
              <a:rPr lang="en-GB" err="1"/>
              <a:t>plaša</a:t>
            </a:r>
            <a:r>
              <a:rPr lang="en-GB"/>
              <a:t> </a:t>
            </a:r>
            <a:r>
              <a:rPr lang="en-GB" err="1"/>
              <a:t>fosilā</a:t>
            </a:r>
            <a:r>
              <a:rPr lang="en-GB"/>
              <a:t> </a:t>
            </a:r>
            <a:r>
              <a:rPr lang="en-GB" err="1"/>
              <a:t>kurināmā</a:t>
            </a:r>
            <a:r>
              <a:rPr lang="en-GB"/>
              <a:t> </a:t>
            </a:r>
            <a:r>
              <a:rPr lang="en-GB" err="1"/>
              <a:t>izmantošana</a:t>
            </a:r>
            <a:r>
              <a:rPr lang="en-GB"/>
              <a:t>, </a:t>
            </a:r>
            <a:r>
              <a:rPr lang="en-GB" err="1"/>
              <a:t>rūpnieciskie</a:t>
            </a:r>
            <a:r>
              <a:rPr lang="en-GB"/>
              <a:t> </a:t>
            </a:r>
            <a:r>
              <a:rPr lang="en-GB" err="1"/>
              <a:t>procesi</a:t>
            </a:r>
            <a:r>
              <a:rPr lang="en-GB"/>
              <a:t>, </a:t>
            </a:r>
            <a:r>
              <a:rPr lang="en-GB" err="1"/>
              <a:t>mežu</a:t>
            </a:r>
            <a:r>
              <a:rPr lang="en-GB"/>
              <a:t> </a:t>
            </a:r>
            <a:r>
              <a:rPr lang="en-GB" err="1"/>
              <a:t>izciršana</a:t>
            </a:r>
            <a:r>
              <a:rPr lang="en-GB"/>
              <a:t>, </a:t>
            </a:r>
            <a:r>
              <a:rPr lang="en-GB" err="1"/>
              <a:t>intensīva</a:t>
            </a:r>
            <a:r>
              <a:rPr lang="en-GB"/>
              <a:t> </a:t>
            </a:r>
            <a:r>
              <a:rPr lang="en-GB" err="1"/>
              <a:t>lauksaimnieciskā</a:t>
            </a:r>
            <a:r>
              <a:rPr lang="en-GB"/>
              <a:t> </a:t>
            </a:r>
            <a:r>
              <a:rPr lang="en-GB" err="1"/>
              <a:t>darbība</a:t>
            </a:r>
            <a:r>
              <a:rPr lang="en-GB"/>
              <a:t> </a:t>
            </a:r>
            <a:r>
              <a:rPr lang="en-GB" err="1"/>
              <a:t>u.c.</a:t>
            </a:r>
            <a:endParaRPr lang="en-GB"/>
          </a:p>
          <a:p>
            <a:endParaRPr lang="en-GB"/>
          </a:p>
        </p:txBody>
      </p:sp>
      <p:sp>
        <p:nvSpPr>
          <p:cNvPr id="5" name="Slide Number Placeholder 4">
            <a:extLst>
              <a:ext uri="{FF2B5EF4-FFF2-40B4-BE49-F238E27FC236}">
                <a16:creationId xmlns:a16="http://schemas.microsoft.com/office/drawing/2014/main" id="{23A6E1DF-DD34-5FED-080E-EA5C62266D25}"/>
              </a:ext>
            </a:extLst>
          </p:cNvPr>
          <p:cNvSpPr>
            <a:spLocks noGrp="1"/>
          </p:cNvSpPr>
          <p:nvPr>
            <p:ph type="sldNum" sz="quarter" idx="16"/>
          </p:nvPr>
        </p:nvSpPr>
        <p:spPr>
          <a:xfrm>
            <a:off x="8610600" y="6356350"/>
            <a:ext cx="2743200" cy="365125"/>
          </a:xfrm>
        </p:spPr>
        <p:txBody>
          <a:bodyPr anchor="ctr">
            <a:normAutofit/>
          </a:bodyPr>
          <a:lstStyle/>
          <a:p>
            <a:fld id="{306EF89F-549A-49C2-932B-1FBFFC84FC68}" type="slidenum">
              <a:rPr lang="en-GB" smtClean="0"/>
              <a:t>2</a:t>
            </a:fld>
            <a:endParaRPr lang="en-GB"/>
          </a:p>
        </p:txBody>
      </p:sp>
      <p:pic>
        <p:nvPicPr>
          <p:cNvPr id="7" name="Picture 6" descr="A graph of a graph showing the amount of carbon dioxide&#10;&#10;AI-generated content may be incorrect.">
            <a:extLst>
              <a:ext uri="{FF2B5EF4-FFF2-40B4-BE49-F238E27FC236}">
                <a16:creationId xmlns:a16="http://schemas.microsoft.com/office/drawing/2014/main" id="{73B7A0AC-EDC6-10BC-BAEF-533158923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425" y="1372865"/>
            <a:ext cx="6621306" cy="4618360"/>
          </a:xfrm>
          <a:prstGeom prst="rect">
            <a:avLst/>
          </a:prstGeom>
          <a:noFill/>
        </p:spPr>
      </p:pic>
      <p:sp>
        <p:nvSpPr>
          <p:cNvPr id="8" name="Slide Number Placeholder 3">
            <a:extLst>
              <a:ext uri="{FF2B5EF4-FFF2-40B4-BE49-F238E27FC236}">
                <a16:creationId xmlns:a16="http://schemas.microsoft.com/office/drawing/2014/main" id="{F9676269-B1B1-CB66-CEE8-3C6E6CC05294}"/>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Saite: https://climate.copernicus.eu/esotc/2024/trends-climate-indicators</a:t>
            </a:r>
          </a:p>
        </p:txBody>
      </p:sp>
      <p:sp>
        <p:nvSpPr>
          <p:cNvPr id="9" name="Rectangle 8">
            <a:extLst>
              <a:ext uri="{FF2B5EF4-FFF2-40B4-BE49-F238E27FC236}">
                <a16:creationId xmlns:a16="http://schemas.microsoft.com/office/drawing/2014/main" id="{DFCA41B6-90BF-4815-8535-FF21E721D62B}"/>
              </a:ext>
            </a:extLst>
          </p:cNvPr>
          <p:cNvSpPr/>
          <p:nvPr/>
        </p:nvSpPr>
        <p:spPr>
          <a:xfrm>
            <a:off x="6218119" y="1417796"/>
            <a:ext cx="4784962"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a:solidFill>
                  <a:srgbClr val="3F405B"/>
                </a:solidFill>
                <a:latin typeface="Century Gothic" panose="020B0502020202020204" pitchFamily="34" charset="0"/>
              </a:rPr>
              <a:t>Oglekļa dioksīda koncentrācija atmosfērā pasaulē</a:t>
            </a:r>
          </a:p>
        </p:txBody>
      </p:sp>
    </p:spTree>
    <p:extLst>
      <p:ext uri="{BB962C8B-B14F-4D97-AF65-F5344CB8AC3E}">
        <p14:creationId xmlns:p14="http://schemas.microsoft.com/office/powerpoint/2010/main" val="236602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53166-3D11-4FCE-9102-D30AAE2D02DA}"/>
              </a:ext>
            </a:extLst>
          </p:cNvPr>
          <p:cNvSpPr>
            <a:spLocks noGrp="1"/>
          </p:cNvSpPr>
          <p:nvPr>
            <p:ph type="title"/>
          </p:nvPr>
        </p:nvSpPr>
        <p:spPr>
          <a:xfrm>
            <a:off x="838198" y="362433"/>
            <a:ext cx="11181082" cy="556971"/>
          </a:xfrm>
        </p:spPr>
        <p:txBody>
          <a:bodyPr>
            <a:noAutofit/>
          </a:bodyPr>
          <a:lstStyle/>
          <a:p>
            <a:r>
              <a:rPr lang="en-GB" sz="3200" err="1">
                <a:latin typeface="Century Gothic"/>
                <a:ea typeface="HGSSoeiKakugothicUB"/>
              </a:rPr>
              <a:t>Bioloģiskās</a:t>
            </a:r>
            <a:r>
              <a:rPr lang="en-GB" sz="3200">
                <a:latin typeface="Century Gothic"/>
                <a:ea typeface="HGSSoeiKakugothicUB"/>
              </a:rPr>
              <a:t> klimata </a:t>
            </a:r>
            <a:r>
              <a:rPr lang="en-GB" sz="3200" err="1">
                <a:latin typeface="Century Gothic"/>
                <a:ea typeface="HGSSoeiKakugothicUB"/>
              </a:rPr>
              <a:t>lauksaimniecības</a:t>
            </a:r>
            <a:r>
              <a:rPr lang="en-GB" sz="3200">
                <a:latin typeface="Century Gothic"/>
                <a:ea typeface="HGSSoeiKakugothicUB"/>
              </a:rPr>
              <a:t> </a:t>
            </a:r>
            <a:r>
              <a:rPr lang="en-GB" sz="3200" err="1">
                <a:latin typeface="Century Gothic"/>
                <a:ea typeface="HGSSoeiKakugothicUB"/>
              </a:rPr>
              <a:t>prakses</a:t>
            </a:r>
            <a:r>
              <a:rPr lang="en-GB" sz="3200">
                <a:latin typeface="Century Gothic"/>
                <a:ea typeface="HGSSoeiKakugothicUB"/>
              </a:rPr>
              <a:t> </a:t>
            </a:r>
            <a:r>
              <a:rPr lang="en-GB" sz="3200" err="1">
                <a:latin typeface="Century Gothic"/>
                <a:ea typeface="HGSSoeiKakugothicUB"/>
              </a:rPr>
              <a:t>izvēle</a:t>
            </a:r>
            <a:endParaRPr lang="en-GB" sz="3200">
              <a:latin typeface="Century Gothic"/>
              <a:ea typeface="HGSSoeiKakugothicUB"/>
            </a:endParaRPr>
          </a:p>
        </p:txBody>
      </p:sp>
      <p:sp>
        <p:nvSpPr>
          <p:cNvPr id="3" name="Inhaltsplatzhalter 2">
            <a:extLst>
              <a:ext uri="{FF2B5EF4-FFF2-40B4-BE49-F238E27FC236}">
                <a16:creationId xmlns:a16="http://schemas.microsoft.com/office/drawing/2014/main" id="{1EB572D3-326A-467B-AE22-8AFDEB45D07F}"/>
              </a:ext>
            </a:extLst>
          </p:cNvPr>
          <p:cNvSpPr>
            <a:spLocks noGrp="1"/>
          </p:cNvSpPr>
          <p:nvPr>
            <p:ph sz="half" idx="1"/>
          </p:nvPr>
        </p:nvSpPr>
        <p:spPr>
          <a:xfrm>
            <a:off x="1209834" y="1381944"/>
            <a:ext cx="1695452" cy="556971"/>
          </a:xfrm>
        </p:spPr>
        <p:txBody>
          <a:bodyPr>
            <a:normAutofit fontScale="70000" lnSpcReduction="20000"/>
          </a:bodyPr>
          <a:lstStyle/>
          <a:p>
            <a:pPr marL="0" indent="0">
              <a:buNone/>
            </a:pPr>
            <a:r>
              <a:rPr lang="en-GB" b="1"/>
              <a:t>Lauksaimniecības dzīvnieki</a:t>
            </a:r>
          </a:p>
          <a:p>
            <a:endParaRPr lang="en-GB"/>
          </a:p>
          <a:p>
            <a:endParaRPr lang="en-GB"/>
          </a:p>
        </p:txBody>
      </p:sp>
      <p:sp>
        <p:nvSpPr>
          <p:cNvPr id="5" name="Foliennummernplatzhalter 4">
            <a:extLst>
              <a:ext uri="{FF2B5EF4-FFF2-40B4-BE49-F238E27FC236}">
                <a16:creationId xmlns:a16="http://schemas.microsoft.com/office/drawing/2014/main" id="{5C994FCB-04D2-4293-8E96-F3BD3179612C}"/>
              </a:ext>
            </a:extLst>
          </p:cNvPr>
          <p:cNvSpPr>
            <a:spLocks noGrp="1"/>
          </p:cNvSpPr>
          <p:nvPr>
            <p:ph type="sldNum" sz="quarter" idx="18"/>
          </p:nvPr>
        </p:nvSpPr>
        <p:spPr/>
        <p:txBody>
          <a:bodyPr/>
          <a:lstStyle/>
          <a:p>
            <a:fld id="{306EF89F-549A-49C2-932B-1FBFFC84FC68}" type="slidenum">
              <a:rPr lang="en-GB" smtClean="0"/>
              <a:t>20</a:t>
            </a:fld>
            <a:endParaRPr lang="en-GB"/>
          </a:p>
        </p:txBody>
      </p:sp>
      <p:sp>
        <p:nvSpPr>
          <p:cNvPr id="7" name="Inhaltsplatzhalter 2">
            <a:extLst>
              <a:ext uri="{FF2B5EF4-FFF2-40B4-BE49-F238E27FC236}">
                <a16:creationId xmlns:a16="http://schemas.microsoft.com/office/drawing/2014/main" id="{2F0C6C92-781A-4945-A4E6-C725B4C6824B}"/>
              </a:ext>
            </a:extLst>
          </p:cNvPr>
          <p:cNvSpPr txBox="1">
            <a:spLocks/>
          </p:cNvSpPr>
          <p:nvPr/>
        </p:nvSpPr>
        <p:spPr>
          <a:xfrm>
            <a:off x="676433" y="1938915"/>
            <a:ext cx="3596172" cy="45566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Ganību apsaimniekošanas optimizācija</a:t>
            </a:r>
          </a:p>
          <a:p>
            <a:r>
              <a:rPr lang="en-GB"/>
              <a:t>Proteīnu autonomija</a:t>
            </a:r>
          </a:p>
          <a:p>
            <a:r>
              <a:rPr lang="en-GB"/>
              <a:t>Koncentrētās barības izmantošanas samazināšana</a:t>
            </a:r>
          </a:p>
          <a:p>
            <a:r>
              <a:rPr lang="en-GB"/>
              <a:t>Kūtsmēslu apsaimniekošanas pielāgošana</a:t>
            </a:r>
          </a:p>
          <a:p>
            <a:r>
              <a:rPr lang="en-GB"/>
              <a:t>Divējādi izmantojamas šķirnes</a:t>
            </a:r>
          </a:p>
          <a:p>
            <a:r>
              <a:rPr lang="en-GB"/>
              <a:t>Lopkopības samazināšana un pāreja uz augkopību. </a:t>
            </a:r>
          </a:p>
          <a:p>
            <a:endParaRPr lang="en-GB"/>
          </a:p>
        </p:txBody>
      </p:sp>
      <p:sp>
        <p:nvSpPr>
          <p:cNvPr id="8" name="Rechteck 7">
            <a:extLst>
              <a:ext uri="{FF2B5EF4-FFF2-40B4-BE49-F238E27FC236}">
                <a16:creationId xmlns:a16="http://schemas.microsoft.com/office/drawing/2014/main" id="{8A075F87-ADBF-4F45-B546-C9DEC3D11AA9}"/>
              </a:ext>
            </a:extLst>
          </p:cNvPr>
          <p:cNvSpPr/>
          <p:nvPr/>
        </p:nvSpPr>
        <p:spPr>
          <a:xfrm>
            <a:off x="4367377" y="1938915"/>
            <a:ext cx="3648072" cy="4072910"/>
          </a:xfrm>
          <a:prstGeom prst="rect">
            <a:avLst/>
          </a:prstGeom>
        </p:spPr>
        <p:txBody>
          <a:bodyPr wrap="square" lIns="91440" tIns="45720" rIns="91440" bIns="45720" anchor="t">
            <a:spAutoFit/>
          </a:bodyPr>
          <a:lstStyle/>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Samazināta augsnes apstrāde</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Tiešā sēja aršanas vietā</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Starpkultūru audzēšana</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Aizsargsējkultūras</a:t>
            </a:r>
          </a:p>
          <a:p>
            <a:pPr marL="228600" indent="-228600">
              <a:lnSpc>
                <a:spcPct val="80000"/>
              </a:lnSpc>
              <a:spcBef>
                <a:spcPts val="1000"/>
              </a:spcBef>
              <a:buFont typeface="Arial" panose="020B0604020202020204" pitchFamily="34" charset="0"/>
              <a:buChar char="•"/>
            </a:pPr>
            <a:r>
              <a:rPr lang="en-GB" sz="2000" err="1">
                <a:solidFill>
                  <a:srgbClr val="3F405B"/>
                </a:solidFill>
                <a:latin typeface="Century Gothic"/>
              </a:rPr>
              <a:t>Ziedu</a:t>
            </a:r>
            <a:r>
              <a:rPr lang="en-GB" sz="2000">
                <a:solidFill>
                  <a:srgbClr val="3F405B"/>
                </a:solidFill>
                <a:latin typeface="Century Gothic"/>
              </a:rPr>
              <a:t> </a:t>
            </a:r>
            <a:r>
              <a:rPr lang="en-GB" sz="2000" err="1">
                <a:solidFill>
                  <a:srgbClr val="3F405B"/>
                </a:solidFill>
                <a:latin typeface="Century Gothic"/>
              </a:rPr>
              <a:t>slejas</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Daudzgadīgie augi</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Agromežsaimniecība</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Ražošanas dažādošana</a:t>
            </a:r>
          </a:p>
          <a:p>
            <a:pPr marL="228600" lvl="0" indent="-228600">
              <a:lnSpc>
                <a:spcPct val="80000"/>
              </a:lnSpc>
              <a:spcBef>
                <a:spcPts val="1000"/>
              </a:spcBef>
              <a:spcAft>
                <a:spcPts val="0"/>
              </a:spcAft>
              <a:buFont typeface="Arial" panose="020B0604020202020204" pitchFamily="34" charset="0"/>
              <a:buChar char="•"/>
            </a:pPr>
            <a:r>
              <a:rPr lang="en-GB" sz="2000">
                <a:solidFill>
                  <a:srgbClr val="3F405B"/>
                </a:solidFill>
                <a:latin typeface="Century Gothic"/>
              </a:rPr>
              <a:t>Ūdens vai karstuma stresam pielāgotu šķirņu izvēle</a:t>
            </a:r>
          </a:p>
        </p:txBody>
      </p:sp>
      <p:sp>
        <p:nvSpPr>
          <p:cNvPr id="9" name="Inhaltsplatzhalter 2">
            <a:extLst>
              <a:ext uri="{FF2B5EF4-FFF2-40B4-BE49-F238E27FC236}">
                <a16:creationId xmlns:a16="http://schemas.microsoft.com/office/drawing/2014/main" id="{68FDE42D-6B53-4429-90BF-D93825D613E6}"/>
              </a:ext>
            </a:extLst>
          </p:cNvPr>
          <p:cNvSpPr txBox="1">
            <a:spLocks/>
          </p:cNvSpPr>
          <p:nvPr/>
        </p:nvSpPr>
        <p:spPr>
          <a:xfrm>
            <a:off x="4841876" y="1381944"/>
            <a:ext cx="3268345"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Kultūra un lauks</a:t>
            </a:r>
            <a:endParaRPr lang="en-GB"/>
          </a:p>
        </p:txBody>
      </p:sp>
      <p:sp>
        <p:nvSpPr>
          <p:cNvPr id="10" name="Rechteck 9">
            <a:extLst>
              <a:ext uri="{FF2B5EF4-FFF2-40B4-BE49-F238E27FC236}">
                <a16:creationId xmlns:a16="http://schemas.microsoft.com/office/drawing/2014/main" id="{634FD649-0513-4D91-803D-87BA139889E7}"/>
              </a:ext>
            </a:extLst>
          </p:cNvPr>
          <p:cNvSpPr/>
          <p:nvPr/>
        </p:nvSpPr>
        <p:spPr>
          <a:xfrm>
            <a:off x="8325016" y="1900749"/>
            <a:ext cx="3866983" cy="4180632"/>
          </a:xfrm>
          <a:prstGeom prst="rect">
            <a:avLst/>
          </a:prstGeom>
        </p:spPr>
        <p:txBody>
          <a:bodyPr wrap="square" lIns="91440" tIns="45720" rIns="91440" bIns="45720" anchor="t">
            <a:spAutoFit/>
          </a:bodyPr>
          <a:lstStyle/>
          <a:p>
            <a:pPr marL="228600" indent="-228600">
              <a:lnSpc>
                <a:spcPct val="80000"/>
              </a:lnSpc>
              <a:spcBef>
                <a:spcPts val="1000"/>
              </a:spcBef>
              <a:buFont typeface="Arial" panose="020B0604020202020204" pitchFamily="34" charset="0"/>
              <a:buChar char="•"/>
            </a:pPr>
            <a:r>
              <a:rPr lang="en-GB" sz="2000" err="1">
                <a:solidFill>
                  <a:srgbClr val="3F405B"/>
                </a:solidFill>
                <a:latin typeface="Century Gothic"/>
              </a:rPr>
              <a:t>Pāreja</a:t>
            </a:r>
            <a:r>
              <a:rPr lang="en-GB" sz="2000">
                <a:solidFill>
                  <a:srgbClr val="3F405B"/>
                </a:solidFill>
                <a:latin typeface="Century Gothic"/>
              </a:rPr>
              <a:t> </a:t>
            </a:r>
            <a:r>
              <a:rPr lang="en-GB" sz="2000" err="1">
                <a:solidFill>
                  <a:srgbClr val="3F405B"/>
                </a:solidFill>
                <a:latin typeface="Century Gothic"/>
              </a:rPr>
              <a:t>uz</a:t>
            </a:r>
            <a:r>
              <a:rPr lang="en-GB" sz="2000">
                <a:solidFill>
                  <a:srgbClr val="3F405B"/>
                </a:solidFill>
                <a:latin typeface="Century Gothic"/>
              </a:rPr>
              <a:t> </a:t>
            </a:r>
            <a:r>
              <a:rPr lang="en-GB" sz="2000" err="1">
                <a:solidFill>
                  <a:srgbClr val="3F405B"/>
                </a:solidFill>
                <a:latin typeface="Century Gothic"/>
              </a:rPr>
              <a:t>zaļo</a:t>
            </a:r>
            <a:r>
              <a:rPr lang="en-GB" sz="2000">
                <a:solidFill>
                  <a:srgbClr val="3F405B"/>
                </a:solidFill>
                <a:latin typeface="Century Gothic"/>
              </a:rPr>
              <a:t> </a:t>
            </a:r>
            <a:r>
              <a:rPr lang="en-GB" sz="2000" err="1">
                <a:solidFill>
                  <a:srgbClr val="3F405B"/>
                </a:solidFill>
                <a:latin typeface="Century Gothic"/>
              </a:rPr>
              <a:t>elektroenerģiju</a:t>
            </a:r>
            <a:endParaRPr lang="en-GB" sz="2000">
              <a:solidFill>
                <a:srgbClr val="3F405B"/>
              </a:solidFill>
              <a:latin typeface="Century Gothic" panose="020B0502020202020204" pitchFamily="34" charset="0"/>
            </a:endParaRPr>
          </a:p>
          <a:p>
            <a:pPr marL="228600" indent="-228600">
              <a:lnSpc>
                <a:spcPct val="80000"/>
              </a:lnSpc>
              <a:spcBef>
                <a:spcPts val="1000"/>
              </a:spcBef>
              <a:buFont typeface="Arial" panose="020B0604020202020204" pitchFamily="34" charset="0"/>
              <a:buChar char="•"/>
            </a:pPr>
            <a:r>
              <a:rPr lang="en-GB" sz="2000" err="1">
                <a:solidFill>
                  <a:srgbClr val="3F405B"/>
                </a:solidFill>
                <a:latin typeface="Century Gothic"/>
              </a:rPr>
              <a:t>Siltuma</a:t>
            </a:r>
            <a:r>
              <a:rPr lang="en-GB" sz="2000">
                <a:solidFill>
                  <a:srgbClr val="3F405B"/>
                </a:solidFill>
                <a:latin typeface="Century Gothic"/>
              </a:rPr>
              <a:t> </a:t>
            </a:r>
            <a:r>
              <a:rPr lang="en-GB" sz="2000" err="1">
                <a:solidFill>
                  <a:srgbClr val="3F405B"/>
                </a:solidFill>
                <a:latin typeface="Century Gothic"/>
              </a:rPr>
              <a:t>atgūšana</a:t>
            </a:r>
            <a:r>
              <a:rPr lang="en-GB" sz="2000">
                <a:solidFill>
                  <a:srgbClr val="3F405B"/>
                </a:solidFill>
                <a:latin typeface="Century Gothic"/>
              </a:rPr>
              <a:t> no </a:t>
            </a:r>
            <a:r>
              <a:rPr lang="en-GB" sz="2000" err="1">
                <a:solidFill>
                  <a:srgbClr val="3F405B"/>
                </a:solidFill>
                <a:latin typeface="Century Gothic"/>
              </a:rPr>
              <a:t>piena</a:t>
            </a:r>
            <a:r>
              <a:rPr lang="en-GB" sz="2000">
                <a:solidFill>
                  <a:srgbClr val="3F405B"/>
                </a:solidFill>
                <a:latin typeface="Century Gothic"/>
              </a:rPr>
              <a:t> </a:t>
            </a:r>
            <a:r>
              <a:rPr lang="en-GB" sz="2000" err="1">
                <a:solidFill>
                  <a:srgbClr val="3F405B"/>
                </a:solidFill>
                <a:latin typeface="Century Gothic"/>
              </a:rPr>
              <a:t>dzesēšanas</a:t>
            </a:r>
            <a:r>
              <a:rPr lang="en-GB" sz="2000">
                <a:solidFill>
                  <a:srgbClr val="3F405B"/>
                </a:solidFill>
                <a:latin typeface="Century Gothic"/>
              </a:rPr>
              <a:t> </a:t>
            </a:r>
            <a:r>
              <a:rPr lang="en-GB" sz="2000" err="1">
                <a:solidFill>
                  <a:srgbClr val="3F405B"/>
                </a:solidFill>
                <a:latin typeface="Century Gothic"/>
              </a:rPr>
              <a:t>vai</a:t>
            </a:r>
            <a:r>
              <a:rPr lang="en-GB" sz="2000">
                <a:solidFill>
                  <a:srgbClr val="3F405B"/>
                </a:solidFill>
                <a:latin typeface="Century Gothic"/>
              </a:rPr>
              <a:t> </a:t>
            </a:r>
            <a:r>
              <a:rPr lang="en-GB" sz="2000" err="1">
                <a:solidFill>
                  <a:srgbClr val="3F405B"/>
                </a:solidFill>
                <a:latin typeface="Century Gothic"/>
              </a:rPr>
              <a:t>mājputnu</a:t>
            </a:r>
            <a:r>
              <a:rPr lang="en-GB" sz="2000">
                <a:solidFill>
                  <a:srgbClr val="3F405B"/>
                </a:solidFill>
                <a:latin typeface="Century Gothic"/>
              </a:rPr>
              <a:t> </a:t>
            </a:r>
            <a:r>
              <a:rPr lang="en-GB" sz="2000" err="1">
                <a:solidFill>
                  <a:srgbClr val="3F405B"/>
                </a:solidFill>
                <a:latin typeface="Century Gothic"/>
              </a:rPr>
              <a:t>novietnēm</a:t>
            </a:r>
            <a:r>
              <a:rPr lang="en-GB" sz="2000">
                <a:solidFill>
                  <a:srgbClr val="3F405B"/>
                </a:solidFill>
                <a:latin typeface="Century Gothic"/>
              </a:rPr>
              <a:t> </a:t>
            </a:r>
          </a:p>
          <a:p>
            <a:pPr marL="228600" indent="-228600">
              <a:lnSpc>
                <a:spcPct val="80000"/>
              </a:lnSpc>
              <a:spcBef>
                <a:spcPts val="1000"/>
              </a:spcBef>
              <a:buFont typeface="Arial" panose="020B0604020202020204" pitchFamily="34" charset="0"/>
              <a:buChar char="•"/>
            </a:pPr>
            <a:r>
              <a:rPr lang="en-GB" sz="2000">
                <a:solidFill>
                  <a:srgbClr val="3F405B"/>
                </a:solidFill>
                <a:latin typeface="Century Gothic"/>
              </a:rPr>
              <a:t>Enerģijas </a:t>
            </a:r>
            <a:r>
              <a:rPr lang="en-GB" sz="2000" err="1">
                <a:solidFill>
                  <a:srgbClr val="3F405B"/>
                </a:solidFill>
                <a:latin typeface="Century Gothic"/>
              </a:rPr>
              <a:t>izmantošana</a:t>
            </a:r>
            <a:r>
              <a:rPr lang="en-GB" sz="2000">
                <a:solidFill>
                  <a:srgbClr val="3F405B"/>
                </a:solidFill>
                <a:latin typeface="Century Gothic"/>
              </a:rPr>
              <a:t> un </a:t>
            </a:r>
            <a:r>
              <a:rPr lang="en-GB" sz="2000" err="1">
                <a:solidFill>
                  <a:srgbClr val="3F405B"/>
                </a:solidFill>
                <a:latin typeface="Century Gothic"/>
              </a:rPr>
              <a:t>ražošana</a:t>
            </a:r>
            <a:r>
              <a:rPr lang="en-GB" sz="2000">
                <a:solidFill>
                  <a:srgbClr val="3F405B"/>
                </a:solidFill>
                <a:latin typeface="Century Gothic"/>
              </a:rPr>
              <a:t> </a:t>
            </a:r>
            <a:r>
              <a:rPr lang="en-GB" sz="2000" err="1">
                <a:solidFill>
                  <a:srgbClr val="3F405B"/>
                </a:solidFill>
                <a:latin typeface="Century Gothic"/>
              </a:rPr>
              <a:t>saimniecībās</a:t>
            </a:r>
            <a:r>
              <a:rPr lang="en-GB" sz="2000">
                <a:solidFill>
                  <a:srgbClr val="3F405B"/>
                </a:solidFill>
                <a:latin typeface="Century Gothic"/>
              </a:rPr>
              <a:t>, </a:t>
            </a:r>
            <a:r>
              <a:rPr lang="en-GB" sz="2000" err="1">
                <a:solidFill>
                  <a:srgbClr val="3F405B"/>
                </a:solidFill>
                <a:latin typeface="Century Gothic"/>
              </a:rPr>
              <a:t>piemēram</a:t>
            </a:r>
            <a:r>
              <a:rPr lang="en-GB" sz="2000">
                <a:solidFill>
                  <a:srgbClr val="3F405B"/>
                </a:solidFill>
                <a:latin typeface="Century Gothic"/>
              </a:rPr>
              <a:t>, </a:t>
            </a:r>
            <a:r>
              <a:rPr lang="en-GB" sz="2000" err="1">
                <a:solidFill>
                  <a:srgbClr val="3F405B"/>
                </a:solidFill>
                <a:latin typeface="Century Gothic"/>
              </a:rPr>
              <a:t>agrofotogalvaniskā</a:t>
            </a:r>
            <a:r>
              <a:rPr lang="en-GB" sz="2000">
                <a:solidFill>
                  <a:srgbClr val="3F405B"/>
                </a:solidFill>
                <a:latin typeface="Century Gothic"/>
              </a:rPr>
              <a:t> </a:t>
            </a:r>
            <a:r>
              <a:rPr lang="en-GB" sz="2000" err="1">
                <a:solidFill>
                  <a:srgbClr val="3F405B"/>
                </a:solidFill>
                <a:latin typeface="Century Gothic"/>
              </a:rPr>
              <a:t>enerģija</a:t>
            </a:r>
            <a:r>
              <a:rPr lang="en-GB" sz="2000">
                <a:solidFill>
                  <a:srgbClr val="3F405B"/>
                </a:solidFill>
                <a:latin typeface="Century Gothic"/>
              </a:rPr>
              <a:t>.</a:t>
            </a:r>
          </a:p>
          <a:p>
            <a:pPr marL="228600" indent="-228600">
              <a:lnSpc>
                <a:spcPct val="80000"/>
              </a:lnSpc>
              <a:spcBef>
                <a:spcPts val="1000"/>
              </a:spcBef>
              <a:buFont typeface="Arial" panose="020B0604020202020204" pitchFamily="34" charset="0"/>
              <a:buChar char="•"/>
            </a:pPr>
            <a:r>
              <a:rPr lang="en-GB" sz="2000" err="1">
                <a:solidFill>
                  <a:srgbClr val="3F405B"/>
                </a:solidFill>
                <a:latin typeface="Century Gothic"/>
              </a:rPr>
              <a:t>Plastmasas</a:t>
            </a:r>
            <a:r>
              <a:rPr lang="en-GB" sz="2000">
                <a:solidFill>
                  <a:srgbClr val="3F405B"/>
                </a:solidFill>
                <a:latin typeface="Century Gothic"/>
              </a:rPr>
              <a:t> </a:t>
            </a:r>
            <a:r>
              <a:rPr lang="en-GB" sz="2000" err="1">
                <a:solidFill>
                  <a:srgbClr val="3F405B"/>
                </a:solidFill>
                <a:latin typeface="Century Gothic"/>
              </a:rPr>
              <a:t>samazināšana</a:t>
            </a:r>
            <a:r>
              <a:rPr lang="en-GB" sz="2000">
                <a:solidFill>
                  <a:srgbClr val="3F405B"/>
                </a:solidFill>
                <a:latin typeface="Century Gothic"/>
              </a:rPr>
              <a:t> </a:t>
            </a:r>
            <a:r>
              <a:rPr lang="en-GB" sz="2000" err="1">
                <a:solidFill>
                  <a:srgbClr val="3F405B"/>
                </a:solidFill>
                <a:latin typeface="Century Gothic"/>
              </a:rPr>
              <a:t>saimniecībās</a:t>
            </a:r>
            <a:r>
              <a:rPr lang="en-GB" sz="2000">
                <a:solidFill>
                  <a:srgbClr val="3F405B"/>
                </a:solidFill>
                <a:latin typeface="Century Gothic"/>
              </a:rPr>
              <a:t> </a:t>
            </a:r>
          </a:p>
          <a:p>
            <a:pPr marL="228600" indent="-228600">
              <a:lnSpc>
                <a:spcPct val="80000"/>
              </a:lnSpc>
              <a:spcBef>
                <a:spcPts val="1000"/>
              </a:spcBef>
              <a:buFont typeface="Arial" panose="020B0604020202020204" pitchFamily="34" charset="0"/>
              <a:buChar char="•"/>
            </a:pPr>
            <a:r>
              <a:rPr lang="en-GB" sz="2000" err="1">
                <a:solidFill>
                  <a:srgbClr val="3F405B"/>
                </a:solidFill>
                <a:latin typeface="Century Gothic"/>
              </a:rPr>
              <a:t>Elektriskie</a:t>
            </a:r>
            <a:r>
              <a:rPr lang="en-GB" sz="2000">
                <a:solidFill>
                  <a:srgbClr val="3F405B"/>
                </a:solidFill>
                <a:latin typeface="Century Gothic"/>
              </a:rPr>
              <a:t> </a:t>
            </a:r>
            <a:r>
              <a:rPr lang="en-GB" sz="2000" err="1">
                <a:solidFill>
                  <a:srgbClr val="3F405B"/>
                </a:solidFill>
                <a:latin typeface="Century Gothic"/>
              </a:rPr>
              <a:t>transportlīdzekļi</a:t>
            </a:r>
            <a:endParaRPr lang="en-GB" sz="2000">
              <a:solidFill>
                <a:srgbClr val="3F405B"/>
              </a:solidFill>
              <a:latin typeface="Century Gothic"/>
            </a:endParaRPr>
          </a:p>
          <a:p>
            <a:pPr marL="228600" indent="-228600">
              <a:lnSpc>
                <a:spcPct val="80000"/>
              </a:lnSpc>
              <a:spcBef>
                <a:spcPts val="1000"/>
              </a:spcBef>
              <a:buFont typeface="Arial" panose="020B0604020202020204" pitchFamily="34" charset="0"/>
              <a:buChar char="•"/>
            </a:pPr>
            <a:endParaRPr lang="en-GB" sz="2000">
              <a:solidFill>
                <a:srgbClr val="3F405B"/>
              </a:solidFill>
              <a:latin typeface="Century Gothic"/>
            </a:endParaRPr>
          </a:p>
        </p:txBody>
      </p:sp>
      <p:sp>
        <p:nvSpPr>
          <p:cNvPr id="11" name="Inhaltsplatzhalter 2">
            <a:extLst>
              <a:ext uri="{FF2B5EF4-FFF2-40B4-BE49-F238E27FC236}">
                <a16:creationId xmlns:a16="http://schemas.microsoft.com/office/drawing/2014/main" id="{E21121A6-9C46-413F-A26A-208231BC71BF}"/>
              </a:ext>
            </a:extLst>
          </p:cNvPr>
          <p:cNvSpPr txBox="1">
            <a:spLocks/>
          </p:cNvSpPr>
          <p:nvPr/>
        </p:nvSpPr>
        <p:spPr>
          <a:xfrm>
            <a:off x="8744115" y="1381944"/>
            <a:ext cx="2733671" cy="556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Infrastruktūra</a:t>
            </a:r>
            <a:endParaRPr lang="en-GB"/>
          </a:p>
        </p:txBody>
      </p:sp>
      <p:pic>
        <p:nvPicPr>
          <p:cNvPr id="6" name="Graphic 5" descr="Cow with solid fill">
            <a:extLst>
              <a:ext uri="{FF2B5EF4-FFF2-40B4-BE49-F238E27FC236}">
                <a16:creationId xmlns:a16="http://schemas.microsoft.com/office/drawing/2014/main" id="{7936FA92-FC39-05E2-6231-64D96B144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989" y="1367348"/>
            <a:ext cx="533401" cy="533401"/>
          </a:xfrm>
          <a:prstGeom prst="rect">
            <a:avLst/>
          </a:prstGeom>
        </p:spPr>
      </p:pic>
      <p:pic>
        <p:nvPicPr>
          <p:cNvPr id="13" name="Graphic 12" descr="Crops with solid fill">
            <a:extLst>
              <a:ext uri="{FF2B5EF4-FFF2-40B4-BE49-F238E27FC236}">
                <a16:creationId xmlns:a16="http://schemas.microsoft.com/office/drawing/2014/main" id="{8AEA4061-2B0B-CF3E-7880-79009C0FC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8594" y="1322292"/>
            <a:ext cx="556971" cy="556971"/>
          </a:xfrm>
          <a:prstGeom prst="rect">
            <a:avLst/>
          </a:prstGeom>
        </p:spPr>
      </p:pic>
      <p:pic>
        <p:nvPicPr>
          <p:cNvPr id="16" name="Graphic 15" descr="Barn with solid fill">
            <a:extLst>
              <a:ext uri="{FF2B5EF4-FFF2-40B4-BE49-F238E27FC236}">
                <a16:creationId xmlns:a16="http://schemas.microsoft.com/office/drawing/2014/main" id="{FA433749-565F-DE32-845D-070394187F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833" y="1322292"/>
            <a:ext cx="556971" cy="556971"/>
          </a:xfrm>
          <a:prstGeom prst="rect">
            <a:avLst/>
          </a:prstGeom>
        </p:spPr>
      </p:pic>
      <p:sp>
        <p:nvSpPr>
          <p:cNvPr id="17" name="Textfeld 12">
            <a:extLst>
              <a:ext uri="{FF2B5EF4-FFF2-40B4-BE49-F238E27FC236}">
                <a16:creationId xmlns:a16="http://schemas.microsoft.com/office/drawing/2014/main" id="{A81BA69A-A25D-795D-1B33-EEBE06D31B43}"/>
              </a:ext>
            </a:extLst>
          </p:cNvPr>
          <p:cNvSpPr txBox="1"/>
          <p:nvPr/>
        </p:nvSpPr>
        <p:spPr>
          <a:xfrm>
            <a:off x="9643756" y="5610424"/>
            <a:ext cx="2126615" cy="400110"/>
          </a:xfrm>
          <a:prstGeom prst="rect">
            <a:avLst/>
          </a:prstGeom>
          <a:noFill/>
        </p:spPr>
        <p:txBody>
          <a:bodyPr wrap="square">
            <a:spAutoFit/>
          </a:bodyPr>
          <a:lstStyle/>
          <a:p>
            <a:pPr algn="ctr">
              <a:buNone/>
            </a:pPr>
            <a:r>
              <a:rPr lang="en-GB" sz="2000" b="1">
                <a:solidFill>
                  <a:srgbClr val="3F405B"/>
                </a:solidFill>
                <a:latin typeface="Century Gothic" panose="020B0502020202020204" pitchFamily="34" charset="0"/>
                <a:ea typeface="HGSSoeiKakugothicUB" panose="020B0400000000000000" pitchFamily="34" charset="-128"/>
                <a:cs typeface="+mj-cs"/>
              </a:rPr>
              <a:t>...</a:t>
            </a:r>
            <a:r>
              <a:rPr lang="en-GB" sz="2000" b="1" err="1">
                <a:solidFill>
                  <a:srgbClr val="3F405B"/>
                </a:solidFill>
                <a:latin typeface="Century Gothic" panose="020B0502020202020204" pitchFamily="34" charset="0"/>
                <a:ea typeface="HGSSoeiKakugothicUB" panose="020B0400000000000000" pitchFamily="34" charset="-128"/>
                <a:cs typeface="+mj-cs"/>
              </a:rPr>
              <a:t>daudz</a:t>
            </a:r>
            <a:r>
              <a:rPr lang="en-GB" sz="2000" b="1">
                <a:solidFill>
                  <a:srgbClr val="3F405B"/>
                </a:solidFill>
                <a:latin typeface="Century Gothic" panose="020B0502020202020204" pitchFamily="34" charset="0"/>
                <a:ea typeface="HGSSoeiKakugothicUB" panose="020B0400000000000000" pitchFamily="34" charset="-128"/>
                <a:cs typeface="+mj-cs"/>
              </a:rPr>
              <a:t> ko </a:t>
            </a:r>
            <a:r>
              <a:rPr lang="en-GB" sz="2000" b="1" err="1">
                <a:solidFill>
                  <a:srgbClr val="3F405B"/>
                </a:solidFill>
                <a:latin typeface="Century Gothic" panose="020B0502020202020204" pitchFamily="34" charset="0"/>
                <a:ea typeface="HGSSoeiKakugothicUB" panose="020B0400000000000000" pitchFamily="34" charset="-128"/>
                <a:cs typeface="+mj-cs"/>
              </a:rPr>
              <a:t>citu</a:t>
            </a:r>
            <a:endParaRPr lang="en-GB" sz="2000" b="1">
              <a:solidFill>
                <a:srgbClr val="3F405B"/>
              </a:solidFill>
              <a:latin typeface="Century Gothic" panose="020B0502020202020204" pitchFamily="34" charset="0"/>
              <a:ea typeface="HGSSoeiKakugothicUB" panose="020B0400000000000000" pitchFamily="34" charset="-128"/>
              <a:cs typeface="+mj-cs"/>
            </a:endParaRPr>
          </a:p>
        </p:txBody>
      </p:sp>
      <p:sp>
        <p:nvSpPr>
          <p:cNvPr id="21" name="TextBox 20">
            <a:extLst>
              <a:ext uri="{FF2B5EF4-FFF2-40B4-BE49-F238E27FC236}">
                <a16:creationId xmlns:a16="http://schemas.microsoft.com/office/drawing/2014/main" id="{06C7EB3A-47D9-6BC0-76AA-37A7D45AB867}"/>
              </a:ext>
            </a:extLst>
          </p:cNvPr>
          <p:cNvSpPr txBox="1"/>
          <p:nvPr/>
        </p:nvSpPr>
        <p:spPr>
          <a:xfrm>
            <a:off x="12722204" y="556320"/>
            <a:ext cx="223228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Alternatīvās nozares</a:t>
            </a:r>
          </a:p>
        </p:txBody>
      </p:sp>
      <p:grpSp>
        <p:nvGrpSpPr>
          <p:cNvPr id="28" name="Group 27">
            <a:extLst>
              <a:ext uri="{FF2B5EF4-FFF2-40B4-BE49-F238E27FC236}">
                <a16:creationId xmlns:a16="http://schemas.microsoft.com/office/drawing/2014/main" id="{A0D8FD2F-5B5B-3885-A177-172C7A7F688F}"/>
              </a:ext>
            </a:extLst>
          </p:cNvPr>
          <p:cNvGrpSpPr/>
          <p:nvPr/>
        </p:nvGrpSpPr>
        <p:grpSpPr>
          <a:xfrm>
            <a:off x="12572692" y="1015797"/>
            <a:ext cx="3596172" cy="5201284"/>
            <a:chOff x="12572692" y="1015797"/>
            <a:chExt cx="3596172" cy="5201284"/>
          </a:xfrm>
        </p:grpSpPr>
        <p:sp>
          <p:nvSpPr>
            <p:cNvPr id="18" name="Inhaltsplatzhalter 2">
              <a:extLst>
                <a:ext uri="{FF2B5EF4-FFF2-40B4-BE49-F238E27FC236}">
                  <a16:creationId xmlns:a16="http://schemas.microsoft.com/office/drawing/2014/main" id="{8ECC3B77-F7B7-EF5C-6EC6-567542A61BFD}"/>
                </a:ext>
              </a:extLst>
            </p:cNvPr>
            <p:cNvSpPr txBox="1">
              <a:spLocks/>
            </p:cNvSpPr>
            <p:nvPr/>
          </p:nvSpPr>
          <p:spPr>
            <a:xfrm>
              <a:off x="13106092" y="1103458"/>
              <a:ext cx="2928937" cy="55697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Ieejas datu pārvaldība</a:t>
              </a:r>
            </a:p>
            <a:p>
              <a:endParaRPr lang="en-GB"/>
            </a:p>
            <a:p>
              <a:endParaRPr lang="en-GB"/>
            </a:p>
          </p:txBody>
        </p:sp>
        <p:sp>
          <p:nvSpPr>
            <p:cNvPr id="19" name="Inhaltsplatzhalter 2">
              <a:extLst>
                <a:ext uri="{FF2B5EF4-FFF2-40B4-BE49-F238E27FC236}">
                  <a16:creationId xmlns:a16="http://schemas.microsoft.com/office/drawing/2014/main" id="{CB2A480B-9058-9C28-9C7B-CB2A60255D2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Komposta ražošana un izmantošana</a:t>
              </a:r>
            </a:p>
            <a:p>
              <a:r>
                <a:rPr lang="en-GB"/>
                <a:t>Kūtsmēslu uzglabāšana</a:t>
              </a:r>
            </a:p>
            <a:p>
              <a:r>
                <a:rPr lang="en-GB"/>
                <a:t>Vircas uzklāšana</a:t>
              </a:r>
            </a:p>
            <a:p>
              <a:r>
                <a:rPr lang="en-GB"/>
                <a:t>Precīzā lauksaimniecība</a:t>
              </a:r>
            </a:p>
          </p:txBody>
        </p:sp>
        <p:pic>
          <p:nvPicPr>
            <p:cNvPr id="27" name="Graphic 26" descr="Sustainability with solid fill">
              <a:extLst>
                <a:ext uri="{FF2B5EF4-FFF2-40B4-BE49-F238E27FC236}">
                  <a16:creationId xmlns:a16="http://schemas.microsoft.com/office/drawing/2014/main" id="{9191D9E5-1604-C07D-B69C-6C7AB3C75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2753" y="1015797"/>
              <a:ext cx="556972" cy="556972"/>
            </a:xfrm>
            <a:prstGeom prst="rect">
              <a:avLst/>
            </a:prstGeom>
          </p:spPr>
        </p:pic>
      </p:grpSp>
      <p:grpSp>
        <p:nvGrpSpPr>
          <p:cNvPr id="38" name="Group 37">
            <a:extLst>
              <a:ext uri="{FF2B5EF4-FFF2-40B4-BE49-F238E27FC236}">
                <a16:creationId xmlns:a16="http://schemas.microsoft.com/office/drawing/2014/main" id="{ABF763E3-F1F4-4E6E-C26F-84E58A0872AF}"/>
              </a:ext>
            </a:extLst>
          </p:cNvPr>
          <p:cNvGrpSpPr/>
          <p:nvPr/>
        </p:nvGrpSpPr>
        <p:grpSpPr>
          <a:xfrm>
            <a:off x="16168864" y="924743"/>
            <a:ext cx="3596172" cy="5247444"/>
            <a:chOff x="16168864" y="924743"/>
            <a:chExt cx="3596172" cy="5247444"/>
          </a:xfrm>
        </p:grpSpPr>
        <p:grpSp>
          <p:nvGrpSpPr>
            <p:cNvPr id="29" name="Group 28">
              <a:extLst>
                <a:ext uri="{FF2B5EF4-FFF2-40B4-BE49-F238E27FC236}">
                  <a16:creationId xmlns:a16="http://schemas.microsoft.com/office/drawing/2014/main" id="{FE381BC8-DC7F-63E3-B5E6-E6701DD97BAF}"/>
                </a:ext>
              </a:extLst>
            </p:cNvPr>
            <p:cNvGrpSpPr/>
            <p:nvPr/>
          </p:nvGrpSpPr>
          <p:grpSpPr>
            <a:xfrm>
              <a:off x="16168864" y="1058564"/>
              <a:ext cx="3596172" cy="5113623"/>
              <a:chOff x="12572692" y="1103458"/>
              <a:chExt cx="3596172" cy="5113623"/>
            </a:xfrm>
          </p:grpSpPr>
          <p:sp>
            <p:nvSpPr>
              <p:cNvPr id="30" name="Inhaltsplatzhalter 2">
                <a:extLst>
                  <a:ext uri="{FF2B5EF4-FFF2-40B4-BE49-F238E27FC236}">
                    <a16:creationId xmlns:a16="http://schemas.microsoft.com/office/drawing/2014/main" id="{1734236C-DFA0-E3DA-F0B7-F2F3077F674F}"/>
                  </a:ext>
                </a:extLst>
              </p:cNvPr>
              <p:cNvSpPr txBox="1">
                <a:spLocks/>
              </p:cNvSpPr>
              <p:nvPr/>
            </p:nvSpPr>
            <p:spPr>
              <a:xfrm>
                <a:off x="13106092" y="1103458"/>
                <a:ext cx="2928937" cy="55697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Augsnes apsaimniekošana</a:t>
                </a:r>
              </a:p>
              <a:p>
                <a:endParaRPr lang="en-GB"/>
              </a:p>
              <a:p>
                <a:endParaRPr lang="en-GB"/>
              </a:p>
            </p:txBody>
          </p:sp>
          <p:sp>
            <p:nvSpPr>
              <p:cNvPr id="31" name="Inhaltsplatzhalter 2">
                <a:extLst>
                  <a:ext uri="{FF2B5EF4-FFF2-40B4-BE49-F238E27FC236}">
                    <a16:creationId xmlns:a16="http://schemas.microsoft.com/office/drawing/2014/main" id="{5D046603-077D-F33E-9C80-2261EAD9B898}"/>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Augsnes apstrāde: samazināt dziļumu, biežumu, bezaršana, minimālā augsnes apstrāde.</a:t>
                </a:r>
              </a:p>
              <a:p>
                <a:r>
                  <a:rPr lang="en-GB"/>
                  <a:t>SOM pievienošana augsnei </a:t>
                </a:r>
              </a:p>
              <a:p>
                <a:r>
                  <a:rPr lang="en-GB"/>
                  <a:t>Samazināt kūdras izmantošanu </a:t>
                </a:r>
              </a:p>
              <a:p>
                <a:r>
                  <a:rPr lang="en-GB"/>
                  <a:t>Purvu pārmitrināšana</a:t>
                </a:r>
              </a:p>
            </p:txBody>
          </p:sp>
        </p:grpSp>
        <p:pic>
          <p:nvPicPr>
            <p:cNvPr id="34" name="Graphic 33" descr="Plant With Roots with solid fill">
              <a:extLst>
                <a:ext uri="{FF2B5EF4-FFF2-40B4-BE49-F238E27FC236}">
                  <a16:creationId xmlns:a16="http://schemas.microsoft.com/office/drawing/2014/main" id="{25857D5D-BBD9-4E1D-DBF0-FEC6107F81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78147" y="924743"/>
              <a:ext cx="556971" cy="556971"/>
            </a:xfrm>
            <a:prstGeom prst="rect">
              <a:avLst/>
            </a:prstGeom>
          </p:spPr>
        </p:pic>
      </p:grpSp>
      <p:grpSp>
        <p:nvGrpSpPr>
          <p:cNvPr id="41" name="Group 40">
            <a:extLst>
              <a:ext uri="{FF2B5EF4-FFF2-40B4-BE49-F238E27FC236}">
                <a16:creationId xmlns:a16="http://schemas.microsoft.com/office/drawing/2014/main" id="{E1052F23-81F1-08C6-7849-092EDE3AED6D}"/>
              </a:ext>
            </a:extLst>
          </p:cNvPr>
          <p:cNvGrpSpPr/>
          <p:nvPr/>
        </p:nvGrpSpPr>
        <p:grpSpPr>
          <a:xfrm>
            <a:off x="19898871" y="937445"/>
            <a:ext cx="3596172" cy="5191975"/>
            <a:chOff x="19898871" y="937445"/>
            <a:chExt cx="3596172" cy="5191975"/>
          </a:xfrm>
        </p:grpSpPr>
        <p:grpSp>
          <p:nvGrpSpPr>
            <p:cNvPr id="35" name="Group 34">
              <a:extLst>
                <a:ext uri="{FF2B5EF4-FFF2-40B4-BE49-F238E27FC236}">
                  <a16:creationId xmlns:a16="http://schemas.microsoft.com/office/drawing/2014/main" id="{876C46F2-DF86-15BE-D15E-C8D33236687A}"/>
                </a:ext>
              </a:extLst>
            </p:cNvPr>
            <p:cNvGrpSpPr/>
            <p:nvPr/>
          </p:nvGrpSpPr>
          <p:grpSpPr>
            <a:xfrm>
              <a:off x="19898871" y="1015797"/>
              <a:ext cx="3596172" cy="5113623"/>
              <a:chOff x="12572692" y="1103458"/>
              <a:chExt cx="3596172" cy="5113623"/>
            </a:xfrm>
          </p:grpSpPr>
          <p:sp>
            <p:nvSpPr>
              <p:cNvPr id="36" name="Inhaltsplatzhalter 2">
                <a:extLst>
                  <a:ext uri="{FF2B5EF4-FFF2-40B4-BE49-F238E27FC236}">
                    <a16:creationId xmlns:a16="http://schemas.microsoft.com/office/drawing/2014/main" id="{590C6E71-AA36-1DA6-CA9E-B92B7AA70FE5}"/>
                  </a:ext>
                </a:extLst>
              </p:cNvPr>
              <p:cNvSpPr txBox="1">
                <a:spLocks/>
              </p:cNvSpPr>
              <p:nvPr/>
            </p:nvSpPr>
            <p:spPr>
              <a:xfrm>
                <a:off x="13106092" y="1103458"/>
                <a:ext cx="2928937" cy="55697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Ūdens apsaimniekošana</a:t>
                </a:r>
              </a:p>
              <a:p>
                <a:endParaRPr lang="en-GB"/>
              </a:p>
              <a:p>
                <a:endParaRPr lang="en-GB"/>
              </a:p>
            </p:txBody>
          </p:sp>
          <p:sp>
            <p:nvSpPr>
              <p:cNvPr id="37" name="Inhaltsplatzhalter 2">
                <a:extLst>
                  <a:ext uri="{FF2B5EF4-FFF2-40B4-BE49-F238E27FC236}">
                    <a16:creationId xmlns:a16="http://schemas.microsoft.com/office/drawing/2014/main" id="{1C8871F7-F719-7FEB-9B6C-8D3CE216D0B1}"/>
                  </a:ext>
                </a:extLst>
              </p:cNvPr>
              <p:cNvSpPr txBox="1">
                <a:spLocks/>
              </p:cNvSpPr>
              <p:nvPr/>
            </p:nvSpPr>
            <p:spPr>
              <a:xfrm>
                <a:off x="12572692" y="1660429"/>
                <a:ext cx="3596172" cy="4556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Ūdens sateces baseins</a:t>
                </a:r>
              </a:p>
              <a:p>
                <a:r>
                  <a:rPr lang="en-GB"/>
                  <a:t>Efektīva ūdens izmantošana</a:t>
                </a:r>
              </a:p>
              <a:p>
                <a:r>
                  <a:rPr lang="en-GB"/>
                  <a:t>Laba apūdeņošanas prakse</a:t>
                </a:r>
              </a:p>
              <a:p>
                <a:r>
                  <a:rPr lang="en-GB"/>
                  <a:t>Ūdens patēriņa uzraudzība</a:t>
                </a:r>
              </a:p>
            </p:txBody>
          </p:sp>
        </p:grpSp>
        <p:pic>
          <p:nvPicPr>
            <p:cNvPr id="40" name="Graphic 39" descr="Watering Plant with solid fill">
              <a:extLst>
                <a:ext uri="{FF2B5EF4-FFF2-40B4-BE49-F238E27FC236}">
                  <a16:creationId xmlns:a16="http://schemas.microsoft.com/office/drawing/2014/main" id="{CD2BA02A-C6DE-1AC6-4AC7-AC92A42750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908154" y="937445"/>
              <a:ext cx="556971" cy="556971"/>
            </a:xfrm>
            <a:prstGeom prst="rect">
              <a:avLst/>
            </a:prstGeom>
          </p:spPr>
        </p:pic>
      </p:grpSp>
    </p:spTree>
    <p:extLst>
      <p:ext uri="{BB962C8B-B14F-4D97-AF65-F5344CB8AC3E}">
        <p14:creationId xmlns:p14="http://schemas.microsoft.com/office/powerpoint/2010/main" val="373247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87D3D-54D6-C4F3-8CA0-DBE28B9A47E0}"/>
              </a:ext>
            </a:extLst>
          </p:cNvPr>
          <p:cNvSpPr>
            <a:spLocks noGrp="1"/>
          </p:cNvSpPr>
          <p:nvPr>
            <p:ph type="title"/>
          </p:nvPr>
        </p:nvSpPr>
        <p:spPr/>
        <p:txBody>
          <a:bodyPr/>
          <a:lstStyle/>
          <a:p>
            <a:r>
              <a:rPr lang="en-GB"/>
              <a:t>Trīs piemēri no Vācijas</a:t>
            </a:r>
          </a:p>
        </p:txBody>
      </p:sp>
      <p:sp>
        <p:nvSpPr>
          <p:cNvPr id="3" name="Inhaltsplatzhalter 2">
            <a:extLst>
              <a:ext uri="{FF2B5EF4-FFF2-40B4-BE49-F238E27FC236}">
                <a16:creationId xmlns:a16="http://schemas.microsoft.com/office/drawing/2014/main" id="{488A56C1-0C69-C2E7-A1CB-221C27DE726D}"/>
              </a:ext>
            </a:extLst>
          </p:cNvPr>
          <p:cNvSpPr>
            <a:spLocks noGrp="1"/>
          </p:cNvSpPr>
          <p:nvPr>
            <p:ph sz="half" idx="1"/>
          </p:nvPr>
        </p:nvSpPr>
        <p:spPr>
          <a:xfrm>
            <a:off x="838199" y="1751430"/>
            <a:ext cx="10515599" cy="4351338"/>
          </a:xfrm>
        </p:spPr>
        <p:txBody>
          <a:bodyPr/>
          <a:lstStyle/>
          <a:p>
            <a:r>
              <a:rPr lang="en-US" dirty="0" err="1">
                <a:solidFill>
                  <a:schemeClr val="tx1"/>
                </a:solidFill>
              </a:rPr>
              <a:t>Mazināšana</a:t>
            </a:r>
            <a:r>
              <a:rPr lang="en-US" dirty="0">
                <a:solidFill>
                  <a:schemeClr val="tx1"/>
                </a:solidFill>
              </a:rPr>
              <a:t>: </a:t>
            </a:r>
            <a:r>
              <a:rPr lang="en-US" dirty="0" err="1">
                <a:solidFill>
                  <a:schemeClr val="tx1"/>
                </a:solidFill>
              </a:rPr>
              <a:t>Fosilā</a:t>
            </a:r>
            <a:r>
              <a:rPr lang="en-US" dirty="0">
                <a:solidFill>
                  <a:schemeClr val="tx1"/>
                </a:solidFill>
              </a:rPr>
              <a:t> </a:t>
            </a:r>
            <a:r>
              <a:rPr lang="en-US" dirty="0" err="1">
                <a:solidFill>
                  <a:schemeClr val="tx1"/>
                </a:solidFill>
              </a:rPr>
              <a:t>kurināmā</a:t>
            </a:r>
            <a:r>
              <a:rPr lang="en-US" dirty="0">
                <a:solidFill>
                  <a:schemeClr val="tx1"/>
                </a:solidFill>
              </a:rPr>
              <a:t> </a:t>
            </a:r>
            <a:r>
              <a:rPr lang="en-US" dirty="0" err="1">
                <a:solidFill>
                  <a:schemeClr val="tx1"/>
                </a:solidFill>
              </a:rPr>
              <a:t>samazināšana</a:t>
            </a:r>
            <a:endParaRPr lang="en-US" dirty="0">
              <a:solidFill>
                <a:schemeClr val="tx1"/>
              </a:solidFill>
            </a:endParaRPr>
          </a:p>
          <a:p>
            <a:r>
              <a:rPr lang="en-US" dirty="0">
                <a:solidFill>
                  <a:schemeClr val="tx1"/>
                </a:solidFill>
              </a:rPr>
              <a:t>S</a:t>
            </a:r>
            <a:r>
              <a:rPr lang="en-GB" dirty="0" err="1"/>
              <a:t>eku</a:t>
            </a:r>
            <a:r>
              <a:rPr lang="en-GB" dirty="0"/>
              <a:t> </a:t>
            </a:r>
            <a:r>
              <a:rPr lang="en-GB" dirty="0" err="1"/>
              <a:t>mazināšana</a:t>
            </a:r>
            <a:r>
              <a:rPr lang="en-GB" dirty="0"/>
              <a:t> + </a:t>
            </a:r>
            <a:r>
              <a:rPr lang="en-GB" dirty="0" err="1"/>
              <a:t>pielāgošanās</a:t>
            </a:r>
            <a:r>
              <a:rPr lang="en-GB" dirty="0"/>
              <a:t>: </a:t>
            </a:r>
          </a:p>
          <a:p>
            <a:pPr lvl="1"/>
            <a:r>
              <a:rPr lang="en-GB" sz="2400" dirty="0" err="1"/>
              <a:t>Tiešā</a:t>
            </a:r>
            <a:r>
              <a:rPr lang="en-GB" sz="2400" dirty="0"/>
              <a:t> </a:t>
            </a:r>
            <a:r>
              <a:rPr lang="en-GB" sz="2400" dirty="0" err="1"/>
              <a:t>sēja</a:t>
            </a:r>
            <a:r>
              <a:rPr lang="en-GB" sz="2400" dirty="0"/>
              <a:t>, </a:t>
            </a:r>
            <a:r>
              <a:rPr lang="en-GB" sz="2400" dirty="0" err="1"/>
              <a:t>starpkultūru</a:t>
            </a:r>
            <a:r>
              <a:rPr lang="en-GB" sz="2400" dirty="0"/>
              <a:t> </a:t>
            </a:r>
            <a:r>
              <a:rPr lang="en-GB" sz="2400" dirty="0" err="1"/>
              <a:t>audzēšana</a:t>
            </a:r>
            <a:endParaRPr lang="en-GB" sz="2400" dirty="0"/>
          </a:p>
          <a:p>
            <a:pPr lvl="1"/>
            <a:r>
              <a:rPr lang="en-GB" sz="2400" dirty="0" err="1"/>
              <a:t>Agromežsaimniecība</a:t>
            </a:r>
            <a:endParaRPr lang="en-GB" sz="2400" dirty="0"/>
          </a:p>
        </p:txBody>
      </p:sp>
      <p:sp>
        <p:nvSpPr>
          <p:cNvPr id="5" name="Foliennummernplatzhalter 4">
            <a:extLst>
              <a:ext uri="{FF2B5EF4-FFF2-40B4-BE49-F238E27FC236}">
                <a16:creationId xmlns:a16="http://schemas.microsoft.com/office/drawing/2014/main" id="{90329964-F7B1-5B09-D701-4CECBFC623A9}"/>
              </a:ext>
            </a:extLst>
          </p:cNvPr>
          <p:cNvSpPr>
            <a:spLocks noGrp="1"/>
          </p:cNvSpPr>
          <p:nvPr>
            <p:ph type="sldNum" sz="quarter" idx="18"/>
          </p:nvPr>
        </p:nvSpPr>
        <p:spPr/>
        <p:txBody>
          <a:bodyPr/>
          <a:lstStyle/>
          <a:p>
            <a:fld id="{306EF89F-549A-49C2-932B-1FBFFC84FC68}" type="slidenum">
              <a:rPr lang="en-GB" smtClean="0"/>
              <a:t>21</a:t>
            </a:fld>
            <a:endParaRPr lang="en-GB"/>
          </a:p>
        </p:txBody>
      </p:sp>
    </p:spTree>
    <p:extLst>
      <p:ext uri="{BB962C8B-B14F-4D97-AF65-F5344CB8AC3E}">
        <p14:creationId xmlns:p14="http://schemas.microsoft.com/office/powerpoint/2010/main" val="248627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p:txBody>
          <a:bodyPr vert="horz" lIns="91440" tIns="45720" rIns="91440" bIns="45720" rtlCol="0" anchor="b">
            <a:normAutofit/>
          </a:bodyPr>
          <a:lstStyle/>
          <a:p>
            <a:r>
              <a:rPr lang="en-US" dirty="0" err="1"/>
              <a:t>Mazināšana</a:t>
            </a:r>
            <a:r>
              <a:rPr lang="en-US" dirty="0"/>
              <a:t>: </a:t>
            </a:r>
            <a:r>
              <a:rPr lang="en-US" dirty="0" err="1"/>
              <a:t>Fosilā</a:t>
            </a:r>
            <a:r>
              <a:rPr lang="en-US" dirty="0"/>
              <a:t> </a:t>
            </a:r>
            <a:r>
              <a:rPr lang="en-US" dirty="0" err="1"/>
              <a:t>kurināmā</a:t>
            </a:r>
            <a:r>
              <a:rPr lang="en-US" dirty="0"/>
              <a:t> </a:t>
            </a:r>
            <a:r>
              <a:rPr lang="en-US" dirty="0" err="1"/>
              <a:t>samazināšana</a:t>
            </a:r>
            <a:endParaRPr lang="en-US" dirty="0"/>
          </a:p>
        </p:txBody>
      </p:sp>
      <p:sp>
        <p:nvSpPr>
          <p:cNvPr id="9" name="Text Placeholder 8">
            <a:extLst>
              <a:ext uri="{FF2B5EF4-FFF2-40B4-BE49-F238E27FC236}">
                <a16:creationId xmlns:a16="http://schemas.microsoft.com/office/drawing/2014/main" id="{B2B73B51-A659-5FD4-A26A-F459B5571FE4}"/>
              </a:ext>
            </a:extLst>
          </p:cNvPr>
          <p:cNvSpPr>
            <a:spLocks noGrp="1"/>
          </p:cNvSpPr>
          <p:nvPr>
            <p:ph type="body" sz="half" idx="2"/>
          </p:nvPr>
        </p:nvSpPr>
        <p:spPr/>
        <p:txBody>
          <a:bodyPr vert="horz" lIns="91440" tIns="45720" rIns="91440" bIns="45720" rtlCol="0">
            <a:normAutofit/>
          </a:bodyPr>
          <a:lstStyle/>
          <a:p>
            <a:r>
              <a:rPr lang="en-US" dirty="0" err="1"/>
              <a:t>Latvijā</a:t>
            </a:r>
            <a:r>
              <a:rPr lang="en-US" dirty="0"/>
              <a:t> </a:t>
            </a:r>
            <a:r>
              <a:rPr lang="en-US" dirty="0" err="1"/>
              <a:t>radīts</a:t>
            </a:r>
            <a:r>
              <a:rPr lang="en-US" dirty="0"/>
              <a:t> </a:t>
            </a:r>
            <a:r>
              <a:rPr lang="en-US" dirty="0" err="1"/>
              <a:t>nezāļu</a:t>
            </a:r>
            <a:r>
              <a:rPr lang="en-US" dirty="0"/>
              <a:t> </a:t>
            </a:r>
            <a:r>
              <a:rPr lang="en-US" dirty="0" err="1"/>
              <a:t>apkarošanas</a:t>
            </a:r>
            <a:r>
              <a:rPr lang="en-US" dirty="0"/>
              <a:t> robots</a:t>
            </a:r>
          </a:p>
          <a:p>
            <a:endParaRPr lang="en-US" dirty="0"/>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6"/>
          </p:nvPr>
        </p:nvSpPr>
        <p:spPr/>
        <p:txBody>
          <a:bodyPr vert="horz" lIns="91440" tIns="45720" rIns="91440" bIns="45720" rtlCol="0" anchor="ctr">
            <a:normAutofit/>
          </a:bodyPr>
          <a:lstStyle/>
          <a:p>
            <a:fld id="{306EF89F-549A-49C2-932B-1FBFFC84FC68}" type="slidenum">
              <a:rPr lang="en-US" smtClean="0"/>
              <a:pPr/>
              <a:t>22</a:t>
            </a:fld>
            <a:endParaRPr lang="en-US"/>
          </a:p>
        </p:txBody>
      </p:sp>
      <p:pic>
        <p:nvPicPr>
          <p:cNvPr id="3" name="Picture 2">
            <a:extLst>
              <a:ext uri="{FF2B5EF4-FFF2-40B4-BE49-F238E27FC236}">
                <a16:creationId xmlns:a16="http://schemas.microsoft.com/office/drawing/2014/main" id="{588AED82-D5D0-7409-6B86-9C7F997BCF6F}"/>
              </a:ext>
            </a:extLst>
          </p:cNvPr>
          <p:cNvPicPr>
            <a:picLocks noChangeAspect="1"/>
          </p:cNvPicPr>
          <p:nvPr/>
        </p:nvPicPr>
        <p:blipFill>
          <a:blip r:embed="rId2"/>
          <a:srcRect l="120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435AA029-21A7-F76C-895F-5F98CBDBD149}"/>
              </a:ext>
            </a:extLst>
          </p:cNvPr>
          <p:cNvSpPr txBox="1"/>
          <p:nvPr/>
        </p:nvSpPr>
        <p:spPr>
          <a:xfrm>
            <a:off x="6365612" y="6389628"/>
            <a:ext cx="4770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err="1">
                <a:solidFill>
                  <a:schemeClr val="bg1"/>
                </a:solidFill>
                <a:latin typeface="Century Gothic" panose="020B0502020202020204" pitchFamily="34" charset="0"/>
                <a:ea typeface="+mn-lt"/>
                <a:cs typeface="+mn-lt"/>
              </a:rPr>
              <a:t>foto</a:t>
            </a:r>
            <a:r>
              <a:rPr lang="en-US" sz="1000" dirty="0">
                <a:solidFill>
                  <a:schemeClr val="bg1"/>
                </a:solidFill>
                <a:latin typeface="Century Gothic" panose="020B0502020202020204" pitchFamily="34" charset="0"/>
                <a:ea typeface="+mn-lt"/>
                <a:cs typeface="+mn-lt"/>
              </a:rPr>
              <a:t> </a:t>
            </a:r>
            <a:r>
              <a:rPr lang="en-US" sz="1000" dirty="0" err="1">
                <a:solidFill>
                  <a:schemeClr val="bg1"/>
                </a:solidFill>
                <a:latin typeface="Century Gothic" panose="020B0502020202020204" pitchFamily="34" charset="0"/>
                <a:ea typeface="+mn-lt"/>
                <a:cs typeface="+mn-lt"/>
              </a:rPr>
              <a:t>autortiesības</a:t>
            </a:r>
            <a:r>
              <a:rPr lang="en-US" sz="1000" dirty="0">
                <a:solidFill>
                  <a:schemeClr val="bg1"/>
                </a:solidFill>
                <a:latin typeface="Century Gothic" panose="020B0502020202020204" pitchFamily="34" charset="0"/>
                <a:ea typeface="+mn-lt"/>
                <a:cs typeface="+mn-lt"/>
              </a:rPr>
              <a:t>: https://fruittechcentre.eu/lv/izdevuma-raksti/2024-11-25/latvija-radits-nezalu-apkarosanas-robots</a:t>
            </a:r>
            <a:endParaRPr lang="en-US" sz="1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7297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plant&#10;&#10;AI-generated content may be incorrect.">
            <a:extLst>
              <a:ext uri="{FF2B5EF4-FFF2-40B4-BE49-F238E27FC236}">
                <a16:creationId xmlns:a16="http://schemas.microsoft.com/office/drawing/2014/main" id="{1625B115-AF8A-C821-31CA-6936A631477A}"/>
              </a:ext>
            </a:extLst>
          </p:cNvPr>
          <p:cNvPicPr>
            <a:picLocks noChangeAspect="1"/>
          </p:cNvPicPr>
          <p:nvPr/>
        </p:nvPicPr>
        <p:blipFill>
          <a:blip r:embed="rId3"/>
          <a:srcRect t="21591" r="1" b="8756"/>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 name="Picture 2" descr="A group of people standing around a machine&#10;&#10;AI-generated content may be incorrect.">
            <a:extLst>
              <a:ext uri="{FF2B5EF4-FFF2-40B4-BE49-F238E27FC236}">
                <a16:creationId xmlns:a16="http://schemas.microsoft.com/office/drawing/2014/main" id="{F98FA005-466C-D85A-0485-A79DB1996642}"/>
              </a:ext>
            </a:extLst>
          </p:cNvPr>
          <p:cNvPicPr>
            <a:picLocks noChangeAspect="1"/>
          </p:cNvPicPr>
          <p:nvPr/>
        </p:nvPicPr>
        <p:blipFill>
          <a:blip r:embed="rId4"/>
          <a:srcRect l="9200" r="13" b="13"/>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Picture 6" descr="A field of green grass&#10;&#10;AI-generated content may be incorrect.">
            <a:extLst>
              <a:ext uri="{FF2B5EF4-FFF2-40B4-BE49-F238E27FC236}">
                <a16:creationId xmlns:a16="http://schemas.microsoft.com/office/drawing/2014/main" id="{1DFE40B0-7617-965B-8203-FDA1B02A8BAA}"/>
              </a:ext>
            </a:extLst>
          </p:cNvPr>
          <p:cNvPicPr>
            <a:picLocks noChangeAspect="1"/>
          </p:cNvPicPr>
          <p:nvPr/>
        </p:nvPicPr>
        <p:blipFill>
          <a:blip r:embed="rId5"/>
          <a:srcRect t="30742" r="-1" b="4684"/>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p:txBody>
          <a:bodyPr vert="horz" lIns="91440" tIns="45720" rIns="91440" bIns="45720" rtlCol="0" anchor="b">
            <a:normAutofit/>
          </a:bodyPr>
          <a:lstStyle/>
          <a:p>
            <a:r>
              <a:rPr lang="en-US" dirty="0"/>
              <a:t>Seku </a:t>
            </a:r>
            <a:r>
              <a:rPr lang="en-US" dirty="0" err="1"/>
              <a:t>mazināšana</a:t>
            </a:r>
            <a:r>
              <a:rPr lang="en-US" dirty="0"/>
              <a:t> un </a:t>
            </a:r>
            <a:r>
              <a:rPr lang="en-US" dirty="0" err="1"/>
              <a:t>pielāgošanās</a:t>
            </a:r>
            <a:endParaRPr lang="en-US" dirty="0"/>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sz="half" idx="2"/>
          </p:nvPr>
        </p:nvSpPr>
        <p:spPr/>
        <p:txBody>
          <a:bodyPr vert="horz" lIns="91440" tIns="45720" rIns="91440" bIns="45720" rtlCol="0">
            <a:normAutofit/>
          </a:bodyPr>
          <a:lstStyle/>
          <a:p>
            <a:r>
              <a:rPr lang="en-US"/>
              <a:t>Tiešā sēja Starpkultūru sēja</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6"/>
          </p:nvPr>
        </p:nvSpPr>
        <p:spPr/>
        <p:txBody>
          <a:bodyPr vert="horz" lIns="91440" tIns="45720" rIns="91440" bIns="45720" rtlCol="0" anchor="ctr">
            <a:normAutofit/>
          </a:bodyPr>
          <a:lstStyle/>
          <a:p>
            <a:fld id="{306EF89F-549A-49C2-932B-1FBFFC84FC68}" type="slidenum">
              <a:rPr lang="en-US"/>
              <a:pPr/>
              <a:t>23</a:t>
            </a:fld>
            <a:endParaRPr lang="en-US"/>
          </a:p>
        </p:txBody>
      </p:sp>
    </p:spTree>
    <p:extLst>
      <p:ext uri="{BB962C8B-B14F-4D97-AF65-F5344CB8AC3E}">
        <p14:creationId xmlns:p14="http://schemas.microsoft.com/office/powerpoint/2010/main" val="385450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Himmel, Gelände, Landwirtschaft enthält.&#10;&#10;KI-generierte Inhalte können fehlerhaft sein.">
            <a:extLst>
              <a:ext uri="{FF2B5EF4-FFF2-40B4-BE49-F238E27FC236}">
                <a16:creationId xmlns:a16="http://schemas.microsoft.com/office/drawing/2014/main" id="{A582F481-6B8A-0680-75FB-E66E9EE32E40}"/>
              </a:ext>
            </a:extLst>
          </p:cNvPr>
          <p:cNvPicPr>
            <a:picLocks noChangeAspect="1"/>
          </p:cNvPicPr>
          <p:nvPr/>
        </p:nvPicPr>
        <p:blipFill>
          <a:blip r:embed="rId3">
            <a:extLst>
              <a:ext uri="{28A0092B-C50C-407E-A947-70E740481C1C}">
                <a14:useLocalDpi xmlns:a14="http://schemas.microsoft.com/office/drawing/2010/main" val="0"/>
              </a:ext>
            </a:extLst>
          </a:blip>
          <a:srcRect t="19185" b="15552"/>
          <a:stretch/>
        </p:blipFill>
        <p:spPr>
          <a:xfrm>
            <a:off x="838199" y="2105537"/>
            <a:ext cx="9864000" cy="3621087"/>
          </a:xfrm>
          <a:prstGeom prst="rect">
            <a:avLst/>
          </a:prstGeom>
          <a:noFill/>
        </p:spPr>
      </p:pic>
      <p:sp>
        <p:nvSpPr>
          <p:cNvPr id="2" name="Titel 1">
            <a:extLst>
              <a:ext uri="{FF2B5EF4-FFF2-40B4-BE49-F238E27FC236}">
                <a16:creationId xmlns:a16="http://schemas.microsoft.com/office/drawing/2014/main" id="{92944765-230A-4554-8FE3-7FF683E0D925}"/>
              </a:ext>
            </a:extLst>
          </p:cNvPr>
          <p:cNvSpPr>
            <a:spLocks noGrp="1"/>
          </p:cNvSpPr>
          <p:nvPr>
            <p:ph type="title"/>
          </p:nvPr>
        </p:nvSpPr>
        <p:spPr>
          <a:xfrm>
            <a:off x="838200" y="329030"/>
            <a:ext cx="10515600" cy="823913"/>
          </a:xfrm>
        </p:spPr>
        <p:txBody>
          <a:bodyPr anchor="ctr">
            <a:normAutofit/>
          </a:bodyPr>
          <a:lstStyle/>
          <a:p>
            <a:r>
              <a:rPr lang="en-GB"/>
              <a:t>Seku mazināšana un pielāgošanās </a:t>
            </a:r>
          </a:p>
        </p:txBody>
      </p:sp>
      <p:sp>
        <p:nvSpPr>
          <p:cNvPr id="4" name="Textplatzhalter 3">
            <a:extLst>
              <a:ext uri="{FF2B5EF4-FFF2-40B4-BE49-F238E27FC236}">
                <a16:creationId xmlns:a16="http://schemas.microsoft.com/office/drawing/2014/main" id="{4F3A37DC-624C-4092-9FC6-E65D0A801DAB}"/>
              </a:ext>
            </a:extLst>
          </p:cNvPr>
          <p:cNvSpPr>
            <a:spLocks noGrp="1"/>
          </p:cNvSpPr>
          <p:nvPr>
            <p:ph type="body" idx="17"/>
          </p:nvPr>
        </p:nvSpPr>
        <p:spPr>
          <a:xfrm>
            <a:off x="838199" y="1217284"/>
            <a:ext cx="8951843" cy="411956"/>
          </a:xfrm>
          <a:noFill/>
        </p:spPr>
        <p:txBody>
          <a:bodyPr anchor="ctr">
            <a:normAutofit lnSpcReduction="10000"/>
          </a:bodyPr>
          <a:lstStyle/>
          <a:p>
            <a:r>
              <a:rPr lang="en-GB"/>
              <a:t>Agromežsaimniecība</a:t>
            </a:r>
          </a:p>
        </p:txBody>
      </p:sp>
      <p:sp>
        <p:nvSpPr>
          <p:cNvPr id="5" name="Foliennummernplatzhalter 4">
            <a:extLst>
              <a:ext uri="{FF2B5EF4-FFF2-40B4-BE49-F238E27FC236}">
                <a16:creationId xmlns:a16="http://schemas.microsoft.com/office/drawing/2014/main" id="{7BF31A9E-48D0-4D0D-8732-53DFC6ABC358}"/>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t>24</a:t>
            </a:fld>
            <a:endParaRPr lang="en-GB"/>
          </a:p>
        </p:txBody>
      </p:sp>
    </p:spTree>
    <p:extLst>
      <p:ext uri="{BB962C8B-B14F-4D97-AF65-F5344CB8AC3E}">
        <p14:creationId xmlns:p14="http://schemas.microsoft.com/office/powerpoint/2010/main" val="1461826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EE9F28-3B4D-E13B-9D49-11A08F3C02B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06EF89F-549A-49C2-932B-1FBFFC84FC68}" type="slidenum">
              <a:rPr lang="en-GB" smtClean="0"/>
              <a:t>25</a:t>
            </a:fld>
            <a:endParaRPr lang="en-GB"/>
          </a:p>
        </p:txBody>
      </p:sp>
      <p:sp>
        <p:nvSpPr>
          <p:cNvPr id="2" name="Titel 1">
            <a:extLst>
              <a:ext uri="{FF2B5EF4-FFF2-40B4-BE49-F238E27FC236}">
                <a16:creationId xmlns:a16="http://schemas.microsoft.com/office/drawing/2014/main" id="{72AD1051-94A6-72FB-5987-280BAC617250}"/>
              </a:ext>
            </a:extLst>
          </p:cNvPr>
          <p:cNvSpPr>
            <a:spLocks noGrp="1"/>
          </p:cNvSpPr>
          <p:nvPr>
            <p:ph type="title"/>
          </p:nvPr>
        </p:nvSpPr>
        <p:spPr>
          <a:xfrm>
            <a:off x="623888" y="412295"/>
            <a:ext cx="9864000" cy="576000"/>
          </a:xfrm>
        </p:spPr>
        <p:txBody>
          <a:bodyPr anchor="ctr">
            <a:normAutofit/>
          </a:bodyPr>
          <a:lstStyle/>
          <a:p>
            <a:r>
              <a:rPr lang="en-GB" sz="3300"/>
              <a:t>Kā atrast papildu informāciju par labāko praksi</a:t>
            </a:r>
          </a:p>
        </p:txBody>
      </p:sp>
      <p:sp>
        <p:nvSpPr>
          <p:cNvPr id="3" name="Inhaltsplatzhalter 2">
            <a:extLst>
              <a:ext uri="{FF2B5EF4-FFF2-40B4-BE49-F238E27FC236}">
                <a16:creationId xmlns:a16="http://schemas.microsoft.com/office/drawing/2014/main" id="{CA1EA22E-7BE5-27A3-F331-038AB0BC0179}"/>
              </a:ext>
            </a:extLst>
          </p:cNvPr>
          <p:cNvSpPr>
            <a:spLocks noGrp="1"/>
          </p:cNvSpPr>
          <p:nvPr>
            <p:ph type="body" sz="quarter" idx="13"/>
          </p:nvPr>
        </p:nvSpPr>
        <p:spPr>
          <a:xfrm>
            <a:off x="1163637" y="1034298"/>
            <a:ext cx="9864725" cy="419100"/>
          </a:xfrm>
        </p:spPr>
        <p:txBody>
          <a:bodyPr vert="horz" lIns="0" tIns="45720" rIns="91440" bIns="45720" rtlCol="0" anchor="t">
            <a:normAutofit/>
          </a:bodyPr>
          <a:lstStyle/>
          <a:p>
            <a:r>
              <a:rPr lang="en-GB" sz="1800">
                <a:solidFill>
                  <a:srgbClr val="D3785D"/>
                </a:solidFill>
                <a:latin typeface="Century Gothic"/>
                <a:hlinkClick r:id="rId2">
                  <a:extLst>
                    <a:ext uri="{A12FA001-AC4F-418D-AE19-62706E023703}">
                      <ahyp:hlinkClr xmlns:ahyp="http://schemas.microsoft.com/office/drawing/2018/hyperlinkcolor" val="tx"/>
                    </a:ext>
                  </a:extLst>
                </a:hlinkClick>
              </a:rPr>
              <a:t>https://organic-farmknowledge.org/about/collaborating-partners/organicclimatenet </a:t>
            </a:r>
            <a:endParaRPr lang="en-GB" sz="1800">
              <a:solidFill>
                <a:srgbClr val="D3785D"/>
              </a:solidFill>
            </a:endParaRPr>
          </a:p>
        </p:txBody>
      </p:sp>
      <p:grpSp>
        <p:nvGrpSpPr>
          <p:cNvPr id="22" name="Group 21">
            <a:extLst>
              <a:ext uri="{FF2B5EF4-FFF2-40B4-BE49-F238E27FC236}">
                <a16:creationId xmlns:a16="http://schemas.microsoft.com/office/drawing/2014/main" id="{666046E7-F96A-A622-88B3-913B0B905069}"/>
              </a:ext>
            </a:extLst>
          </p:cNvPr>
          <p:cNvGrpSpPr/>
          <p:nvPr/>
        </p:nvGrpSpPr>
        <p:grpSpPr>
          <a:xfrm>
            <a:off x="623888" y="1442358"/>
            <a:ext cx="10165419" cy="18148892"/>
            <a:chOff x="872610" y="0"/>
            <a:chExt cx="10165419" cy="18148892"/>
          </a:xfrm>
        </p:grpSpPr>
        <p:pic>
          <p:nvPicPr>
            <p:cNvPr id="17" name="Picture 16">
              <a:extLst>
                <a:ext uri="{FF2B5EF4-FFF2-40B4-BE49-F238E27FC236}">
                  <a16:creationId xmlns:a16="http://schemas.microsoft.com/office/drawing/2014/main" id="{C12E99A4-FC58-7AEA-EB8E-370DAB5CF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95" y="0"/>
              <a:ext cx="7772400" cy="5357738"/>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184DA37F-FD56-2598-05B5-A5BCAD29B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0" y="5401098"/>
              <a:ext cx="10165419" cy="7332119"/>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EBB2FF6C-C9EB-F808-DAD5-BED09393061B}"/>
                </a:ext>
              </a:extLst>
            </p:cNvPr>
            <p:cNvPicPr>
              <a:picLocks noChangeAspect="1"/>
            </p:cNvPicPr>
            <p:nvPr/>
          </p:nvPicPr>
          <p:blipFill>
            <a:blip r:embed="rId5">
              <a:extLst>
                <a:ext uri="{28A0092B-C50C-407E-A947-70E740481C1C}">
                  <a14:useLocalDpi xmlns:a14="http://schemas.microsoft.com/office/drawing/2010/main" val="0"/>
                </a:ext>
              </a:extLst>
            </a:blip>
            <a:srcRect t="15106"/>
            <a:stretch/>
          </p:blipFill>
          <p:spPr>
            <a:xfrm>
              <a:off x="1107040" y="12733217"/>
              <a:ext cx="7772400" cy="5415675"/>
            </a:xfrm>
            <a:prstGeom prst="rect">
              <a:avLst/>
            </a:prstGeom>
          </p:spPr>
        </p:pic>
      </p:grpSp>
      <p:pic>
        <p:nvPicPr>
          <p:cNvPr id="33" name="Graphic 32" descr="Link with solid fill">
            <a:extLst>
              <a:ext uri="{FF2B5EF4-FFF2-40B4-BE49-F238E27FC236}">
                <a16:creationId xmlns:a16="http://schemas.microsoft.com/office/drawing/2014/main" id="{069DC6E3-5D74-0845-2C2C-58369137C3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536" y="914087"/>
            <a:ext cx="528271" cy="528271"/>
          </a:xfrm>
          <a:prstGeom prst="rect">
            <a:avLst/>
          </a:prstGeom>
        </p:spPr>
      </p:pic>
    </p:spTree>
    <p:extLst>
      <p:ext uri="{BB962C8B-B14F-4D97-AF65-F5344CB8AC3E}">
        <p14:creationId xmlns:p14="http://schemas.microsoft.com/office/powerpoint/2010/main" val="1692699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EC33-CA7F-B7A2-05E3-7EF099B796B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92FAE8C-DEEE-C34B-1F76-90A0430265E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06EF89F-549A-49C2-932B-1FBFFC84FC68}" type="slidenum">
              <a:rPr lang="en-GB" smtClean="0"/>
              <a:t>26</a:t>
            </a:fld>
            <a:endParaRPr lang="en-GB"/>
          </a:p>
        </p:txBody>
      </p:sp>
      <p:sp>
        <p:nvSpPr>
          <p:cNvPr id="2" name="Titel 1">
            <a:extLst>
              <a:ext uri="{FF2B5EF4-FFF2-40B4-BE49-F238E27FC236}">
                <a16:creationId xmlns:a16="http://schemas.microsoft.com/office/drawing/2014/main" id="{C887E290-E5B8-D3BD-EF92-368E8254EF6C}"/>
              </a:ext>
            </a:extLst>
          </p:cNvPr>
          <p:cNvSpPr>
            <a:spLocks noGrp="1"/>
          </p:cNvSpPr>
          <p:nvPr>
            <p:ph type="title"/>
          </p:nvPr>
        </p:nvSpPr>
        <p:spPr>
          <a:xfrm>
            <a:off x="623888" y="412295"/>
            <a:ext cx="9864000" cy="576000"/>
          </a:xfrm>
        </p:spPr>
        <p:txBody>
          <a:bodyPr anchor="ctr">
            <a:normAutofit/>
          </a:bodyPr>
          <a:lstStyle/>
          <a:p>
            <a:r>
              <a:rPr lang="en-GB" sz="3300"/>
              <a:t>Kā atrast papildu informāciju par labāko praksi</a:t>
            </a:r>
          </a:p>
        </p:txBody>
      </p:sp>
      <p:sp>
        <p:nvSpPr>
          <p:cNvPr id="3" name="Inhaltsplatzhalter 2">
            <a:extLst>
              <a:ext uri="{FF2B5EF4-FFF2-40B4-BE49-F238E27FC236}">
                <a16:creationId xmlns:a16="http://schemas.microsoft.com/office/drawing/2014/main" id="{8A3DD4B3-2EA3-C9B5-02FC-C79A5592DA76}"/>
              </a:ext>
            </a:extLst>
          </p:cNvPr>
          <p:cNvSpPr>
            <a:spLocks noGrp="1"/>
          </p:cNvSpPr>
          <p:nvPr>
            <p:ph type="body" sz="quarter" idx="13"/>
          </p:nvPr>
        </p:nvSpPr>
        <p:spPr>
          <a:xfrm>
            <a:off x="623888" y="1023258"/>
            <a:ext cx="9864725" cy="419100"/>
          </a:xfrm>
        </p:spPr>
        <p:txBody>
          <a:bodyPr vert="horz" lIns="0" tIns="45720" rIns="91440" bIns="45720" rtlCol="0" anchor="t">
            <a:normAutofit fontScale="77500" lnSpcReduction="20000"/>
          </a:bodyPr>
          <a:lstStyle/>
          <a:p>
            <a:r>
              <a:rPr lang="en-GB" sz="2200">
                <a:latin typeface="Century Gothic"/>
                <a:hlinkClick r:id="rId2"/>
              </a:rPr>
              <a:t>https://organic-farmknowledge.org/about/collaborating-partners/organicclimatenet </a:t>
            </a:r>
            <a:endParaRPr lang="en-GB"/>
          </a:p>
        </p:txBody>
      </p:sp>
      <p:sp>
        <p:nvSpPr>
          <p:cNvPr id="4" name="Rectangle 3">
            <a:extLst>
              <a:ext uri="{FF2B5EF4-FFF2-40B4-BE49-F238E27FC236}">
                <a16:creationId xmlns:a16="http://schemas.microsoft.com/office/drawing/2014/main" id="{C3E1E23E-C419-2054-C99F-217B2B322998}"/>
              </a:ext>
            </a:extLst>
          </p:cNvPr>
          <p:cNvSpPr/>
          <p:nvPr/>
        </p:nvSpPr>
        <p:spPr>
          <a:xfrm>
            <a:off x="623888" y="139485"/>
            <a:ext cx="10729912" cy="7144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88653FCD-C70C-05A7-0374-6FB794BCC65F}"/>
              </a:ext>
            </a:extLst>
          </p:cNvPr>
          <p:cNvGrpSpPr/>
          <p:nvPr/>
        </p:nvGrpSpPr>
        <p:grpSpPr>
          <a:xfrm>
            <a:off x="623888" y="1442358"/>
            <a:ext cx="10165419" cy="18148892"/>
            <a:chOff x="872610" y="0"/>
            <a:chExt cx="10165419" cy="18148892"/>
          </a:xfrm>
        </p:grpSpPr>
        <p:pic>
          <p:nvPicPr>
            <p:cNvPr id="17" name="Picture 16">
              <a:extLst>
                <a:ext uri="{FF2B5EF4-FFF2-40B4-BE49-F238E27FC236}">
                  <a16:creationId xmlns:a16="http://schemas.microsoft.com/office/drawing/2014/main" id="{EB7C22E6-DF23-1807-58BB-DD96EEFE4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95" y="0"/>
              <a:ext cx="7772400" cy="5357738"/>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072270F7-AD2F-E18F-F6D4-E443A366E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0" y="5401098"/>
              <a:ext cx="10165419" cy="7332119"/>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A82EA632-C1DC-79F5-1EFE-811C7FBACC92}"/>
                </a:ext>
              </a:extLst>
            </p:cNvPr>
            <p:cNvPicPr>
              <a:picLocks noChangeAspect="1"/>
            </p:cNvPicPr>
            <p:nvPr/>
          </p:nvPicPr>
          <p:blipFill>
            <a:blip r:embed="rId5">
              <a:extLst>
                <a:ext uri="{28A0092B-C50C-407E-A947-70E740481C1C}">
                  <a14:useLocalDpi xmlns:a14="http://schemas.microsoft.com/office/drawing/2010/main" val="0"/>
                </a:ext>
              </a:extLst>
            </a:blip>
            <a:srcRect t="15106"/>
            <a:stretch/>
          </p:blipFill>
          <p:spPr>
            <a:xfrm>
              <a:off x="1107040" y="12733217"/>
              <a:ext cx="7772400" cy="5415675"/>
            </a:xfrm>
            <a:prstGeom prst="rect">
              <a:avLst/>
            </a:prstGeom>
          </p:spPr>
        </p:pic>
      </p:grpSp>
      <p:sp>
        <p:nvSpPr>
          <p:cNvPr id="27" name="Oval Callout 26">
            <a:extLst>
              <a:ext uri="{FF2B5EF4-FFF2-40B4-BE49-F238E27FC236}">
                <a16:creationId xmlns:a16="http://schemas.microsoft.com/office/drawing/2014/main" id="{64679666-A0E3-33C2-1D2E-4E4F4239AC55}"/>
              </a:ext>
            </a:extLst>
          </p:cNvPr>
          <p:cNvSpPr/>
          <p:nvPr/>
        </p:nvSpPr>
        <p:spPr>
          <a:xfrm>
            <a:off x="6499481" y="3140539"/>
            <a:ext cx="4291584" cy="2454158"/>
          </a:xfrm>
          <a:prstGeom prst="wedgeEllipseCallout">
            <a:avLst/>
          </a:prstGeom>
          <a:solidFill>
            <a:srgbClr val="D378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Century Gothic"/>
              </a:rPr>
              <a:t>~70 </a:t>
            </a:r>
            <a:r>
              <a:rPr lang="en-GB" b="1" i="0" u="none" strike="noStrike" dirty="0" err="1">
                <a:solidFill>
                  <a:schemeClr val="bg1"/>
                </a:solidFill>
                <a:effectLst/>
                <a:latin typeface="Century Gothic"/>
              </a:rPr>
              <a:t>zināšanu</a:t>
            </a:r>
            <a:r>
              <a:rPr lang="en-GB" b="1" i="0" u="none" strike="noStrike" dirty="0">
                <a:solidFill>
                  <a:schemeClr val="bg1"/>
                </a:solidFill>
                <a:effectLst/>
                <a:latin typeface="Century Gothic"/>
              </a:rPr>
              <a:t> </a:t>
            </a:r>
            <a:r>
              <a:rPr lang="en-GB" b="1" i="0" u="none" strike="noStrike" dirty="0" err="1">
                <a:solidFill>
                  <a:schemeClr val="bg1"/>
                </a:solidFill>
                <a:effectLst/>
                <a:latin typeface="Century Gothic"/>
              </a:rPr>
              <a:t>materiāli</a:t>
            </a:r>
            <a:r>
              <a:rPr lang="en-GB" b="1" i="0" u="none" strike="noStrike" dirty="0">
                <a:solidFill>
                  <a:schemeClr val="bg1"/>
                </a:solidFill>
                <a:effectLst/>
                <a:latin typeface="Century Gothic"/>
              </a:rPr>
              <a:t> par </a:t>
            </a:r>
            <a:r>
              <a:rPr lang="en-GB" b="1" i="0" u="none" strike="noStrike" dirty="0" err="1">
                <a:solidFill>
                  <a:schemeClr val="bg1"/>
                </a:solidFill>
                <a:effectLst/>
                <a:latin typeface="Century Gothic"/>
              </a:rPr>
              <a:t>bioloģiskās</a:t>
            </a:r>
            <a:r>
              <a:rPr lang="en-GB" b="1" i="0" u="none" strike="noStrike" dirty="0">
                <a:solidFill>
                  <a:schemeClr val="bg1"/>
                </a:solidFill>
                <a:effectLst/>
                <a:latin typeface="Century Gothic"/>
              </a:rPr>
              <a:t> </a:t>
            </a:r>
            <a:r>
              <a:rPr lang="en-GB" b="1" dirty="0" err="1">
                <a:solidFill>
                  <a:schemeClr val="bg1"/>
                </a:solidFill>
                <a:latin typeface="Century Gothic"/>
              </a:rPr>
              <a:t>klimatviedās</a:t>
            </a:r>
            <a:r>
              <a:rPr lang="en-GB" b="1" dirty="0">
                <a:solidFill>
                  <a:schemeClr val="bg1"/>
                </a:solidFill>
                <a:latin typeface="Century Gothic"/>
              </a:rPr>
              <a:t> </a:t>
            </a:r>
            <a:r>
              <a:rPr lang="en-GB" b="1" dirty="0" err="1">
                <a:solidFill>
                  <a:schemeClr val="bg1"/>
                </a:solidFill>
                <a:latin typeface="Century Gothic"/>
              </a:rPr>
              <a:t>lauksaimniecības</a:t>
            </a:r>
            <a:r>
              <a:rPr lang="en-GB" b="1" i="0" u="none" strike="noStrike" dirty="0">
                <a:solidFill>
                  <a:schemeClr val="bg1"/>
                </a:solidFill>
                <a:effectLst/>
                <a:latin typeface="Century Gothic"/>
              </a:rPr>
              <a:t> </a:t>
            </a:r>
            <a:r>
              <a:rPr lang="en-GB" b="1" i="0" u="none" strike="noStrike" dirty="0" err="1">
                <a:solidFill>
                  <a:schemeClr val="bg1"/>
                </a:solidFill>
                <a:effectLst/>
                <a:latin typeface="Century Gothic"/>
              </a:rPr>
              <a:t>praksi</a:t>
            </a:r>
            <a:r>
              <a:rPr lang="en-GB" b="1" i="0" u="none" strike="noStrike" dirty="0">
                <a:solidFill>
                  <a:schemeClr val="bg1"/>
                </a:solidFill>
                <a:effectLst/>
                <a:latin typeface="Century Gothic"/>
              </a:rPr>
              <a:t> </a:t>
            </a:r>
            <a:r>
              <a:rPr lang="en-GB" b="1" i="0" u="none" strike="noStrike" dirty="0" err="1">
                <a:solidFill>
                  <a:schemeClr val="bg1"/>
                </a:solidFill>
                <a:effectLst/>
                <a:latin typeface="Century Gothic"/>
              </a:rPr>
              <a:t>dažādās</a:t>
            </a:r>
            <a:r>
              <a:rPr lang="en-GB" b="1" i="0" u="none" strike="noStrike" dirty="0">
                <a:solidFill>
                  <a:schemeClr val="bg1"/>
                </a:solidFill>
                <a:effectLst/>
                <a:latin typeface="Century Gothic"/>
              </a:rPr>
              <a:t> </a:t>
            </a:r>
            <a:r>
              <a:rPr lang="en-GB" b="1" i="0" u="none" strike="noStrike" dirty="0" err="1">
                <a:solidFill>
                  <a:schemeClr val="bg1"/>
                </a:solidFill>
                <a:effectLst/>
                <a:latin typeface="Century Gothic"/>
              </a:rPr>
              <a:t>Eiropas</a:t>
            </a:r>
            <a:r>
              <a:rPr lang="en-GB" b="1" i="0" u="none" strike="noStrike" dirty="0">
                <a:solidFill>
                  <a:schemeClr val="bg1"/>
                </a:solidFill>
                <a:effectLst/>
                <a:latin typeface="Century Gothic"/>
              </a:rPr>
              <a:t> </a:t>
            </a:r>
            <a:r>
              <a:rPr lang="en-GB" b="1" i="0" u="none" strike="noStrike" dirty="0" err="1">
                <a:solidFill>
                  <a:schemeClr val="bg1"/>
                </a:solidFill>
                <a:effectLst/>
                <a:latin typeface="Century Gothic"/>
              </a:rPr>
              <a:t>valodās</a:t>
            </a:r>
            <a:r>
              <a:rPr lang="en-GB" b="1" i="0" u="none" strike="noStrike" dirty="0">
                <a:solidFill>
                  <a:schemeClr val="bg1"/>
                </a:solidFill>
                <a:effectLst/>
                <a:latin typeface="Century Gothic"/>
              </a:rPr>
              <a:t>.</a:t>
            </a:r>
          </a:p>
        </p:txBody>
      </p:sp>
    </p:spTree>
    <p:extLst>
      <p:ext uri="{BB962C8B-B14F-4D97-AF65-F5344CB8AC3E}">
        <p14:creationId xmlns:p14="http://schemas.microsoft.com/office/powerpoint/2010/main" val="40369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500"/>
                                  </p:stCondLst>
                                  <p:childTnLst>
                                    <p:animMotion origin="layout" path="M 1.25E-6 -4.81481E-6 L -0.00925 -1.38935 " pathEditMode="relative" rAng="0" ptsTypes="AA">
                                      <p:cBhvr>
                                        <p:cTn id="6" dur="2000" fill="hold"/>
                                        <p:tgtEl>
                                          <p:spTgt spid="22"/>
                                        </p:tgtEl>
                                        <p:attrNameLst>
                                          <p:attrName>ppt_x</p:attrName>
                                          <p:attrName>ppt_y</p:attrName>
                                        </p:attrNameLst>
                                      </p:cBhvr>
                                      <p:rCtr x="-469" y="-6946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F527A4-D7C6-7260-5F8E-C6B777056ED9}"/>
              </a:ext>
            </a:extLst>
          </p:cNvPr>
          <p:cNvSpPr>
            <a:spLocks noGrp="1"/>
          </p:cNvSpPr>
          <p:nvPr>
            <p:ph type="sldNum" sz="quarter" idx="16"/>
          </p:nvPr>
        </p:nvSpPr>
        <p:spPr/>
        <p:txBody>
          <a:bodyPr/>
          <a:lstStyle/>
          <a:p>
            <a:fld id="{B8C74871-A284-4AA3-B12A-BBE28781DF4B}" type="slidenum">
              <a:rPr lang="de-DE" smtClean="0"/>
              <a:t>27</a:t>
            </a:fld>
            <a:endParaRPr lang="de-DE"/>
          </a:p>
        </p:txBody>
      </p:sp>
      <p:pic>
        <p:nvPicPr>
          <p:cNvPr id="6" name="Picture 5">
            <a:extLst>
              <a:ext uri="{FF2B5EF4-FFF2-40B4-BE49-F238E27FC236}">
                <a16:creationId xmlns:a16="http://schemas.microsoft.com/office/drawing/2014/main" id="{7D05AA5D-8945-E437-FA6A-F31380A41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0"/>
            <a:ext cx="10414660" cy="6922736"/>
          </a:xfrm>
          <a:prstGeom prst="rect">
            <a:avLst/>
          </a:prstGeom>
        </p:spPr>
      </p:pic>
    </p:spTree>
    <p:extLst>
      <p:ext uri="{BB962C8B-B14F-4D97-AF65-F5344CB8AC3E}">
        <p14:creationId xmlns:p14="http://schemas.microsoft.com/office/powerpoint/2010/main" val="35937630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t>Secinājumi</a:t>
            </a:r>
          </a:p>
        </p:txBody>
      </p:sp>
      <p:sp>
        <p:nvSpPr>
          <p:cNvPr id="9" name="Content Placeholder 8">
            <a:extLst>
              <a:ext uri="{FF2B5EF4-FFF2-40B4-BE49-F238E27FC236}">
                <a16:creationId xmlns:a16="http://schemas.microsoft.com/office/drawing/2014/main" id="{623FB4B4-6474-0ADF-7B73-6F15CA211F04}"/>
              </a:ext>
            </a:extLst>
          </p:cNvPr>
          <p:cNvSpPr>
            <a:spLocks noGrp="1"/>
          </p:cNvSpPr>
          <p:nvPr>
            <p:ph sz="half" idx="1"/>
          </p:nvPr>
        </p:nvSpPr>
        <p:spPr/>
        <p:txBody>
          <a:bodyPr/>
          <a:lstStyle/>
          <a:p>
            <a:pPr marL="457200" indent="-457200">
              <a:buFont typeface="Arial" panose="020B0604020202020204" pitchFamily="34" charset="0"/>
              <a:buChar char="•"/>
            </a:pPr>
            <a:r>
              <a:rPr lang="en-GB"/>
              <a:t>No ekoloģiskā viedokļa bioloģiskajai lauksaimniecībai ir liels potenciāls veicināt klimata risinājumu izstrādi.</a:t>
            </a:r>
          </a:p>
          <a:p>
            <a:pPr marL="457200" indent="-457200">
              <a:buFont typeface="Arial" panose="020B0604020202020204" pitchFamily="34" charset="0"/>
              <a:buChar char="•"/>
            </a:pPr>
            <a:r>
              <a:rPr lang="en-GB"/>
              <a:t>Pastāv ietekmes mazināšanas potenciāls... bet salīdzinoši ierobežots.</a:t>
            </a:r>
          </a:p>
          <a:p>
            <a:pPr marL="457200" indent="-457200">
              <a:buFont typeface="Arial" panose="020B0604020202020204" pitchFamily="34" charset="0"/>
              <a:buChar char="•"/>
            </a:pPr>
            <a:r>
              <a:rPr lang="en-GB"/>
              <a:t>Tam ir pielāgošanās priekšrocības</a:t>
            </a:r>
          </a:p>
          <a:p>
            <a:pPr marL="457200" indent="-457200">
              <a:buFont typeface="Arial" panose="020B0604020202020204" pitchFamily="34" charset="0"/>
              <a:buChar char="•"/>
            </a:pPr>
            <a:r>
              <a:rPr lang="en-GB"/>
              <a:t>Praksi var optimizēt, lai palīdzētu lauksaimniekiem pielāgoties klimata pārmaiņu radītajām problēmām vidējā un ilgtermiņā.</a:t>
            </a:r>
          </a:p>
          <a:p>
            <a:pPr marL="457200" indent="-457200">
              <a:buFont typeface="Arial" panose="020B0604020202020204" pitchFamily="34" charset="0"/>
              <a:buChar char="•"/>
            </a:pPr>
            <a:r>
              <a:rPr lang="en-GB"/>
              <a:t>Apsveriet kompromisus starp ražas līmeni un ražas stabilitāti.</a:t>
            </a:r>
          </a:p>
        </p:txBody>
      </p:sp>
      <p:sp>
        <p:nvSpPr>
          <p:cNvPr id="8" name="Inhaltsplatzhalter 2">
            <a:extLst>
              <a:ext uri="{FF2B5EF4-FFF2-40B4-BE49-F238E27FC236}">
                <a16:creationId xmlns:a16="http://schemas.microsoft.com/office/drawing/2014/main" id="{4030321D-75BD-4027-84FD-081644371060}"/>
              </a:ext>
            </a:extLst>
          </p:cNvPr>
          <p:cNvSpPr>
            <a:spLocks noGrp="1"/>
          </p:cNvSpPr>
          <p:nvPr>
            <p:ph type="body" idx="17"/>
          </p:nvPr>
        </p:nvSpPr>
        <p:spPr>
          <a:xfrm>
            <a:off x="838199" y="1063855"/>
            <a:ext cx="10026113" cy="411956"/>
          </a:xfrm>
        </p:spPr>
        <p:txBody>
          <a:bodyPr>
            <a:normAutofit fontScale="70000" lnSpcReduction="20000"/>
          </a:bodyPr>
          <a:lstStyle/>
          <a:p>
            <a:r>
              <a:rPr lang="en-GB"/>
              <a:t>Bioloģiskās lauksaimniecības loma klimata pārmaiņu mazināšanā un pielāgošanā tām</a:t>
            </a:r>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t>28</a:t>
            </a:fld>
            <a:endParaRPr lang="en-GB"/>
          </a:p>
        </p:txBody>
      </p:sp>
    </p:spTree>
    <p:extLst>
      <p:ext uri="{BB962C8B-B14F-4D97-AF65-F5344CB8AC3E}">
        <p14:creationId xmlns:p14="http://schemas.microsoft.com/office/powerpoint/2010/main" val="2057842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0F74FC-112D-4BF7-5811-05B0E3FA181C}"/>
              </a:ext>
            </a:extLst>
          </p:cNvPr>
          <p:cNvSpPr>
            <a:spLocks noGrp="1"/>
          </p:cNvSpPr>
          <p:nvPr>
            <p:ph type="title"/>
          </p:nvPr>
        </p:nvSpPr>
        <p:spPr>
          <a:xfrm>
            <a:off x="836612" y="1766831"/>
            <a:ext cx="3932237" cy="883379"/>
          </a:xfrm>
        </p:spPr>
        <p:txBody>
          <a:bodyPr>
            <a:normAutofit fontScale="90000"/>
          </a:bodyPr>
          <a:lstStyle/>
          <a:p>
            <a:r>
              <a:rPr lang="en-GB"/>
              <a:t>Problēmas ir daudzas.</a:t>
            </a:r>
            <a:endParaRPr lang="en-GB" sz="2700"/>
          </a:p>
        </p:txBody>
      </p:sp>
      <p:sp>
        <p:nvSpPr>
          <p:cNvPr id="8" name="Picture Placeholder 7">
            <a:extLst>
              <a:ext uri="{FF2B5EF4-FFF2-40B4-BE49-F238E27FC236}">
                <a16:creationId xmlns:a16="http://schemas.microsoft.com/office/drawing/2014/main" id="{94E3A5A2-6F35-C727-E3C1-5D19A20451E8}"/>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2E8BFF99-EF83-479B-942A-801848ED5F80}"/>
              </a:ext>
            </a:extLst>
          </p:cNvPr>
          <p:cNvSpPr>
            <a:spLocks noGrp="1"/>
          </p:cNvSpPr>
          <p:nvPr>
            <p:ph type="body" sz="half" idx="2"/>
          </p:nvPr>
        </p:nvSpPr>
        <p:spPr>
          <a:xfrm>
            <a:off x="839789" y="2964052"/>
            <a:ext cx="3344754" cy="2099388"/>
          </a:xfrm>
        </p:spPr>
        <p:txBody>
          <a:bodyPr>
            <a:normAutofit/>
          </a:bodyPr>
          <a:lstStyle/>
          <a:p>
            <a:r>
              <a:rPr lang="en-GB" sz="2400"/>
              <a:t>Lai izvairītos no tuneļredzes, ņemiet vērā visu sistēmu, izvēloties saimniecībai piemērotu praksi.</a:t>
            </a:r>
          </a:p>
        </p:txBody>
      </p:sp>
      <p:sp>
        <p:nvSpPr>
          <p:cNvPr id="12" name="Foliennummernplatzhalter 11">
            <a:extLst>
              <a:ext uri="{FF2B5EF4-FFF2-40B4-BE49-F238E27FC236}">
                <a16:creationId xmlns:a16="http://schemas.microsoft.com/office/drawing/2014/main" id="{41137EF3-C6CB-5F10-ACCE-10FD259BD12E}"/>
              </a:ext>
            </a:extLst>
          </p:cNvPr>
          <p:cNvSpPr>
            <a:spLocks noGrp="1"/>
          </p:cNvSpPr>
          <p:nvPr>
            <p:ph type="sldNum" sz="quarter" idx="16"/>
          </p:nvPr>
        </p:nvSpPr>
        <p:spPr/>
        <p:txBody>
          <a:bodyPr/>
          <a:lstStyle/>
          <a:p>
            <a:pPr algn="ctr" rtl="0"/>
            <a:fld id="{FAEF9944-A4F6-4C59-AEBD-678D6480B8EA}" type="slidenum">
              <a:rPr lang="en-GB" noProof="0" smtClean="0"/>
              <a:t>29</a:t>
            </a:fld>
            <a:endParaRPr lang="en-GB" noProof="0"/>
          </a:p>
        </p:txBody>
      </p:sp>
      <p:pic>
        <p:nvPicPr>
          <p:cNvPr id="7170" name="Picture 2">
            <a:extLst>
              <a:ext uri="{FF2B5EF4-FFF2-40B4-BE49-F238E27FC236}">
                <a16:creationId xmlns:a16="http://schemas.microsoft.com/office/drawing/2014/main" id="{E4C9AD72-142C-70A3-1F86-B7488560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389" y="193416"/>
            <a:ext cx="6122096" cy="5981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76091BB-1FC9-F6D7-3B24-381166125022}"/>
              </a:ext>
            </a:extLst>
          </p:cNvPr>
          <p:cNvSpPr txBox="1"/>
          <p:nvPr/>
        </p:nvSpPr>
        <p:spPr>
          <a:xfrm>
            <a:off x="8270734" y="6081100"/>
            <a:ext cx="3921266" cy="338554"/>
          </a:xfrm>
          <a:prstGeom prst="rect">
            <a:avLst/>
          </a:prstGeom>
          <a:noFill/>
        </p:spPr>
        <p:txBody>
          <a:bodyPr wrap="none" rtlCol="0">
            <a:spAutoFit/>
          </a:bodyPr>
          <a:lstStyle/>
          <a:p>
            <a:r>
              <a:rPr lang="en-GB" sz="800">
                <a:latin typeface="Century Gothic" panose="020B0502020202020204" pitchFamily="34" charset="0"/>
              </a:rPr>
              <a:t>Saite: https://www.sei.org/perspectives/move-beyond-carbon-tunnel-vision/</a:t>
            </a:r>
          </a:p>
          <a:p>
            <a:endParaRPr lang="en-GB" sz="800">
              <a:latin typeface="Century Gothic" panose="020B0502020202020204" pitchFamily="34" charset="0"/>
            </a:endParaRPr>
          </a:p>
        </p:txBody>
      </p:sp>
    </p:spTree>
    <p:extLst>
      <p:ext uri="{BB962C8B-B14F-4D97-AF65-F5344CB8AC3E}">
        <p14:creationId xmlns:p14="http://schemas.microsoft.com/office/powerpoint/2010/main" val="298376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0896-F819-3C6F-E26A-EA3EBCAA5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1AC68-47B6-C47B-677D-69D61AC4DFB0}"/>
              </a:ext>
            </a:extLst>
          </p:cNvPr>
          <p:cNvSpPr>
            <a:spLocks noGrp="1"/>
          </p:cNvSpPr>
          <p:nvPr>
            <p:ph type="title"/>
          </p:nvPr>
        </p:nvSpPr>
        <p:spPr/>
        <p:txBody>
          <a:bodyPr anchor="t">
            <a:normAutofit/>
          </a:bodyPr>
          <a:lstStyle/>
          <a:p>
            <a:r>
              <a:rPr lang="en-GB"/>
              <a:t>Izpratne par klimata pārmaiņām</a:t>
            </a:r>
          </a:p>
        </p:txBody>
      </p:sp>
      <p:sp>
        <p:nvSpPr>
          <p:cNvPr id="11" name="Content Placeholder 10">
            <a:extLst>
              <a:ext uri="{FF2B5EF4-FFF2-40B4-BE49-F238E27FC236}">
                <a16:creationId xmlns:a16="http://schemas.microsoft.com/office/drawing/2014/main" id="{243B059D-E9F0-B950-1CFF-F4A931D8F18A}"/>
              </a:ext>
            </a:extLst>
          </p:cNvPr>
          <p:cNvSpPr>
            <a:spLocks noGrp="1"/>
          </p:cNvSpPr>
          <p:nvPr>
            <p:ph sz="half" idx="1"/>
          </p:nvPr>
        </p:nvSpPr>
        <p:spPr>
          <a:xfrm>
            <a:off x="838199" y="1789530"/>
            <a:ext cx="4923774" cy="4351338"/>
          </a:xfrm>
        </p:spPr>
        <p:txBody>
          <a:bodyPr/>
          <a:lstStyle/>
          <a:p>
            <a:pPr marL="0" indent="0">
              <a:buNone/>
            </a:pPr>
            <a:r>
              <a:rPr lang="en-GB" sz="2800" b="1">
                <a:ea typeface="+mn-lt"/>
                <a:cs typeface="+mn-lt"/>
              </a:rPr>
              <a:t>Globālās temperatūras paaugstināšanās</a:t>
            </a:r>
            <a:endParaRPr lang="en-GB" sz="2800">
              <a:ea typeface="+mn-lt"/>
              <a:cs typeface="+mn-lt"/>
            </a:endParaRPr>
          </a:p>
          <a:p>
            <a:r>
              <a:rPr lang="en-GB" sz="2800">
                <a:ea typeface="+mn-lt"/>
                <a:cs typeface="+mn-lt"/>
              </a:rPr>
              <a:t>Globālā temperatūra ir par ~ +1,3 °C augstāka nekā pirmsindustriālajā periodā</a:t>
            </a:r>
            <a:r>
              <a:rPr lang="en-GB" sz="2800" b="1">
                <a:ea typeface="+mn-lt"/>
                <a:cs typeface="+mn-lt"/>
              </a:rPr>
              <a:t>.</a:t>
            </a: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0F577CB4-598C-30D8-3C3B-B393460B0584}"/>
              </a:ext>
            </a:extLst>
          </p:cNvPr>
          <p:cNvSpPr>
            <a:spLocks noGrp="1"/>
          </p:cNvSpPr>
          <p:nvPr>
            <p:ph type="body" idx="17"/>
          </p:nvPr>
        </p:nvSpPr>
        <p:spPr/>
        <p:txBody>
          <a:bodyPr>
            <a:normAutofit lnSpcReduction="10000"/>
          </a:bodyPr>
          <a:lstStyle/>
          <a:p>
            <a:r>
              <a:rPr lang="en-GB" dirty="0" err="1">
                <a:latin typeface="Century Gothic"/>
              </a:rPr>
              <a:t>Klimata</a:t>
            </a:r>
            <a:r>
              <a:rPr lang="en-GB" dirty="0">
                <a:latin typeface="Century Gothic"/>
              </a:rPr>
              <a:t> </a:t>
            </a:r>
            <a:r>
              <a:rPr lang="en-GB" dirty="0" err="1">
                <a:latin typeface="Century Gothic"/>
              </a:rPr>
              <a:t>ietekmes</a:t>
            </a:r>
            <a:r>
              <a:rPr lang="en-GB" dirty="0">
                <a:latin typeface="Century Gothic"/>
              </a:rPr>
              <a:t> </a:t>
            </a:r>
            <a:r>
              <a:rPr lang="en-GB" dirty="0" err="1">
                <a:latin typeface="Century Gothic"/>
              </a:rPr>
              <a:t>faktori</a:t>
            </a:r>
          </a:p>
        </p:txBody>
      </p:sp>
      <p:sp>
        <p:nvSpPr>
          <p:cNvPr id="5" name="Slide Number Placeholder 4">
            <a:extLst>
              <a:ext uri="{FF2B5EF4-FFF2-40B4-BE49-F238E27FC236}">
                <a16:creationId xmlns:a16="http://schemas.microsoft.com/office/drawing/2014/main" id="{936F6D49-E4DC-E022-4007-A004635F456D}"/>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3</a:t>
            </a:fld>
            <a:endParaRPr lang="en-GB"/>
          </a:p>
        </p:txBody>
      </p:sp>
      <p:sp>
        <p:nvSpPr>
          <p:cNvPr id="8" name="Slide Number Placeholder 3">
            <a:extLst>
              <a:ext uri="{FF2B5EF4-FFF2-40B4-BE49-F238E27FC236}">
                <a16:creationId xmlns:a16="http://schemas.microsoft.com/office/drawing/2014/main" id="{939888DD-F5FA-315C-94DC-7A39E906F195}"/>
              </a:ext>
            </a:extLst>
          </p:cNvPr>
          <p:cNvSpPr txBox="1">
            <a:spLocks/>
          </p:cNvSpPr>
          <p:nvPr/>
        </p:nvSpPr>
        <p:spPr>
          <a:xfrm>
            <a:off x="8489078" y="599122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rgbClr val="3F405B"/>
                </a:solidFill>
                <a:latin typeface="Century Gothic" panose="020B0502020202020204" pitchFamily="34" charset="0"/>
              </a:rPr>
              <a:t>Saite: https://climate.copernicus.eu/global-climate-highlights-2024</a:t>
            </a:r>
          </a:p>
        </p:txBody>
      </p:sp>
      <p:pic>
        <p:nvPicPr>
          <p:cNvPr id="4" name="Picture 3">
            <a:extLst>
              <a:ext uri="{FF2B5EF4-FFF2-40B4-BE49-F238E27FC236}">
                <a16:creationId xmlns:a16="http://schemas.microsoft.com/office/drawing/2014/main" id="{CFDA73F3-EBA5-0684-333E-E96BB83BD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452" y="1572419"/>
            <a:ext cx="6599403" cy="4221726"/>
          </a:xfrm>
          <a:prstGeom prst="rect">
            <a:avLst/>
          </a:prstGeom>
        </p:spPr>
      </p:pic>
      <p:pic>
        <p:nvPicPr>
          <p:cNvPr id="7" name="Picture 6" descr="A map of the world&#10;&#10;AI-generated content may be incorrect.">
            <a:extLst>
              <a:ext uri="{FF2B5EF4-FFF2-40B4-BE49-F238E27FC236}">
                <a16:creationId xmlns:a16="http://schemas.microsoft.com/office/drawing/2014/main" id="{98A21CD9-81A9-3817-65A1-599730907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7147" y="1060450"/>
            <a:ext cx="7315200" cy="5295900"/>
          </a:xfrm>
          <a:prstGeom prst="rect">
            <a:avLst/>
          </a:prstGeom>
        </p:spPr>
      </p:pic>
      <p:sp>
        <p:nvSpPr>
          <p:cNvPr id="9" name="TextBox 8">
            <a:extLst>
              <a:ext uri="{FF2B5EF4-FFF2-40B4-BE49-F238E27FC236}">
                <a16:creationId xmlns:a16="http://schemas.microsoft.com/office/drawing/2014/main" id="{BD74E54B-4562-D270-CD58-0752BD4C2AF8}"/>
              </a:ext>
            </a:extLst>
          </p:cNvPr>
          <p:cNvSpPr txBox="1"/>
          <p:nvPr/>
        </p:nvSpPr>
        <p:spPr>
          <a:xfrm>
            <a:off x="12722204" y="556320"/>
            <a:ext cx="2858222"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Alternatīvais grafiks</a:t>
            </a:r>
          </a:p>
        </p:txBody>
      </p:sp>
      <p:sp>
        <p:nvSpPr>
          <p:cNvPr id="10" name="Rectangle 9">
            <a:extLst>
              <a:ext uri="{FF2B5EF4-FFF2-40B4-BE49-F238E27FC236}">
                <a16:creationId xmlns:a16="http://schemas.microsoft.com/office/drawing/2014/main" id="{457F52E3-CEB7-42DD-BFC1-8ACF9C1F1AE0}"/>
              </a:ext>
            </a:extLst>
          </p:cNvPr>
          <p:cNvSpPr/>
          <p:nvPr/>
        </p:nvSpPr>
        <p:spPr>
          <a:xfrm>
            <a:off x="5825217" y="1559043"/>
            <a:ext cx="6285638"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a:solidFill>
                  <a:srgbClr val="3F405B"/>
                </a:solidFill>
                <a:latin typeface="Century Gothic" panose="020B0502020202020204" pitchFamily="34" charset="0"/>
              </a:rPr>
              <a:t>Cik lielā mērā gada globālā temperatūra atšķiras no evolūcijas klimatoloģiskajiem vidējiem rādītājiem?</a:t>
            </a:r>
          </a:p>
        </p:txBody>
      </p:sp>
    </p:spTree>
    <p:extLst>
      <p:ext uri="{BB962C8B-B14F-4D97-AF65-F5344CB8AC3E}">
        <p14:creationId xmlns:p14="http://schemas.microsoft.com/office/powerpoint/2010/main" val="2239159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4902F-B712-4D17-B787-0C5E866AC565}"/>
              </a:ext>
            </a:extLst>
          </p:cNvPr>
          <p:cNvSpPr>
            <a:spLocks noGrp="1"/>
          </p:cNvSpPr>
          <p:nvPr>
            <p:ph type="title"/>
          </p:nvPr>
        </p:nvSpPr>
        <p:spPr/>
        <p:txBody>
          <a:bodyPr/>
          <a:lstStyle/>
          <a:p>
            <a:r>
              <a:rPr lang="en-GB" dirty="0" err="1">
                <a:latin typeface="Century Gothic"/>
                <a:ea typeface="HGSSoeiKakugothicUB"/>
              </a:rPr>
              <a:t>Paldies</a:t>
            </a:r>
            <a:r>
              <a:rPr lang="en-GB" dirty="0">
                <a:latin typeface="Century Gothic"/>
                <a:ea typeface="HGSSoeiKakugothicUB"/>
              </a:rPr>
              <a:t>!</a:t>
            </a:r>
            <a:endParaRPr lang="en-US" dirty="0"/>
          </a:p>
        </p:txBody>
      </p:sp>
      <p:sp>
        <p:nvSpPr>
          <p:cNvPr id="3" name="Bildplatzhalter 2">
            <a:extLst>
              <a:ext uri="{FF2B5EF4-FFF2-40B4-BE49-F238E27FC236}">
                <a16:creationId xmlns:a16="http://schemas.microsoft.com/office/drawing/2014/main" id="{BE9E6DEB-4FCC-469C-9141-A7A15A2226BC}"/>
              </a:ext>
            </a:extLst>
          </p:cNvPr>
          <p:cNvSpPr>
            <a:spLocks noGrp="1"/>
          </p:cNvSpPr>
          <p:nvPr>
            <p:ph type="pic" sz="quarter" idx="13"/>
          </p:nvPr>
        </p:nvSpPr>
        <p:spPr/>
        <p:txBody>
          <a:bodyPr/>
          <a:lstStyle/>
          <a:p>
            <a:endParaRPr lang="en-US" dirty="0"/>
          </a:p>
        </p:txBody>
      </p:sp>
      <p:sp>
        <p:nvSpPr>
          <p:cNvPr id="4" name="Inhaltsplatzhalter 3">
            <a:extLst>
              <a:ext uri="{FF2B5EF4-FFF2-40B4-BE49-F238E27FC236}">
                <a16:creationId xmlns:a16="http://schemas.microsoft.com/office/drawing/2014/main" id="{A5A5CBE1-E907-42A6-BE38-7DDAAFC23A8E}"/>
              </a:ext>
            </a:extLst>
          </p:cNvPr>
          <p:cNvSpPr>
            <a:spLocks noGrp="1"/>
          </p:cNvSpPr>
          <p:nvPr>
            <p:ph sz="quarter" idx="14"/>
          </p:nvPr>
        </p:nvSpPr>
        <p:spPr/>
        <p:txBody>
          <a:bodyPr/>
          <a:lstStyle/>
          <a:p>
            <a:endParaRPr lang="en-GB" dirty="0"/>
          </a:p>
        </p:txBody>
      </p:sp>
      <p:sp>
        <p:nvSpPr>
          <p:cNvPr id="5" name="Inhaltsplatzhalter 4">
            <a:extLst>
              <a:ext uri="{FF2B5EF4-FFF2-40B4-BE49-F238E27FC236}">
                <a16:creationId xmlns:a16="http://schemas.microsoft.com/office/drawing/2014/main" id="{E0E38079-7308-43F3-BC58-2D94158F11F4}"/>
              </a:ext>
            </a:extLst>
          </p:cNvPr>
          <p:cNvSpPr>
            <a:spLocks noGrp="1"/>
          </p:cNvSpPr>
          <p:nvPr>
            <p:ph sz="quarter" idx="15"/>
          </p:nvPr>
        </p:nvSpPr>
        <p:spPr/>
        <p:txBody>
          <a:bodyPr/>
          <a:lstStyle/>
          <a:p>
            <a:pPr lvl="0"/>
            <a:r>
              <a:rPr lang="en-GB" dirty="0">
                <a:highlight>
                  <a:srgbClr val="FFFF00"/>
                </a:highlight>
                <a:latin typeface="Century Gothic"/>
              </a:rPr>
              <a:t>Datums</a:t>
            </a:r>
            <a:endParaRPr lang="en-US" dirty="0"/>
          </a:p>
        </p:txBody>
      </p:sp>
      <p:sp>
        <p:nvSpPr>
          <p:cNvPr id="6" name="Inhaltsplatzhalter 5">
            <a:extLst>
              <a:ext uri="{FF2B5EF4-FFF2-40B4-BE49-F238E27FC236}">
                <a16:creationId xmlns:a16="http://schemas.microsoft.com/office/drawing/2014/main" id="{42BFAF2F-ECBF-45D1-92C0-A7EF37562C54}"/>
              </a:ext>
            </a:extLst>
          </p:cNvPr>
          <p:cNvSpPr>
            <a:spLocks noGrp="1"/>
          </p:cNvSpPr>
          <p:nvPr>
            <p:ph sz="quarter" idx="16"/>
          </p:nvPr>
        </p:nvSpPr>
        <p:spPr/>
        <p:txBody>
          <a:bodyPr/>
          <a:lstStyle/>
          <a:p>
            <a:endParaRPr lang="en-GB"/>
          </a:p>
        </p:txBody>
      </p:sp>
      <p:sp>
        <p:nvSpPr>
          <p:cNvPr id="7" name="Inhaltsplatzhalter 6">
            <a:extLst>
              <a:ext uri="{FF2B5EF4-FFF2-40B4-BE49-F238E27FC236}">
                <a16:creationId xmlns:a16="http://schemas.microsoft.com/office/drawing/2014/main" id="{EBC0AA06-0508-4BE3-B785-882C5EEE2D11}"/>
              </a:ext>
            </a:extLst>
          </p:cNvPr>
          <p:cNvSpPr>
            <a:spLocks noGrp="1"/>
          </p:cNvSpPr>
          <p:nvPr>
            <p:ph sz="quarter" idx="17"/>
          </p:nvPr>
        </p:nvSpPr>
        <p:spPr/>
        <p:txBody>
          <a:bodyPr/>
          <a:lstStyle/>
          <a:p>
            <a:endParaRPr lang="en-GB"/>
          </a:p>
        </p:txBody>
      </p:sp>
    </p:spTree>
    <p:extLst>
      <p:ext uri="{BB962C8B-B14F-4D97-AF65-F5344CB8AC3E}">
        <p14:creationId xmlns:p14="http://schemas.microsoft.com/office/powerpoint/2010/main" val="196934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A2589-2688-8531-8B21-C7DA6D03E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DE93F-D754-94A0-369C-8583DD919E35}"/>
              </a:ext>
            </a:extLst>
          </p:cNvPr>
          <p:cNvSpPr>
            <a:spLocks noGrp="1"/>
          </p:cNvSpPr>
          <p:nvPr>
            <p:ph type="title"/>
          </p:nvPr>
        </p:nvSpPr>
        <p:spPr/>
        <p:txBody>
          <a:bodyPr anchor="t">
            <a:normAutofit/>
          </a:bodyPr>
          <a:lstStyle/>
          <a:p>
            <a:r>
              <a:rPr lang="en-GB"/>
              <a:t>Izpratne par klimata pārmaiņām</a:t>
            </a:r>
          </a:p>
        </p:txBody>
      </p:sp>
      <p:sp>
        <p:nvSpPr>
          <p:cNvPr id="11" name="Content Placeholder 10">
            <a:extLst>
              <a:ext uri="{FF2B5EF4-FFF2-40B4-BE49-F238E27FC236}">
                <a16:creationId xmlns:a16="http://schemas.microsoft.com/office/drawing/2014/main" id="{9CAE4460-F84D-2B73-7D51-EE8549670BA7}"/>
              </a:ext>
            </a:extLst>
          </p:cNvPr>
          <p:cNvSpPr>
            <a:spLocks noGrp="1"/>
          </p:cNvSpPr>
          <p:nvPr>
            <p:ph sz="half" idx="1"/>
          </p:nvPr>
        </p:nvSpPr>
        <p:spPr>
          <a:xfrm>
            <a:off x="838199" y="1789530"/>
            <a:ext cx="4748409" cy="4351338"/>
          </a:xfrm>
        </p:spPr>
        <p:txBody>
          <a:bodyPr>
            <a:normAutofit lnSpcReduction="10000"/>
          </a:bodyPr>
          <a:lstStyle/>
          <a:p>
            <a:pPr marL="0" indent="0">
              <a:buNone/>
            </a:pPr>
            <a:r>
              <a:rPr lang="en-GB" sz="2800" b="1">
                <a:ea typeface="+mn-lt"/>
                <a:cs typeface="+mn-lt"/>
              </a:rPr>
              <a:t>Globālās temperatūras paaugstināšanās</a:t>
            </a:r>
            <a:endParaRPr lang="en-GB" sz="2800">
              <a:ea typeface="+mn-lt"/>
              <a:cs typeface="+mn-lt"/>
            </a:endParaRPr>
          </a:p>
          <a:p>
            <a:r>
              <a:rPr lang="en-GB" sz="2800">
                <a:ea typeface="+mn-lt"/>
                <a:cs typeface="+mn-lt"/>
              </a:rPr>
              <a:t>Globālā temperatūra ir par ~ +1,3 °C augstāka nekā pirmsindustriālajā periodā</a:t>
            </a:r>
            <a:r>
              <a:rPr lang="en-GB" sz="2800" b="1">
                <a:ea typeface="+mn-lt"/>
                <a:cs typeface="+mn-lt"/>
              </a:rPr>
              <a:t>.</a:t>
            </a:r>
          </a:p>
          <a:p>
            <a:r>
              <a:rPr lang="en-GB" sz="2800">
                <a:ea typeface="+mn-lt"/>
                <a:cs typeface="+mn-lt"/>
              </a:rPr>
              <a:t>2024. gads bija vissiltākais gads vēsturē</a:t>
            </a:r>
          </a:p>
          <a:p>
            <a:pPr lvl="1"/>
            <a:r>
              <a:rPr lang="en-GB" sz="2600" b="0" i="0">
                <a:effectLst/>
              </a:rPr>
              <a:t>+1,60°C siltāks nekā pirmsindustriālajā periodā.</a:t>
            </a:r>
            <a:endParaRPr lang="en-GB" sz="2600">
              <a:ea typeface="+mn-lt"/>
              <a:cs typeface="+mn-lt"/>
            </a:endParaRPr>
          </a:p>
        </p:txBody>
      </p:sp>
      <p:sp>
        <p:nvSpPr>
          <p:cNvPr id="6" name="Text Placeholder 5">
            <a:extLst>
              <a:ext uri="{FF2B5EF4-FFF2-40B4-BE49-F238E27FC236}">
                <a16:creationId xmlns:a16="http://schemas.microsoft.com/office/drawing/2014/main" id="{E248743D-4608-8B48-AD6F-F68E8D0541A8}"/>
              </a:ext>
            </a:extLst>
          </p:cNvPr>
          <p:cNvSpPr>
            <a:spLocks noGrp="1"/>
          </p:cNvSpPr>
          <p:nvPr>
            <p:ph type="body" idx="17"/>
          </p:nvPr>
        </p:nvSpPr>
        <p:spPr/>
        <p:txBody>
          <a:bodyPr>
            <a:normAutofit lnSpcReduction="10000"/>
          </a:bodyPr>
          <a:lstStyle/>
          <a:p>
            <a:r>
              <a:rPr lang="en-GB" dirty="0" err="1">
                <a:latin typeface="Century Gothic"/>
              </a:rPr>
              <a:t>Klimata</a:t>
            </a:r>
            <a:r>
              <a:rPr lang="en-GB" dirty="0">
                <a:latin typeface="Century Gothic"/>
              </a:rPr>
              <a:t> </a:t>
            </a:r>
            <a:r>
              <a:rPr lang="en-GB" dirty="0" err="1">
                <a:latin typeface="Century Gothic"/>
              </a:rPr>
              <a:t>ietekmes</a:t>
            </a:r>
            <a:r>
              <a:rPr lang="en-GB" dirty="0">
                <a:latin typeface="Century Gothic"/>
              </a:rPr>
              <a:t> </a:t>
            </a:r>
            <a:r>
              <a:rPr lang="en-GB" dirty="0" err="1">
                <a:latin typeface="Century Gothic"/>
              </a:rPr>
              <a:t>faktori</a:t>
            </a:r>
          </a:p>
        </p:txBody>
      </p:sp>
      <p:sp>
        <p:nvSpPr>
          <p:cNvPr id="5" name="Slide Number Placeholder 4">
            <a:extLst>
              <a:ext uri="{FF2B5EF4-FFF2-40B4-BE49-F238E27FC236}">
                <a16:creationId xmlns:a16="http://schemas.microsoft.com/office/drawing/2014/main" id="{B4176B41-C167-06B5-EA12-6F0BE3D6C5B5}"/>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4</a:t>
            </a:fld>
            <a:endParaRPr lang="en-GB"/>
          </a:p>
        </p:txBody>
      </p:sp>
      <p:pic>
        <p:nvPicPr>
          <p:cNvPr id="4" name="Picture 4" descr="Anomalies and extremes in surface air temperature in 2024. ">
            <a:extLst>
              <a:ext uri="{FF2B5EF4-FFF2-40B4-BE49-F238E27FC236}">
                <a16:creationId xmlns:a16="http://schemas.microsoft.com/office/drawing/2014/main" id="{93DF42B3-D3A1-AE4E-03E5-7AF3D2BE1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52" y="1051335"/>
            <a:ext cx="6879849" cy="515988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9EEC94C8-3EE4-597E-4640-84B7862011DA}"/>
              </a:ext>
            </a:extLst>
          </p:cNvPr>
          <p:cNvSpPr txBox="1">
            <a:spLocks/>
          </p:cNvSpPr>
          <p:nvPr/>
        </p:nvSpPr>
        <p:spPr>
          <a:xfrm>
            <a:off x="8936277" y="6109613"/>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Saite: https://climate.copernicus.eu/global-climate-highlights-2024</a:t>
            </a:r>
          </a:p>
        </p:txBody>
      </p:sp>
      <p:pic>
        <p:nvPicPr>
          <p:cNvPr id="8" name="Picture 7" descr="A map of europe with red and blue colors&#10;&#10;AI-generated content may be incorrect.">
            <a:extLst>
              <a:ext uri="{FF2B5EF4-FFF2-40B4-BE49-F238E27FC236}">
                <a16:creationId xmlns:a16="http://schemas.microsoft.com/office/drawing/2014/main" id="{31794AB9-958C-B3A6-4CA4-9E68EF320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5864" y="957260"/>
            <a:ext cx="4748409" cy="5152353"/>
          </a:xfrm>
          <a:prstGeom prst="rect">
            <a:avLst/>
          </a:prstGeom>
        </p:spPr>
      </p:pic>
      <p:sp>
        <p:nvSpPr>
          <p:cNvPr id="9" name="TextBox 8">
            <a:extLst>
              <a:ext uri="{FF2B5EF4-FFF2-40B4-BE49-F238E27FC236}">
                <a16:creationId xmlns:a16="http://schemas.microsoft.com/office/drawing/2014/main" id="{7E615B42-44B8-2208-5A52-EC850F6F870A}"/>
              </a:ext>
            </a:extLst>
          </p:cNvPr>
          <p:cNvSpPr txBox="1"/>
          <p:nvPr/>
        </p:nvSpPr>
        <p:spPr>
          <a:xfrm>
            <a:off x="12733778" y="525857"/>
            <a:ext cx="2313311"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Alternatīvais grafiks</a:t>
            </a:r>
          </a:p>
        </p:txBody>
      </p:sp>
      <p:sp>
        <p:nvSpPr>
          <p:cNvPr id="10" name="Rectangle 9">
            <a:extLst>
              <a:ext uri="{FF2B5EF4-FFF2-40B4-BE49-F238E27FC236}">
                <a16:creationId xmlns:a16="http://schemas.microsoft.com/office/drawing/2014/main" id="{558A01BC-43B7-4A42-BFB1-D3375BD68D07}"/>
              </a:ext>
            </a:extLst>
          </p:cNvPr>
          <p:cNvSpPr/>
          <p:nvPr/>
        </p:nvSpPr>
        <p:spPr>
          <a:xfrm>
            <a:off x="6448140" y="1075022"/>
            <a:ext cx="5212817"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b="1" err="1">
                <a:solidFill>
                  <a:srgbClr val="3F405B"/>
                </a:solidFill>
                <a:latin typeface="Century Gothic"/>
              </a:rPr>
              <a:t>Virsmas</a:t>
            </a:r>
            <a:r>
              <a:rPr lang="fr-FR" sz="1600" b="1">
                <a:solidFill>
                  <a:srgbClr val="3F405B"/>
                </a:solidFill>
                <a:latin typeface="Century Gothic"/>
              </a:rPr>
              <a:t> </a:t>
            </a:r>
            <a:r>
              <a:rPr lang="fr-FR" sz="1600" b="1" err="1">
                <a:solidFill>
                  <a:srgbClr val="3F405B"/>
                </a:solidFill>
                <a:latin typeface="Century Gothic"/>
              </a:rPr>
              <a:t>gaisa</a:t>
            </a:r>
            <a:r>
              <a:rPr lang="fr-FR" sz="1600" b="1">
                <a:solidFill>
                  <a:srgbClr val="3F405B"/>
                </a:solidFill>
                <a:latin typeface="Century Gothic"/>
              </a:rPr>
              <a:t> </a:t>
            </a:r>
            <a:r>
              <a:rPr lang="fr-FR" sz="1600" b="1" err="1">
                <a:solidFill>
                  <a:srgbClr val="3F405B"/>
                </a:solidFill>
                <a:latin typeface="Century Gothic"/>
              </a:rPr>
              <a:t>temperatūras</a:t>
            </a:r>
            <a:r>
              <a:rPr lang="fr-FR" sz="1600" b="1">
                <a:solidFill>
                  <a:srgbClr val="3F405B"/>
                </a:solidFill>
                <a:latin typeface="Century Gothic"/>
              </a:rPr>
              <a:t> </a:t>
            </a:r>
            <a:r>
              <a:rPr lang="fr-FR" sz="1600" b="1" err="1">
                <a:solidFill>
                  <a:srgbClr val="3F405B"/>
                </a:solidFill>
                <a:latin typeface="Century Gothic"/>
              </a:rPr>
              <a:t>anomālijas</a:t>
            </a:r>
            <a:r>
              <a:rPr lang="fr-FR" sz="1600" b="1">
                <a:solidFill>
                  <a:srgbClr val="3F405B"/>
                </a:solidFill>
                <a:latin typeface="Century Gothic"/>
              </a:rPr>
              <a:t> un </a:t>
            </a:r>
            <a:r>
              <a:rPr lang="fr-FR" sz="1600" b="1" err="1">
                <a:solidFill>
                  <a:srgbClr val="3F405B"/>
                </a:solidFill>
                <a:latin typeface="Century Gothic"/>
              </a:rPr>
              <a:t>ekstrēmi</a:t>
            </a:r>
            <a:r>
              <a:rPr lang="fr-FR" sz="1600" b="1">
                <a:solidFill>
                  <a:srgbClr val="3F405B"/>
                </a:solidFill>
                <a:latin typeface="Century Gothic"/>
              </a:rPr>
              <a:t> 2024. </a:t>
            </a:r>
            <a:r>
              <a:rPr lang="fr-FR" sz="1600" b="1" err="1">
                <a:solidFill>
                  <a:srgbClr val="3F405B"/>
                </a:solidFill>
                <a:latin typeface="Century Gothic"/>
              </a:rPr>
              <a:t>gadā</a:t>
            </a:r>
            <a:endParaRPr lang="fr-FR" sz="1600" b="1">
              <a:solidFill>
                <a:srgbClr val="3F405B"/>
              </a:solidFill>
              <a:latin typeface="Century Gothic"/>
            </a:endParaRPr>
          </a:p>
        </p:txBody>
      </p:sp>
    </p:spTree>
    <p:extLst>
      <p:ext uri="{BB962C8B-B14F-4D97-AF65-F5344CB8AC3E}">
        <p14:creationId xmlns:p14="http://schemas.microsoft.com/office/powerpoint/2010/main" val="32132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C4BF6-F676-0421-5237-5FF97D0E2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D7654-CE4F-7BCB-64F3-E30FAC28FCD9}"/>
              </a:ext>
            </a:extLst>
          </p:cNvPr>
          <p:cNvSpPr>
            <a:spLocks noGrp="1"/>
          </p:cNvSpPr>
          <p:nvPr>
            <p:ph type="title"/>
          </p:nvPr>
        </p:nvSpPr>
        <p:spPr>
          <a:xfrm>
            <a:off x="838199" y="329030"/>
            <a:ext cx="5629507" cy="823913"/>
          </a:xfrm>
        </p:spPr>
        <p:txBody>
          <a:bodyPr anchor="t">
            <a:normAutofit fontScale="90000"/>
          </a:bodyPr>
          <a:lstStyle/>
          <a:p>
            <a:r>
              <a:rPr lang="en-GB" err="1"/>
              <a:t>Izpratne</a:t>
            </a:r>
            <a:r>
              <a:rPr lang="en-GB"/>
              <a:t> par </a:t>
            </a:r>
            <a:r>
              <a:rPr lang="en-GB" err="1"/>
              <a:t>klimata</a:t>
            </a:r>
            <a:r>
              <a:rPr lang="en-GB"/>
              <a:t> </a:t>
            </a:r>
            <a:r>
              <a:rPr lang="en-GB" err="1"/>
              <a:t>pārmaiņām</a:t>
            </a:r>
            <a:endParaRPr lang="en-GB"/>
          </a:p>
        </p:txBody>
      </p:sp>
      <p:sp>
        <p:nvSpPr>
          <p:cNvPr id="11" name="Content Placeholder 10">
            <a:extLst>
              <a:ext uri="{FF2B5EF4-FFF2-40B4-BE49-F238E27FC236}">
                <a16:creationId xmlns:a16="http://schemas.microsoft.com/office/drawing/2014/main" id="{95320F3E-A271-810A-7BDC-9292D2951CC5}"/>
              </a:ext>
            </a:extLst>
          </p:cNvPr>
          <p:cNvSpPr>
            <a:spLocks noGrp="1"/>
          </p:cNvSpPr>
          <p:nvPr>
            <p:ph sz="half" idx="1"/>
          </p:nvPr>
        </p:nvSpPr>
        <p:spPr>
          <a:xfrm>
            <a:off x="838199" y="2177632"/>
            <a:ext cx="4369231" cy="4351338"/>
          </a:xfrm>
        </p:spPr>
        <p:txBody>
          <a:bodyPr>
            <a:normAutofit/>
          </a:bodyPr>
          <a:lstStyle/>
          <a:p>
            <a:pPr marL="0" indent="0">
              <a:buNone/>
            </a:pPr>
            <a:r>
              <a:rPr lang="en-GB" sz="2800" b="1">
                <a:ea typeface="+mn-lt"/>
                <a:cs typeface="+mn-lt"/>
              </a:rPr>
              <a:t>Izmaiņas hidroloģiskajos modeļos</a:t>
            </a:r>
          </a:p>
          <a:p>
            <a:r>
              <a:rPr lang="en-GB" sz="2800">
                <a:ea typeface="+mn-lt"/>
                <a:cs typeface="+mn-lt"/>
              </a:rPr>
              <a:t>Augstāka globālā temperatūra palielina iztvaikošanas ātrumu </a:t>
            </a:r>
            <a:r>
              <a:rPr lang="en-GB" sz="2800">
                <a:ea typeface="+mn-lt"/>
                <a:cs typeface="+mn-lt"/>
                <a:sym typeface="Wingdings" pitchFamily="2" charset="2"/>
              </a:rPr>
              <a:t> </a:t>
            </a:r>
            <a:r>
              <a:rPr lang="en-GB" sz="2800">
                <a:ea typeface="+mn-lt"/>
                <a:cs typeface="+mn-lt"/>
              </a:rPr>
              <a:t>lielāks atmosfēras mitrums un nokrišņi.</a:t>
            </a:r>
          </a:p>
          <a:p>
            <a:r>
              <a:rPr lang="en-GB" sz="2800">
                <a:ea typeface="+mn-lt"/>
                <a:cs typeface="+mn-lt"/>
              </a:rPr>
              <a:t>Ietekme dažādos reģionos ir ļoti atšķirīga</a:t>
            </a:r>
          </a:p>
          <a:p>
            <a:endParaRPr lang="en-GB" sz="2800">
              <a:ea typeface="+mn-lt"/>
              <a:cs typeface="+mn-lt"/>
            </a:endParaRPr>
          </a:p>
          <a:p>
            <a:pPr marL="0" indent="0">
              <a:buNone/>
            </a:pP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A2166310-3C98-E419-AFA6-EC27F4450EB5}"/>
              </a:ext>
            </a:extLst>
          </p:cNvPr>
          <p:cNvSpPr>
            <a:spLocks noGrp="1"/>
          </p:cNvSpPr>
          <p:nvPr>
            <p:ph type="body" idx="17"/>
          </p:nvPr>
        </p:nvSpPr>
        <p:spPr>
          <a:xfrm>
            <a:off x="838200" y="1556436"/>
            <a:ext cx="8951843" cy="411956"/>
          </a:xfrm>
        </p:spPr>
        <p:txBody>
          <a:bodyPr>
            <a:normAutofit lnSpcReduction="10000"/>
          </a:bodyPr>
          <a:lstStyle/>
          <a:p>
            <a:r>
              <a:rPr lang="en-GB" dirty="0" err="1">
                <a:latin typeface="Century Gothic"/>
              </a:rPr>
              <a:t>Klimata</a:t>
            </a:r>
            <a:r>
              <a:rPr lang="en-GB" dirty="0">
                <a:latin typeface="Century Gothic"/>
              </a:rPr>
              <a:t> </a:t>
            </a:r>
            <a:r>
              <a:rPr lang="en-GB" dirty="0" err="1">
                <a:latin typeface="Century Gothic"/>
              </a:rPr>
              <a:t>ietekmes</a:t>
            </a:r>
            <a:r>
              <a:rPr lang="en-GB" dirty="0">
                <a:latin typeface="Century Gothic"/>
              </a:rPr>
              <a:t> </a:t>
            </a:r>
            <a:r>
              <a:rPr lang="en-GB" dirty="0" err="1">
                <a:latin typeface="Century Gothic"/>
              </a:rPr>
              <a:t>faktori</a:t>
            </a:r>
          </a:p>
        </p:txBody>
      </p:sp>
      <p:sp>
        <p:nvSpPr>
          <p:cNvPr id="5" name="Slide Number Placeholder 4">
            <a:extLst>
              <a:ext uri="{FF2B5EF4-FFF2-40B4-BE49-F238E27FC236}">
                <a16:creationId xmlns:a16="http://schemas.microsoft.com/office/drawing/2014/main" id="{40F7BB40-F383-DD98-BE46-A7B45E243ABF}"/>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5</a:t>
            </a:fld>
            <a:endParaRPr lang="en-GB"/>
          </a:p>
        </p:txBody>
      </p:sp>
      <p:grpSp>
        <p:nvGrpSpPr>
          <p:cNvPr id="10" name="Group 9">
            <a:extLst>
              <a:ext uri="{FF2B5EF4-FFF2-40B4-BE49-F238E27FC236}">
                <a16:creationId xmlns:a16="http://schemas.microsoft.com/office/drawing/2014/main" id="{276ED2D8-6C6B-EA1C-EA5E-DE730A63EB5B}"/>
              </a:ext>
            </a:extLst>
          </p:cNvPr>
          <p:cNvGrpSpPr/>
          <p:nvPr/>
        </p:nvGrpSpPr>
        <p:grpSpPr>
          <a:xfrm>
            <a:off x="12497929" y="85637"/>
            <a:ext cx="7349379" cy="6453275"/>
            <a:chOff x="12497929" y="-892073"/>
            <a:chExt cx="8451703" cy="7750073"/>
          </a:xfrm>
        </p:grpSpPr>
        <p:pic>
          <p:nvPicPr>
            <p:cNvPr id="17410" name="Picture 2">
              <a:extLst>
                <a:ext uri="{FF2B5EF4-FFF2-40B4-BE49-F238E27FC236}">
                  <a16:creationId xmlns:a16="http://schemas.microsoft.com/office/drawing/2014/main" id="{F59CA155-00EC-3668-7EA6-ECFEADB4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7929" y="-892073"/>
              <a:ext cx="8405405" cy="755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AFD577-F538-BE49-0212-EA9220F1EC3B}"/>
                </a:ext>
              </a:extLst>
            </p:cNvPr>
            <p:cNvSpPr txBox="1"/>
            <p:nvPr/>
          </p:nvSpPr>
          <p:spPr>
            <a:xfrm>
              <a:off x="17739363" y="6657945"/>
              <a:ext cx="3210269" cy="200055"/>
            </a:xfrm>
            <a:prstGeom prst="rect">
              <a:avLst/>
            </a:prstGeom>
            <a:noFill/>
          </p:spPr>
          <p:txBody>
            <a:bodyPr wrap="square">
              <a:spAutoFit/>
            </a:bodyPr>
            <a:lstStyle/>
            <a:p>
              <a:r>
                <a:rPr lang="en-GB" sz="700">
                  <a:latin typeface="Century Gothic" panose="020B0502020202020204" pitchFamily="34" charset="0"/>
                </a:rPr>
                <a:t>Saite: https://www.ipcc.ch/report/ar6/wg1/figures/technical-summary/</a:t>
              </a:r>
            </a:p>
          </p:txBody>
        </p:sp>
      </p:grpSp>
      <p:pic>
        <p:nvPicPr>
          <p:cNvPr id="1026" name="Picture 2">
            <a:extLst>
              <a:ext uri="{FF2B5EF4-FFF2-40B4-BE49-F238E27FC236}">
                <a16:creationId xmlns:a16="http://schemas.microsoft.com/office/drawing/2014/main" id="{0A292E22-02F3-541D-39B1-E47E28949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863" y="1197579"/>
            <a:ext cx="7077473" cy="4103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CE1F6ED7-A9FA-429F-13D0-C511883C5E88}"/>
              </a:ext>
            </a:extLst>
          </p:cNvPr>
          <p:cNvSpPr txBox="1">
            <a:spLocks/>
          </p:cNvSpPr>
          <p:nvPr/>
        </p:nvSpPr>
        <p:spPr>
          <a:xfrm>
            <a:off x="8270364" y="5944313"/>
            <a:ext cx="38789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Saite: https://usys.ethz.ch/en/news-events/news/archive/2020/09/new-study-of-ocean-salinity-finds-substantial-amplification-of-the-global-water-cycle.html</a:t>
            </a:r>
          </a:p>
        </p:txBody>
      </p:sp>
      <p:sp>
        <p:nvSpPr>
          <p:cNvPr id="4" name="TextBox 3">
            <a:extLst>
              <a:ext uri="{FF2B5EF4-FFF2-40B4-BE49-F238E27FC236}">
                <a16:creationId xmlns:a16="http://schemas.microsoft.com/office/drawing/2014/main" id="{C62B9A53-7BBD-8FEF-8AD0-02347F4F5B9B}"/>
              </a:ext>
            </a:extLst>
          </p:cNvPr>
          <p:cNvSpPr txBox="1"/>
          <p:nvPr/>
        </p:nvSpPr>
        <p:spPr>
          <a:xfrm>
            <a:off x="12497929" y="-381928"/>
            <a:ext cx="5335930"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Alternatīvi grafiki detalizētai izpratnei:</a:t>
            </a:r>
          </a:p>
        </p:txBody>
      </p:sp>
      <p:pic>
        <p:nvPicPr>
          <p:cNvPr id="3074" name="Picture 2" descr="Anomalies and extremes in the amount of total column water vapour for 2024">
            <a:extLst>
              <a:ext uri="{FF2B5EF4-FFF2-40B4-BE49-F238E27FC236}">
                <a16:creationId xmlns:a16="http://schemas.microsoft.com/office/drawing/2014/main" id="{03E0C7C8-370D-0FE7-8AA6-F7FB5486D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7929" y="6637145"/>
            <a:ext cx="7450013" cy="558751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A7ACB8E7-5983-433D-D448-5FA087F83C66}"/>
              </a:ext>
            </a:extLst>
          </p:cNvPr>
          <p:cNvSpPr txBox="1">
            <a:spLocks/>
          </p:cNvSpPr>
          <p:nvPr/>
        </p:nvSpPr>
        <p:spPr>
          <a:xfrm>
            <a:off x="16759278" y="12224655"/>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b="0">
                <a:solidFill>
                  <a:srgbClr val="3F405B"/>
                </a:solidFill>
                <a:latin typeface="Century Gothic" panose="020B0502020202020204" pitchFamily="34" charset="0"/>
              </a:rPr>
              <a:t>Saite: https://climate.copernicus.eu/global-climate-highlights-2024</a:t>
            </a:r>
          </a:p>
        </p:txBody>
      </p:sp>
      <p:sp>
        <p:nvSpPr>
          <p:cNvPr id="14" name="Rectangle 13">
            <a:extLst>
              <a:ext uri="{FF2B5EF4-FFF2-40B4-BE49-F238E27FC236}">
                <a16:creationId xmlns:a16="http://schemas.microsoft.com/office/drawing/2014/main" id="{87585052-C204-4C14-8188-E6EC448D3A5C}"/>
              </a:ext>
            </a:extLst>
          </p:cNvPr>
          <p:cNvSpPr/>
          <p:nvPr/>
        </p:nvSpPr>
        <p:spPr>
          <a:xfrm>
            <a:off x="5441795" y="1245928"/>
            <a:ext cx="6484069"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b="1" dirty="0" err="1">
                <a:solidFill>
                  <a:srgbClr val="3F405B"/>
                </a:solidFill>
                <a:latin typeface="Century Gothic"/>
              </a:rPr>
              <a:t>Temperatūras</a:t>
            </a:r>
            <a:r>
              <a:rPr lang="fr-FR" sz="1600" b="1" dirty="0">
                <a:solidFill>
                  <a:srgbClr val="3F405B"/>
                </a:solidFill>
                <a:latin typeface="Century Gothic"/>
              </a:rPr>
              <a:t> (°C) </a:t>
            </a:r>
            <a:r>
              <a:rPr lang="fr-FR" sz="1600" b="1" dirty="0" err="1">
                <a:solidFill>
                  <a:srgbClr val="3F405B"/>
                </a:solidFill>
                <a:latin typeface="Century Gothic"/>
              </a:rPr>
              <a:t>pieaugums</a:t>
            </a:r>
            <a:r>
              <a:rPr lang="fr-FR" sz="1600" b="1" dirty="0">
                <a:solidFill>
                  <a:srgbClr val="3F405B"/>
                </a:solidFill>
                <a:latin typeface="Century Gothic"/>
              </a:rPr>
              <a:t> par 2 </a:t>
            </a:r>
            <a:r>
              <a:rPr lang="fr-FR" sz="1600" b="1" dirty="0" err="1">
                <a:solidFill>
                  <a:srgbClr val="3F405B"/>
                </a:solidFill>
                <a:latin typeface="Century Gothic"/>
              </a:rPr>
              <a:t>līdz</a:t>
            </a:r>
            <a:r>
              <a:rPr lang="fr-FR" sz="1600" b="1" dirty="0">
                <a:solidFill>
                  <a:srgbClr val="3F405B"/>
                </a:solidFill>
                <a:latin typeface="Century Gothic"/>
              </a:rPr>
              <a:t> 4 %  </a:t>
            </a:r>
            <a:r>
              <a:rPr lang="fr-FR" sz="1600" b="1" dirty="0" err="1">
                <a:solidFill>
                  <a:srgbClr val="3F405B"/>
                </a:solidFill>
                <a:latin typeface="Century Gothic"/>
              </a:rPr>
              <a:t>kopš</a:t>
            </a:r>
            <a:r>
              <a:rPr lang="fr-FR" sz="1600" b="1" dirty="0">
                <a:solidFill>
                  <a:srgbClr val="3F405B"/>
                </a:solidFill>
                <a:latin typeface="Century Gothic"/>
              </a:rPr>
              <a:t> 1960.</a:t>
            </a:r>
          </a:p>
        </p:txBody>
      </p:sp>
    </p:spTree>
    <p:extLst>
      <p:ext uri="{BB962C8B-B14F-4D97-AF65-F5344CB8AC3E}">
        <p14:creationId xmlns:p14="http://schemas.microsoft.com/office/powerpoint/2010/main" val="141673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B5A5-A174-3290-44F9-9A2B4E10EA34}"/>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60BC17D7-FA41-D7FB-0054-C3A4BA7E95B3}"/>
              </a:ext>
            </a:extLst>
          </p:cNvPr>
          <p:cNvSpPr>
            <a:spLocks noGrp="1"/>
          </p:cNvSpPr>
          <p:nvPr>
            <p:ph sz="half" idx="1"/>
          </p:nvPr>
        </p:nvSpPr>
        <p:spPr>
          <a:xfrm>
            <a:off x="838200" y="2177632"/>
            <a:ext cx="3635094" cy="4351338"/>
          </a:xfrm>
        </p:spPr>
        <p:txBody>
          <a:bodyPr>
            <a:normAutofit fontScale="92500"/>
          </a:bodyPr>
          <a:lstStyle/>
          <a:p>
            <a:pPr marL="0" indent="0">
              <a:buNone/>
            </a:pPr>
            <a:r>
              <a:rPr lang="en-GB" sz="2800" b="1">
                <a:ea typeface="+mn-lt"/>
                <a:cs typeface="+mn-lt"/>
              </a:rPr>
              <a:t>Jūras līmeņa celšanās un okeānu paskābināšanās</a:t>
            </a:r>
          </a:p>
          <a:p>
            <a:r>
              <a:rPr lang="en-GB" sz="2800">
                <a:ea typeface="+mn-lt"/>
                <a:cs typeface="+mn-lt"/>
              </a:rPr>
              <a:t>Jūras ūdens termiskā izplešanās un ledāju kušana </a:t>
            </a:r>
            <a:r>
              <a:rPr lang="en-GB" sz="2800">
                <a:ea typeface="+mn-lt"/>
                <a:cs typeface="+mn-lt"/>
                <a:sym typeface="Wingdings" pitchFamily="2" charset="2"/>
              </a:rPr>
              <a:t> </a:t>
            </a:r>
            <a:r>
              <a:rPr lang="en-GB" sz="2800">
                <a:ea typeface="+mn-lt"/>
                <a:cs typeface="+mn-lt"/>
              </a:rPr>
              <a:t>jūras līmeņa celšanās</a:t>
            </a:r>
            <a:r>
              <a:rPr lang="en-GB" sz="2800">
                <a:ea typeface="+mn-lt"/>
                <a:cs typeface="+mn-lt"/>
                <a:sym typeface="Wingdings" pitchFamily="2" charset="2"/>
              </a:rPr>
              <a:t>.</a:t>
            </a:r>
          </a:p>
          <a:p>
            <a:r>
              <a:rPr lang="en-GB" sz="2800">
                <a:ea typeface="+mn-lt"/>
                <a:cs typeface="+mn-lt"/>
              </a:rPr>
              <a:t>Palielināta CO₂ absorbcija okeānos </a:t>
            </a:r>
            <a:r>
              <a:rPr lang="en-GB" sz="2800">
                <a:ea typeface="+mn-lt"/>
                <a:cs typeface="+mn-lt"/>
                <a:sym typeface="Wingdings" pitchFamily="2" charset="2"/>
              </a:rPr>
              <a:t> </a:t>
            </a:r>
            <a:r>
              <a:rPr lang="en-GB" sz="2800">
                <a:ea typeface="+mn-lt"/>
                <a:cs typeface="+mn-lt"/>
              </a:rPr>
              <a:t>paskābināšanās</a:t>
            </a:r>
            <a:r>
              <a:rPr lang="en-GB" sz="2800">
                <a:ea typeface="+mn-lt"/>
                <a:cs typeface="+mn-lt"/>
                <a:sym typeface="Wingdings" pitchFamily="2" charset="2"/>
              </a:rPr>
              <a:t>.</a:t>
            </a:r>
            <a:endParaRPr lang="en-GB" sz="2800" b="1">
              <a:ea typeface="+mn-lt"/>
              <a:cs typeface="+mn-lt"/>
            </a:endParaRPr>
          </a:p>
          <a:p>
            <a:endParaRPr lang="en-GB" sz="2800">
              <a:ea typeface="+mn-lt"/>
              <a:cs typeface="+mn-lt"/>
            </a:endParaRPr>
          </a:p>
          <a:p>
            <a:endParaRPr lang="en-GB" sz="2800">
              <a:ea typeface="Calibri"/>
              <a:cs typeface="Calibri"/>
            </a:endParaRPr>
          </a:p>
          <a:p>
            <a:endParaRPr lang="en-GB" sz="2800">
              <a:solidFill>
                <a:srgbClr val="33322F"/>
              </a:solidFill>
              <a:ea typeface="+mn-lt"/>
              <a:cs typeface="+mn-lt"/>
            </a:endParaRPr>
          </a:p>
          <a:p>
            <a:endParaRPr lang="en-GB" sz="2800"/>
          </a:p>
          <a:p>
            <a:endParaRPr lang="en-GB"/>
          </a:p>
        </p:txBody>
      </p:sp>
      <p:sp>
        <p:nvSpPr>
          <p:cNvPr id="6" name="Text Placeholder 5">
            <a:extLst>
              <a:ext uri="{FF2B5EF4-FFF2-40B4-BE49-F238E27FC236}">
                <a16:creationId xmlns:a16="http://schemas.microsoft.com/office/drawing/2014/main" id="{9B48FED5-A0A5-C577-F226-A49A23E755B6}"/>
              </a:ext>
            </a:extLst>
          </p:cNvPr>
          <p:cNvSpPr>
            <a:spLocks noGrp="1"/>
          </p:cNvSpPr>
          <p:nvPr>
            <p:ph type="body" idx="17"/>
          </p:nvPr>
        </p:nvSpPr>
        <p:spPr>
          <a:xfrm>
            <a:off x="838200" y="1556436"/>
            <a:ext cx="8951843" cy="411956"/>
          </a:xfrm>
        </p:spPr>
        <p:txBody>
          <a:bodyPr>
            <a:normAutofit lnSpcReduction="10000"/>
          </a:bodyPr>
          <a:lstStyle/>
          <a:p>
            <a:r>
              <a:rPr lang="en-GB" dirty="0" err="1">
                <a:latin typeface="Century Gothic"/>
              </a:rPr>
              <a:t>Klimata</a:t>
            </a:r>
            <a:r>
              <a:rPr lang="en-GB" dirty="0">
                <a:latin typeface="Century Gothic"/>
              </a:rPr>
              <a:t> </a:t>
            </a:r>
            <a:r>
              <a:rPr lang="en-GB" dirty="0" err="1">
                <a:latin typeface="Century Gothic"/>
              </a:rPr>
              <a:t>ietekmes</a:t>
            </a:r>
            <a:r>
              <a:rPr lang="en-GB" dirty="0">
                <a:latin typeface="Century Gothic"/>
              </a:rPr>
              <a:t> </a:t>
            </a:r>
            <a:r>
              <a:rPr lang="en-GB" dirty="0" err="1">
                <a:latin typeface="Century Gothic"/>
              </a:rPr>
              <a:t>faktori</a:t>
            </a:r>
          </a:p>
        </p:txBody>
      </p:sp>
      <p:sp>
        <p:nvSpPr>
          <p:cNvPr id="5" name="Slide Number Placeholder 4">
            <a:extLst>
              <a:ext uri="{FF2B5EF4-FFF2-40B4-BE49-F238E27FC236}">
                <a16:creationId xmlns:a16="http://schemas.microsoft.com/office/drawing/2014/main" id="{5DC3D6B4-A600-886B-8336-D305DC9978C4}"/>
              </a:ext>
            </a:extLst>
          </p:cNvPr>
          <p:cNvSpPr>
            <a:spLocks noGrp="1"/>
          </p:cNvSpPr>
          <p:nvPr>
            <p:ph type="sldNum" sz="quarter" idx="18"/>
          </p:nvPr>
        </p:nvSpPr>
        <p:spPr/>
        <p:txBody>
          <a:bodyPr anchor="ctr">
            <a:normAutofit/>
          </a:bodyPr>
          <a:lstStyle/>
          <a:p>
            <a:pPr>
              <a:spcAft>
                <a:spcPts val="600"/>
              </a:spcAft>
            </a:pPr>
            <a:fld id="{306EF89F-549A-49C2-932B-1FBFFC84FC68}" type="slidenum">
              <a:rPr lang="en-GB" smtClean="0"/>
              <a:t>6</a:t>
            </a:fld>
            <a:endParaRPr lang="en-GB"/>
          </a:p>
        </p:txBody>
      </p:sp>
      <p:sp>
        <p:nvSpPr>
          <p:cNvPr id="7" name="Slide Number Placeholder 3">
            <a:extLst>
              <a:ext uri="{FF2B5EF4-FFF2-40B4-BE49-F238E27FC236}">
                <a16:creationId xmlns:a16="http://schemas.microsoft.com/office/drawing/2014/main" id="{880EF948-2F16-CDAC-2F88-1C9E3B42FCCB}"/>
              </a:ext>
            </a:extLst>
          </p:cNvPr>
          <p:cNvSpPr txBox="1">
            <a:spLocks/>
          </p:cNvSpPr>
          <p:nvPr/>
        </p:nvSpPr>
        <p:spPr>
          <a:xfrm>
            <a:off x="8610600" y="6127036"/>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Saite: https://climate.copernicus.eu/esotc/2024/trends-climate-indicators</a:t>
            </a:r>
          </a:p>
        </p:txBody>
      </p:sp>
      <p:pic>
        <p:nvPicPr>
          <p:cNvPr id="2050" name="Picture 2">
            <a:extLst>
              <a:ext uri="{FF2B5EF4-FFF2-40B4-BE49-F238E27FC236}">
                <a16:creationId xmlns:a16="http://schemas.microsoft.com/office/drawing/2014/main" id="{A732DA63-80BF-5FBD-8861-6BC7A9A6E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863" y="539692"/>
            <a:ext cx="6362590" cy="56347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the ice age&#10;&#10;AI-generated content may be incorrect.">
            <a:extLst>
              <a:ext uri="{FF2B5EF4-FFF2-40B4-BE49-F238E27FC236}">
                <a16:creationId xmlns:a16="http://schemas.microsoft.com/office/drawing/2014/main" id="{26CEBDBE-6957-DC9B-D4F6-CE24A1852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9976" y="611617"/>
            <a:ext cx="7772400" cy="5634766"/>
          </a:xfrm>
          <a:prstGeom prst="rect">
            <a:avLst/>
          </a:prstGeom>
        </p:spPr>
      </p:pic>
      <p:sp>
        <p:nvSpPr>
          <p:cNvPr id="9" name="TextBox 8">
            <a:extLst>
              <a:ext uri="{FF2B5EF4-FFF2-40B4-BE49-F238E27FC236}">
                <a16:creationId xmlns:a16="http://schemas.microsoft.com/office/drawing/2014/main" id="{513A6DAA-FA06-B59F-F2B7-88076A9226B3}"/>
              </a:ext>
            </a:extLst>
          </p:cNvPr>
          <p:cNvSpPr txBox="1"/>
          <p:nvPr/>
        </p:nvSpPr>
        <p:spPr>
          <a:xfrm>
            <a:off x="12486354" y="-51877"/>
            <a:ext cx="2773438" cy="369332"/>
          </a:xfrm>
          <a:prstGeom prst="rect">
            <a:avLst/>
          </a:prstGeom>
          <a:solidFill>
            <a:srgbClr val="D3785D"/>
          </a:solidFill>
        </p:spPr>
        <p:txBody>
          <a:bodyPr wrap="square" rtlCol="0">
            <a:spAutoFit/>
          </a:bodyPr>
          <a:lstStyle/>
          <a:p>
            <a:pPr algn="l"/>
            <a:r>
              <a:rPr lang="en-GB">
                <a:latin typeface="Century Gothic" panose="020B0502020202020204" pitchFamily="34" charset="0"/>
              </a:rPr>
              <a:t>Alternatīvais grafiks:</a:t>
            </a:r>
          </a:p>
        </p:txBody>
      </p:sp>
      <p:sp>
        <p:nvSpPr>
          <p:cNvPr id="10" name="Slide Number Placeholder 3">
            <a:extLst>
              <a:ext uri="{FF2B5EF4-FFF2-40B4-BE49-F238E27FC236}">
                <a16:creationId xmlns:a16="http://schemas.microsoft.com/office/drawing/2014/main" id="{52EDE8DF-D0E9-5836-6D28-8E54B3B098EE}"/>
              </a:ext>
            </a:extLst>
          </p:cNvPr>
          <p:cNvSpPr txBox="1">
            <a:spLocks/>
          </p:cNvSpPr>
          <p:nvPr/>
        </p:nvSpPr>
        <p:spPr>
          <a:xfrm>
            <a:off x="16518038" y="6309598"/>
            <a:ext cx="4332793"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a:solidFill>
                  <a:srgbClr val="3F405B"/>
                </a:solidFill>
              </a:rPr>
              <a:t>Saite: https://climate.copernicus.eu/global-climate-highlights-2024</a:t>
            </a:r>
          </a:p>
        </p:txBody>
      </p:sp>
      <p:sp>
        <p:nvSpPr>
          <p:cNvPr id="2" name="Title 1">
            <a:extLst>
              <a:ext uri="{FF2B5EF4-FFF2-40B4-BE49-F238E27FC236}">
                <a16:creationId xmlns:a16="http://schemas.microsoft.com/office/drawing/2014/main" id="{005E33B3-B0B8-2853-2085-FF3F71423EDC}"/>
              </a:ext>
            </a:extLst>
          </p:cNvPr>
          <p:cNvSpPr>
            <a:spLocks noGrp="1"/>
          </p:cNvSpPr>
          <p:nvPr>
            <p:ph type="title"/>
          </p:nvPr>
        </p:nvSpPr>
        <p:spPr>
          <a:xfrm>
            <a:off x="838200" y="329030"/>
            <a:ext cx="5083098" cy="823913"/>
          </a:xfrm>
        </p:spPr>
        <p:txBody>
          <a:bodyPr anchor="t">
            <a:normAutofit fontScale="90000"/>
          </a:bodyPr>
          <a:lstStyle/>
          <a:p>
            <a:r>
              <a:rPr lang="en-GB" err="1"/>
              <a:t>Izpratne</a:t>
            </a:r>
            <a:r>
              <a:rPr lang="en-GB"/>
              <a:t> par </a:t>
            </a:r>
            <a:r>
              <a:rPr lang="en-GB" err="1"/>
              <a:t>klimata</a:t>
            </a:r>
            <a:r>
              <a:rPr lang="en-GB"/>
              <a:t> </a:t>
            </a:r>
            <a:r>
              <a:rPr lang="en-GB" err="1"/>
              <a:t>pārmaiņām</a:t>
            </a:r>
            <a:endParaRPr lang="en-GB"/>
          </a:p>
        </p:txBody>
      </p:sp>
      <p:sp>
        <p:nvSpPr>
          <p:cNvPr id="12" name="Rectangle 11">
            <a:extLst>
              <a:ext uri="{FF2B5EF4-FFF2-40B4-BE49-F238E27FC236}">
                <a16:creationId xmlns:a16="http://schemas.microsoft.com/office/drawing/2014/main" id="{C5165AEF-71DD-45F0-AB3C-B95B7C450D06}"/>
              </a:ext>
            </a:extLst>
          </p:cNvPr>
          <p:cNvSpPr/>
          <p:nvPr/>
        </p:nvSpPr>
        <p:spPr>
          <a:xfrm>
            <a:off x="6270704" y="695463"/>
            <a:ext cx="5789588" cy="67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a:solidFill>
                  <a:srgbClr val="3F405B"/>
                </a:solidFill>
                <a:latin typeface="Century Gothic" panose="020B0502020202020204" pitchFamily="34" charset="0"/>
              </a:rPr>
              <a:t>Grenlandes ledus segas masas bilance un tās ietekme uz jūras līmeņa celšanos</a:t>
            </a:r>
          </a:p>
        </p:txBody>
      </p:sp>
    </p:spTree>
    <p:extLst>
      <p:ext uri="{BB962C8B-B14F-4D97-AF65-F5344CB8AC3E}">
        <p14:creationId xmlns:p14="http://schemas.microsoft.com/office/powerpoint/2010/main" val="65881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22B2-78A1-BAD7-8F5E-C0072E672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2DE65-8590-C35F-3647-69357A1982A8}"/>
              </a:ext>
            </a:extLst>
          </p:cNvPr>
          <p:cNvSpPr>
            <a:spLocks noGrp="1"/>
          </p:cNvSpPr>
          <p:nvPr>
            <p:ph type="title"/>
          </p:nvPr>
        </p:nvSpPr>
        <p:spPr>
          <a:xfrm>
            <a:off x="838200" y="230878"/>
            <a:ext cx="10515600" cy="536747"/>
          </a:xfrm>
        </p:spPr>
        <p:txBody>
          <a:bodyPr anchor="t">
            <a:normAutofit fontScale="90000"/>
          </a:bodyPr>
          <a:lstStyle/>
          <a:p>
            <a:r>
              <a:rPr lang="en-GB"/>
              <a:t>Klimata pārmaiņu kaskādes ietekme</a:t>
            </a:r>
          </a:p>
        </p:txBody>
      </p:sp>
      <p:sp>
        <p:nvSpPr>
          <p:cNvPr id="11" name="Content Placeholder 10">
            <a:extLst>
              <a:ext uri="{FF2B5EF4-FFF2-40B4-BE49-F238E27FC236}">
                <a16:creationId xmlns:a16="http://schemas.microsoft.com/office/drawing/2014/main" id="{CE169112-0210-22A1-771A-E54A23F636D5}"/>
              </a:ext>
            </a:extLst>
          </p:cNvPr>
          <p:cNvSpPr>
            <a:spLocks noGrp="1"/>
          </p:cNvSpPr>
          <p:nvPr>
            <p:ph sz="half" idx="1"/>
          </p:nvPr>
        </p:nvSpPr>
        <p:spPr>
          <a:xfrm>
            <a:off x="2638520" y="3965896"/>
            <a:ext cx="2624989" cy="369333"/>
          </a:xfrm>
        </p:spPr>
        <p:txBody>
          <a:bodyPr>
            <a:normAutofit/>
          </a:bodyPr>
          <a:lstStyle/>
          <a:p>
            <a:pPr marL="0" indent="0">
              <a:buNone/>
            </a:pPr>
            <a:r>
              <a:rPr lang="en-GB" sz="1800">
                <a:solidFill>
                  <a:schemeClr val="tx1"/>
                </a:solidFill>
              </a:rPr>
              <a:t>Karstuma viļņi/stress</a:t>
            </a:r>
          </a:p>
        </p:txBody>
      </p:sp>
      <p:sp>
        <p:nvSpPr>
          <p:cNvPr id="5" name="Slide Number Placeholder 4">
            <a:extLst>
              <a:ext uri="{FF2B5EF4-FFF2-40B4-BE49-F238E27FC236}">
                <a16:creationId xmlns:a16="http://schemas.microsoft.com/office/drawing/2014/main" id="{41E2D9FB-BD00-47E3-2BB2-42047D7F12C0}"/>
              </a:ext>
            </a:extLst>
          </p:cNvPr>
          <p:cNvSpPr>
            <a:spLocks noGrp="1"/>
          </p:cNvSpPr>
          <p:nvPr>
            <p:ph type="sldNum" sz="quarter" idx="18"/>
          </p:nvPr>
        </p:nvSpPr>
        <p:spPr>
          <a:xfrm>
            <a:off x="8610600" y="6356350"/>
            <a:ext cx="2743200" cy="365125"/>
          </a:xfrm>
        </p:spPr>
        <p:txBody>
          <a:bodyPr anchor="ctr">
            <a:normAutofit/>
          </a:bodyPr>
          <a:lstStyle/>
          <a:p>
            <a:fld id="{306EF89F-549A-49C2-932B-1FBFFC84FC68}" type="slidenum">
              <a:rPr lang="en-GB" smtClean="0"/>
              <a:t>7</a:t>
            </a:fld>
            <a:endParaRPr lang="en-GB"/>
          </a:p>
        </p:txBody>
      </p:sp>
      <p:sp>
        <p:nvSpPr>
          <p:cNvPr id="7" name="Slide Number Placeholder 3">
            <a:extLst>
              <a:ext uri="{FF2B5EF4-FFF2-40B4-BE49-F238E27FC236}">
                <a16:creationId xmlns:a16="http://schemas.microsoft.com/office/drawing/2014/main" id="{BE5CE0F6-6D4B-E92C-B0F9-33EF5F340A0D}"/>
              </a:ext>
            </a:extLst>
          </p:cNvPr>
          <p:cNvSpPr txBox="1">
            <a:spLocks/>
          </p:cNvSpPr>
          <p:nvPr/>
        </p:nvSpPr>
        <p:spPr>
          <a:xfrm>
            <a:off x="7126948" y="6599982"/>
            <a:ext cx="5491772"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b="0">
              <a:solidFill>
                <a:srgbClr val="3F405B"/>
              </a:solidFill>
            </a:endParaRPr>
          </a:p>
        </p:txBody>
      </p:sp>
      <p:sp>
        <p:nvSpPr>
          <p:cNvPr id="8" name="TextBox 7">
            <a:extLst>
              <a:ext uri="{FF2B5EF4-FFF2-40B4-BE49-F238E27FC236}">
                <a16:creationId xmlns:a16="http://schemas.microsoft.com/office/drawing/2014/main" id="{0ECB3A13-5FC4-DDDE-7550-7495AD13B0EA}"/>
              </a:ext>
            </a:extLst>
          </p:cNvPr>
          <p:cNvSpPr txBox="1"/>
          <p:nvPr/>
        </p:nvSpPr>
        <p:spPr>
          <a:xfrm>
            <a:off x="278034" y="1017796"/>
            <a:ext cx="2590191" cy="1384995"/>
          </a:xfrm>
          <a:prstGeom prst="rect">
            <a:avLst/>
          </a:prstGeom>
          <a:noFill/>
        </p:spPr>
        <p:txBody>
          <a:bodyPr wrap="square" lIns="91440" tIns="45720" rIns="91440" bIns="45720" rtlCol="0" anchor="t">
            <a:spAutoFit/>
          </a:bodyPr>
          <a:lstStyle/>
          <a:p>
            <a:r>
              <a:rPr lang="en-GB" sz="2800" b="1" err="1">
                <a:solidFill>
                  <a:srgbClr val="3F405B"/>
                </a:solidFill>
                <a:latin typeface="Century Gothic"/>
              </a:rPr>
              <a:t>Klimata</a:t>
            </a:r>
            <a:r>
              <a:rPr lang="en-GB" sz="2800" b="1">
                <a:solidFill>
                  <a:srgbClr val="3F405B"/>
                </a:solidFill>
                <a:latin typeface="Century Gothic"/>
              </a:rPr>
              <a:t> ietek</a:t>
            </a:r>
            <a:r>
              <a:rPr lang="en-GB" sz="2800" b="1" dirty="0">
                <a:solidFill>
                  <a:srgbClr val="3F405B"/>
                </a:solidFill>
                <a:latin typeface="Century Gothic"/>
              </a:rPr>
              <a:t>mes </a:t>
            </a:r>
            <a:r>
              <a:rPr lang="en-GB" sz="2800" b="1" err="1">
                <a:solidFill>
                  <a:srgbClr val="3F405B"/>
                </a:solidFill>
                <a:latin typeface="Century Gothic"/>
              </a:rPr>
              <a:t>faktori</a:t>
            </a:r>
            <a:endParaRPr lang="en-GB" sz="2800" b="1">
              <a:solidFill>
                <a:srgbClr val="3F405B"/>
              </a:solidFill>
              <a:latin typeface="Century Gothic"/>
            </a:endParaRPr>
          </a:p>
        </p:txBody>
      </p:sp>
      <p:sp>
        <p:nvSpPr>
          <p:cNvPr id="9" name="TextBox 8">
            <a:extLst>
              <a:ext uri="{FF2B5EF4-FFF2-40B4-BE49-F238E27FC236}">
                <a16:creationId xmlns:a16="http://schemas.microsoft.com/office/drawing/2014/main" id="{B4EB25FD-B39D-524E-2E39-9DCDE8A08B16}"/>
              </a:ext>
            </a:extLst>
          </p:cNvPr>
          <p:cNvSpPr txBox="1"/>
          <p:nvPr/>
        </p:nvSpPr>
        <p:spPr>
          <a:xfrm>
            <a:off x="617553" y="3627342"/>
            <a:ext cx="1651379" cy="523220"/>
          </a:xfrm>
          <a:prstGeom prst="rect">
            <a:avLst/>
          </a:prstGeom>
          <a:noFill/>
        </p:spPr>
        <p:txBody>
          <a:bodyPr wrap="square" rtlCol="0">
            <a:spAutoFit/>
          </a:bodyPr>
          <a:lstStyle/>
          <a:p>
            <a:pPr algn="l"/>
            <a:r>
              <a:rPr lang="en-GB" sz="2800" b="1">
                <a:solidFill>
                  <a:srgbClr val="3F405B"/>
                </a:solidFill>
                <a:latin typeface="Century Gothic" panose="020B0502020202020204" pitchFamily="34" charset="0"/>
              </a:rPr>
              <a:t>Riski</a:t>
            </a:r>
          </a:p>
        </p:txBody>
      </p:sp>
      <p:sp>
        <p:nvSpPr>
          <p:cNvPr id="13" name="TextBox 12">
            <a:extLst>
              <a:ext uri="{FF2B5EF4-FFF2-40B4-BE49-F238E27FC236}">
                <a16:creationId xmlns:a16="http://schemas.microsoft.com/office/drawing/2014/main" id="{C15970C0-0B6C-CEC3-185D-A38E04DAD044}"/>
              </a:ext>
            </a:extLst>
          </p:cNvPr>
          <p:cNvSpPr txBox="1"/>
          <p:nvPr/>
        </p:nvSpPr>
        <p:spPr>
          <a:xfrm>
            <a:off x="2612251" y="2123506"/>
            <a:ext cx="3122641" cy="646331"/>
          </a:xfrm>
          <a:prstGeom prst="rect">
            <a:avLst/>
          </a:prstGeom>
          <a:noFill/>
        </p:spPr>
        <p:txBody>
          <a:bodyPr wrap="square">
            <a:spAutoFit/>
          </a:bodyPr>
          <a:lstStyle/>
          <a:p>
            <a:pPr marL="0" indent="0" algn="ctr">
              <a:buNone/>
            </a:pPr>
            <a:r>
              <a:rPr lang="en-GB" err="1">
                <a:latin typeface="Century Gothic" panose="020B0502020202020204" pitchFamily="34" charset="0"/>
                <a:ea typeface="+mn-lt"/>
                <a:cs typeface="+mn-lt"/>
              </a:rPr>
              <a:t>Globālās</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temperatūras</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paaugstināšanās</a:t>
            </a:r>
            <a:endParaRPr lang="en-GB">
              <a:latin typeface="Century Gothic" panose="020B0502020202020204" pitchFamily="34" charset="0"/>
              <a:ea typeface="+mn-lt"/>
              <a:cs typeface="+mn-lt"/>
            </a:endParaRPr>
          </a:p>
        </p:txBody>
      </p:sp>
      <p:pic>
        <p:nvPicPr>
          <p:cNvPr id="14" name="Picture 4" descr="Anomalies and extremes in surface air temperature in 2024. ">
            <a:extLst>
              <a:ext uri="{FF2B5EF4-FFF2-40B4-BE49-F238E27FC236}">
                <a16:creationId xmlns:a16="http://schemas.microsoft.com/office/drawing/2014/main" id="{6C26DCED-6247-79AA-2922-936BD595E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4" t="13381" r="4511" b="21654"/>
          <a:stretch/>
        </p:blipFill>
        <p:spPr bwMode="auto">
          <a:xfrm>
            <a:off x="2879111" y="1030067"/>
            <a:ext cx="2082422" cy="11139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44C7FEA-40C1-CB74-3931-3B2E0AC218C7}"/>
              </a:ext>
            </a:extLst>
          </p:cNvPr>
          <p:cNvSpPr txBox="1"/>
          <p:nvPr/>
        </p:nvSpPr>
        <p:spPr>
          <a:xfrm>
            <a:off x="5582176" y="2110371"/>
            <a:ext cx="3326721" cy="646331"/>
          </a:xfrm>
          <a:prstGeom prst="rect">
            <a:avLst/>
          </a:prstGeom>
          <a:noFill/>
        </p:spPr>
        <p:txBody>
          <a:bodyPr wrap="square">
            <a:spAutoFit/>
          </a:bodyPr>
          <a:lstStyle/>
          <a:p>
            <a:pPr marL="0" indent="0" algn="ctr">
              <a:buNone/>
            </a:pPr>
            <a:r>
              <a:rPr lang="en-GB" sz="1800">
                <a:latin typeface="Century Gothic" panose="020B0502020202020204" pitchFamily="34" charset="0"/>
                <a:ea typeface="+mn-lt"/>
                <a:cs typeface="+mn-lt"/>
              </a:rPr>
              <a:t>Izmaiņas hidroloģiskajos modeļos</a:t>
            </a:r>
          </a:p>
        </p:txBody>
      </p:sp>
      <p:pic>
        <p:nvPicPr>
          <p:cNvPr id="17" name="Picture 2">
            <a:extLst>
              <a:ext uri="{FF2B5EF4-FFF2-40B4-BE49-F238E27FC236}">
                <a16:creationId xmlns:a16="http://schemas.microsoft.com/office/drawing/2014/main" id="{94E3089D-9C3D-98D9-A559-3146277B7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2"/>
          <a:stretch/>
        </p:blipFill>
        <p:spPr bwMode="auto">
          <a:xfrm>
            <a:off x="6077882" y="1030068"/>
            <a:ext cx="2221166" cy="11232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8001138-5906-C6E9-FF4A-045344A68647}"/>
              </a:ext>
            </a:extLst>
          </p:cNvPr>
          <p:cNvSpPr txBox="1"/>
          <p:nvPr/>
        </p:nvSpPr>
        <p:spPr>
          <a:xfrm>
            <a:off x="8794754" y="2113521"/>
            <a:ext cx="2940113" cy="646331"/>
          </a:xfrm>
          <a:prstGeom prst="rect">
            <a:avLst/>
          </a:prstGeom>
          <a:noFill/>
        </p:spPr>
        <p:txBody>
          <a:bodyPr wrap="square">
            <a:spAutoFit/>
          </a:bodyPr>
          <a:lstStyle/>
          <a:p>
            <a:pPr marL="0" indent="0" algn="ctr">
              <a:buNone/>
            </a:pPr>
            <a:r>
              <a:rPr lang="en-GB" err="1">
                <a:latin typeface="Century Gothic" panose="020B0502020202020204" pitchFamily="34" charset="0"/>
                <a:ea typeface="+mn-lt"/>
                <a:cs typeface="+mn-lt"/>
              </a:rPr>
              <a:t>Jūras</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līmeņa</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celšanās</a:t>
            </a:r>
            <a:r>
              <a:rPr lang="en-GB">
                <a:latin typeface="Century Gothic" panose="020B0502020202020204" pitchFamily="34" charset="0"/>
                <a:ea typeface="+mn-lt"/>
                <a:cs typeface="+mn-lt"/>
              </a:rPr>
              <a:t> un </a:t>
            </a:r>
            <a:r>
              <a:rPr lang="en-GB" err="1">
                <a:latin typeface="Century Gothic" panose="020B0502020202020204" pitchFamily="34" charset="0"/>
                <a:ea typeface="+mn-lt"/>
                <a:cs typeface="+mn-lt"/>
              </a:rPr>
              <a:t>okeānu</a:t>
            </a:r>
            <a:r>
              <a:rPr lang="en-GB">
                <a:latin typeface="Century Gothic" panose="020B0502020202020204" pitchFamily="34" charset="0"/>
                <a:ea typeface="+mn-lt"/>
                <a:cs typeface="+mn-lt"/>
              </a:rPr>
              <a:t> </a:t>
            </a:r>
            <a:r>
              <a:rPr lang="en-GB" err="1">
                <a:latin typeface="Century Gothic" panose="020B0502020202020204" pitchFamily="34" charset="0"/>
                <a:ea typeface="+mn-lt"/>
                <a:cs typeface="+mn-lt"/>
              </a:rPr>
              <a:t>paskābināšanās</a:t>
            </a:r>
            <a:endParaRPr lang="en-GB">
              <a:latin typeface="Century Gothic" panose="020B0502020202020204" pitchFamily="34" charset="0"/>
              <a:ea typeface="+mn-lt"/>
              <a:cs typeface="+mn-lt"/>
            </a:endParaRPr>
          </a:p>
        </p:txBody>
      </p:sp>
      <p:pic>
        <p:nvPicPr>
          <p:cNvPr id="3076" name="Picture 4" descr="Melting glaciers have been shifting the Earth's poles since 1995, new study  suggests – Physics World">
            <a:extLst>
              <a:ext uri="{FF2B5EF4-FFF2-40B4-BE49-F238E27FC236}">
                <a16:creationId xmlns:a16="http://schemas.microsoft.com/office/drawing/2014/main" id="{6BE95233-05FF-DA56-37C6-6FEC95AE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533" y="902584"/>
            <a:ext cx="1971667" cy="1314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urved Up Arrow 27">
            <a:extLst>
              <a:ext uri="{FF2B5EF4-FFF2-40B4-BE49-F238E27FC236}">
                <a16:creationId xmlns:a16="http://schemas.microsoft.com/office/drawing/2014/main" id="{43A83C32-C12C-0E66-9089-17B60796875B}"/>
              </a:ext>
            </a:extLst>
          </p:cNvPr>
          <p:cNvSpPr/>
          <p:nvPr/>
        </p:nvSpPr>
        <p:spPr>
          <a:xfrm rot="5807745">
            <a:off x="986215" y="2372330"/>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Curved Up Arrow 28">
            <a:extLst>
              <a:ext uri="{FF2B5EF4-FFF2-40B4-BE49-F238E27FC236}">
                <a16:creationId xmlns:a16="http://schemas.microsoft.com/office/drawing/2014/main" id="{AA539F70-6BBC-A97C-007F-D093415D6572}"/>
              </a:ext>
            </a:extLst>
          </p:cNvPr>
          <p:cNvSpPr/>
          <p:nvPr/>
        </p:nvSpPr>
        <p:spPr>
          <a:xfrm rot="5807745">
            <a:off x="983011" y="4496383"/>
            <a:ext cx="1797050" cy="944313"/>
          </a:xfrm>
          <a:prstGeom prst="curvedUpArrow">
            <a:avLst/>
          </a:prstGeom>
          <a:solidFill>
            <a:srgbClr val="85B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721FE2A5-1818-1DC3-D34D-1B8EFC4EA758}"/>
              </a:ext>
            </a:extLst>
          </p:cNvPr>
          <p:cNvSpPr txBox="1"/>
          <p:nvPr/>
        </p:nvSpPr>
        <p:spPr>
          <a:xfrm>
            <a:off x="5263509" y="3978418"/>
            <a:ext cx="1239734" cy="923330"/>
          </a:xfrm>
          <a:prstGeom prst="rect">
            <a:avLst/>
          </a:prstGeom>
          <a:noFill/>
        </p:spPr>
        <p:txBody>
          <a:bodyPr wrap="square" lIns="91440" tIns="45720" rIns="91440" bIns="45720" anchor="t">
            <a:spAutoFit/>
          </a:bodyPr>
          <a:lstStyle/>
          <a:p>
            <a:r>
              <a:rPr lang="en-GB" dirty="0" err="1">
                <a:latin typeface="Century Gothic"/>
              </a:rPr>
              <a:t>Sausums</a:t>
            </a:r>
            <a:r>
              <a:rPr lang="en-GB" dirty="0">
                <a:latin typeface="Century Gothic"/>
              </a:rPr>
              <a:t>   </a:t>
            </a:r>
          </a:p>
          <a:p>
            <a:endParaRPr lang="en-GB">
              <a:latin typeface="Century Gothic" panose="020B0502020202020204" pitchFamily="34" charset="0"/>
            </a:endParaRPr>
          </a:p>
        </p:txBody>
      </p:sp>
      <p:pic>
        <p:nvPicPr>
          <p:cNvPr id="35" name="Graphic 34" descr="High temperature with solid fill">
            <a:extLst>
              <a:ext uri="{FF2B5EF4-FFF2-40B4-BE49-F238E27FC236}">
                <a16:creationId xmlns:a16="http://schemas.microsoft.com/office/drawing/2014/main" id="{6D24A281-2CD3-B2C0-A10F-AD0A87F4DD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6593" y="3121717"/>
            <a:ext cx="914400" cy="914400"/>
          </a:xfrm>
          <a:prstGeom prst="rect">
            <a:avLst/>
          </a:prstGeom>
        </p:spPr>
      </p:pic>
      <p:pic>
        <p:nvPicPr>
          <p:cNvPr id="37" name="Graphic 36" descr="Fire with solid fill">
            <a:extLst>
              <a:ext uri="{FF2B5EF4-FFF2-40B4-BE49-F238E27FC236}">
                <a16:creationId xmlns:a16="http://schemas.microsoft.com/office/drawing/2014/main" id="{2E3DCE8A-BE63-E2D9-E50B-0451390587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9998" y="3045567"/>
            <a:ext cx="914400" cy="914400"/>
          </a:xfrm>
          <a:prstGeom prst="rect">
            <a:avLst/>
          </a:prstGeom>
        </p:spPr>
      </p:pic>
      <p:pic>
        <p:nvPicPr>
          <p:cNvPr id="39" name="Graphic 38" descr="Desert scene with solid fill">
            <a:extLst>
              <a:ext uri="{FF2B5EF4-FFF2-40B4-BE49-F238E27FC236}">
                <a16:creationId xmlns:a16="http://schemas.microsoft.com/office/drawing/2014/main" id="{E50EE3C5-BB88-22EB-1C60-D15C318C2A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6422" y="3065599"/>
            <a:ext cx="914400" cy="914400"/>
          </a:xfrm>
          <a:prstGeom prst="rect">
            <a:avLst/>
          </a:prstGeom>
        </p:spPr>
      </p:pic>
      <p:pic>
        <p:nvPicPr>
          <p:cNvPr id="41" name="Graphic 40" descr="Waterfall scene with solid fill">
            <a:extLst>
              <a:ext uri="{FF2B5EF4-FFF2-40B4-BE49-F238E27FC236}">
                <a16:creationId xmlns:a16="http://schemas.microsoft.com/office/drawing/2014/main" id="{2AB119C0-D307-D150-0C2E-C9059A8AB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37167" y="3064809"/>
            <a:ext cx="914400" cy="914400"/>
          </a:xfrm>
          <a:prstGeom prst="rect">
            <a:avLst/>
          </a:prstGeom>
        </p:spPr>
      </p:pic>
      <p:pic>
        <p:nvPicPr>
          <p:cNvPr id="45" name="Graphic 44" descr="Agriculture with solid fill">
            <a:extLst>
              <a:ext uri="{FF2B5EF4-FFF2-40B4-BE49-F238E27FC236}">
                <a16:creationId xmlns:a16="http://schemas.microsoft.com/office/drawing/2014/main" id="{417EA24E-6FAD-D1B6-AE21-6E012C4921B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23717" y="3118004"/>
            <a:ext cx="914400" cy="914400"/>
          </a:xfrm>
          <a:prstGeom prst="rect">
            <a:avLst/>
          </a:prstGeom>
        </p:spPr>
      </p:pic>
      <p:pic>
        <p:nvPicPr>
          <p:cNvPr id="47" name="Graphic 46" descr="Back with solid fill">
            <a:extLst>
              <a:ext uri="{FF2B5EF4-FFF2-40B4-BE49-F238E27FC236}">
                <a16:creationId xmlns:a16="http://schemas.microsoft.com/office/drawing/2014/main" id="{50CD8192-AA0E-575C-DD14-A553B33524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9434511">
            <a:off x="10520843" y="3661988"/>
            <a:ext cx="628033" cy="355389"/>
          </a:xfrm>
          <a:prstGeom prst="rect">
            <a:avLst/>
          </a:prstGeom>
        </p:spPr>
      </p:pic>
      <p:grpSp>
        <p:nvGrpSpPr>
          <p:cNvPr id="3072" name="Group 3071">
            <a:extLst>
              <a:ext uri="{FF2B5EF4-FFF2-40B4-BE49-F238E27FC236}">
                <a16:creationId xmlns:a16="http://schemas.microsoft.com/office/drawing/2014/main" id="{5A61DA29-CEC7-0108-D47E-C78B2228655C}"/>
              </a:ext>
            </a:extLst>
          </p:cNvPr>
          <p:cNvGrpSpPr/>
          <p:nvPr/>
        </p:nvGrpSpPr>
        <p:grpSpPr>
          <a:xfrm>
            <a:off x="277699" y="4554198"/>
            <a:ext cx="11870710" cy="2022399"/>
            <a:chOff x="277699" y="4554198"/>
            <a:chExt cx="11870710" cy="2022399"/>
          </a:xfrm>
        </p:grpSpPr>
        <p:sp>
          <p:nvSpPr>
            <p:cNvPr id="4" name="TextBox 3">
              <a:extLst>
                <a:ext uri="{FF2B5EF4-FFF2-40B4-BE49-F238E27FC236}">
                  <a16:creationId xmlns:a16="http://schemas.microsoft.com/office/drawing/2014/main" id="{6B4125E9-B809-09B7-DF58-1B4D8B94C2FC}"/>
                </a:ext>
              </a:extLst>
            </p:cNvPr>
            <p:cNvSpPr txBox="1"/>
            <p:nvPr/>
          </p:nvSpPr>
          <p:spPr>
            <a:xfrm>
              <a:off x="9789697" y="5504297"/>
              <a:ext cx="2358712" cy="923330"/>
            </a:xfrm>
            <a:prstGeom prst="rect">
              <a:avLst/>
            </a:prstGeom>
            <a:noFill/>
          </p:spPr>
          <p:txBody>
            <a:bodyPr wrap="square">
              <a:spAutoFit/>
            </a:bodyPr>
            <a:lstStyle/>
            <a:p>
              <a:pPr algn="ctr"/>
              <a:r>
                <a:rPr lang="en-GB" err="1">
                  <a:latin typeface="Century Gothic" panose="020B0502020202020204" pitchFamily="34" charset="0"/>
                </a:rPr>
                <a:t>Bioloģiskās</a:t>
              </a:r>
              <a:r>
                <a:rPr lang="en-GB">
                  <a:latin typeface="Century Gothic" panose="020B0502020202020204" pitchFamily="34" charset="0"/>
                </a:rPr>
                <a:t> </a:t>
              </a:r>
              <a:r>
                <a:rPr lang="en-GB" err="1">
                  <a:latin typeface="Century Gothic" panose="020B0502020202020204" pitchFamily="34" charset="0"/>
                </a:rPr>
                <a:t>daudzveidības</a:t>
              </a:r>
              <a:r>
                <a:rPr lang="en-GB">
                  <a:latin typeface="Century Gothic" panose="020B0502020202020204" pitchFamily="34" charset="0"/>
                </a:rPr>
                <a:t> </a:t>
              </a:r>
              <a:r>
                <a:rPr lang="en-GB" err="1">
                  <a:latin typeface="Century Gothic" panose="020B0502020202020204" pitchFamily="34" charset="0"/>
                </a:rPr>
                <a:t>zudums</a:t>
              </a:r>
              <a:endParaRPr lang="en-GB">
                <a:latin typeface="Century Gothic" panose="020B0502020202020204" pitchFamily="34" charset="0"/>
              </a:endParaRPr>
            </a:p>
          </p:txBody>
        </p:sp>
        <p:sp>
          <p:nvSpPr>
            <p:cNvPr id="10" name="TextBox 9">
              <a:extLst>
                <a:ext uri="{FF2B5EF4-FFF2-40B4-BE49-F238E27FC236}">
                  <a16:creationId xmlns:a16="http://schemas.microsoft.com/office/drawing/2014/main" id="{80A25586-8036-1EE9-742A-2BC53AD84A4F}"/>
                </a:ext>
              </a:extLst>
            </p:cNvPr>
            <p:cNvSpPr txBox="1"/>
            <p:nvPr/>
          </p:nvSpPr>
          <p:spPr>
            <a:xfrm>
              <a:off x="277699" y="5622490"/>
              <a:ext cx="1651379" cy="954107"/>
            </a:xfrm>
            <a:prstGeom prst="rect">
              <a:avLst/>
            </a:prstGeom>
            <a:noFill/>
          </p:spPr>
          <p:txBody>
            <a:bodyPr wrap="square" rtlCol="0">
              <a:spAutoFit/>
            </a:bodyPr>
            <a:lstStyle/>
            <a:p>
              <a:pPr algn="l"/>
              <a:r>
                <a:rPr lang="en-GB" sz="2800" b="1" err="1">
                  <a:solidFill>
                    <a:srgbClr val="3F405B"/>
                  </a:solidFill>
                  <a:latin typeface="Century Gothic" panose="020B0502020202020204" pitchFamily="34" charset="0"/>
                </a:rPr>
                <a:t>Lielākā</a:t>
              </a:r>
              <a:r>
                <a:rPr lang="en-GB" sz="2800" b="1">
                  <a:solidFill>
                    <a:srgbClr val="3F405B"/>
                  </a:solidFill>
                  <a:latin typeface="Century Gothic" panose="020B0502020202020204" pitchFamily="34" charset="0"/>
                </a:rPr>
                <a:t> </a:t>
              </a:r>
              <a:r>
                <a:rPr lang="en-GB" sz="2800" b="1" err="1">
                  <a:solidFill>
                    <a:srgbClr val="3F405B"/>
                  </a:solidFill>
                  <a:latin typeface="Century Gothic" panose="020B0502020202020204" pitchFamily="34" charset="0"/>
                </a:rPr>
                <a:t>ietekme</a:t>
              </a:r>
              <a:endParaRPr lang="en-GB" sz="2800" b="1">
                <a:solidFill>
                  <a:srgbClr val="3F405B"/>
                </a:solidFill>
                <a:latin typeface="Century Gothic" panose="020B0502020202020204" pitchFamily="34" charset="0"/>
              </a:endParaRPr>
            </a:p>
          </p:txBody>
        </p:sp>
        <p:pic>
          <p:nvPicPr>
            <p:cNvPr id="49" name="Graphic 48" descr="Barn with solid fill">
              <a:extLst>
                <a:ext uri="{FF2B5EF4-FFF2-40B4-BE49-F238E27FC236}">
                  <a16:creationId xmlns:a16="http://schemas.microsoft.com/office/drawing/2014/main" id="{75A7BB8C-D4BF-2D9B-0AC9-E3A1757378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47093" y="4833736"/>
              <a:ext cx="914400" cy="914400"/>
            </a:xfrm>
            <a:prstGeom prst="rect">
              <a:avLst/>
            </a:prstGeom>
          </p:spPr>
        </p:pic>
        <p:pic>
          <p:nvPicPr>
            <p:cNvPr id="51" name="Graphic 50" descr="Rain with solid fill">
              <a:extLst>
                <a:ext uri="{FF2B5EF4-FFF2-40B4-BE49-F238E27FC236}">
                  <a16:creationId xmlns:a16="http://schemas.microsoft.com/office/drawing/2014/main" id="{D9538F22-A238-AB60-A25F-267B3B12570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65048" y="4833736"/>
              <a:ext cx="436503" cy="436503"/>
            </a:xfrm>
            <a:prstGeom prst="rect">
              <a:avLst/>
            </a:prstGeom>
          </p:spPr>
        </p:pic>
        <p:pic>
          <p:nvPicPr>
            <p:cNvPr id="53" name="Graphic 52" descr="Ambulance with solid fill">
              <a:extLst>
                <a:ext uri="{FF2B5EF4-FFF2-40B4-BE49-F238E27FC236}">
                  <a16:creationId xmlns:a16="http://schemas.microsoft.com/office/drawing/2014/main" id="{900EF5EA-2BF7-E157-AC5E-11F373D509B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84202" y="4766298"/>
              <a:ext cx="1150325" cy="1150325"/>
            </a:xfrm>
            <a:prstGeom prst="rect">
              <a:avLst/>
            </a:prstGeom>
          </p:spPr>
        </p:pic>
        <p:pic>
          <p:nvPicPr>
            <p:cNvPr id="55" name="Graphic 54" descr="Butterfly with solid fill">
              <a:extLst>
                <a:ext uri="{FF2B5EF4-FFF2-40B4-BE49-F238E27FC236}">
                  <a16:creationId xmlns:a16="http://schemas.microsoft.com/office/drawing/2014/main" id="{F5D46F98-4FB0-EACD-7D10-1D13DF8E8E2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982200" y="4554198"/>
              <a:ext cx="1206043" cy="1206043"/>
            </a:xfrm>
            <a:prstGeom prst="rect">
              <a:avLst/>
            </a:prstGeom>
          </p:spPr>
        </p:pic>
        <p:pic>
          <p:nvPicPr>
            <p:cNvPr id="57" name="Graphic 56" descr="Forest scene with solid fill">
              <a:extLst>
                <a:ext uri="{FF2B5EF4-FFF2-40B4-BE49-F238E27FC236}">
                  <a16:creationId xmlns:a16="http://schemas.microsoft.com/office/drawing/2014/main" id="{027F8748-7211-C942-4979-1ED032F2050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84319" y="4779805"/>
              <a:ext cx="1066660" cy="1066660"/>
            </a:xfrm>
            <a:prstGeom prst="rect">
              <a:avLst/>
            </a:prstGeom>
          </p:spPr>
        </p:pic>
        <p:sp>
          <p:nvSpPr>
            <p:cNvPr id="59" name="TextBox 58">
              <a:extLst>
                <a:ext uri="{FF2B5EF4-FFF2-40B4-BE49-F238E27FC236}">
                  <a16:creationId xmlns:a16="http://schemas.microsoft.com/office/drawing/2014/main" id="{99A1946D-AA3A-C00F-EDD0-1DC7E00C012C}"/>
                </a:ext>
              </a:extLst>
            </p:cNvPr>
            <p:cNvSpPr txBox="1"/>
            <p:nvPr/>
          </p:nvSpPr>
          <p:spPr>
            <a:xfrm>
              <a:off x="2641123" y="5673571"/>
              <a:ext cx="1712333" cy="646331"/>
            </a:xfrm>
            <a:prstGeom prst="rect">
              <a:avLst/>
            </a:prstGeom>
            <a:noFill/>
          </p:spPr>
          <p:txBody>
            <a:bodyPr wrap="square">
              <a:spAutoFit/>
            </a:bodyPr>
            <a:lstStyle/>
            <a:p>
              <a:pPr algn="ctr"/>
              <a:r>
                <a:rPr lang="en-GB">
                  <a:latin typeface="Century Gothic" panose="020B0502020202020204" pitchFamily="34" charset="0"/>
                </a:rPr>
                <a:t>Infrastruktūras bojājumi </a:t>
              </a:r>
            </a:p>
          </p:txBody>
        </p:sp>
        <p:sp>
          <p:nvSpPr>
            <p:cNvPr id="61" name="TextBox 60">
              <a:extLst>
                <a:ext uri="{FF2B5EF4-FFF2-40B4-BE49-F238E27FC236}">
                  <a16:creationId xmlns:a16="http://schemas.microsoft.com/office/drawing/2014/main" id="{978F95E8-2656-3FF8-18D6-38A2791F88BC}"/>
                </a:ext>
              </a:extLst>
            </p:cNvPr>
            <p:cNvSpPr txBox="1"/>
            <p:nvPr/>
          </p:nvSpPr>
          <p:spPr>
            <a:xfrm>
              <a:off x="4717102" y="5746925"/>
              <a:ext cx="1977838" cy="646331"/>
            </a:xfrm>
            <a:prstGeom prst="rect">
              <a:avLst/>
            </a:prstGeom>
            <a:noFill/>
          </p:spPr>
          <p:txBody>
            <a:bodyPr wrap="square">
              <a:spAutoFit/>
            </a:bodyPr>
            <a:lstStyle/>
            <a:p>
              <a:pPr algn="ctr"/>
              <a:r>
                <a:rPr lang="en-GB">
                  <a:latin typeface="Century Gothic" panose="020B0502020202020204" pitchFamily="34" charset="0"/>
                </a:rPr>
                <a:t>Sabiedrības veselības apdraudējumi </a:t>
              </a:r>
            </a:p>
          </p:txBody>
        </p:sp>
        <p:sp>
          <p:nvSpPr>
            <p:cNvPr id="63" name="TextBox 62">
              <a:extLst>
                <a:ext uri="{FF2B5EF4-FFF2-40B4-BE49-F238E27FC236}">
                  <a16:creationId xmlns:a16="http://schemas.microsoft.com/office/drawing/2014/main" id="{547816FD-EF02-4A47-3F24-9F05CFF3DCC6}"/>
                </a:ext>
              </a:extLst>
            </p:cNvPr>
            <p:cNvSpPr txBox="1"/>
            <p:nvPr/>
          </p:nvSpPr>
          <p:spPr>
            <a:xfrm>
              <a:off x="6670700" y="5736110"/>
              <a:ext cx="2782824" cy="646331"/>
            </a:xfrm>
            <a:prstGeom prst="rect">
              <a:avLst/>
            </a:prstGeom>
            <a:noFill/>
          </p:spPr>
          <p:txBody>
            <a:bodyPr wrap="square">
              <a:spAutoFit/>
            </a:bodyPr>
            <a:lstStyle/>
            <a:p>
              <a:pPr algn="ctr"/>
              <a:r>
                <a:rPr lang="en-GB">
                  <a:latin typeface="Century Gothic" panose="020B0502020202020204" pitchFamily="34" charset="0"/>
                </a:rPr>
                <a:t>Dabas resursi, kam nodarīts kaitējums </a:t>
              </a:r>
              <a:endParaRPr lang="en-GB"/>
            </a:p>
          </p:txBody>
        </p:sp>
      </p:grpSp>
      <p:sp>
        <p:nvSpPr>
          <p:cNvPr id="6" name="TextBox 5">
            <a:extLst>
              <a:ext uri="{FF2B5EF4-FFF2-40B4-BE49-F238E27FC236}">
                <a16:creationId xmlns:a16="http://schemas.microsoft.com/office/drawing/2014/main" id="{F18A11E9-2ECB-4AAC-CF69-FB590CD90F5A}"/>
              </a:ext>
            </a:extLst>
          </p:cNvPr>
          <p:cNvSpPr txBox="1"/>
          <p:nvPr/>
        </p:nvSpPr>
        <p:spPr>
          <a:xfrm>
            <a:off x="6718733" y="6657330"/>
            <a:ext cx="63082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a:solidFill>
                  <a:srgbClr val="3F405B"/>
                </a:solidFill>
                <a:latin typeface="Century Gothic" panose="020B0502020202020204" pitchFamily="34" charset="0"/>
              </a:rPr>
              <a:t>Ledājs: https://physicsworld.com/a/melting-glaciers-have-been-shifting-the-earths-poles-since-1995-new-study-suggests/</a:t>
            </a:r>
            <a:endParaRPr lang="en-GB" sz="700" b="0">
              <a:solidFill>
                <a:srgbClr val="3F405B"/>
              </a:solidFill>
              <a:latin typeface="Century Gothic" panose="020B0502020202020204" pitchFamily="34" charset="0"/>
            </a:endParaRPr>
          </a:p>
          <a:p>
            <a:endParaRPr lang="en-GB" sz="700">
              <a:latin typeface="Century Gothic" panose="020B0502020202020204" pitchFamily="34" charset="0"/>
            </a:endParaRPr>
          </a:p>
        </p:txBody>
      </p:sp>
      <p:sp>
        <p:nvSpPr>
          <p:cNvPr id="12" name="Content Placeholder 10">
            <a:extLst>
              <a:ext uri="{FF2B5EF4-FFF2-40B4-BE49-F238E27FC236}">
                <a16:creationId xmlns:a16="http://schemas.microsoft.com/office/drawing/2014/main" id="{A342C617-465F-CCA8-2B06-05926596491D}"/>
              </a:ext>
            </a:extLst>
          </p:cNvPr>
          <p:cNvSpPr txBox="1">
            <a:spLocks/>
          </p:cNvSpPr>
          <p:nvPr/>
        </p:nvSpPr>
        <p:spPr>
          <a:xfrm>
            <a:off x="6682563" y="4018510"/>
            <a:ext cx="2624989" cy="3693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err="1">
                <a:solidFill>
                  <a:schemeClr val="tx1"/>
                </a:solidFill>
                <a:latin typeface="Century Gothic"/>
              </a:rPr>
              <a:t>Meža</a:t>
            </a:r>
            <a:r>
              <a:rPr lang="en-GB" sz="1800" dirty="0">
                <a:solidFill>
                  <a:schemeClr val="tx1"/>
                </a:solidFill>
                <a:latin typeface="Century Gothic"/>
              </a:rPr>
              <a:t> </a:t>
            </a:r>
            <a:r>
              <a:rPr lang="en-GB" sz="1800" dirty="0" err="1">
                <a:solidFill>
                  <a:schemeClr val="tx1"/>
                </a:solidFill>
                <a:latin typeface="Century Gothic"/>
              </a:rPr>
              <a:t>ugunsgrēki</a:t>
            </a:r>
            <a:endParaRPr lang="en-US" dirty="0" err="1"/>
          </a:p>
        </p:txBody>
      </p:sp>
      <p:sp>
        <p:nvSpPr>
          <p:cNvPr id="18" name="Content Placeholder 10">
            <a:extLst>
              <a:ext uri="{FF2B5EF4-FFF2-40B4-BE49-F238E27FC236}">
                <a16:creationId xmlns:a16="http://schemas.microsoft.com/office/drawing/2014/main" id="{300D1DB1-6224-9DB0-0E7E-199D25E4D693}"/>
              </a:ext>
            </a:extLst>
          </p:cNvPr>
          <p:cNvSpPr txBox="1">
            <a:spLocks/>
          </p:cNvSpPr>
          <p:nvPr/>
        </p:nvSpPr>
        <p:spPr>
          <a:xfrm>
            <a:off x="8939534" y="4034839"/>
            <a:ext cx="1055632" cy="3784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tx1"/>
                </a:solidFill>
                <a:latin typeface="Century Gothic"/>
              </a:rPr>
              <a:t> </a:t>
            </a:r>
            <a:r>
              <a:rPr lang="en-GB" sz="1800" dirty="0" err="1">
                <a:solidFill>
                  <a:schemeClr val="tx1"/>
                </a:solidFill>
                <a:latin typeface="Century Gothic"/>
              </a:rPr>
              <a:t>Plūdi</a:t>
            </a:r>
            <a:r>
              <a:rPr lang="en-GB" sz="1800" dirty="0">
                <a:solidFill>
                  <a:schemeClr val="tx1"/>
                </a:solidFill>
                <a:latin typeface="Century Gothic"/>
              </a:rPr>
              <a:t> </a:t>
            </a:r>
            <a:endParaRPr lang="en-US" dirty="0"/>
          </a:p>
        </p:txBody>
      </p:sp>
      <p:sp>
        <p:nvSpPr>
          <p:cNvPr id="21" name="Content Placeholder 10">
            <a:extLst>
              <a:ext uri="{FF2B5EF4-FFF2-40B4-BE49-F238E27FC236}">
                <a16:creationId xmlns:a16="http://schemas.microsoft.com/office/drawing/2014/main" id="{2E657649-707A-EF51-854A-5B64EE74800A}"/>
              </a:ext>
            </a:extLst>
          </p:cNvPr>
          <p:cNvSpPr txBox="1">
            <a:spLocks/>
          </p:cNvSpPr>
          <p:nvPr/>
        </p:nvSpPr>
        <p:spPr>
          <a:xfrm>
            <a:off x="10479863" y="4023953"/>
            <a:ext cx="1055632" cy="3784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err="1">
                <a:solidFill>
                  <a:schemeClr val="tx1"/>
                </a:solidFill>
                <a:latin typeface="Century Gothic"/>
              </a:rPr>
              <a:t>Erozija</a:t>
            </a:r>
            <a:endParaRPr lang="en-US" dirty="0" err="1"/>
          </a:p>
        </p:txBody>
      </p:sp>
    </p:spTree>
    <p:extLst>
      <p:ext uri="{BB962C8B-B14F-4D97-AF65-F5344CB8AC3E}">
        <p14:creationId xmlns:p14="http://schemas.microsoft.com/office/powerpoint/2010/main" val="23924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72"/>
                                        </p:tgtEl>
                                        <p:attrNameLst>
                                          <p:attrName>style.visibility</p:attrName>
                                        </p:attrNameLst>
                                      </p:cBhvr>
                                      <p:to>
                                        <p:strVal val="visible"/>
                                      </p:to>
                                    </p:set>
                                    <p:animEffect transition="in" filter="fade">
                                      <p:cBhvr>
                                        <p:cTn id="46" dur="500"/>
                                        <p:tgtEl>
                                          <p:spTgt spid="307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500"/>
                                        <p:tgtEl>
                                          <p:spTgt spid="12">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fade">
                                      <p:cBhvr>
                                        <p:cTn id="52" dur="500"/>
                                        <p:tgtEl>
                                          <p:spTgt spid="18">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animEffect transition="in" filter="fade">
                                      <p:cBhvr>
                                        <p:cTn id="5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28" grpId="0" animBg="1"/>
      <p:bldP spid="29" grpId="0" animBg="1"/>
      <p:bldP spid="31" grpId="0"/>
      <p:bldP spid="12" grpId="0" build="p"/>
      <p:bldP spid="18" grpId="0" build="p"/>
      <p:bldP spid="2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7C1CF9A-F3B4-4048-835B-8BFAB0A429B4}"/>
              </a:ext>
            </a:extLst>
          </p:cNvPr>
          <p:cNvSpPr>
            <a:spLocks noGrp="1"/>
          </p:cNvSpPr>
          <p:nvPr>
            <p:ph type="title"/>
          </p:nvPr>
        </p:nvSpPr>
        <p:spPr>
          <a:xfrm>
            <a:off x="627807" y="658214"/>
            <a:ext cx="11623536" cy="823913"/>
          </a:xfrm>
        </p:spPr>
        <p:txBody>
          <a:bodyPr>
            <a:noAutofit/>
          </a:bodyPr>
          <a:lstStyle/>
          <a:p>
            <a:r>
              <a:rPr lang="en-GB" sz="3600"/>
              <a:t>Lauksaimniecības </a:t>
            </a:r>
            <a:r>
              <a:rPr lang="en-GB" sz="3600">
                <a:solidFill>
                  <a:srgbClr val="85B096"/>
                </a:solidFill>
                <a:ea typeface="+mn-ea"/>
                <a:cs typeface="+mn-cs"/>
              </a:rPr>
              <a:t>trīsdimensiju loma </a:t>
            </a:r>
            <a:r>
              <a:rPr lang="en-GB" sz="3600"/>
              <a:t>klimata pārmaiņu kontekstā </a:t>
            </a:r>
          </a:p>
        </p:txBody>
      </p:sp>
      <p:sp>
        <p:nvSpPr>
          <p:cNvPr id="6" name="Inhaltsplatzhalter 5">
            <a:extLst>
              <a:ext uri="{FF2B5EF4-FFF2-40B4-BE49-F238E27FC236}">
                <a16:creationId xmlns:a16="http://schemas.microsoft.com/office/drawing/2014/main" id="{C7C109AA-2C59-4631-8AF0-4707AA19F5C2}"/>
              </a:ext>
            </a:extLst>
          </p:cNvPr>
          <p:cNvSpPr>
            <a:spLocks noGrp="1"/>
          </p:cNvSpPr>
          <p:nvPr>
            <p:ph sz="half" idx="1"/>
          </p:nvPr>
        </p:nvSpPr>
        <p:spPr>
          <a:xfrm>
            <a:off x="954378" y="1805947"/>
            <a:ext cx="5041392" cy="823913"/>
          </a:xfrm>
        </p:spPr>
        <p:txBody>
          <a:bodyPr>
            <a:normAutofit/>
          </a:bodyPr>
          <a:lstStyle/>
          <a:p>
            <a:pPr marL="0" indent="0">
              <a:buNone/>
            </a:pPr>
            <a:r>
              <a:rPr lang="en-GB"/>
              <a:t>Lauksaimniecība ES rada aptuveni 10% SEG emisiju.</a:t>
            </a:r>
          </a:p>
        </p:txBody>
      </p:sp>
      <p:sp>
        <p:nvSpPr>
          <p:cNvPr id="3" name="Foliennummernplatzhalter 2">
            <a:extLst>
              <a:ext uri="{FF2B5EF4-FFF2-40B4-BE49-F238E27FC236}">
                <a16:creationId xmlns:a16="http://schemas.microsoft.com/office/drawing/2014/main" id="{418CBF2F-C595-4B34-A2BC-C72DB7E23422}"/>
              </a:ext>
            </a:extLst>
          </p:cNvPr>
          <p:cNvSpPr>
            <a:spLocks noGrp="1"/>
          </p:cNvSpPr>
          <p:nvPr>
            <p:ph type="sldNum" sz="quarter" idx="18"/>
          </p:nvPr>
        </p:nvSpPr>
        <p:spPr/>
        <p:txBody>
          <a:bodyPr/>
          <a:lstStyle/>
          <a:p>
            <a:fld id="{95BD8EDF-6C5D-43AB-815A-1E955F349798}" type="slidenum">
              <a:rPr lang="en-GB" smtClean="0"/>
              <a:t>8</a:t>
            </a:fld>
            <a:endParaRPr lang="en-GB"/>
          </a:p>
        </p:txBody>
      </p:sp>
      <p:sp>
        <p:nvSpPr>
          <p:cNvPr id="4" name="Rechteck 3">
            <a:extLst>
              <a:ext uri="{FF2B5EF4-FFF2-40B4-BE49-F238E27FC236}">
                <a16:creationId xmlns:a16="http://schemas.microsoft.com/office/drawing/2014/main" id="{FE43DC3C-CC79-488E-AE01-D5FF51D03EC7}"/>
              </a:ext>
            </a:extLst>
          </p:cNvPr>
          <p:cNvSpPr/>
          <p:nvPr/>
        </p:nvSpPr>
        <p:spPr>
          <a:xfrm>
            <a:off x="956903" y="4979194"/>
            <a:ext cx="4044374" cy="1089529"/>
          </a:xfrm>
          <a:prstGeom prst="rect">
            <a:avLst/>
          </a:prstGeom>
        </p:spPr>
        <p:txBody>
          <a:bodyPr wrap="square" lIns="91440" tIns="45720" rIns="91440" bIns="45720" anchor="t">
            <a:spAutoFit/>
          </a:bodyPr>
          <a:lstStyle/>
          <a:p>
            <a:pPr lvl="0">
              <a:lnSpc>
                <a:spcPct val="90000"/>
              </a:lnSpc>
              <a:spcBef>
                <a:spcPts val="1000"/>
              </a:spcBef>
            </a:pPr>
            <a:r>
              <a:rPr lang="en-GB" sz="2400" dirty="0" err="1">
                <a:solidFill>
                  <a:srgbClr val="3F405B"/>
                </a:solidFill>
                <a:latin typeface="Century Gothic"/>
              </a:rPr>
              <a:t>Klimata</a:t>
            </a:r>
            <a:r>
              <a:rPr lang="en-GB" sz="2400" dirty="0">
                <a:solidFill>
                  <a:srgbClr val="3F405B"/>
                </a:solidFill>
                <a:latin typeface="Century Gothic"/>
              </a:rPr>
              <a:t> </a:t>
            </a:r>
            <a:r>
              <a:rPr lang="en-GB" sz="2400" dirty="0" err="1">
                <a:solidFill>
                  <a:srgbClr val="3F405B"/>
                </a:solidFill>
                <a:latin typeface="Century Gothic"/>
              </a:rPr>
              <a:t>pārmaiņu</a:t>
            </a:r>
            <a:r>
              <a:rPr lang="en-GB" sz="2400" dirty="0">
                <a:solidFill>
                  <a:srgbClr val="3F405B"/>
                </a:solidFill>
                <a:latin typeface="Century Gothic"/>
              </a:rPr>
              <a:t> </a:t>
            </a:r>
            <a:r>
              <a:rPr lang="en-GB" sz="2400" b="1" dirty="0" err="1">
                <a:solidFill>
                  <a:srgbClr val="85B096"/>
                </a:solidFill>
                <a:latin typeface="Century Gothic"/>
              </a:rPr>
              <a:t>apdraudēta</a:t>
            </a:r>
            <a:r>
              <a:rPr lang="en-GB" sz="2400" b="1" dirty="0">
                <a:solidFill>
                  <a:srgbClr val="85B096"/>
                </a:solidFill>
                <a:latin typeface="Century Gothic"/>
              </a:rPr>
              <a:t> </a:t>
            </a:r>
            <a:r>
              <a:rPr lang="en-GB" sz="2400" dirty="0" err="1">
                <a:solidFill>
                  <a:srgbClr val="3F405B"/>
                </a:solidFill>
                <a:latin typeface="Century Gothic"/>
              </a:rPr>
              <a:t>pārtikas</a:t>
            </a:r>
            <a:r>
              <a:rPr lang="en-GB" sz="2400" dirty="0">
                <a:solidFill>
                  <a:srgbClr val="3F405B"/>
                </a:solidFill>
                <a:latin typeface="Century Gothic"/>
              </a:rPr>
              <a:t> </a:t>
            </a:r>
            <a:r>
              <a:rPr lang="en-GB" sz="2400" dirty="0" err="1">
                <a:solidFill>
                  <a:srgbClr val="3F405B"/>
                </a:solidFill>
                <a:latin typeface="Century Gothic"/>
              </a:rPr>
              <a:t>ražošana</a:t>
            </a:r>
            <a:endParaRPr lang="en-GB" sz="2400">
              <a:solidFill>
                <a:srgbClr val="3F405B"/>
              </a:solidFill>
              <a:latin typeface="Century Gothic"/>
            </a:endParaRPr>
          </a:p>
        </p:txBody>
      </p:sp>
      <p:sp>
        <p:nvSpPr>
          <p:cNvPr id="7" name="Rechteck 6">
            <a:extLst>
              <a:ext uri="{FF2B5EF4-FFF2-40B4-BE49-F238E27FC236}">
                <a16:creationId xmlns:a16="http://schemas.microsoft.com/office/drawing/2014/main" id="{98567A1F-1E31-42EA-AA01-08BC126625C2}"/>
              </a:ext>
            </a:extLst>
          </p:cNvPr>
          <p:cNvSpPr/>
          <p:nvPr/>
        </p:nvSpPr>
        <p:spPr>
          <a:xfrm>
            <a:off x="6624003" y="3289063"/>
            <a:ext cx="4103553" cy="1089529"/>
          </a:xfrm>
          <a:prstGeom prst="rect">
            <a:avLst/>
          </a:prstGeom>
        </p:spPr>
        <p:txBody>
          <a:bodyPr wrap="square">
            <a:spAutoFit/>
          </a:bodyPr>
          <a:lstStyle/>
          <a:p>
            <a:pPr lvl="0" algn="ctr">
              <a:lnSpc>
                <a:spcPct val="90000"/>
              </a:lnSpc>
              <a:spcBef>
                <a:spcPts val="1000"/>
              </a:spcBef>
            </a:pPr>
            <a:r>
              <a:rPr lang="en-GB" sz="2400" err="1">
                <a:solidFill>
                  <a:srgbClr val="3F405B"/>
                </a:solidFill>
                <a:latin typeface="Century Gothic" panose="020B0502020202020204" pitchFamily="34" charset="0"/>
              </a:rPr>
              <a:t>Lauksaimniecība</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kā</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klimata</a:t>
            </a:r>
            <a:r>
              <a:rPr lang="en-GB" sz="2400">
                <a:solidFill>
                  <a:srgbClr val="3F405B"/>
                </a:solidFill>
                <a:latin typeface="Century Gothic" panose="020B0502020202020204" pitchFamily="34" charset="0"/>
              </a:rPr>
              <a:t> </a:t>
            </a:r>
            <a:r>
              <a:rPr lang="en-GB" sz="2400" err="1">
                <a:solidFill>
                  <a:srgbClr val="3F405B"/>
                </a:solidFill>
                <a:latin typeface="Century Gothic" panose="020B0502020202020204" pitchFamily="34" charset="0"/>
              </a:rPr>
              <a:t>pārmaiņu</a:t>
            </a:r>
            <a:r>
              <a:rPr lang="en-GB" sz="2400">
                <a:solidFill>
                  <a:srgbClr val="3F405B"/>
                </a:solidFill>
                <a:latin typeface="Century Gothic" panose="020B0502020202020204" pitchFamily="34" charset="0"/>
              </a:rPr>
              <a:t> </a:t>
            </a:r>
            <a:r>
              <a:rPr lang="en-GB" sz="2400" b="1" err="1">
                <a:solidFill>
                  <a:srgbClr val="85B096"/>
                </a:solidFill>
                <a:latin typeface="Century Gothic" panose="020B0502020202020204" pitchFamily="34" charset="0"/>
              </a:rPr>
              <a:t>risinājuma</a:t>
            </a:r>
            <a:r>
              <a:rPr lang="en-GB" sz="2400" b="1">
                <a:solidFill>
                  <a:srgbClr val="85B096"/>
                </a:solidFill>
                <a:latin typeface="Century Gothic" panose="020B0502020202020204" pitchFamily="34" charset="0"/>
              </a:rPr>
              <a:t> </a:t>
            </a:r>
            <a:r>
              <a:rPr lang="en-GB" sz="2400" b="1" err="1">
                <a:solidFill>
                  <a:srgbClr val="85B096"/>
                </a:solidFill>
                <a:latin typeface="Century Gothic" panose="020B0502020202020204" pitchFamily="34" charset="0"/>
              </a:rPr>
              <a:t>avots</a:t>
            </a:r>
            <a:endParaRPr lang="en-GB" sz="2400" b="1">
              <a:solidFill>
                <a:srgbClr val="85B096"/>
              </a:solidFill>
              <a:latin typeface="Century Gothic" panose="020B0502020202020204" pitchFamily="34" charset="0"/>
            </a:endParaRPr>
          </a:p>
        </p:txBody>
      </p:sp>
      <p:sp>
        <p:nvSpPr>
          <p:cNvPr id="9" name="Gleichschenkliges Dreieck 8">
            <a:extLst>
              <a:ext uri="{FF2B5EF4-FFF2-40B4-BE49-F238E27FC236}">
                <a16:creationId xmlns:a16="http://schemas.microsoft.com/office/drawing/2014/main" id="{5B0E2955-E949-46B3-8E52-0BC6B56DEB97}"/>
              </a:ext>
            </a:extLst>
          </p:cNvPr>
          <p:cNvSpPr/>
          <p:nvPr/>
        </p:nvSpPr>
        <p:spPr>
          <a:xfrm rot="5400000">
            <a:off x="4449274" y="2892020"/>
            <a:ext cx="2715476" cy="1889761"/>
          </a:xfrm>
          <a:prstGeom prst="triangle">
            <a:avLst/>
          </a:prstGeom>
          <a:noFill/>
          <a:ln w="38100">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49953B7B-D061-4614-B99B-74933E7902A6}"/>
              </a:ext>
            </a:extLst>
          </p:cNvPr>
          <p:cNvSpPr/>
          <p:nvPr/>
        </p:nvSpPr>
        <p:spPr>
          <a:xfrm>
            <a:off x="7581497" y="2427273"/>
            <a:ext cx="4198825" cy="424732"/>
          </a:xfrm>
          <a:prstGeom prst="rect">
            <a:avLst/>
          </a:prstGeom>
        </p:spPr>
        <p:txBody>
          <a:bodyPr wrap="square">
            <a:spAutoFit/>
          </a:bodyPr>
          <a:lstStyle/>
          <a:p>
            <a:pPr lvl="0">
              <a:lnSpc>
                <a:spcPct val="90000"/>
              </a:lnSpc>
              <a:spcBef>
                <a:spcPts val="1000"/>
              </a:spcBef>
            </a:pPr>
            <a:r>
              <a:rPr lang="en-GB" sz="2400">
                <a:solidFill>
                  <a:srgbClr val="3F405B"/>
                </a:solidFill>
                <a:latin typeface="Century Gothic" panose="020B0502020202020204" pitchFamily="34" charset="0"/>
              </a:rPr>
              <a:t>Seku mazināšana </a:t>
            </a:r>
          </a:p>
        </p:txBody>
      </p:sp>
      <p:sp>
        <p:nvSpPr>
          <p:cNvPr id="16" name="Rechteck 15">
            <a:extLst>
              <a:ext uri="{FF2B5EF4-FFF2-40B4-BE49-F238E27FC236}">
                <a16:creationId xmlns:a16="http://schemas.microsoft.com/office/drawing/2014/main" id="{BE2ECA5B-A0E4-4C9C-8586-DCD9C41911F5}"/>
              </a:ext>
            </a:extLst>
          </p:cNvPr>
          <p:cNvSpPr/>
          <p:nvPr/>
        </p:nvSpPr>
        <p:spPr>
          <a:xfrm>
            <a:off x="7485245" y="4731313"/>
            <a:ext cx="3464686" cy="424732"/>
          </a:xfrm>
          <a:prstGeom prst="rect">
            <a:avLst/>
          </a:prstGeom>
        </p:spPr>
        <p:txBody>
          <a:bodyPr wrap="square" lIns="91440" tIns="45720" rIns="91440" bIns="45720" anchor="t">
            <a:spAutoFit/>
          </a:bodyPr>
          <a:lstStyle/>
          <a:p>
            <a:pPr lvl="0">
              <a:lnSpc>
                <a:spcPct val="90000"/>
              </a:lnSpc>
              <a:spcBef>
                <a:spcPts val="1000"/>
              </a:spcBef>
            </a:pPr>
            <a:r>
              <a:rPr lang="en-GB" sz="2400" dirty="0" err="1">
                <a:solidFill>
                  <a:srgbClr val="3F405B"/>
                </a:solidFill>
                <a:latin typeface="Century Gothic"/>
              </a:rPr>
              <a:t>Pielāgošanās</a:t>
            </a:r>
            <a:endParaRPr lang="en-GB" sz="2400" dirty="0" err="1">
              <a:solidFill>
                <a:srgbClr val="3F405B"/>
              </a:solidFill>
              <a:latin typeface="Century Gothic" panose="020B0502020202020204" pitchFamily="34" charset="0"/>
            </a:endParaRPr>
          </a:p>
        </p:txBody>
      </p:sp>
      <p:sp>
        <p:nvSpPr>
          <p:cNvPr id="10" name="Pfeil: nach rechts 9">
            <a:extLst>
              <a:ext uri="{FF2B5EF4-FFF2-40B4-BE49-F238E27FC236}">
                <a16:creationId xmlns:a16="http://schemas.microsoft.com/office/drawing/2014/main" id="{ED923528-D6DC-46D0-862F-3011A728CE27}"/>
              </a:ext>
            </a:extLst>
          </p:cNvPr>
          <p:cNvSpPr/>
          <p:nvPr/>
        </p:nvSpPr>
        <p:spPr>
          <a:xfrm rot="16200000">
            <a:off x="8316227" y="2846338"/>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47D10248-6EB9-43CA-B7BE-250EC244EF90}"/>
              </a:ext>
            </a:extLst>
          </p:cNvPr>
          <p:cNvSpPr/>
          <p:nvPr/>
        </p:nvSpPr>
        <p:spPr>
          <a:xfrm rot="5400000">
            <a:off x="8316228" y="4318377"/>
            <a:ext cx="294373" cy="424732"/>
          </a:xfrm>
          <a:prstGeom prst="rightArrow">
            <a:avLst/>
          </a:prstGeom>
          <a:noFill/>
          <a:ln w="28575">
            <a:solidFill>
              <a:srgbClr val="85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 Verbindung mit Pfeil 21">
            <a:extLst>
              <a:ext uri="{FF2B5EF4-FFF2-40B4-BE49-F238E27FC236}">
                <a16:creationId xmlns:a16="http://schemas.microsoft.com/office/drawing/2014/main" id="{DC190417-B26A-4603-9DC7-F6DDD12D931D}"/>
              </a:ext>
            </a:extLst>
          </p:cNvPr>
          <p:cNvCxnSpPr>
            <a:cxnSpLocks/>
          </p:cNvCxnSpPr>
          <p:nvPr/>
        </p:nvCxnSpPr>
        <p:spPr>
          <a:xfrm flipV="1">
            <a:off x="5360446" y="5089846"/>
            <a:ext cx="1952732" cy="223385"/>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75533EC-04CD-4B0B-875F-223406E92B7B}"/>
              </a:ext>
            </a:extLst>
          </p:cNvPr>
          <p:cNvCxnSpPr>
            <a:cxnSpLocks/>
          </p:cNvCxnSpPr>
          <p:nvPr/>
        </p:nvCxnSpPr>
        <p:spPr>
          <a:xfrm>
            <a:off x="5360446" y="2054694"/>
            <a:ext cx="1952732" cy="288394"/>
          </a:xfrm>
          <a:prstGeom prst="straightConnector1">
            <a:avLst/>
          </a:prstGeom>
          <a:ln w="28575">
            <a:solidFill>
              <a:srgbClr val="85B0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5F926808-3BAE-60C5-D54A-28E595D61ABE}"/>
              </a:ext>
            </a:extLst>
          </p:cNvPr>
          <p:cNvSpPr/>
          <p:nvPr/>
        </p:nvSpPr>
        <p:spPr>
          <a:xfrm>
            <a:off x="7288793" y="2320253"/>
            <a:ext cx="3332041" cy="568429"/>
          </a:xfrm>
          <a:prstGeom prst="ellipse">
            <a:avLst/>
          </a:prstGeom>
          <a:solidFill>
            <a:srgbClr val="F2F1DB">
              <a:alpha val="3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855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7" grpId="0"/>
      <p:bldP spid="15" grpId="0"/>
      <p:bldP spid="16" grpId="0"/>
      <p:bldP spid="10" grpId="0" animBg="1"/>
      <p:bldP spid="1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9AE9B-3A3D-42D9-9734-0BFF0980559F}"/>
              </a:ext>
            </a:extLst>
          </p:cNvPr>
          <p:cNvSpPr>
            <a:spLocks noGrp="1"/>
          </p:cNvSpPr>
          <p:nvPr>
            <p:ph type="title"/>
          </p:nvPr>
        </p:nvSpPr>
        <p:spPr/>
        <p:txBody>
          <a:bodyPr>
            <a:normAutofit/>
          </a:bodyPr>
          <a:lstStyle/>
          <a:p>
            <a:r>
              <a:rPr lang="en-GB">
                <a:latin typeface="Century Gothic"/>
                <a:ea typeface="HGSSoeiKakugothicUB"/>
              </a:rPr>
              <a:t>Seku mazināšana</a:t>
            </a:r>
            <a:endParaRPr lang="en-GB" b="0"/>
          </a:p>
        </p:txBody>
      </p:sp>
      <p:sp>
        <p:nvSpPr>
          <p:cNvPr id="8" name="Inhaltsplatzhalter 2">
            <a:extLst>
              <a:ext uri="{FF2B5EF4-FFF2-40B4-BE49-F238E27FC236}">
                <a16:creationId xmlns:a16="http://schemas.microsoft.com/office/drawing/2014/main" id="{4030321D-75BD-4027-84FD-081644371060}"/>
              </a:ext>
            </a:extLst>
          </p:cNvPr>
          <p:cNvSpPr>
            <a:spLocks noGrp="1"/>
          </p:cNvSpPr>
          <p:nvPr>
            <p:ph sz="half" idx="1"/>
          </p:nvPr>
        </p:nvSpPr>
        <p:spPr/>
        <p:txBody>
          <a:bodyPr vert="horz" lIns="91440" tIns="45720" rIns="91440" bIns="45720" rtlCol="0" anchor="t">
            <a:normAutofit/>
          </a:bodyPr>
          <a:lstStyle/>
          <a:p>
            <a:pPr marL="0" indent="0">
              <a:buNone/>
            </a:pPr>
            <a:endParaRPr lang="en-GB" b="1"/>
          </a:p>
          <a:p>
            <a:pPr marL="0" indent="0">
              <a:buNone/>
            </a:pPr>
            <a:endParaRPr lang="en-GB" sz="1600"/>
          </a:p>
          <a:p>
            <a:pPr marL="0" indent="0">
              <a:buNone/>
            </a:pPr>
            <a:endParaRPr lang="en-GB" sz="1600"/>
          </a:p>
          <a:p>
            <a:pPr marL="0" indent="0">
              <a:buNone/>
            </a:pPr>
            <a:endParaRPr lang="en-GB" sz="1600"/>
          </a:p>
        </p:txBody>
      </p:sp>
      <p:sp>
        <p:nvSpPr>
          <p:cNvPr id="3" name="Text Placeholder 2">
            <a:extLst>
              <a:ext uri="{FF2B5EF4-FFF2-40B4-BE49-F238E27FC236}">
                <a16:creationId xmlns:a16="http://schemas.microsoft.com/office/drawing/2014/main" id="{C700624D-3CE3-3BD5-2CE6-F0B0A171CF06}"/>
              </a:ext>
            </a:extLst>
          </p:cNvPr>
          <p:cNvSpPr>
            <a:spLocks noGrp="1"/>
          </p:cNvSpPr>
          <p:nvPr>
            <p:ph type="body" idx="17"/>
          </p:nvPr>
        </p:nvSpPr>
        <p:spPr/>
        <p:txBody>
          <a:bodyPr>
            <a:normAutofit lnSpcReduction="10000"/>
          </a:bodyPr>
          <a:lstStyle/>
          <a:p>
            <a:r>
              <a:rPr lang="en-GB">
                <a:latin typeface="Century Gothic"/>
                <a:ea typeface="HGSSoeiKakugothicUB"/>
              </a:rPr>
              <a:t>Klimata pārmaiņu ietekmes mazināšana</a:t>
            </a:r>
            <a:endParaRPr lang="en-GB"/>
          </a:p>
        </p:txBody>
      </p:sp>
      <p:sp>
        <p:nvSpPr>
          <p:cNvPr id="5" name="Foliennummernplatzhalter 4">
            <a:extLst>
              <a:ext uri="{FF2B5EF4-FFF2-40B4-BE49-F238E27FC236}">
                <a16:creationId xmlns:a16="http://schemas.microsoft.com/office/drawing/2014/main" id="{B17E1FA1-E495-43D1-8239-7599C71B7ADD}"/>
              </a:ext>
            </a:extLst>
          </p:cNvPr>
          <p:cNvSpPr>
            <a:spLocks noGrp="1"/>
          </p:cNvSpPr>
          <p:nvPr>
            <p:ph type="sldNum" sz="quarter" idx="18"/>
          </p:nvPr>
        </p:nvSpPr>
        <p:spPr/>
        <p:txBody>
          <a:bodyPr/>
          <a:lstStyle/>
          <a:p>
            <a:fld id="{306EF89F-549A-49C2-932B-1FBFFC84FC68}" type="slidenum">
              <a:rPr lang="en-GB" smtClean="0"/>
              <a:t>9</a:t>
            </a:fld>
            <a:endParaRPr lang="en-GB"/>
          </a:p>
        </p:txBody>
      </p:sp>
      <p:sp>
        <p:nvSpPr>
          <p:cNvPr id="12" name="Inhaltsplatzhalter 2">
            <a:extLst>
              <a:ext uri="{FF2B5EF4-FFF2-40B4-BE49-F238E27FC236}">
                <a16:creationId xmlns:a16="http://schemas.microsoft.com/office/drawing/2014/main" id="{0C2516F9-C337-0F36-6F48-FA5A76DA68B0}"/>
              </a:ext>
            </a:extLst>
          </p:cNvPr>
          <p:cNvSpPr txBox="1">
            <a:spLocks/>
          </p:cNvSpPr>
          <p:nvPr/>
        </p:nvSpPr>
        <p:spPr>
          <a:xfrm>
            <a:off x="838199" y="1803762"/>
            <a:ext cx="1083277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F405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F405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F405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F40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200" err="1">
                <a:latin typeface="Century Gothic"/>
                <a:ea typeface="Calibri"/>
                <a:cs typeface="Calibri"/>
              </a:rPr>
              <a:t>Mērķis</a:t>
            </a:r>
            <a:r>
              <a:rPr lang="en-GB" sz="3200">
                <a:latin typeface="Century Gothic"/>
                <a:ea typeface="Calibri"/>
                <a:cs typeface="Calibri"/>
              </a:rPr>
              <a:t>: </a:t>
            </a:r>
            <a:r>
              <a:rPr lang="en-GB" sz="3200" err="1">
                <a:latin typeface="Century Gothic"/>
                <a:ea typeface="Calibri"/>
                <a:cs typeface="Calibri"/>
              </a:rPr>
              <a:t>Samazināt</a:t>
            </a:r>
            <a:r>
              <a:rPr lang="en-GB" sz="3200">
                <a:latin typeface="Century Gothic"/>
                <a:ea typeface="Calibri"/>
                <a:cs typeface="Calibri"/>
              </a:rPr>
              <a:t> </a:t>
            </a:r>
            <a:r>
              <a:rPr lang="en-GB" sz="3200" err="1">
                <a:latin typeface="Century Gothic"/>
                <a:ea typeface="Calibri"/>
                <a:cs typeface="Calibri"/>
              </a:rPr>
              <a:t>siltumnīcefekta</a:t>
            </a:r>
            <a:r>
              <a:rPr lang="en-GB" sz="3200">
                <a:latin typeface="Century Gothic"/>
                <a:ea typeface="Calibri"/>
                <a:cs typeface="Calibri"/>
              </a:rPr>
              <a:t> </a:t>
            </a:r>
            <a:r>
              <a:rPr lang="en-GB" sz="3200" err="1">
                <a:latin typeface="Century Gothic"/>
                <a:ea typeface="Calibri"/>
                <a:cs typeface="Calibri"/>
              </a:rPr>
              <a:t>gāzu</a:t>
            </a:r>
            <a:r>
              <a:rPr lang="en-GB" sz="3200">
                <a:latin typeface="Century Gothic"/>
                <a:ea typeface="Calibri"/>
                <a:cs typeface="Calibri"/>
              </a:rPr>
              <a:t> </a:t>
            </a:r>
            <a:r>
              <a:rPr lang="en-GB" sz="3200" err="1">
                <a:latin typeface="Century Gothic"/>
                <a:ea typeface="Calibri"/>
                <a:cs typeface="Calibri"/>
              </a:rPr>
              <a:t>emisijas</a:t>
            </a:r>
            <a:r>
              <a:rPr lang="en-GB" sz="3200">
                <a:latin typeface="Century Gothic"/>
                <a:ea typeface="Calibri"/>
                <a:cs typeface="Calibri"/>
              </a:rPr>
              <a:t> un </a:t>
            </a:r>
            <a:r>
              <a:rPr lang="en-GB" sz="3200" err="1">
                <a:latin typeface="Century Gothic"/>
                <a:ea typeface="Calibri"/>
                <a:cs typeface="Calibri"/>
              </a:rPr>
              <a:t>uzlabot</a:t>
            </a:r>
            <a:r>
              <a:rPr lang="en-GB" sz="3200">
                <a:latin typeface="Century Gothic"/>
                <a:ea typeface="Calibri"/>
                <a:cs typeface="Calibri"/>
              </a:rPr>
              <a:t> </a:t>
            </a:r>
            <a:r>
              <a:rPr lang="en-GB" sz="3200" err="1">
                <a:latin typeface="Century Gothic"/>
                <a:ea typeface="Calibri"/>
                <a:cs typeface="Calibri"/>
              </a:rPr>
              <a:t>oglekļa</a:t>
            </a:r>
            <a:r>
              <a:rPr lang="en-GB" sz="3200">
                <a:latin typeface="Century Gothic"/>
                <a:ea typeface="Calibri"/>
                <a:cs typeface="Calibri"/>
              </a:rPr>
              <a:t> </a:t>
            </a:r>
            <a:r>
              <a:rPr lang="en-GB" sz="3200" err="1">
                <a:latin typeface="Century Gothic"/>
                <a:ea typeface="Calibri"/>
                <a:cs typeface="Calibri"/>
              </a:rPr>
              <a:t>piesaisti</a:t>
            </a:r>
            <a:r>
              <a:rPr lang="en-GB" sz="3200">
                <a:latin typeface="Century Gothic"/>
                <a:ea typeface="Calibri"/>
                <a:cs typeface="Calibri"/>
              </a:rPr>
              <a:t>.</a:t>
            </a:r>
            <a:endParaRPr lang="en-GB">
              <a:ea typeface="Calibri"/>
              <a:cs typeface="Calibri"/>
            </a:endParaRPr>
          </a:p>
          <a:p>
            <a:pPr>
              <a:lnSpc>
                <a:spcPct val="150000"/>
              </a:lnSpc>
            </a:pPr>
            <a:r>
              <a:rPr lang="en-GB" sz="3200" b="1" err="1">
                <a:latin typeface="Century Gothic"/>
                <a:ea typeface="Calibri"/>
                <a:cs typeface="Calibri"/>
              </a:rPr>
              <a:t>Klimata</a:t>
            </a:r>
            <a:r>
              <a:rPr lang="en-GB" sz="3200" b="1">
                <a:latin typeface="Century Gothic"/>
                <a:ea typeface="Calibri"/>
                <a:cs typeface="Calibri"/>
              </a:rPr>
              <a:t> </a:t>
            </a:r>
            <a:r>
              <a:rPr lang="en-GB" sz="3200" b="1" err="1">
                <a:latin typeface="Century Gothic"/>
                <a:ea typeface="Calibri"/>
                <a:cs typeface="Calibri"/>
              </a:rPr>
              <a:t>pārmaiņu</a:t>
            </a:r>
            <a:r>
              <a:rPr lang="en-GB" sz="3200" b="1">
                <a:latin typeface="Century Gothic"/>
                <a:ea typeface="Calibri"/>
                <a:cs typeface="Calibri"/>
              </a:rPr>
              <a:t> </a:t>
            </a:r>
            <a:r>
              <a:rPr lang="en-GB" sz="3200" b="1" err="1">
                <a:latin typeface="Century Gothic"/>
                <a:ea typeface="Calibri"/>
                <a:cs typeface="Calibri"/>
              </a:rPr>
              <a:t>mazināšana</a:t>
            </a:r>
            <a:r>
              <a:rPr lang="en-GB" sz="3200" b="1">
                <a:latin typeface="Century Gothic"/>
                <a:ea typeface="Calibri"/>
                <a:cs typeface="Calibri"/>
              </a:rPr>
              <a:t> = </a:t>
            </a:r>
            <a:r>
              <a:rPr lang="en-GB" sz="3200" b="1" err="1">
                <a:latin typeface="Century Gothic"/>
                <a:ea typeface="Calibri"/>
                <a:cs typeface="Calibri"/>
              </a:rPr>
              <a:t>klimata</a:t>
            </a:r>
            <a:r>
              <a:rPr lang="en-GB" sz="3200" b="1">
                <a:latin typeface="Century Gothic"/>
                <a:ea typeface="Calibri"/>
                <a:cs typeface="Calibri"/>
              </a:rPr>
              <a:t> </a:t>
            </a:r>
            <a:r>
              <a:rPr lang="en-GB" sz="3200" b="1" err="1">
                <a:latin typeface="Century Gothic"/>
                <a:ea typeface="Calibri"/>
                <a:cs typeface="Calibri"/>
              </a:rPr>
              <a:t>pārmaiņu</a:t>
            </a:r>
            <a:r>
              <a:rPr lang="en-GB" sz="3200" b="1">
                <a:latin typeface="Century Gothic"/>
                <a:ea typeface="Calibri"/>
                <a:cs typeface="Calibri"/>
              </a:rPr>
              <a:t> </a:t>
            </a:r>
            <a:r>
              <a:rPr lang="en-GB" sz="3200" b="1" err="1">
                <a:latin typeface="Century Gothic"/>
                <a:ea typeface="Calibri"/>
                <a:cs typeface="Calibri"/>
              </a:rPr>
              <a:t>novēršana</a:t>
            </a:r>
            <a:r>
              <a:rPr lang="en-GB" sz="3200" b="1">
                <a:latin typeface="Century Gothic"/>
                <a:ea typeface="Calibri"/>
                <a:cs typeface="Calibri"/>
              </a:rPr>
              <a:t> </a:t>
            </a:r>
            <a:r>
              <a:rPr lang="en-GB" sz="3200" b="1" err="1">
                <a:latin typeface="Century Gothic"/>
                <a:ea typeface="Calibri"/>
                <a:cs typeface="Calibri"/>
              </a:rPr>
              <a:t>nākotnē</a:t>
            </a:r>
            <a:r>
              <a:rPr lang="en-GB" sz="3200">
                <a:latin typeface="Century Gothic"/>
                <a:ea typeface="Calibri"/>
                <a:cs typeface="Calibri"/>
              </a:rPr>
              <a:t>, </a:t>
            </a:r>
            <a:r>
              <a:rPr lang="en-GB" sz="3200" err="1">
                <a:latin typeface="Century Gothic"/>
                <a:ea typeface="Calibri"/>
                <a:cs typeface="Calibri"/>
              </a:rPr>
              <a:t>samazinot</a:t>
            </a:r>
            <a:r>
              <a:rPr lang="en-GB" sz="3200">
                <a:latin typeface="Century Gothic"/>
                <a:ea typeface="Calibri"/>
                <a:cs typeface="Calibri"/>
              </a:rPr>
              <a:t> </a:t>
            </a:r>
            <a:r>
              <a:rPr lang="en-GB" sz="3200" err="1">
                <a:latin typeface="Century Gothic"/>
                <a:ea typeface="Calibri"/>
                <a:cs typeface="Calibri"/>
              </a:rPr>
              <a:t>emisijas</a:t>
            </a:r>
            <a:r>
              <a:rPr lang="en-GB" sz="3200">
                <a:latin typeface="Century Gothic"/>
                <a:ea typeface="Calibri"/>
                <a:cs typeface="Calibri"/>
              </a:rPr>
              <a:t>.</a:t>
            </a:r>
          </a:p>
          <a:p>
            <a:pPr marL="0" indent="0">
              <a:lnSpc>
                <a:spcPct val="150000"/>
              </a:lnSpc>
              <a:buNone/>
            </a:pPr>
            <a:endParaRPr lang="en-GB" sz="2800">
              <a:ea typeface="Calibri"/>
              <a:cs typeface="Calibri"/>
            </a:endParaRPr>
          </a:p>
          <a:p>
            <a:pPr lvl="1"/>
            <a:endParaRPr lang="en-GB" sz="2800"/>
          </a:p>
          <a:p>
            <a:pPr lvl="1"/>
            <a:endParaRPr lang="en-GB" sz="2800"/>
          </a:p>
          <a:p>
            <a:pPr>
              <a:buFont typeface="Arial" panose="020B0604020202020204" pitchFamily="34" charset="0"/>
              <a:buChar char="•"/>
            </a:pPr>
            <a:endParaRPr lang="en-GB" sz="3200"/>
          </a:p>
          <a:p>
            <a:pPr marL="0" indent="0">
              <a:buNone/>
            </a:pPr>
            <a:endParaRPr lang="en-GB" sz="2000"/>
          </a:p>
        </p:txBody>
      </p:sp>
    </p:spTree>
    <p:extLst>
      <p:ext uri="{BB962C8B-B14F-4D97-AF65-F5344CB8AC3E}">
        <p14:creationId xmlns:p14="http://schemas.microsoft.com/office/powerpoint/2010/main" val="2137053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4ADB0EF8AEFD4DA5F1D07BDE5927E7" ma:contentTypeVersion="13" ma:contentTypeDescription="Create a new document." ma:contentTypeScope="" ma:versionID="9e7fcdfb754be08154a7655f52bf631e">
  <xsd:schema xmlns:xsd="http://www.w3.org/2001/XMLSchema" xmlns:xs="http://www.w3.org/2001/XMLSchema" xmlns:p="http://schemas.microsoft.com/office/2006/metadata/properties" xmlns:ns2="d7739279-86aa-4b23-979e-90ec9f51dfc1" xmlns:ns3="4813c16e-7537-4e12-aeaa-392e5d7335a1" targetNamespace="http://schemas.microsoft.com/office/2006/metadata/properties" ma:root="true" ma:fieldsID="8120cc7725d8ea7787ed1afe2df8faf8" ns2:_="" ns3:_="">
    <xsd:import namespace="d7739279-86aa-4b23-979e-90ec9f51dfc1"/>
    <xsd:import namespace="4813c16e-7537-4e12-aeaa-392e5d7335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39279-86aa-4b23-979e-90ec9f51d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bc49ad8-0d76-4442-b3ec-dfaba3082bc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3c16e-7537-4e12-aeaa-392e5d7335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a47a691-c6a8-4a33-baa6-1928891c5c59}" ma:internalName="TaxCatchAll" ma:showField="CatchAllData" ma:web="4813c16e-7537-4e12-aeaa-392e5d7335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813c16e-7537-4e12-aeaa-392e5d7335a1" xsi:nil="true"/>
    <lcf76f155ced4ddcb4097134ff3c332f xmlns="d7739279-86aa-4b23-979e-90ec9f51df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777CD0-124A-4A00-B7BB-5A4B98BD7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739279-86aa-4b23-979e-90ec9f51dfc1"/>
    <ds:schemaRef ds:uri="4813c16e-7537-4e12-aeaa-392e5d733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8AF117-4D76-449A-85B7-82569EEB6418}">
  <ds:schemaRefs>
    <ds:schemaRef ds:uri="http://schemas.microsoft.com/sharepoint/v3/contenttype/forms"/>
  </ds:schemaRefs>
</ds:datastoreItem>
</file>

<file path=customXml/itemProps3.xml><?xml version="1.0" encoding="utf-8"?>
<ds:datastoreItem xmlns:ds="http://schemas.openxmlformats.org/officeDocument/2006/customXml" ds:itemID="{05DC5161-75C3-48D7-BFAA-631FE46256F2}">
  <ds:schemaRefs>
    <ds:schemaRef ds:uri="4813c16e-7537-4e12-aeaa-392e5d7335a1"/>
    <ds:schemaRef ds:uri="d7739279-86aa-4b23-979e-90ec9f51df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2316</Words>
  <Application>Microsoft Office PowerPoint</Application>
  <PresentationFormat>Widescreen</PresentationFormat>
  <Paragraphs>347</Paragraphs>
  <Slides>30</Slides>
  <Notes>17</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Tema de Office</vt:lpstr>
      <vt:lpstr>1_Tema de Office</vt:lpstr>
      <vt:lpstr>PowerPoint Presentation</vt:lpstr>
      <vt:lpstr>Izpratne par klimata pārmaiņām</vt:lpstr>
      <vt:lpstr>Izpratne par klimata pārmaiņām</vt:lpstr>
      <vt:lpstr>Izpratne par klimata pārmaiņām</vt:lpstr>
      <vt:lpstr>Izpratne par klimata pārmaiņām</vt:lpstr>
      <vt:lpstr>Izpratne par klimata pārmaiņām</vt:lpstr>
      <vt:lpstr>Klimata pārmaiņu kaskādes ietekme</vt:lpstr>
      <vt:lpstr>Lauksaimniecības trīsdimensiju loma klimata pārmaiņu kontekstā </vt:lpstr>
      <vt:lpstr>Seku mazināšana</vt:lpstr>
      <vt:lpstr>ES lauksaimniecības radītās emisijas  emisiju mazināšanas potenciāls.</vt:lpstr>
      <vt:lpstr>Lauksaimniecības un pārtikas nozares siltumnīcefekta gāzu emisijas 2020. gadā un emisiju tendences  (2000-2020):</vt:lpstr>
      <vt:lpstr>PowerPoint Presentation</vt:lpstr>
      <vt:lpstr>Lauksaimniecības trīsdimensiju loma klimata pārmaiņu kontekstā </vt:lpstr>
      <vt:lpstr>Pielāgošanās</vt:lpstr>
      <vt:lpstr>Klimata pārmaiņu riski ES lauksaimniecībai</vt:lpstr>
      <vt:lpstr>Klimata pārmaiņu riski Latvijā</vt:lpstr>
      <vt:lpstr>Klimata pārmaiņu riski Latvijā </vt:lpstr>
      <vt:lpstr>Bioloģiskā ražošana liecina par labāku ietekmi uz klimatu</vt:lpstr>
      <vt:lpstr>Bioloģiskās klimatviedās lauksaimniecības "labākā" prakse:  Vācijas pieredze</vt:lpstr>
      <vt:lpstr>Bioloģiskās klimata lauksaimniecības prakses izvēle</vt:lpstr>
      <vt:lpstr>Trīs piemēri no Vācijas</vt:lpstr>
      <vt:lpstr>Mazināšana: Fosilā kurināmā samazināšana</vt:lpstr>
      <vt:lpstr>Seku mazināšana un pielāgošanās</vt:lpstr>
      <vt:lpstr>Seku mazināšana un pielāgošanās </vt:lpstr>
      <vt:lpstr>Kā atrast papildu informāciju par labāko praksi</vt:lpstr>
      <vt:lpstr>Kā atrast papildu informāciju par labāko praksi</vt:lpstr>
      <vt:lpstr>PowerPoint Presentation</vt:lpstr>
      <vt:lpstr>Secinājumi</vt:lpstr>
      <vt:lpstr>Problēmas ir daudzas.</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Morán Antoranz</dc:creator>
  <cp:keywords>, docId:65E0B24F40514270DB82B8E03579A26F</cp:keywords>
  <cp:lastModifiedBy>Dietemann Lauren</cp:lastModifiedBy>
  <cp:revision>117</cp:revision>
  <dcterms:created xsi:type="dcterms:W3CDTF">2020-10-05T13:10:02Z</dcterms:created>
  <dcterms:modified xsi:type="dcterms:W3CDTF">2026-01-08T08:25:52Z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0x010100264ADB0EF8AEFD4DA5F1D07BDE5927E7</vt:lpwstr>
  </property>
  <property fmtid="{D5CDD505-2E9C-101B-9397-08002B2CF9AE}" pid="3" name="MediaServiceImageTags">
    <vt:lpwstr/>
  </property>
</Properties>
</file>