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12" r:id="rId2"/>
    <p:sldId id="4271" r:id="rId3"/>
    <p:sldId id="4276" r:id="rId4"/>
    <p:sldId id="4278" r:id="rId5"/>
    <p:sldId id="4281" r:id="rId6"/>
    <p:sldId id="4282" r:id="rId7"/>
    <p:sldId id="4279" r:id="rId8"/>
    <p:sldId id="349" r:id="rId9"/>
    <p:sldId id="351" r:id="rId10"/>
    <p:sldId id="4272" r:id="rId11"/>
    <p:sldId id="4294" r:id="rId12"/>
    <p:sldId id="405" r:id="rId13"/>
    <p:sldId id="4283" r:id="rId14"/>
    <p:sldId id="352" r:id="rId15"/>
    <p:sldId id="399" r:id="rId16"/>
    <p:sldId id="4284" r:id="rId17"/>
    <p:sldId id="4295" r:id="rId18"/>
    <p:sldId id="362" r:id="rId19"/>
    <p:sldId id="355" r:id="rId20"/>
    <p:sldId id="353" r:id="rId21"/>
    <p:sldId id="4270" r:id="rId22"/>
    <p:sldId id="360" r:id="rId23"/>
    <p:sldId id="357" r:id="rId24"/>
    <p:sldId id="361" r:id="rId25"/>
    <p:sldId id="4269" r:id="rId26"/>
    <p:sldId id="4289" r:id="rId27"/>
    <p:sldId id="4292" r:id="rId28"/>
    <p:sldId id="4290" r:id="rId29"/>
    <p:sldId id="4291" r:id="rId30"/>
    <p:sldId id="4293" r:id="rId31"/>
    <p:sldId id="364" r:id="rId32"/>
    <p:sldId id="380" r:id="rId33"/>
    <p:sldId id="3399" r:id="rId34"/>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fill>
          <a:solidFill>
            <a:srgbClr val="FFFFFF"/>
          </a:solidFill>
        </a:fill>
      </a:tcStyle>
    </a:wholeTbl>
    <a:band1H>
      <a:tcStyle>
        <a:tcBdr/>
        <a:fill>
          <a:solidFill>
            <a:srgbClr val="E9EBF5"/>
          </a:solidFill>
        </a:fill>
      </a:tcStyle>
    </a:band1H>
    <a:band1V>
      <a:tcStyle>
        <a:tcBdr/>
        <a:fill>
          <a:solidFill>
            <a:srgbClr val="E9EBF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472C4"/>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 styleId="{3C2FFA5D-87B4-456A-9821-1D502468CF0F}" styleName="">
    <a:wholeTbl>
      <a:tcTxStyle>
        <a:font>
          <a:latin typeface="+mn-lt"/>
          <a:ea typeface="+mn-ea"/>
          <a:cs typeface="+mn-cs"/>
        </a:font>
        <a:srgbClr val="000000"/>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wholeTbl>
    <a:band1H>
      <a:tcStyle>
        <a:tcBdr/>
        <a:fill>
          <a:solidFill>
            <a:srgbClr val="4472C4"/>
          </a:solidFill>
        </a:fill>
      </a:tcStyle>
    </a:band1H>
    <a:band2H>
      <a:tcStyle>
        <a:tcBdr/>
        <a:fill>
          <a:solidFill>
            <a:srgbClr val="4472C4"/>
          </a:solidFill>
        </a:fill>
      </a:tcStyle>
    </a:band2H>
    <a:band1V>
      <a:tcStyle>
        <a:tcBdr>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band1V>
    <a:band2V>
      <a:tcStyle>
        <a:tcBdr/>
        <a:fill>
          <a:solidFill>
            <a:srgbClr val="4472C4"/>
          </a:solidFill>
        </a:fill>
      </a:tcStyle>
    </a:band2V>
    <a:lastCol>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lastCol>
    <a:firstCol>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firstCol>
    <a:lastRow>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lastRow>
    <a:firstRow>
      <a:tcTxStyle b="on">
        <a:font>
          <a:latin typeface="+mn-lt"/>
          <a:ea typeface="+mn-ea"/>
          <a:cs typeface="+mn-cs"/>
        </a:font>
        <a:srgbClr val="FFFFFF"/>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1382"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lIns="0" tIns="0" rIns="0" bIns="0"/>
          <a:lstStyle/>
          <a:p>
            <a:pPr marL="0" marR="0" indent="0" algn="ctr" defTabSz="914400" fontAlgn="auto" hangingPunct="1">
              <a:lnSpc>
                <a:spcPct val="100000"/>
              </a:lnSpc>
              <a:spcBef>
                <a:spcPts val="0"/>
              </a:spcBef>
              <a:spcAft>
                <a:spcPts val="0"/>
              </a:spcAft>
              <a:tabLst/>
              <a:defRPr sz="1862" b="1" i="0" u="none" strike="noStrike" kern="1200" cap="none" spc="20" baseline="0">
                <a:solidFill>
                  <a:srgbClr val="3F405B"/>
                </a:solidFill>
                <a:latin typeface="Century Gothic" pitchFamily="34"/>
              </a:defRPr>
            </a:pPr>
            <a:r>
              <a:rPr lang="fi-FI" sz="1862" b="1" i="0" u="none" strike="noStrike" kern="1200" cap="none" spc="20" baseline="0">
                <a:solidFill>
                  <a:srgbClr val="3F405B"/>
                </a:solidFill>
                <a:uFillTx/>
                <a:latin typeface="Century Gothic" pitchFamily="34"/>
              </a:rPr>
              <a:t>ELi liikmesriikide osakaal kasvuhoonegaaside koguheitest </a:t>
            </a:r>
          </a:p>
        </c:rich>
      </c:tx>
      <c:layout>
        <c:manualLayout>
          <c:xMode val="edge"/>
          <c:yMode val="edge"/>
          <c:x val="0.14969258718388478"/>
          <c:y val="1.1050562632435448E-2"/>
        </c:manualLayout>
      </c:layout>
      <c:overlay val="0"/>
      <c:spPr>
        <a:noFill/>
        <a:ln>
          <a:noFill/>
        </a:ln>
      </c:spPr>
    </c:title>
    <c:autoTitleDeleted val="0"/>
    <c:plotArea>
      <c:layout/>
      <c:barChart>
        <c:barDir val="bar"/>
        <c:grouping val="clustered"/>
        <c:varyColors val="0"/>
        <c:ser>
          <c:idx val="0"/>
          <c:order val="0"/>
          <c:tx>
            <c:v>Series1</c:v>
          </c:tx>
          <c:spPr>
            <a:gradFill>
              <a:gsLst>
                <a:gs pos="0">
                  <a:srgbClr val="AEAEAE"/>
                </a:gs>
                <a:gs pos="100000">
                  <a:srgbClr val="A2A2A2"/>
                </a:gs>
              </a:gsLst>
              <a:lin ang="5400000"/>
            </a:gradFill>
            <a:ln w="9528" cap="flat">
              <a:solidFill>
                <a:srgbClr val="5D5D5D"/>
              </a:solidFill>
              <a:prstDash val="solid"/>
              <a:round/>
            </a:ln>
          </c:spPr>
          <c:invertIfNegative val="0"/>
          <c:cat>
            <c:strLit>
              <c:ptCount val="27"/>
              <c:pt idx="0">
                <c:v>Saksamaa</c:v>
              </c:pt>
              <c:pt idx="1">
                <c:v>Itaalia</c:v>
              </c:pt>
              <c:pt idx="2">
                <c:v>Prantsusmaa</c:v>
              </c:pt>
              <c:pt idx="3">
                <c:v>Poola</c:v>
              </c:pt>
              <c:pt idx="4">
                <c:v>Hispaania</c:v>
              </c:pt>
              <c:pt idx="5">
                <c:v>Madalmaad</c:v>
              </c:pt>
              <c:pt idx="6">
                <c:v>Tšehhi</c:v>
              </c:pt>
              <c:pt idx="7">
                <c:v>Belgia</c:v>
              </c:pt>
              <c:pt idx="8">
                <c:v>Kreeka</c:v>
              </c:pt>
              <c:pt idx="9">
                <c:v>Austria</c:v>
              </c:pt>
              <c:pt idx="10">
                <c:v>Iirimaa</c:v>
              </c:pt>
              <c:pt idx="11">
                <c:v>Rumeenia</c:v>
              </c:pt>
              <c:pt idx="12">
                <c:v>Ungari</c:v>
              </c:pt>
              <c:pt idx="13">
                <c:v>Portugal</c:v>
              </c:pt>
              <c:pt idx="14">
                <c:v>Soome</c:v>
              </c:pt>
              <c:pt idx="15">
                <c:v>Bulgaaria</c:v>
              </c:pt>
              <c:pt idx="16">
                <c:v>Taani</c:v>
              </c:pt>
              <c:pt idx="17">
                <c:v>Slovakkia</c:v>
              </c:pt>
              <c:pt idx="18">
                <c:v>Horvaatia</c:v>
              </c:pt>
              <c:pt idx="19">
                <c:v>Sloveenia</c:v>
              </c:pt>
              <c:pt idx="20">
                <c:v>Läti</c:v>
              </c:pt>
              <c:pt idx="21">
                <c:v>Eesti</c:v>
              </c:pt>
              <c:pt idx="22">
                <c:v>Leedu</c:v>
              </c:pt>
              <c:pt idx="23">
                <c:v>Küpros</c:v>
              </c:pt>
              <c:pt idx="24">
                <c:v>Luksemburg</c:v>
              </c:pt>
              <c:pt idx="25">
                <c:v>Malta</c:v>
              </c:pt>
              <c:pt idx="26">
                <c:v>Rootsi</c:v>
              </c:pt>
            </c:strLit>
          </c:cat>
          <c:val>
            <c:numLit>
              <c:formatCode>General</c:formatCode>
              <c:ptCount val="27"/>
              <c:pt idx="0">
                <c:v>24.078271139911259</c:v>
              </c:pt>
              <c:pt idx="1">
                <c:v>12.506783285983339</c:v>
              </c:pt>
              <c:pt idx="2">
                <c:v>12.040731637245827</c:v>
              </c:pt>
              <c:pt idx="3">
                <c:v>11.009672167778593</c:v>
              </c:pt>
              <c:pt idx="4">
                <c:v>7.87818814441217</c:v>
              </c:pt>
              <c:pt idx="5">
                <c:v>5.0563411753439524</c:v>
              </c:pt>
              <c:pt idx="6">
                <c:v>3.8656749768570244</c:v>
              </c:pt>
              <c:pt idx="7">
                <c:v>3.2910907523861206</c:v>
              </c:pt>
              <c:pt idx="8">
                <c:v>2.3270661091071605</c:v>
              </c:pt>
              <c:pt idx="9">
                <c:v>2.1834200529894341</c:v>
              </c:pt>
              <c:pt idx="10">
                <c:v>2.0621189389344656</c:v>
              </c:pt>
              <c:pt idx="11">
                <c:v>2.0270054585501329</c:v>
              </c:pt>
              <c:pt idx="12">
                <c:v>1.6822549238675903</c:v>
              </c:pt>
              <c:pt idx="13">
                <c:v>1.6120279630989245</c:v>
              </c:pt>
              <c:pt idx="14">
                <c:v>1.5992594247773488</c:v>
              </c:pt>
              <c:pt idx="15">
                <c:v>1.5609538098126219</c:v>
              </c:pt>
              <c:pt idx="16">
                <c:v>1.3311201200242604</c:v>
              </c:pt>
              <c:pt idx="17">
                <c:v>0.95125610495738511</c:v>
              </c:pt>
              <c:pt idx="18">
                <c:v>0.62885051233760014</c:v>
              </c:pt>
              <c:pt idx="19">
                <c:v>0.49158872538066206</c:v>
              </c:pt>
              <c:pt idx="20">
                <c:v>0.48201232163948032</c:v>
              </c:pt>
              <c:pt idx="21">
                <c:v>0.45647524499632908</c:v>
              </c:pt>
              <c:pt idx="22">
                <c:v>0.40220895712963256</c:v>
              </c:pt>
              <c:pt idx="23">
                <c:v>0.2713314393334823</c:v>
              </c:pt>
              <c:pt idx="24">
                <c:v>0.23941009352954323</c:v>
              </c:pt>
              <c:pt idx="25">
                <c:v>7.341909534905991E-2</c:v>
              </c:pt>
              <c:pt idx="26">
                <c:v>-0.10853257573339294</c:v>
              </c:pt>
            </c:numLit>
          </c:val>
          <c:extLst>
            <c:ext xmlns:c16="http://schemas.microsoft.com/office/drawing/2014/chart" uri="{C3380CC4-5D6E-409C-BE32-E72D297353CC}">
              <c16:uniqueId val="{00000000-D3E6-43CB-AF65-45E86E10EE3D}"/>
            </c:ext>
          </c:extLst>
        </c:ser>
        <c:dLbls>
          <c:showLegendKey val="0"/>
          <c:showVal val="0"/>
          <c:showCatName val="0"/>
          <c:showSerName val="0"/>
          <c:showPercent val="0"/>
          <c:showBubbleSize val="0"/>
        </c:dLbls>
        <c:gapWidth val="100"/>
        <c:axId val="385183328"/>
        <c:axId val="385190888"/>
      </c:barChart>
      <c:valAx>
        <c:axId val="385190888"/>
        <c:scaling>
          <c:orientation val="minMax"/>
        </c:scaling>
        <c:delete val="0"/>
        <c:axPos val="b"/>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3F405B"/>
                </a:solidFill>
                <a:latin typeface="Century Gothic" pitchFamily="34"/>
              </a:defRPr>
            </a:pPr>
            <a:endParaRPr lang="et-EE"/>
          </a:p>
        </c:txPr>
        <c:crossAx val="385183328"/>
        <c:crosses val="autoZero"/>
        <c:crossBetween val="between"/>
      </c:valAx>
      <c:catAx>
        <c:axId val="385183328"/>
        <c:scaling>
          <c:orientation val="minMax"/>
        </c:scaling>
        <c:delete val="0"/>
        <c:axPos val="l"/>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3F405B"/>
                </a:solidFill>
                <a:latin typeface="Century Gothic" pitchFamily="34"/>
              </a:defRPr>
            </a:pPr>
            <a:endParaRPr lang="et-EE"/>
          </a:p>
        </c:txPr>
        <c:crossAx val="385190888"/>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197" b="0" i="0" u="none" strike="noStrike" kern="1200" baseline="0">
          <a:solidFill>
            <a:srgbClr val="3F405B"/>
          </a:solidFill>
          <a:latin typeface="Century Gothic" pitchFamily="34"/>
        </a:defRPr>
      </a:pPr>
      <a:endParaRPr lang="et-E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596E51-AF77-767A-C018-9829008285C0}"/>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656F7F00-B842-0B3D-CE38-0468C1FAF9B0}"/>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9DBBA1-4435-4411-A093-B70F388D9376}"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20/08/2025</a:t>
            </a:fld>
            <a:endParaRPr lang="en-GB"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1F6F4F0D-F424-E71E-DE08-59659B32B4F4}"/>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CF1C1159-16AB-F2EF-218B-129D145FBF89}"/>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BE021E-0196-4A76-B2DB-72C0450E432B}"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599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A0849A-FF31-A4CD-94C6-0D0B5E339DFD}"/>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F39AEA98-BB0F-C655-838F-AF548F31BDCC}"/>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F1C9F8C-25B8-4CFC-802C-29E1DF80208A}" type="datetime1">
              <a:rPr lang="en-US"/>
              <a:pPr lvl="0"/>
              <a:t>8/20/2025</a:t>
            </a:fld>
            <a:endParaRPr lang="en-US"/>
          </a:p>
        </p:txBody>
      </p:sp>
      <p:sp>
        <p:nvSpPr>
          <p:cNvPr id="4" name="Slide Image Placeholder 3">
            <a:extLst>
              <a:ext uri="{FF2B5EF4-FFF2-40B4-BE49-F238E27FC236}">
                <a16:creationId xmlns:a16="http://schemas.microsoft.com/office/drawing/2014/main" id="{8B6D932F-CF62-D473-171C-5663FF90CDA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60E1382-FA24-74AF-F314-CC328C01FF83}"/>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Klõpsake Master teksti stiilide muutmiseks</a:t>
            </a:r>
          </a:p>
          <a:p>
            <a:pPr lvl="1"/>
            <a:r>
              <a:rPr lang="en-US"/>
              <a:t>Teine tase</a:t>
            </a:r>
          </a:p>
          <a:p>
            <a:pPr lvl="2"/>
            <a:r>
              <a:rPr lang="en-US"/>
              <a:t>Kolmas tase</a:t>
            </a:r>
          </a:p>
          <a:p>
            <a:pPr lvl="3"/>
            <a:r>
              <a:rPr lang="en-US"/>
              <a:t>Neljas tase</a:t>
            </a:r>
          </a:p>
          <a:p>
            <a:pPr lvl="4"/>
            <a:r>
              <a:rPr lang="en-US"/>
              <a:t>Viies tase</a:t>
            </a:r>
          </a:p>
        </p:txBody>
      </p:sp>
      <p:sp>
        <p:nvSpPr>
          <p:cNvPr id="6" name="Footer Placeholder 5">
            <a:extLst>
              <a:ext uri="{FF2B5EF4-FFF2-40B4-BE49-F238E27FC236}">
                <a16:creationId xmlns:a16="http://schemas.microsoft.com/office/drawing/2014/main" id="{8F4474E6-63A7-731F-42B8-B0434E5A63A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CC2C254-513E-EC63-2939-91BE88278E02}"/>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5C68CEB-05B8-43F2-A4F6-3E9727164973}" type="slidenum">
              <a:t>‹#›</a:t>
            </a:fld>
            <a:endParaRPr lang="en-US"/>
          </a:p>
        </p:txBody>
      </p:sp>
    </p:spTree>
    <p:extLst>
      <p:ext uri="{BB962C8B-B14F-4D97-AF65-F5344CB8AC3E}">
        <p14:creationId xmlns:p14="http://schemas.microsoft.com/office/powerpoint/2010/main" val="52379447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3E523A-044C-7CAC-78F0-7AA629559D21}"/>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CA023E85-FF2B-4983-971B-DB3CC75B5395}"/>
              </a:ext>
            </a:extLst>
          </p:cNvPr>
          <p:cNvSpPr txBox="1">
            <a:spLocks noGrp="1"/>
          </p:cNvSpPr>
          <p:nvPr>
            <p:ph type="body" sz="quarter" idx="1"/>
          </p:nvPr>
        </p:nvSpPr>
        <p:spPr/>
        <p:txBody>
          <a:bodyPr/>
          <a:lstStyle/>
          <a:p>
            <a:endParaRPr lang="et-EE"/>
          </a:p>
        </p:txBody>
      </p:sp>
      <p:sp>
        <p:nvSpPr>
          <p:cNvPr id="4" name="Foliennummernplatzhalter 3">
            <a:extLst>
              <a:ext uri="{FF2B5EF4-FFF2-40B4-BE49-F238E27FC236}">
                <a16:creationId xmlns:a16="http://schemas.microsoft.com/office/drawing/2014/main" id="{72E33FAA-BD71-9D1B-2AC4-D87166CAC9DE}"/>
              </a:ext>
            </a:extLst>
          </p:cNvPr>
          <p:cNvSpPr txBox="1">
            <a:spLocks noGrp="1"/>
          </p:cNvSpPr>
          <p:nvPr>
            <p:ph type="sldNum" sz="quarter" idx="8"/>
          </p:nvPr>
        </p:nvSpPr>
        <p:spPr/>
        <p:txBody>
          <a:bodyPr/>
          <a:lstStyle/>
          <a:p>
            <a:pPr lvl="0"/>
            <a:fld id="{9ADFACE0-C66E-4418-9821-52A6375C215B}" type="slidenum">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BA9C20-7B7F-DFF8-DC8C-095E8C2EF527}"/>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2D814A34-70B6-142B-A9A9-8AF261D56A0B}"/>
              </a:ext>
            </a:extLst>
          </p:cNvPr>
          <p:cNvSpPr txBox="1">
            <a:spLocks noGrp="1"/>
          </p:cNvSpPr>
          <p:nvPr>
            <p:ph type="body" sz="quarter" idx="1"/>
          </p:nvPr>
        </p:nvSpPr>
        <p:spPr/>
        <p:txBody>
          <a:bodyPr/>
          <a:lstStyle/>
          <a:p>
            <a:endParaRPr lang="et-EE"/>
          </a:p>
        </p:txBody>
      </p:sp>
      <p:sp>
        <p:nvSpPr>
          <p:cNvPr id="4" name="Datumsplatzhalter 3">
            <a:extLst>
              <a:ext uri="{FF2B5EF4-FFF2-40B4-BE49-F238E27FC236}">
                <a16:creationId xmlns:a16="http://schemas.microsoft.com/office/drawing/2014/main" id="{75B483B2-848C-2AB7-2ABB-C3BFE530C417}"/>
              </a:ext>
            </a:extLst>
          </p:cNvPr>
          <p:cNvSpPr txBox="1">
            <a:spLocks noGrp="1"/>
          </p:cNvSpPr>
          <p:nvPr>
            <p:ph type="dt" idx="7"/>
          </p:nvPr>
        </p:nvSpPr>
        <p:spPr/>
        <p:txBody>
          <a:bodyPr/>
          <a:lstStyle/>
          <a:p>
            <a:pPr lvl="0"/>
            <a:fld id="{1256D4B6-CCBE-4E14-A6A6-CC363DA9C3E1}" type="datetime1">
              <a:rPr lang="de-DE"/>
              <a:pPr lvl="0"/>
              <a:t>20.08.2025</a:t>
            </a:fld>
            <a:endParaRPr lang="de-DE"/>
          </a:p>
        </p:txBody>
      </p:sp>
      <p:sp>
        <p:nvSpPr>
          <p:cNvPr id="5" name="Foliennummernplatzhalter 4">
            <a:extLst>
              <a:ext uri="{FF2B5EF4-FFF2-40B4-BE49-F238E27FC236}">
                <a16:creationId xmlns:a16="http://schemas.microsoft.com/office/drawing/2014/main" id="{B6597A41-AA96-0857-A4A6-4D53A4728B0E}"/>
              </a:ext>
            </a:extLst>
          </p:cNvPr>
          <p:cNvSpPr txBox="1">
            <a:spLocks noGrp="1"/>
          </p:cNvSpPr>
          <p:nvPr>
            <p:ph type="sldNum" sz="quarter" idx="8"/>
          </p:nvPr>
        </p:nvSpPr>
        <p:spPr/>
        <p:txBody>
          <a:bodyPr/>
          <a:lstStyle/>
          <a:p>
            <a:pPr lvl="0"/>
            <a:fld id="{B17C3CC2-613D-4B47-82B9-0052801964DB}" type="slidenum">
              <a:t>16</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507CE-1E4E-A2A0-FC91-164636EDEB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872F9EC-C2E4-CDA3-EC65-76CE5602F3CD}"/>
              </a:ext>
            </a:extLst>
          </p:cNvPr>
          <p:cNvSpPr txBox="1">
            <a:spLocks noGrp="1"/>
          </p:cNvSpPr>
          <p:nvPr>
            <p:ph type="body" sz="quarter" idx="1"/>
          </p:nvPr>
        </p:nvSpPr>
        <p:spPr/>
        <p:txBody>
          <a:bodyPr/>
          <a:lstStyle/>
          <a:p>
            <a:pPr lvl="0"/>
            <a:r>
              <a:rPr lang="en-US">
                <a:latin typeface="jostmedium"/>
              </a:rPr>
              <a:t>Sanders J., Brinkmann J., Chmelikova L., Ebertseder F., Freibauer A., Gottwald F., Haub A., Hauschild M., Hoppe J., Hülsbergen K., Jung R., Kusche D., Levin K., March S., Schmidtke K., Stein-Bachinger K., Treu H., Weckenbrock P., Wiesinger K., Gattinger A., Hess J. (2025): Mahepõllumajanduse eelised keskkonnale ja loomade heaolule parasvöötme kliimas. Organic Agriculture, avaldatud märtsis 2025, avatud juurdepääs.</a:t>
            </a:r>
          </a:p>
          <a:p>
            <a:pPr lvl="0"/>
            <a:r>
              <a:rPr lang="en-US">
                <a:latin typeface="Times New Roman" pitchFamily="18"/>
              </a:rPr>
              <a:t>https:// doi.org/ 10. 1007/ s13165- 025- 00493-w </a:t>
            </a:r>
            <a:endParaRPr lang="en-GB"/>
          </a:p>
        </p:txBody>
      </p:sp>
      <p:sp>
        <p:nvSpPr>
          <p:cNvPr id="4" name="Slide Number Placeholder 3">
            <a:extLst>
              <a:ext uri="{FF2B5EF4-FFF2-40B4-BE49-F238E27FC236}">
                <a16:creationId xmlns:a16="http://schemas.microsoft.com/office/drawing/2014/main" id="{8774DF61-E770-209C-2808-845A3022335D}"/>
              </a:ext>
            </a:extLst>
          </p:cNvPr>
          <p:cNvSpPr txBox="1">
            <a:spLocks noGrp="1"/>
          </p:cNvSpPr>
          <p:nvPr>
            <p:ph type="sldNum" sz="quarter" idx="8"/>
          </p:nvPr>
        </p:nvSpPr>
        <p:spPr/>
        <p:txBody>
          <a:bodyPr/>
          <a:lstStyle/>
          <a:p>
            <a:pPr lvl="0"/>
            <a:fld id="{71AC24DF-BA7E-4DB1-B488-81B197B20920}" type="slidenum">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294AEC-0F65-5415-CB5D-C559186B611D}"/>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C8800A9-F6AD-D625-9BB6-D8F57837D3ED}"/>
              </a:ext>
            </a:extLst>
          </p:cNvPr>
          <p:cNvSpPr txBox="1">
            <a:spLocks noGrp="1"/>
          </p:cNvSpPr>
          <p:nvPr>
            <p:ph type="body" sz="quarter" idx="1"/>
          </p:nvPr>
        </p:nvSpPr>
        <p:spPr/>
        <p:txBody>
          <a:bodyPr/>
          <a:lstStyle/>
          <a:p>
            <a:endParaRPr lang="et-EE"/>
          </a:p>
        </p:txBody>
      </p:sp>
      <p:sp>
        <p:nvSpPr>
          <p:cNvPr id="4" name="Foliennummernplatzhalter 3">
            <a:extLst>
              <a:ext uri="{FF2B5EF4-FFF2-40B4-BE49-F238E27FC236}">
                <a16:creationId xmlns:a16="http://schemas.microsoft.com/office/drawing/2014/main" id="{CF5FEFE0-EA68-150C-7BD2-41B0585ACE52}"/>
              </a:ext>
            </a:extLst>
          </p:cNvPr>
          <p:cNvSpPr txBox="1">
            <a:spLocks noGrp="1"/>
          </p:cNvSpPr>
          <p:nvPr>
            <p:ph type="sldNum" sz="quarter" idx="8"/>
          </p:nvPr>
        </p:nvSpPr>
        <p:spPr/>
        <p:txBody>
          <a:bodyPr/>
          <a:lstStyle/>
          <a:p>
            <a:pPr lvl="0"/>
            <a:fld id="{5EA4B866-F40C-44C5-899D-13EC9E125A94}" type="slidenum">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34D164-BEA6-7A5D-25C9-16FC3D617A79}"/>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6EC6B902-6681-298C-4379-F0461F54ABB4}"/>
              </a:ext>
            </a:extLst>
          </p:cNvPr>
          <p:cNvSpPr txBox="1">
            <a:spLocks noGrp="1"/>
          </p:cNvSpPr>
          <p:nvPr>
            <p:ph type="body" sz="quarter" idx="1"/>
          </p:nvPr>
        </p:nvSpPr>
        <p:spPr/>
        <p:txBody>
          <a:bodyPr/>
          <a:lstStyle/>
          <a:p>
            <a:pPr lvl="0"/>
            <a:endParaRPr lang="en-GB"/>
          </a:p>
          <a:p>
            <a:pPr lvl="0"/>
            <a:endParaRPr lang="en-GB"/>
          </a:p>
        </p:txBody>
      </p:sp>
      <p:sp>
        <p:nvSpPr>
          <p:cNvPr id="4" name="Foliennummernplatzhalter 3">
            <a:extLst>
              <a:ext uri="{FF2B5EF4-FFF2-40B4-BE49-F238E27FC236}">
                <a16:creationId xmlns:a16="http://schemas.microsoft.com/office/drawing/2014/main" id="{85D2778A-5952-8057-1743-5474D9044EB5}"/>
              </a:ext>
            </a:extLst>
          </p:cNvPr>
          <p:cNvSpPr txBox="1">
            <a:spLocks noGrp="1"/>
          </p:cNvSpPr>
          <p:nvPr>
            <p:ph type="sldNum" sz="quarter" idx="8"/>
          </p:nvPr>
        </p:nvSpPr>
        <p:spPr/>
        <p:txBody>
          <a:bodyPr/>
          <a:lstStyle/>
          <a:p>
            <a:pPr lvl="0"/>
            <a:fld id="{C002A244-FC47-409B-9F51-29E539376AE8}" type="slidenum">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D74AC3-4886-F706-0973-B750D79F76B5}"/>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2262F8BB-C4A7-566D-83DF-5EFB0918238A}"/>
              </a:ext>
            </a:extLst>
          </p:cNvPr>
          <p:cNvSpPr txBox="1">
            <a:spLocks noGrp="1"/>
          </p:cNvSpPr>
          <p:nvPr>
            <p:ph type="body" sz="quarter" idx="1"/>
          </p:nvPr>
        </p:nvSpPr>
        <p:spPr/>
        <p:txBody>
          <a:bodyPr/>
          <a:lstStyle/>
          <a:p>
            <a:endParaRPr lang="et-EE"/>
          </a:p>
        </p:txBody>
      </p:sp>
      <p:sp>
        <p:nvSpPr>
          <p:cNvPr id="4" name="Foliennummernplatzhalter 3">
            <a:extLst>
              <a:ext uri="{FF2B5EF4-FFF2-40B4-BE49-F238E27FC236}">
                <a16:creationId xmlns:a16="http://schemas.microsoft.com/office/drawing/2014/main" id="{BD10CE39-7C42-3CB9-1C80-BFE5913BE89F}"/>
              </a:ext>
            </a:extLst>
          </p:cNvPr>
          <p:cNvSpPr txBox="1">
            <a:spLocks noGrp="1"/>
          </p:cNvSpPr>
          <p:nvPr>
            <p:ph type="sldNum" sz="quarter" idx="8"/>
          </p:nvPr>
        </p:nvSpPr>
        <p:spPr/>
        <p:txBody>
          <a:bodyPr/>
          <a:lstStyle/>
          <a:p>
            <a:pPr lvl="0"/>
            <a:fld id="{34A3B1E5-A409-4512-8D00-2FA8646F5E20}" type="slidenum">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5D9AEA-1AD5-E942-AE3A-B329945EF93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AA43DC88-D89E-1410-2EC4-84C23A3367CA}"/>
              </a:ext>
            </a:extLst>
          </p:cNvPr>
          <p:cNvSpPr txBox="1">
            <a:spLocks noGrp="1"/>
          </p:cNvSpPr>
          <p:nvPr>
            <p:ph type="body" sz="quarter" idx="1"/>
          </p:nvPr>
        </p:nvSpPr>
        <p:spPr/>
        <p:txBody>
          <a:bodyPr/>
          <a:lstStyle/>
          <a:p>
            <a:pPr lvl="0"/>
            <a:r>
              <a:rPr lang="de-CH"/>
              <a:t>Üheks probleemiks on see, et see arvutus hõlmab ka kaudsetest heitkogustest, näiteks põllumajanduslike kemikaalide tootmisest, tulenevaid välditud heitkoguseid.</a:t>
            </a:r>
          </a:p>
          <a:p>
            <a:pPr lvl="0"/>
            <a:endParaRPr lang="de-CH"/>
          </a:p>
          <a:p>
            <a:pPr lvl="0"/>
            <a:r>
              <a:rPr lang="de-CH"/>
              <a:t>Praegu ei arvestata põllumajandussektoris paljusid heitkoguseid, isegi kui need on olulised.</a:t>
            </a:r>
          </a:p>
          <a:p>
            <a:pPr lvl="0"/>
            <a:endParaRPr lang="en-GB"/>
          </a:p>
        </p:txBody>
      </p:sp>
      <p:sp>
        <p:nvSpPr>
          <p:cNvPr id="4" name="Foliennummernplatzhalter 3">
            <a:extLst>
              <a:ext uri="{FF2B5EF4-FFF2-40B4-BE49-F238E27FC236}">
                <a16:creationId xmlns:a16="http://schemas.microsoft.com/office/drawing/2014/main" id="{CCAA5993-73E9-1801-485B-E321E2003951}"/>
              </a:ext>
            </a:extLst>
          </p:cNvPr>
          <p:cNvSpPr txBox="1">
            <a:spLocks noGrp="1"/>
          </p:cNvSpPr>
          <p:nvPr>
            <p:ph type="sldNum" sz="quarter" idx="8"/>
          </p:nvPr>
        </p:nvSpPr>
        <p:spPr/>
        <p:txBody>
          <a:bodyPr/>
          <a:lstStyle/>
          <a:p>
            <a:pPr lvl="0"/>
            <a:fld id="{CDAB8AB0-81E5-46E3-992A-71D4A61F9D82}" type="slidenum">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07EC087-0A64-BDB2-B285-8EEC4025F65B}"/>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9229AAC-D0F8-506D-58B3-625DFEC167F9}"/>
              </a:ext>
            </a:extLst>
          </p:cNvPr>
          <p:cNvSpPr txBox="1">
            <a:spLocks noGrp="1"/>
          </p:cNvSpPr>
          <p:nvPr>
            <p:ph type="body" sz="quarter" idx="1"/>
          </p:nvPr>
        </p:nvSpPr>
        <p:spPr/>
        <p:txBody>
          <a:bodyPr/>
          <a:lstStyle/>
          <a:p>
            <a:pPr lvl="0"/>
            <a:r>
              <a:rPr lang="de-DE"/>
              <a:t>https://www.sei.org/perspectives/move-beyond-carbon-tunnel-vision/</a:t>
            </a:r>
          </a:p>
          <a:p>
            <a:pPr lvl="0"/>
            <a:endParaRPr lang="de-DE"/>
          </a:p>
          <a:p>
            <a:pPr lvl="0"/>
            <a:endParaRPr lang="de-DE"/>
          </a:p>
          <a:p>
            <a:pPr lvl="0"/>
            <a:r>
              <a:rPr lang="de-DE"/>
              <a:t>Mahepõllumajanduse süsteemne lähenemine - kaasnevad eelised - terviklik põllumajandus</a:t>
            </a:r>
          </a:p>
        </p:txBody>
      </p:sp>
      <p:sp>
        <p:nvSpPr>
          <p:cNvPr id="4" name="Datumsplatzhalter 3">
            <a:extLst>
              <a:ext uri="{FF2B5EF4-FFF2-40B4-BE49-F238E27FC236}">
                <a16:creationId xmlns:a16="http://schemas.microsoft.com/office/drawing/2014/main" id="{8A7F9F27-2817-2C1D-CB02-595DA28463F5}"/>
              </a:ext>
            </a:extLst>
          </p:cNvPr>
          <p:cNvSpPr txBox="1">
            <a:spLocks noGrp="1"/>
          </p:cNvSpPr>
          <p:nvPr>
            <p:ph type="dt" idx="7"/>
          </p:nvPr>
        </p:nvSpPr>
        <p:spPr/>
        <p:txBody>
          <a:bodyPr/>
          <a:lstStyle/>
          <a:p>
            <a:pPr lvl="0"/>
            <a:fld id="{8B74F231-B943-45DB-B1D9-493549FE288E}" type="datetime1">
              <a:rPr lang="de-DE"/>
              <a:pPr lvl="0"/>
              <a:t>20.08.2025</a:t>
            </a:fld>
            <a:endParaRPr lang="de-DE"/>
          </a:p>
        </p:txBody>
      </p:sp>
      <p:sp>
        <p:nvSpPr>
          <p:cNvPr id="5" name="Foliennummernplatzhalter 4">
            <a:extLst>
              <a:ext uri="{FF2B5EF4-FFF2-40B4-BE49-F238E27FC236}">
                <a16:creationId xmlns:a16="http://schemas.microsoft.com/office/drawing/2014/main" id="{482A3389-370B-1E02-714F-80636EF61170}"/>
              </a:ext>
            </a:extLst>
          </p:cNvPr>
          <p:cNvSpPr txBox="1">
            <a:spLocks noGrp="1"/>
          </p:cNvSpPr>
          <p:nvPr>
            <p:ph type="sldNum" sz="quarter" idx="8"/>
          </p:nvPr>
        </p:nvSpPr>
        <p:spPr/>
        <p:txBody>
          <a:bodyPr/>
          <a:lstStyle/>
          <a:p>
            <a:pPr lvl="0"/>
            <a:fld id="{4D529B23-C5E2-4946-96AD-609E4E43734F}" type="slidenum">
              <a:t>32</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5FD51-1A40-E7E6-0DD6-27562F420CC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D32A4AB-D0F7-79F8-1E9C-2CAEB12062DF}"/>
              </a:ext>
            </a:extLst>
          </p:cNvPr>
          <p:cNvSpPr txBox="1">
            <a:spLocks noGrp="1"/>
          </p:cNvSpPr>
          <p:nvPr>
            <p:ph type="body" sz="quarter" idx="1"/>
          </p:nvPr>
        </p:nvSpPr>
        <p:spPr/>
        <p:txBody>
          <a:bodyPr/>
          <a:lstStyle/>
          <a:p>
            <a:pPr lvl="0"/>
            <a:r>
              <a:rPr lang="en-GB">
                <a:solidFill>
                  <a:srgbClr val="212529"/>
                </a:solidFill>
                <a:latin typeface="Lato" pitchFamily="34"/>
              </a:rPr>
              <a:t>Atmosfääris oleva vee üldkogus saavutas 2024. aastal rekordilise väärtuse, mis on 4,9% kõrgem kui aastatel 1991-2020, mis on märgatavalt kõrgem kui 2016. aastal (3,4%) ja 2023. aastal (3,3%), mis on teise ja kolmanda kõrgeima väärtusega aastad.</a:t>
            </a:r>
            <a:endParaRPr lang="en-GB"/>
          </a:p>
          <a:p>
            <a:pPr lvl="0"/>
            <a:endParaRPr lang="en-GB"/>
          </a:p>
        </p:txBody>
      </p:sp>
      <p:sp>
        <p:nvSpPr>
          <p:cNvPr id="4" name="Slide Number Placeholder 3">
            <a:extLst>
              <a:ext uri="{FF2B5EF4-FFF2-40B4-BE49-F238E27FC236}">
                <a16:creationId xmlns:a16="http://schemas.microsoft.com/office/drawing/2014/main" id="{774CA526-93C6-7294-FE5D-0820DF6492CA}"/>
              </a:ext>
            </a:extLst>
          </p:cNvPr>
          <p:cNvSpPr txBox="1">
            <a:spLocks noGrp="1"/>
          </p:cNvSpPr>
          <p:nvPr>
            <p:ph type="sldNum" sz="quarter" idx="8"/>
          </p:nvPr>
        </p:nvSpPr>
        <p:spPr/>
        <p:txBody>
          <a:bodyPr/>
          <a:lstStyle/>
          <a:p>
            <a:pPr lvl="0"/>
            <a:fld id="{D42028F9-6AFC-4F6D-9FCC-2F8EAF34FAB8}" type="slidenum">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C704B-1D67-5756-AF5A-0A8DBF5E62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01B209-5CCB-8E37-6AE4-6305611177EC}"/>
              </a:ext>
            </a:extLst>
          </p:cNvPr>
          <p:cNvSpPr txBox="1">
            <a:spLocks noGrp="1"/>
          </p:cNvSpPr>
          <p:nvPr>
            <p:ph type="body" sz="quarter" idx="1"/>
          </p:nvPr>
        </p:nvSpPr>
        <p:spPr/>
        <p:txBody>
          <a:bodyPr/>
          <a:lstStyle/>
          <a:p>
            <a:pPr lvl="0"/>
            <a:r>
              <a:rPr lang="en-GB">
                <a:solidFill>
                  <a:srgbClr val="3F405B"/>
                </a:solidFill>
              </a:rPr>
              <a:t>Glacier: https://physicsworld.com/a/melting-glaciers-have-been-shifting-the-earths-poles-since-1995-new-study-suggests/</a:t>
            </a:r>
          </a:p>
          <a:p>
            <a:pPr lvl="0"/>
            <a:endParaRPr lang="en-GB"/>
          </a:p>
        </p:txBody>
      </p:sp>
      <p:sp>
        <p:nvSpPr>
          <p:cNvPr id="4" name="Slide Number Placeholder 3">
            <a:extLst>
              <a:ext uri="{FF2B5EF4-FFF2-40B4-BE49-F238E27FC236}">
                <a16:creationId xmlns:a16="http://schemas.microsoft.com/office/drawing/2014/main" id="{F21E951C-C7DF-0134-F406-3D87D58FA16E}"/>
              </a:ext>
            </a:extLst>
          </p:cNvPr>
          <p:cNvSpPr txBox="1">
            <a:spLocks noGrp="1"/>
          </p:cNvSpPr>
          <p:nvPr>
            <p:ph type="sldNum" sz="quarter" idx="8"/>
          </p:nvPr>
        </p:nvSpPr>
        <p:spPr/>
        <p:txBody>
          <a:bodyPr/>
          <a:lstStyle/>
          <a:p>
            <a:pPr lvl="0"/>
            <a:fld id="{8ABA2CD7-50FD-4F2F-9A31-E3E0AA5F8C65}" type="slidenum">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C6847D-31B1-B3B3-0E6B-E391BF11214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2AF188-AA3E-7B09-47DB-E8578A4B5EDF}"/>
              </a:ext>
            </a:extLst>
          </p:cNvPr>
          <p:cNvSpPr txBox="1">
            <a:spLocks noGrp="1"/>
          </p:cNvSpPr>
          <p:nvPr>
            <p:ph type="body" sz="quarter" idx="1"/>
          </p:nvPr>
        </p:nvSpPr>
        <p:spPr/>
        <p:txBody>
          <a:bodyPr/>
          <a:lstStyle/>
          <a:p>
            <a:pPr lvl="0"/>
            <a:r>
              <a:rPr lang="en-GB"/>
              <a:t>Põllumajandusel on kliimamuutustes kolmemõõtmeline roll.</a:t>
            </a:r>
          </a:p>
          <a:p>
            <a:pPr lvl="0"/>
            <a:r>
              <a:rPr lang="en-GB"/>
              <a:t>See aitab kaasa kliimamuutustele, kuna on loodud looduslikke ja kunstlikke, täiendavaid kasvuhoonegaaside heitkoguseid </a:t>
            </a:r>
          </a:p>
          <a:p>
            <a:pPr lvl="0"/>
            <a:r>
              <a:rPr lang="en-GB"/>
              <a:t>Kliimamuutused mõjutavad põllumajandust otseselt ja seavad selle ohtu</a:t>
            </a:r>
          </a:p>
          <a:p>
            <a:pPr lvl="0"/>
            <a:r>
              <a:rPr lang="en-GB"/>
              <a:t>Ja seda nähakse kahe probleemi lahenduse pakkujana, mis suudab kliimamuutusi leevendada ja suudab nendega kohaneda. </a:t>
            </a:r>
          </a:p>
          <a:p>
            <a:pPr lvl="0"/>
            <a:endParaRPr lang="en-GB"/>
          </a:p>
          <a:p>
            <a:pPr lvl="0"/>
            <a:r>
              <a:rPr lang="en-GB"/>
              <a:t>Kliimamuutuste leevendamine on peamiselt seotud kliimamuutuste mõjuga, kuna sellega püütakse vähendada kliimamuutuste pikaajalist suurenemist.</a:t>
            </a:r>
          </a:p>
          <a:p>
            <a:pPr lvl="0"/>
            <a:r>
              <a:rPr lang="en-GB"/>
              <a:t>Kohanemine keskendub toiduainete tootmise tagamisele muutuvas pikaajalises reaalsuses.</a:t>
            </a:r>
          </a:p>
          <a:p>
            <a:pPr lvl="0"/>
            <a:endParaRPr lang="en-GB"/>
          </a:p>
          <a:p>
            <a:pPr lvl="0"/>
            <a:endParaRPr lang="en-GB"/>
          </a:p>
          <a:p>
            <a:pPr lvl="0"/>
            <a:endParaRPr lang="en-GB"/>
          </a:p>
          <a:p>
            <a:pPr lvl="0"/>
            <a:endParaRPr lang="en-GB"/>
          </a:p>
        </p:txBody>
      </p:sp>
      <p:sp>
        <p:nvSpPr>
          <p:cNvPr id="4" name="Foliennummernplatzhalter 3">
            <a:extLst>
              <a:ext uri="{FF2B5EF4-FFF2-40B4-BE49-F238E27FC236}">
                <a16:creationId xmlns:a16="http://schemas.microsoft.com/office/drawing/2014/main" id="{C2F4BBB4-B46C-9A63-5638-2449D8E2F3EF}"/>
              </a:ext>
            </a:extLst>
          </p:cNvPr>
          <p:cNvSpPr txBox="1">
            <a:spLocks noGrp="1"/>
          </p:cNvSpPr>
          <p:nvPr>
            <p:ph type="sldNum" sz="quarter" idx="8"/>
          </p:nvPr>
        </p:nvSpPr>
        <p:spPr/>
        <p:txBody>
          <a:bodyPr/>
          <a:lstStyle/>
          <a:p>
            <a:pPr lvl="0"/>
            <a:fld id="{C140C0D8-D77E-4AB5-B93A-957979A6E423}" type="slidenum">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18ED9C-8E03-AA83-7A29-3CA21029C97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1406A12-4547-BCD5-CB43-E833BF132B08}"/>
              </a:ext>
            </a:extLst>
          </p:cNvPr>
          <p:cNvSpPr txBox="1">
            <a:spLocks noGrp="1"/>
          </p:cNvSpPr>
          <p:nvPr>
            <p:ph type="body" sz="quarter" idx="1"/>
          </p:nvPr>
        </p:nvSpPr>
        <p:spPr/>
        <p:txBody>
          <a:bodyPr/>
          <a:lstStyle/>
          <a:p>
            <a:pPr lvl="0"/>
            <a:r>
              <a:rPr lang="de-CH"/>
              <a:t>Üheks probleemiks on see, et see arvutus hõlmab ka kaudsetest heitkogustest, näiteks põllumajanduslike kemikaalide tootmisest, tulenevaid välditud heitkoguseid.</a:t>
            </a:r>
          </a:p>
          <a:p>
            <a:pPr lvl="0"/>
            <a:endParaRPr lang="de-CH"/>
          </a:p>
          <a:p>
            <a:pPr lvl="0"/>
            <a:r>
              <a:rPr lang="de-CH"/>
              <a:t>Praegu ei arvestata põllumajandussektoris paljusid heitkoguseid, isegi kui need on olulised.</a:t>
            </a:r>
          </a:p>
          <a:p>
            <a:pPr lvl="0"/>
            <a:r>
              <a:rPr lang="en-GB" b="1"/>
              <a:t>1. Leevendusmeetmed </a:t>
            </a:r>
            <a:r>
              <a:rPr lang="en-GB"/>
              <a:t>(kliimamõju vähendamine)</a:t>
            </a:r>
            <a:endParaRPr lang="en-US"/>
          </a:p>
          <a:p>
            <a:pPr lvl="0"/>
            <a:r>
              <a:rPr lang="en-GB"/>
              <a:t>Põllumajanduse leevendamine tähendab meetmeid, mis vähendavad kasvuhoonegaaside (KHG) heitkoguseid või suurendavad süsiniku sidumist, et aeglustada kliimamuutusi. Need meetmed keskenduvad põllumajanduse panuse vähendamisele kliimamuutustesse.</a:t>
            </a:r>
            <a:endParaRPr lang="en-GB">
              <a:ea typeface="Calibri"/>
              <a:cs typeface="Calibri"/>
            </a:endParaRPr>
          </a:p>
          <a:p>
            <a:pPr lvl="0"/>
            <a:r>
              <a:rPr lang="en-GB" b="1"/>
              <a:t>Näiteid leevendusmeetmete kohta:</a:t>
            </a:r>
            <a:endParaRPr lang="en-GB"/>
          </a:p>
          <a:p>
            <a:pPr marL="171450" lvl="0" indent="-171450">
              <a:buSzPct val="100000"/>
              <a:buFont typeface="Arial"/>
              <a:buChar char="•"/>
            </a:pPr>
            <a:r>
              <a:rPr lang="en-GB" b="1"/>
              <a:t>Parem sõnnikukäitlus </a:t>
            </a:r>
            <a:r>
              <a:rPr lang="en-GB"/>
              <a:t>(nt biogaasi tootmine metaani heitkoguste vähendamiseks).</a:t>
            </a:r>
            <a:endParaRPr lang="en-GB">
              <a:ea typeface="Calibri"/>
              <a:cs typeface="Calibri"/>
            </a:endParaRPr>
          </a:p>
          <a:p>
            <a:pPr marL="171450" lvl="0" indent="-171450">
              <a:buSzPct val="100000"/>
              <a:buFont typeface="Arial"/>
              <a:buChar char="•"/>
            </a:pPr>
            <a:r>
              <a:rPr lang="en-GB" b="1"/>
              <a:t>Tõhus väetiste kasutamine </a:t>
            </a:r>
            <a:r>
              <a:rPr lang="en-GB"/>
              <a:t>(nt täpne kasutamine, nitrifikatsiooni inhibiitorid lämmastikoksiidi heitkoguste vähendamiseks).</a:t>
            </a:r>
            <a:endParaRPr lang="en-GB">
              <a:ea typeface="Calibri"/>
              <a:cs typeface="Calibri"/>
            </a:endParaRPr>
          </a:p>
          <a:p>
            <a:pPr marL="171450" lvl="0" indent="-171450">
              <a:buSzPct val="100000"/>
              <a:buFont typeface="Arial"/>
              <a:buChar char="•"/>
            </a:pPr>
            <a:r>
              <a:rPr lang="en-GB" b="1"/>
              <a:t>Agrometsandus </a:t>
            </a:r>
            <a:r>
              <a:rPr lang="en-GB"/>
              <a:t>(puude integreerimine põllumajandussüsteemidesse süsiniku säilitamiseks)</a:t>
            </a:r>
            <a:endParaRPr lang="en-GB">
              <a:ea typeface="Calibri"/>
              <a:cs typeface="Calibri"/>
            </a:endParaRPr>
          </a:p>
          <a:p>
            <a:pPr marL="171450" lvl="0" indent="-171450">
              <a:buSzPct val="100000"/>
              <a:buFont typeface="Arial"/>
              <a:buChar char="•"/>
            </a:pPr>
            <a:r>
              <a:rPr lang="en-GB" b="1"/>
              <a:t>Konserveeriv mullaharimine </a:t>
            </a:r>
            <a:r>
              <a:rPr lang="en-GB"/>
              <a:t>(mullakahjustuste vähendamine süsiniku säilitamise suurendamiseks)</a:t>
            </a:r>
            <a:endParaRPr lang="en-GB">
              <a:ea typeface="Calibri"/>
              <a:cs typeface="Calibri"/>
            </a:endParaRPr>
          </a:p>
          <a:p>
            <a:pPr marL="171450" lvl="0" indent="-171450">
              <a:buSzPct val="100000"/>
              <a:buFont typeface="Arial"/>
              <a:buChar char="•"/>
            </a:pPr>
            <a:r>
              <a:rPr lang="en-GB" b="1"/>
              <a:t>katmikkultuuride kasvatamine ja külvikord </a:t>
            </a:r>
            <a:r>
              <a:rPr lang="en-GB"/>
              <a:t>(süsinikdioksiidi sidumise parandamine mullas)</a:t>
            </a:r>
            <a:endParaRPr lang="en-GB">
              <a:ea typeface="Calibri"/>
              <a:cs typeface="Calibri"/>
            </a:endParaRPr>
          </a:p>
          <a:p>
            <a:pPr marL="171450" lvl="0" indent="-171450">
              <a:buSzPct val="100000"/>
              <a:buFont typeface="Arial"/>
              <a:buChar char="•"/>
            </a:pPr>
            <a:r>
              <a:rPr lang="en-GB" b="1"/>
              <a:t>optimeeritud kariloomade söötmine </a:t>
            </a:r>
            <a:r>
              <a:rPr lang="en-GB"/>
              <a:t>(metaani heitkoguste vähendamine soolestiku käärimisel)</a:t>
            </a:r>
            <a:endParaRPr lang="en-GB">
              <a:ea typeface="Calibri"/>
              <a:cs typeface="Calibri"/>
            </a:endParaRPr>
          </a:p>
          <a:p>
            <a:pPr lvl="0"/>
            <a:endParaRPr lang="de-CH"/>
          </a:p>
          <a:p>
            <a:pPr lvl="0"/>
            <a:endParaRPr lang="en-GB"/>
          </a:p>
        </p:txBody>
      </p:sp>
      <p:sp>
        <p:nvSpPr>
          <p:cNvPr id="4" name="Foliennummernplatzhalter 3">
            <a:extLst>
              <a:ext uri="{FF2B5EF4-FFF2-40B4-BE49-F238E27FC236}">
                <a16:creationId xmlns:a16="http://schemas.microsoft.com/office/drawing/2014/main" id="{9EFBFF25-5ED2-B242-A247-19A272802D43}"/>
              </a:ext>
            </a:extLst>
          </p:cNvPr>
          <p:cNvSpPr txBox="1">
            <a:spLocks noGrp="1"/>
          </p:cNvSpPr>
          <p:nvPr>
            <p:ph type="sldNum" sz="quarter" idx="8"/>
          </p:nvPr>
        </p:nvSpPr>
        <p:spPr/>
        <p:txBody>
          <a:bodyPr/>
          <a:lstStyle/>
          <a:p>
            <a:pPr lvl="0"/>
            <a:fld id="{B55688D2-2968-4725-8057-74B8F688CB38}" type="slidenum">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C92CC4-1B76-8F7F-8EF3-7ABF7BC1FDC5}"/>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B322FD10-2AA9-4D15-ACCA-6F475E192088}"/>
              </a:ext>
            </a:extLst>
          </p:cNvPr>
          <p:cNvSpPr txBox="1">
            <a:spLocks noGrp="1"/>
          </p:cNvSpPr>
          <p:nvPr>
            <p:ph type="body" sz="quarter" idx="1"/>
          </p:nvPr>
        </p:nvSpPr>
        <p:spPr/>
        <p:txBody>
          <a:bodyPr/>
          <a:lstStyle/>
          <a:p>
            <a:pPr lvl="0"/>
            <a:r>
              <a:rPr lang="de-DE">
                <a:highlight>
                  <a:srgbClr val="FFFF00"/>
                </a:highlight>
              </a:rPr>
              <a:t>https://www.umweltbundesamt.de/themen/klima-energie/treibhausgas-emissionen/emissionsquellen#energie-stationar</a:t>
            </a:r>
          </a:p>
          <a:p>
            <a:pPr lvl="0"/>
            <a:endParaRPr lang="de-DE">
              <a:highlight>
                <a:srgbClr val="FFFF00"/>
              </a:highlight>
            </a:endParaRPr>
          </a:p>
          <a:p>
            <a:pPr lvl="0"/>
            <a:r>
              <a:rPr lang="de-DE"/>
              <a:t>https://www.bmuv.de/jugend/wissen/details/mein-essen-die-umwelt-und-das-klima</a:t>
            </a:r>
            <a:endParaRPr lang="de-DE">
              <a:highlight>
                <a:srgbClr val="FFFF00"/>
              </a:highlight>
            </a:endParaRPr>
          </a:p>
          <a:p>
            <a:pPr lvl="0"/>
            <a:endParaRPr lang="de-DE"/>
          </a:p>
          <a:p>
            <a:pPr lvl="0"/>
            <a:r>
              <a:rPr lang="de-DE">
                <a:cs typeface="Calibri"/>
              </a:rPr>
              <a:t>1. Suhteline emissioon der LaWi - oluline, sich zu beteiligen</a:t>
            </a:r>
          </a:p>
          <a:p>
            <a:pPr lvl="0"/>
            <a:r>
              <a:rPr lang="de-DE">
                <a:cs typeface="Calibri"/>
              </a:rPr>
              <a:t>2. Hier nur Binnenland, aber eben Global u mit Ernährungswirtschaft eben 1/3!</a:t>
            </a:r>
          </a:p>
          <a:p>
            <a:pPr lvl="0"/>
            <a:endParaRPr lang="de-DE">
              <a:cs typeface="Calibri"/>
            </a:endParaRPr>
          </a:p>
          <a:p>
            <a:pPr lvl="0"/>
            <a:r>
              <a:rPr lang="de-DE">
                <a:cs typeface="Calibri"/>
              </a:rPr>
              <a:t>LW Sektor unvermeidbare Grundemissionen - Anteil wird relativ wachsen in Zukunft</a:t>
            </a:r>
          </a:p>
          <a:p>
            <a:pPr lvl="0"/>
            <a:r>
              <a:rPr lang="de-DE">
                <a:cs typeface="Calibri"/>
              </a:rPr>
              <a:t>Aber: Was rechnet man mit rein?</a:t>
            </a:r>
          </a:p>
        </p:txBody>
      </p:sp>
      <p:sp>
        <p:nvSpPr>
          <p:cNvPr id="4" name="Datumsplatzhalter 3">
            <a:extLst>
              <a:ext uri="{FF2B5EF4-FFF2-40B4-BE49-F238E27FC236}">
                <a16:creationId xmlns:a16="http://schemas.microsoft.com/office/drawing/2014/main" id="{4B69A1DB-01BB-3B86-B891-2F966E250B35}"/>
              </a:ext>
            </a:extLst>
          </p:cNvPr>
          <p:cNvSpPr txBox="1">
            <a:spLocks noGrp="1"/>
          </p:cNvSpPr>
          <p:nvPr>
            <p:ph type="dt" idx="7"/>
          </p:nvPr>
        </p:nvSpPr>
        <p:spPr/>
        <p:txBody>
          <a:bodyPr/>
          <a:lstStyle/>
          <a:p>
            <a:pPr lvl="0"/>
            <a:fld id="{9131D6DE-F04D-4E81-B4A9-EFA7600D24A5}" type="datetime1">
              <a:rPr lang="de-DE"/>
              <a:pPr lvl="0"/>
              <a:t>20.08.2025</a:t>
            </a:fld>
            <a:endParaRPr lang="de-DE"/>
          </a:p>
        </p:txBody>
      </p:sp>
      <p:sp>
        <p:nvSpPr>
          <p:cNvPr id="5" name="Foliennummernplatzhalter 4">
            <a:extLst>
              <a:ext uri="{FF2B5EF4-FFF2-40B4-BE49-F238E27FC236}">
                <a16:creationId xmlns:a16="http://schemas.microsoft.com/office/drawing/2014/main" id="{7ED32068-AF54-F7DA-B448-30307D24D8BE}"/>
              </a:ext>
            </a:extLst>
          </p:cNvPr>
          <p:cNvSpPr txBox="1">
            <a:spLocks noGrp="1"/>
          </p:cNvSpPr>
          <p:nvPr>
            <p:ph type="sldNum" sz="quarter" idx="8"/>
          </p:nvPr>
        </p:nvSpPr>
        <p:spPr/>
        <p:txBody>
          <a:bodyPr/>
          <a:lstStyle/>
          <a:p>
            <a:pPr lvl="0"/>
            <a:fld id="{539C0DC4-BA6E-405D-A269-25B2C2174EA6}" type="slidenum">
              <a:t>12</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632D68-3BE3-E465-5B6A-6D9F24E58FFF}"/>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B2AD13AC-76C6-4836-DB95-C63D6FFF31FA}"/>
              </a:ext>
            </a:extLst>
          </p:cNvPr>
          <p:cNvSpPr txBox="1">
            <a:spLocks noGrp="1"/>
          </p:cNvSpPr>
          <p:nvPr>
            <p:ph type="body" sz="quarter" idx="1"/>
          </p:nvPr>
        </p:nvSpPr>
        <p:spPr/>
        <p:txBody>
          <a:bodyPr/>
          <a:lstStyle/>
          <a:p>
            <a:pPr lvl="0"/>
            <a:r>
              <a:rPr lang="en-GB"/>
              <a:t>Põllumajandusel on kliimamuutustes kolmemõõtmeline roll.</a:t>
            </a:r>
          </a:p>
          <a:p>
            <a:pPr lvl="0"/>
            <a:r>
              <a:rPr lang="en-GB"/>
              <a:t>See aitab kaasa kliimamuutustele, kuna on loodud looduslikke ja kunstlikke, täiendavaid kasvuhoonegaaside heitkoguseid </a:t>
            </a:r>
          </a:p>
          <a:p>
            <a:pPr lvl="0"/>
            <a:r>
              <a:rPr lang="en-GB"/>
              <a:t>Kliimamuutused mõjutavad põllumajandust otseselt ja seavad selle ohtu</a:t>
            </a:r>
          </a:p>
          <a:p>
            <a:pPr lvl="0"/>
            <a:r>
              <a:rPr lang="en-GB"/>
              <a:t>Ja seda nähakse kahe probleemi lahenduse pakkujana, mis suudab kliimamuutusi leevendada ja suudab nendega kohaneda. </a:t>
            </a:r>
          </a:p>
          <a:p>
            <a:pPr lvl="0"/>
            <a:endParaRPr lang="en-GB"/>
          </a:p>
          <a:p>
            <a:pPr lvl="0"/>
            <a:r>
              <a:rPr lang="en-GB"/>
              <a:t>Kliimamuutuste leevendamine on peamiselt seotud kliimamuutuste mõjuga, kuna sellega püütakse vähendada kliimamuutuste pikaajalist suurenemist.</a:t>
            </a:r>
          </a:p>
          <a:p>
            <a:pPr lvl="0"/>
            <a:r>
              <a:rPr lang="en-GB"/>
              <a:t>Kohanemine keskendub toiduainete tootmise tagamisele muutuvas pikaajalises reaalsuses.</a:t>
            </a:r>
          </a:p>
          <a:p>
            <a:pPr lvl="0"/>
            <a:endParaRPr lang="en-GB"/>
          </a:p>
          <a:p>
            <a:pPr lvl="0"/>
            <a:endParaRPr lang="en-GB"/>
          </a:p>
          <a:p>
            <a:pPr lvl="0"/>
            <a:endParaRPr lang="en-GB"/>
          </a:p>
          <a:p>
            <a:pPr lvl="0"/>
            <a:endParaRPr lang="en-GB"/>
          </a:p>
        </p:txBody>
      </p:sp>
      <p:sp>
        <p:nvSpPr>
          <p:cNvPr id="4" name="Foliennummernplatzhalter 3">
            <a:extLst>
              <a:ext uri="{FF2B5EF4-FFF2-40B4-BE49-F238E27FC236}">
                <a16:creationId xmlns:a16="http://schemas.microsoft.com/office/drawing/2014/main" id="{74E6F044-9A59-6A83-6D0D-C155A5A3F16C}"/>
              </a:ext>
            </a:extLst>
          </p:cNvPr>
          <p:cNvSpPr txBox="1">
            <a:spLocks noGrp="1"/>
          </p:cNvSpPr>
          <p:nvPr>
            <p:ph type="sldNum" sz="quarter" idx="8"/>
          </p:nvPr>
        </p:nvSpPr>
        <p:spPr/>
        <p:txBody>
          <a:bodyPr/>
          <a:lstStyle/>
          <a:p>
            <a:pPr lvl="0"/>
            <a:fld id="{21D9F507-9A34-4EC3-8465-4C4949346214}" type="slidenum">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CED5B1-95F3-9FC6-675D-8C9EEEA267C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AA2CD4D4-4612-B507-EF7D-E06EB9782917}"/>
              </a:ext>
            </a:extLst>
          </p:cNvPr>
          <p:cNvSpPr txBox="1">
            <a:spLocks noGrp="1"/>
          </p:cNvSpPr>
          <p:nvPr>
            <p:ph type="body" sz="quarter" idx="1"/>
          </p:nvPr>
        </p:nvSpPr>
        <p:spPr/>
        <p:txBody>
          <a:bodyPr/>
          <a:lstStyle/>
          <a:p>
            <a:pPr lvl="0"/>
            <a:r>
              <a:rPr lang="en-GB" b="1"/>
              <a:t>2. Kohanemismeetmed </a:t>
            </a:r>
            <a:r>
              <a:rPr lang="en-GB"/>
              <a:t>(kliimamuutustega toimetulek)</a:t>
            </a:r>
            <a:endParaRPr lang="en-GB">
              <a:ea typeface="Calibri"/>
              <a:cs typeface="Calibri"/>
            </a:endParaRPr>
          </a:p>
          <a:p>
            <a:pPr lvl="0"/>
            <a:r>
              <a:rPr lang="en-GB"/>
              <a:t>Kohanemine keskendub põllumajandussüsteemide vastupidavamaks muutmisele kliimamuutuste mõjude, näiteks äärmuslike ilmastikunähtuste, sademete hulga muutumise ja temperatuuri tõusu suhtes.</a:t>
            </a:r>
            <a:endParaRPr lang="en-GB">
              <a:ea typeface="Calibri"/>
              <a:cs typeface="Calibri"/>
            </a:endParaRPr>
          </a:p>
          <a:p>
            <a:pPr lvl="0"/>
            <a:r>
              <a:rPr lang="en-GB" b="1"/>
              <a:t>Näiteid kohanemismeetmete kohta:</a:t>
            </a:r>
            <a:endParaRPr lang="en-GB"/>
          </a:p>
          <a:p>
            <a:pPr marL="171450" lvl="0" indent="-171450">
              <a:buSzPct val="100000"/>
              <a:buFont typeface="Arial"/>
              <a:buChar char="•"/>
            </a:pPr>
            <a:r>
              <a:rPr lang="en-GB" b="1"/>
              <a:t>põuakindlad põllukultuurisordid </a:t>
            </a:r>
            <a:r>
              <a:rPr lang="en-GB"/>
              <a:t>(saagikuse tagamine muutuvates tingimustes)</a:t>
            </a:r>
            <a:endParaRPr lang="en-GB">
              <a:ea typeface="Calibri"/>
              <a:cs typeface="Calibri"/>
            </a:endParaRPr>
          </a:p>
          <a:p>
            <a:pPr marL="171450" lvl="0" indent="-171450">
              <a:buSzPct val="100000"/>
              <a:buFont typeface="Arial"/>
              <a:buChar char="•"/>
            </a:pPr>
            <a:r>
              <a:rPr lang="en-GB" b="1"/>
              <a:t>Parem veemajandus </a:t>
            </a:r>
            <a:r>
              <a:rPr lang="en-GB"/>
              <a:t>(nt vihmavee kogumine, tilkkastmine).</a:t>
            </a:r>
            <a:endParaRPr lang="en-GB">
              <a:ea typeface="Calibri"/>
              <a:cs typeface="Calibri"/>
            </a:endParaRPr>
          </a:p>
          <a:p>
            <a:pPr marL="171450" lvl="0" indent="-171450">
              <a:buSzPct val="100000"/>
              <a:buFont typeface="Arial"/>
              <a:buChar char="•"/>
            </a:pPr>
            <a:r>
              <a:rPr lang="en-GB" b="1"/>
              <a:t>mullakaitse tavad </a:t>
            </a:r>
            <a:r>
              <a:rPr lang="en-GB"/>
              <a:t>(nt mulšeerimine, vähendatud mullaharimine niiskuse säilitamiseks).</a:t>
            </a:r>
            <a:endParaRPr lang="en-GB">
              <a:ea typeface="Calibri"/>
              <a:cs typeface="Calibri"/>
            </a:endParaRPr>
          </a:p>
          <a:p>
            <a:pPr marL="171450" lvl="0" indent="-171450">
              <a:buSzPct val="100000"/>
              <a:buFont typeface="Arial"/>
              <a:buChar char="•"/>
            </a:pPr>
            <a:r>
              <a:rPr lang="en-GB" b="1"/>
              <a:t>Põllukultuuride ja kariloomade mitmekesistamine </a:t>
            </a:r>
            <a:r>
              <a:rPr lang="en-GB"/>
              <a:t>(kliimamuutustest tulenevate riskide vähendamine).</a:t>
            </a:r>
            <a:endParaRPr lang="en-GB">
              <a:ea typeface="Calibri"/>
              <a:cs typeface="Calibri"/>
            </a:endParaRPr>
          </a:p>
          <a:p>
            <a:pPr marL="171450" lvl="0" indent="-171450">
              <a:buSzPct val="100000"/>
              <a:buFont typeface="Arial"/>
              <a:buChar char="•"/>
            </a:pPr>
            <a:r>
              <a:rPr lang="en-GB" b="1"/>
              <a:t>istutus- ja koristuskuupäevade nihutamine </a:t>
            </a:r>
            <a:r>
              <a:rPr lang="en-GB"/>
              <a:t>(kohanemine muutuvate kasvuperioodidega)</a:t>
            </a:r>
            <a:endParaRPr lang="en-GB">
              <a:ea typeface="Calibri"/>
              <a:cs typeface="Calibri"/>
            </a:endParaRPr>
          </a:p>
          <a:p>
            <a:pPr marL="171450" lvl="0" indent="-171450">
              <a:buSzPct val="100000"/>
              <a:buFont typeface="Arial"/>
              <a:buChar char="•"/>
            </a:pPr>
            <a:r>
              <a:rPr lang="en-GB" b="1"/>
              <a:t>Varajase hoiatamise süsteemid </a:t>
            </a:r>
            <a:r>
              <a:rPr lang="en-GB"/>
              <a:t>(ilmaprognoosid parema planeerimise eesmärgil)</a:t>
            </a:r>
            <a:endParaRPr lang="en-GB">
              <a:ea typeface="Calibri"/>
              <a:cs typeface="Calibri"/>
            </a:endParaRPr>
          </a:p>
          <a:p>
            <a:pPr lvl="0"/>
            <a:r>
              <a:rPr lang="en-GB" b="1"/>
              <a:t>Peamine erinevus:</a:t>
            </a:r>
            <a:endParaRPr lang="en-GB"/>
          </a:p>
          <a:p>
            <a:pPr marL="171450" lvl="0" indent="-171450">
              <a:buSzPct val="100000"/>
              <a:buFont typeface="Arial"/>
              <a:buChar char="•"/>
            </a:pPr>
            <a:r>
              <a:rPr lang="en-GB" b="1"/>
              <a:t>Leevendamine = tulevaste kliimamuutuste ennetamine </a:t>
            </a:r>
            <a:r>
              <a:rPr lang="en-GB"/>
              <a:t>heitkoguste vähendamise kaudu.</a:t>
            </a:r>
            <a:endParaRPr lang="en-GB">
              <a:ea typeface="Calibri"/>
              <a:cs typeface="Calibri"/>
            </a:endParaRPr>
          </a:p>
          <a:p>
            <a:pPr marL="171450" lvl="0" indent="-171450">
              <a:buSzPct val="100000"/>
              <a:buFont typeface="Arial"/>
              <a:buChar char="•"/>
            </a:pPr>
            <a:r>
              <a:rPr lang="en-GB" b="1"/>
              <a:t>Kohanemine = praeguste ja tulevaste mõjudega toimetulek</a:t>
            </a:r>
            <a:r>
              <a:rPr lang="en-GB"/>
              <a:t>, et säilitada põllumajanduse tootlikkus.</a:t>
            </a:r>
            <a:endParaRPr lang="en-GB">
              <a:ea typeface="Calibri"/>
              <a:cs typeface="Calibri"/>
            </a:endParaRPr>
          </a:p>
          <a:p>
            <a:pPr lvl="0"/>
            <a:r>
              <a:rPr lang="en-GB"/>
              <a:t>Mõlemad strateegiad on jätkusuutliku põllumajanduse jaoks väga olulised ning paljud tavad (nt agrometsandus, mullakaitse) aitavad kaasa </a:t>
            </a:r>
            <a:r>
              <a:rPr lang="en-GB" b="1"/>
              <a:t>nii kliimamuutuste leevendamisele kui ka kohanemisele</a:t>
            </a:r>
            <a:r>
              <a:rPr lang="en-GB"/>
              <a:t>.</a:t>
            </a:r>
            <a:endParaRPr lang="en-GB">
              <a:ea typeface="Calibri"/>
              <a:cs typeface="Calibri"/>
            </a:endParaRPr>
          </a:p>
          <a:p>
            <a:pPr lvl="0"/>
            <a:endParaRPr lang="en-GB">
              <a:ea typeface="Calibri"/>
              <a:cs typeface="Calibri"/>
            </a:endParaRPr>
          </a:p>
          <a:p>
            <a:pPr lvl="0"/>
            <a:endParaRPr lang="en-GB">
              <a:ea typeface="Calibri"/>
              <a:cs typeface="Calibri"/>
            </a:endParaRPr>
          </a:p>
        </p:txBody>
      </p:sp>
      <p:sp>
        <p:nvSpPr>
          <p:cNvPr id="4" name="Foliennummernplatzhalter 3">
            <a:extLst>
              <a:ext uri="{FF2B5EF4-FFF2-40B4-BE49-F238E27FC236}">
                <a16:creationId xmlns:a16="http://schemas.microsoft.com/office/drawing/2014/main" id="{D97279E6-0877-7C8A-45CD-9A3B07BAFFE1}"/>
              </a:ext>
            </a:extLst>
          </p:cNvPr>
          <p:cNvSpPr txBox="1">
            <a:spLocks noGrp="1"/>
          </p:cNvSpPr>
          <p:nvPr>
            <p:ph type="sldNum" sz="quarter" idx="8"/>
          </p:nvPr>
        </p:nvSpPr>
        <p:spPr/>
        <p:txBody>
          <a:bodyPr/>
          <a:lstStyle/>
          <a:p>
            <a:pPr lvl="0"/>
            <a:fld id="{5F31AC52-33E2-4A90-8B99-1B4CC7EC7400}" type="slidenum">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B0147C-7515-76B5-5625-55FFCB6E81F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3B3259EC-9B85-F70C-36A8-003209D03BBE}"/>
              </a:ext>
            </a:extLst>
          </p:cNvPr>
          <p:cNvSpPr txBox="1">
            <a:spLocks noGrp="1"/>
          </p:cNvSpPr>
          <p:nvPr>
            <p:ph type="body" sz="quarter" idx="1"/>
          </p:nvPr>
        </p:nvSpPr>
        <p:spPr/>
        <p:txBody>
          <a:bodyPr/>
          <a:lstStyle/>
          <a:p>
            <a:pPr lvl="0"/>
            <a:r>
              <a:rPr lang="de-DE"/>
              <a:t>Die Landwirtschaft ist eriti:</a:t>
            </a:r>
          </a:p>
          <a:p>
            <a:pPr lvl="0"/>
            <a:r>
              <a:rPr lang="de-DE"/>
              <a:t>Einziger Sektor, der sowohl bindet, kui ka emittiert</a:t>
            </a:r>
          </a:p>
          <a:p>
            <a:pPr lvl="0"/>
            <a:r>
              <a:rPr lang="de-DE"/>
              <a:t>Am stärksten direkt betroffen vom Klimawandel selbst - wir spüren die Auswirkungen sofort</a:t>
            </a:r>
          </a:p>
          <a:p>
            <a:pPr lvl="0"/>
            <a:r>
              <a:rPr lang="de-DE"/>
              <a:t>LW historisch eng verbunden mit Wetter (Klima) sind</a:t>
            </a:r>
          </a:p>
          <a:p>
            <a:pPr lvl="0"/>
            <a:r>
              <a:rPr lang="de-DE"/>
              <a:t>Beratung in dem Bereich muss immer auch Klimawandelanpassung - Risikominimierung mitdenken</a:t>
            </a:r>
          </a:p>
          <a:p>
            <a:pPr lvl="0"/>
            <a:endParaRPr lang="de-DE"/>
          </a:p>
        </p:txBody>
      </p:sp>
      <p:sp>
        <p:nvSpPr>
          <p:cNvPr id="4" name="Datumsplatzhalter 3">
            <a:extLst>
              <a:ext uri="{FF2B5EF4-FFF2-40B4-BE49-F238E27FC236}">
                <a16:creationId xmlns:a16="http://schemas.microsoft.com/office/drawing/2014/main" id="{7E632760-5D8D-9381-6FCD-A2556A3CD9CD}"/>
              </a:ext>
            </a:extLst>
          </p:cNvPr>
          <p:cNvSpPr txBox="1">
            <a:spLocks noGrp="1"/>
          </p:cNvSpPr>
          <p:nvPr>
            <p:ph type="dt" idx="7"/>
          </p:nvPr>
        </p:nvSpPr>
        <p:spPr/>
        <p:txBody>
          <a:bodyPr/>
          <a:lstStyle/>
          <a:p>
            <a:pPr lvl="0"/>
            <a:fld id="{02D6B576-016F-49DD-B48D-98A869668E0F}" type="datetime1">
              <a:rPr lang="de-DE"/>
              <a:pPr lvl="0"/>
              <a:t>20.08.2025</a:t>
            </a:fld>
            <a:endParaRPr lang="de-DE"/>
          </a:p>
        </p:txBody>
      </p:sp>
      <p:sp>
        <p:nvSpPr>
          <p:cNvPr id="5" name="Foliennummernplatzhalter 4">
            <a:extLst>
              <a:ext uri="{FF2B5EF4-FFF2-40B4-BE49-F238E27FC236}">
                <a16:creationId xmlns:a16="http://schemas.microsoft.com/office/drawing/2014/main" id="{E09F7537-35FD-75E8-2822-707731CBC44D}"/>
              </a:ext>
            </a:extLst>
          </p:cNvPr>
          <p:cNvSpPr txBox="1">
            <a:spLocks noGrp="1"/>
          </p:cNvSpPr>
          <p:nvPr>
            <p:ph type="sldNum" sz="quarter" idx="8"/>
          </p:nvPr>
        </p:nvSpPr>
        <p:spPr/>
        <p:txBody>
          <a:bodyPr/>
          <a:lstStyle/>
          <a:p>
            <a:pPr lvl="0"/>
            <a:fld id="{7DEA741F-3745-4A37-AC7D-196D7231F7C1}" type="slidenum">
              <a:t>15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solidFill>
          <a:srgbClr val="FFFFFF"/>
        </a:solidFill>
        <a:effectLst/>
      </p:bgPr>
    </p:bg>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24A87C3-5010-519C-1F6C-474CF7D4922E}"/>
              </a:ext>
            </a:extLst>
          </p:cNvPr>
          <p:cNvSpPr/>
          <p:nvPr/>
        </p:nvSpPr>
        <p:spPr>
          <a:xfrm>
            <a:off x="0" y="3768315"/>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Content Placeholder 2">
            <a:extLst>
              <a:ext uri="{FF2B5EF4-FFF2-40B4-BE49-F238E27FC236}">
                <a16:creationId xmlns:a16="http://schemas.microsoft.com/office/drawing/2014/main" id="{4390EBBE-CF89-359A-1BF0-9AD1D216E011}"/>
              </a:ext>
            </a:extLst>
          </p:cNvPr>
          <p:cNvSpPr txBox="1">
            <a:spLocks noGrp="1"/>
          </p:cNvSpPr>
          <p:nvPr>
            <p:ph idx="4294967295"/>
          </p:nvPr>
        </p:nvSpPr>
        <p:spPr>
          <a:xfrm>
            <a:off x="838203" y="2742706"/>
            <a:ext cx="6810944" cy="750603"/>
          </a:xfrm>
        </p:spPr>
        <p:txBody>
          <a:bodyPr/>
          <a:lstStyle>
            <a:lvl1pPr marL="0" indent="0">
              <a:buNone/>
              <a:defRPr lang="en-US" sz="4400" b="1"/>
            </a:lvl1pPr>
          </a:lstStyle>
          <a:p>
            <a:pPr lvl="0"/>
            <a:r>
              <a:rPr lang="en-US"/>
              <a:t>Write here your title!</a:t>
            </a:r>
          </a:p>
        </p:txBody>
      </p:sp>
      <p:sp>
        <p:nvSpPr>
          <p:cNvPr id="4" name="Content Placeholder 8">
            <a:extLst>
              <a:ext uri="{FF2B5EF4-FFF2-40B4-BE49-F238E27FC236}">
                <a16:creationId xmlns:a16="http://schemas.microsoft.com/office/drawing/2014/main" id="{6B1F11C7-EEEC-EED1-37E4-B3EA5CA60891}"/>
              </a:ext>
            </a:extLst>
          </p:cNvPr>
          <p:cNvSpPr txBox="1">
            <a:spLocks noGrp="1"/>
          </p:cNvSpPr>
          <p:nvPr>
            <p:ph idx="4294967295"/>
          </p:nvPr>
        </p:nvSpPr>
        <p:spPr>
          <a:xfrm>
            <a:off x="838203" y="3527343"/>
            <a:ext cx="6898663" cy="526447"/>
          </a:xfrm>
        </p:spPr>
        <p:txBody>
          <a:bodyPr>
            <a:noAutofit/>
          </a:bodyPr>
          <a:lstStyle>
            <a:lvl1pPr marL="0" indent="0">
              <a:buNone/>
              <a:defRPr lang="en-GB" sz="1400"/>
            </a:lvl1pPr>
          </a:lstStyle>
          <a:p>
            <a:pPr lvl="0"/>
            <a:r>
              <a:rPr lang="en-GB"/>
              <a:t>Name and organisation of the speaker/event name/ date xx/xx/xx</a:t>
            </a:r>
          </a:p>
        </p:txBody>
      </p:sp>
      <p:sp>
        <p:nvSpPr>
          <p:cNvPr id="5" name="Subtítulo 2">
            <a:extLst>
              <a:ext uri="{FF2B5EF4-FFF2-40B4-BE49-F238E27FC236}">
                <a16:creationId xmlns:a16="http://schemas.microsoft.com/office/drawing/2014/main" id="{D4B851AF-72BA-CA86-1FB3-E91502F0067F}"/>
              </a:ext>
            </a:extLst>
          </p:cNvPr>
          <p:cNvSpPr txBox="1"/>
          <p:nvPr/>
        </p:nvSpPr>
        <p:spPr>
          <a:xfrm>
            <a:off x="7182200" y="5754438"/>
            <a:ext cx="4163052" cy="622240"/>
          </a:xfrm>
          <a:prstGeom prst="rect">
            <a:avLst/>
          </a:prstGeom>
          <a:noFill/>
          <a:ln cap="flat">
            <a:noFill/>
          </a:ln>
        </p:spPr>
        <p:txBody>
          <a:bodyPr vert="horz" wrap="square" lIns="91440" tIns="45720" rIns="91440" bIns="45720" anchor="t" anchorCtr="0" compatLnSpc="1">
            <a:norm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D3785D"/>
                </a:solidFill>
                <a:uFillTx/>
                <a:latin typeface="Century Gothic" pitchFamily="34"/>
              </a:rPr>
              <a:t>OrganicClimateNET</a:t>
            </a:r>
            <a:r>
              <a:rPr lang="en-GB" sz="1400" b="1" i="0" u="none" strike="noStrike" kern="1200" cap="none" spc="0" baseline="0">
                <a:solidFill>
                  <a:srgbClr val="4F3D16"/>
                </a:solidFill>
                <a:uFillTx/>
                <a:latin typeface="Century Gothic" pitchFamily="34"/>
              </a:rPr>
              <a:t> </a:t>
            </a:r>
            <a:r>
              <a:rPr lang="en-GB" sz="1400" b="1" i="0" u="none" strike="noStrike" kern="1200" cap="none" spc="0" baseline="0">
                <a:solidFill>
                  <a:srgbClr val="3F405B"/>
                </a:solidFill>
                <a:uFillTx/>
                <a:latin typeface="Century Gothic" pitchFamily="34"/>
              </a:rPr>
              <a:t>PROJECT</a:t>
            </a:r>
          </a:p>
        </p:txBody>
      </p:sp>
      <p:pic>
        <p:nvPicPr>
          <p:cNvPr id="6" name="Picture 4" descr="A black background with orange letters&#10;&#10;Description automatically generated">
            <a:extLst>
              <a:ext uri="{FF2B5EF4-FFF2-40B4-BE49-F238E27FC236}">
                <a16:creationId xmlns:a16="http://schemas.microsoft.com/office/drawing/2014/main" id="{47846D8F-3453-69C3-57AE-0FAE4CB0158D}"/>
              </a:ext>
            </a:extLst>
          </p:cNvPr>
          <p:cNvPicPr>
            <a:picLocks noChangeAspect="1"/>
          </p:cNvPicPr>
          <p:nvPr/>
        </p:nvPicPr>
        <p:blipFill>
          <a:blip r:embed="rId2"/>
          <a:stretch>
            <a:fillRect/>
          </a:stretch>
        </p:blipFill>
        <p:spPr>
          <a:xfrm>
            <a:off x="6096003" y="4631637"/>
            <a:ext cx="6063477" cy="1106588"/>
          </a:xfrm>
          <a:prstGeom prst="rect">
            <a:avLst/>
          </a:prstGeom>
          <a:noFill/>
          <a:ln cap="flat">
            <a:noFill/>
          </a:ln>
        </p:spPr>
      </p:pic>
      <p:cxnSp>
        <p:nvCxnSpPr>
          <p:cNvPr id="7" name="Straight Connector 6">
            <a:extLst>
              <a:ext uri="{FF2B5EF4-FFF2-40B4-BE49-F238E27FC236}">
                <a16:creationId xmlns:a16="http://schemas.microsoft.com/office/drawing/2014/main" id="{5E92C654-8805-7027-1F2E-E35192CDFAC8}"/>
              </a:ext>
            </a:extLst>
          </p:cNvPr>
          <p:cNvCxnSpPr/>
          <p:nvPr/>
        </p:nvCxnSpPr>
        <p:spPr>
          <a:xfrm flipV="1">
            <a:off x="0" y="-9034"/>
            <a:ext cx="12191996" cy="613991"/>
          </a:xfrm>
          <a:prstGeom prst="straightConnector1">
            <a:avLst/>
          </a:prstGeom>
          <a:noFill/>
          <a:ln w="19046" cap="flat">
            <a:solidFill>
              <a:srgbClr val="D3785D"/>
            </a:solidFill>
            <a:prstDash val="solid"/>
            <a:miter/>
          </a:ln>
        </p:spPr>
      </p:cxnSp>
      <p:cxnSp>
        <p:nvCxnSpPr>
          <p:cNvPr id="8" name="Straight Connector 7">
            <a:extLst>
              <a:ext uri="{FF2B5EF4-FFF2-40B4-BE49-F238E27FC236}">
                <a16:creationId xmlns:a16="http://schemas.microsoft.com/office/drawing/2014/main" id="{87853A02-5533-14BC-4BFC-6D9125EA2503}"/>
              </a:ext>
            </a:extLst>
          </p:cNvPr>
          <p:cNvCxnSpPr/>
          <p:nvPr/>
        </p:nvCxnSpPr>
        <p:spPr>
          <a:xfrm>
            <a:off x="-51727" y="-96972"/>
            <a:ext cx="12243723" cy="860285"/>
          </a:xfrm>
          <a:prstGeom prst="straightConnector1">
            <a:avLst/>
          </a:prstGeom>
          <a:noFill/>
          <a:ln w="19046" cap="flat">
            <a:solidFill>
              <a:srgbClr val="85B096"/>
            </a:solidFill>
            <a:prstDash val="solid"/>
            <a:miter/>
          </a:ln>
        </p:spPr>
      </p:cxnSp>
      <p:cxnSp>
        <p:nvCxnSpPr>
          <p:cNvPr id="9" name="Straight Connector 31">
            <a:extLst>
              <a:ext uri="{FF2B5EF4-FFF2-40B4-BE49-F238E27FC236}">
                <a16:creationId xmlns:a16="http://schemas.microsoft.com/office/drawing/2014/main" id="{00C61F51-394C-C455-6386-27DEDDA61366}"/>
              </a:ext>
            </a:extLst>
          </p:cNvPr>
          <p:cNvCxnSpPr/>
          <p:nvPr/>
        </p:nvCxnSpPr>
        <p:spPr>
          <a:xfrm>
            <a:off x="6423358" y="5601157"/>
            <a:ext cx="5768638" cy="0"/>
          </a:xfrm>
          <a:prstGeom prst="straightConnector1">
            <a:avLst/>
          </a:prstGeom>
          <a:noFill/>
          <a:ln w="19046" cap="flat">
            <a:solidFill>
              <a:srgbClr val="D3785D"/>
            </a:solidFill>
            <a:prstDash val="solid"/>
            <a:miter/>
            <a:headEnd type="arrow"/>
          </a:ln>
        </p:spPr>
      </p:cxnSp>
      <p:pic>
        <p:nvPicPr>
          <p:cNvPr id="10" name="Picture 8" descr="Blue text on a black background&#10;&#10;Description automatically generated">
            <a:extLst>
              <a:ext uri="{FF2B5EF4-FFF2-40B4-BE49-F238E27FC236}">
                <a16:creationId xmlns:a16="http://schemas.microsoft.com/office/drawing/2014/main" id="{E6AB09F8-8429-7A1A-3BF9-2B72338254CD}"/>
              </a:ext>
            </a:extLst>
          </p:cNvPr>
          <p:cNvPicPr>
            <a:picLocks noChangeAspect="1"/>
          </p:cNvPicPr>
          <p:nvPr/>
        </p:nvPicPr>
        <p:blipFill>
          <a:blip r:embed="rId3"/>
          <a:srcRect/>
          <a:stretch>
            <a:fillRect/>
          </a:stretch>
        </p:blipFill>
        <p:spPr>
          <a:xfrm>
            <a:off x="327775" y="5907216"/>
            <a:ext cx="2256153" cy="472443"/>
          </a:xfrm>
          <a:prstGeom prst="rect">
            <a:avLst/>
          </a:prstGeom>
          <a:noFill/>
          <a:ln cap="flat">
            <a:noFill/>
          </a:ln>
        </p:spPr>
      </p:pic>
      <p:sp>
        <p:nvSpPr>
          <p:cNvPr id="11" name="Rechteck 1">
            <a:extLst>
              <a:ext uri="{FF2B5EF4-FFF2-40B4-BE49-F238E27FC236}">
                <a16:creationId xmlns:a16="http://schemas.microsoft.com/office/drawing/2014/main" id="{C512BEBC-6D27-20B8-3AC1-21897CA51D82}"/>
              </a:ext>
            </a:extLst>
          </p:cNvPr>
          <p:cNvSpPr/>
          <p:nvPr/>
        </p:nvSpPr>
        <p:spPr>
          <a:xfrm>
            <a:off x="327775" y="5421852"/>
            <a:ext cx="3736366" cy="41549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000000"/>
                </a:solidFill>
                <a:uFillTx/>
                <a:latin typeface="Calibri" pitchFamily="34"/>
                <a:ea typeface="Times New Roman" pitchFamily="18"/>
                <a:cs typeface="Times New Roman" pitchFamily="18"/>
              </a:rPr>
              <a:t>This project is co-funded by the European Union and the Swiss State Secretariat for Education, Research and Innovation (SERI)</a:t>
            </a:r>
            <a:endParaRPr lang="en-GB" sz="1050" b="0" i="0" u="none" strike="noStrike" kern="1200" cap="none" spc="0" baseline="0">
              <a:solidFill>
                <a:srgbClr val="000000"/>
              </a:solidFill>
              <a:uFillTx/>
              <a:latin typeface="Calibri"/>
            </a:endParaRPr>
          </a:p>
        </p:txBody>
      </p:sp>
      <p:pic>
        <p:nvPicPr>
          <p:cNvPr id="12" name="Grafik 16">
            <a:extLst>
              <a:ext uri="{FF2B5EF4-FFF2-40B4-BE49-F238E27FC236}">
                <a16:creationId xmlns:a16="http://schemas.microsoft.com/office/drawing/2014/main" id="{2985DD1A-FA31-5B34-B905-FE658EB65A75}"/>
              </a:ext>
            </a:extLst>
          </p:cNvPr>
          <p:cNvPicPr>
            <a:picLocks noChangeAspect="1"/>
          </p:cNvPicPr>
          <p:nvPr/>
        </p:nvPicPr>
        <p:blipFill>
          <a:blip r:embed="rId4"/>
          <a:srcRect l="-1424" t="25775" r="50890" b="-5191"/>
          <a:stretch>
            <a:fillRect/>
          </a:stretch>
        </p:blipFill>
        <p:spPr>
          <a:xfrm>
            <a:off x="2524539" y="5892247"/>
            <a:ext cx="2107097" cy="839949"/>
          </a:xfrm>
          <a:prstGeom prst="rect">
            <a:avLst/>
          </a:prstGeom>
          <a:noFill/>
          <a:ln cap="flat">
            <a:noFill/>
          </a:ln>
        </p:spPr>
      </p:pic>
      <p:sp>
        <p:nvSpPr>
          <p:cNvPr id="13" name="Rechteck 3">
            <a:extLst>
              <a:ext uri="{FF2B5EF4-FFF2-40B4-BE49-F238E27FC236}">
                <a16:creationId xmlns:a16="http://schemas.microsoft.com/office/drawing/2014/main" id="{1DF3DE0E-9FE0-1C7B-4501-0634FC738021}"/>
              </a:ext>
            </a:extLst>
          </p:cNvPr>
          <p:cNvSpPr/>
          <p:nvPr/>
        </p:nvSpPr>
        <p:spPr>
          <a:xfrm>
            <a:off x="8735244" y="6035222"/>
            <a:ext cx="2610008"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3F405B"/>
                </a:solidFill>
                <a:uFillTx/>
                <a:latin typeface="Century Gothic" pitchFamily="34"/>
              </a:rPr>
              <a:t>Grant Agreement No. 101136880</a:t>
            </a:r>
            <a:endParaRPr lang="en-GB" sz="1400" b="1" i="0" u="none" strike="noStrike" kern="1200" cap="none" spc="0" baseline="0">
              <a:solidFill>
                <a:srgbClr val="3F405B"/>
              </a:solidFill>
              <a:uFillTx/>
              <a:latin typeface="Century Gothic" pitchFamily="34"/>
            </a:endParaRPr>
          </a:p>
        </p:txBody>
      </p:sp>
    </p:spTree>
    <p:extLst>
      <p:ext uri="{BB962C8B-B14F-4D97-AF65-F5344CB8AC3E}">
        <p14:creationId xmlns:p14="http://schemas.microsoft.com/office/powerpoint/2010/main" val="412522554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D326A-78F8-33F8-4299-A3C9AD63B6D8}"/>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Chart Placeholder 15">
            <a:extLst>
              <a:ext uri="{FF2B5EF4-FFF2-40B4-BE49-F238E27FC236}">
                <a16:creationId xmlns:a16="http://schemas.microsoft.com/office/drawing/2014/main" id="{B2D7B15E-D431-78EC-16D4-EB9FB306B2B1}"/>
              </a:ext>
            </a:extLst>
          </p:cNvPr>
          <p:cNvSpPr txBox="1">
            <a:spLocks noGrp="1"/>
          </p:cNvSpPr>
          <p:nvPr>
            <p:ph type="chart" idx="4294967295"/>
          </p:nvPr>
        </p:nvSpPr>
        <p:spPr>
          <a:xfrm>
            <a:off x="5116516" y="514350"/>
            <a:ext cx="6369052" cy="5354634"/>
          </a:xfrm>
        </p:spPr>
        <p:txBody>
          <a:bodyPr/>
          <a:lstStyle>
            <a:lvl1pPr>
              <a:defRPr lang="en-GB"/>
            </a:lvl1pPr>
          </a:lstStyle>
          <a:p>
            <a:pPr lvl="0"/>
            <a:endParaRPr lang="en-GB"/>
          </a:p>
        </p:txBody>
      </p:sp>
      <p:sp>
        <p:nvSpPr>
          <p:cNvPr id="4" name="Slide Number Placeholder 9">
            <a:extLst>
              <a:ext uri="{FF2B5EF4-FFF2-40B4-BE49-F238E27FC236}">
                <a16:creationId xmlns:a16="http://schemas.microsoft.com/office/drawing/2014/main" id="{F3A8A29C-70A5-8132-6B22-6E11606BE6FE}"/>
              </a:ext>
            </a:extLst>
          </p:cNvPr>
          <p:cNvSpPr txBox="1">
            <a:spLocks noGrp="1"/>
          </p:cNvSpPr>
          <p:nvPr>
            <p:ph type="sldNum" sz="quarter" idx="8"/>
          </p:nvPr>
        </p:nvSpPr>
        <p:spPr/>
        <p:txBody>
          <a:bodyPr/>
          <a:lstStyle>
            <a:lvl1pPr>
              <a:defRPr/>
            </a:lvl1pPr>
          </a:lstStyle>
          <a:p>
            <a:pPr lvl="0"/>
            <a:fld id="{2032A000-E921-40B4-831C-2931D9A73111}" type="slidenum">
              <a:t>‹#›</a:t>
            </a:fld>
            <a:endParaRPr lang="en-GB"/>
          </a:p>
        </p:txBody>
      </p:sp>
      <p:pic>
        <p:nvPicPr>
          <p:cNvPr id="5" name="Picture 9" descr="A black background with orange letters&#10;&#10;Description automatically generated">
            <a:extLst>
              <a:ext uri="{FF2B5EF4-FFF2-40B4-BE49-F238E27FC236}">
                <a16:creationId xmlns:a16="http://schemas.microsoft.com/office/drawing/2014/main" id="{03280C4C-9BDC-6026-E9A3-6D6B6DF3E6B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6" name="Marcador de texto 3">
            <a:extLst>
              <a:ext uri="{FF2B5EF4-FFF2-40B4-BE49-F238E27FC236}">
                <a16:creationId xmlns:a16="http://schemas.microsoft.com/office/drawing/2014/main" id="{D94F63A1-D282-90B7-8F6F-7FB1ECBCF830}"/>
              </a:ext>
            </a:extLst>
          </p:cNvPr>
          <p:cNvSpPr txBox="1">
            <a:spLocks noGrp="1"/>
          </p:cNvSpPr>
          <p:nvPr>
            <p:ph type="body" idx="4294967295"/>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879A1BEA-9276-D57B-12DD-11E26760AAB6}"/>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4200377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9565-458B-B42A-0102-80866B69D2FF}"/>
              </a:ext>
            </a:extLst>
          </p:cNvPr>
          <p:cNvSpPr txBox="1">
            <a:spLocks noGrp="1"/>
          </p:cNvSpPr>
          <p:nvPr>
            <p:ph type="title"/>
          </p:nvPr>
        </p:nvSpPr>
        <p:spPr/>
        <p:txBody>
          <a:bodyPr anchorCtr="1"/>
          <a:lstStyle>
            <a:lvl1pPr algn="ctr">
              <a:defRPr lang="en-US"/>
            </a:lvl1pPr>
          </a:lstStyle>
          <a:p>
            <a:pPr lvl="0"/>
            <a:r>
              <a:rPr lang="en-US"/>
              <a:t>Click to edit Master title style</a:t>
            </a:r>
            <a:endParaRPr lang="en-GB"/>
          </a:p>
        </p:txBody>
      </p:sp>
      <p:sp>
        <p:nvSpPr>
          <p:cNvPr id="3" name="Table Placeholder 6">
            <a:extLst>
              <a:ext uri="{FF2B5EF4-FFF2-40B4-BE49-F238E27FC236}">
                <a16:creationId xmlns:a16="http://schemas.microsoft.com/office/drawing/2014/main" id="{83AB4BBF-3C10-D8F2-9875-F09663777428}"/>
              </a:ext>
            </a:extLst>
          </p:cNvPr>
          <p:cNvSpPr txBox="1">
            <a:spLocks noGrp="1"/>
          </p:cNvSpPr>
          <p:nvPr>
            <p:ph type="tbl" idx="4294967295"/>
          </p:nvPr>
        </p:nvSpPr>
        <p:spPr>
          <a:xfrm>
            <a:off x="838203" y="2620103"/>
            <a:ext cx="10515600" cy="3253645"/>
          </a:xfrm>
        </p:spPr>
        <p:txBody>
          <a:bodyPr/>
          <a:lstStyle>
            <a:lvl1pPr>
              <a:defRPr lang="en-GB"/>
            </a:lvl1pPr>
          </a:lstStyle>
          <a:p>
            <a:pPr lvl="0"/>
            <a:endParaRPr lang="en-GB"/>
          </a:p>
        </p:txBody>
      </p:sp>
      <p:sp>
        <p:nvSpPr>
          <p:cNvPr id="4" name="Marcador de texto 3">
            <a:extLst>
              <a:ext uri="{FF2B5EF4-FFF2-40B4-BE49-F238E27FC236}">
                <a16:creationId xmlns:a16="http://schemas.microsoft.com/office/drawing/2014/main" id="{40242B02-1D37-9505-CD14-F1250F989520}"/>
              </a:ext>
            </a:extLst>
          </p:cNvPr>
          <p:cNvSpPr txBox="1">
            <a:spLocks noGrp="1"/>
          </p:cNvSpPr>
          <p:nvPr>
            <p:ph type="body" idx="4294967295"/>
          </p:nvPr>
        </p:nvSpPr>
        <p:spPr>
          <a:xfrm>
            <a:off x="838203" y="1918932"/>
            <a:ext cx="10515600" cy="254349"/>
          </a:xfrm>
        </p:spPr>
        <p:txBody>
          <a:bodyPr anchorCtr="1"/>
          <a:lstStyle>
            <a:lvl1pPr marL="0" indent="0" algn="ctr">
              <a:buNone/>
              <a:defRPr sz="1600" b="1">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17D6F875-FCC1-7D9D-3029-1F11A745C9F2}"/>
              </a:ext>
            </a:extLst>
          </p:cNvPr>
          <p:cNvSpPr txBox="1">
            <a:spLocks noGrp="1"/>
          </p:cNvSpPr>
          <p:nvPr>
            <p:ph type="sldNum" sz="quarter" idx="8"/>
          </p:nvPr>
        </p:nvSpPr>
        <p:spPr/>
        <p:txBody>
          <a:bodyPr/>
          <a:lstStyle>
            <a:lvl1pPr>
              <a:defRPr/>
            </a:lvl1pPr>
          </a:lstStyle>
          <a:p>
            <a:pPr lvl="0"/>
            <a:fld id="{4F848064-C03F-4955-94AC-CAA53970DAFA}" type="slidenum">
              <a:t>‹#›</a:t>
            </a:fld>
            <a:endParaRPr lang="en-GB"/>
          </a:p>
        </p:txBody>
      </p:sp>
      <p:pic>
        <p:nvPicPr>
          <p:cNvPr id="6" name="Picture 29" descr="A black background with orange letters&#10;&#10;Description automatically generated">
            <a:extLst>
              <a:ext uri="{FF2B5EF4-FFF2-40B4-BE49-F238E27FC236}">
                <a16:creationId xmlns:a16="http://schemas.microsoft.com/office/drawing/2014/main" id="{35DC984E-0B3E-9EA7-BE31-37417674075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E1107893-D6AB-219E-2A95-03183206588C}"/>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159614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C74507B9-2C86-3A77-3878-CC76F49C62D7}"/>
              </a:ext>
            </a:extLst>
          </p:cNvPr>
          <p:cNvSpPr txBox="1">
            <a:spLocks noGrp="1"/>
          </p:cNvSpPr>
          <p:nvPr>
            <p:ph type="sldNum" sz="quarter" idx="8"/>
          </p:nvPr>
        </p:nvSpPr>
        <p:spPr/>
        <p:txBody>
          <a:bodyPr/>
          <a:lstStyle>
            <a:lvl1pPr>
              <a:defRPr/>
            </a:lvl1pPr>
          </a:lstStyle>
          <a:p>
            <a:pPr lvl="0"/>
            <a:fld id="{77682BA4-304F-449E-A6A5-04F12A8E5F62}" type="slidenum">
              <a:t>‹#›</a:t>
            </a:fld>
            <a:endParaRPr lang="en-GB"/>
          </a:p>
        </p:txBody>
      </p:sp>
      <p:pic>
        <p:nvPicPr>
          <p:cNvPr id="3" name="Picture 19" descr="A black background with orange letters&#10;&#10;Description automatically generated">
            <a:extLst>
              <a:ext uri="{FF2B5EF4-FFF2-40B4-BE49-F238E27FC236}">
                <a16:creationId xmlns:a16="http://schemas.microsoft.com/office/drawing/2014/main" id="{AA5E3C55-4DE4-ECB7-F407-9D20E816A339}"/>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4" name="Straight Connector 31">
            <a:extLst>
              <a:ext uri="{FF2B5EF4-FFF2-40B4-BE49-F238E27FC236}">
                <a16:creationId xmlns:a16="http://schemas.microsoft.com/office/drawing/2014/main" id="{B8F2A0A9-A5F8-00C8-02E9-7D0E464CDA1B}"/>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5078163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 close up">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34F8B1D-4BFD-8E48-3DD9-F781DB3A38A2}"/>
              </a:ext>
            </a:extLst>
          </p:cNvPr>
          <p:cNvSpPr/>
          <p:nvPr/>
        </p:nvSpPr>
        <p:spPr>
          <a:xfrm>
            <a:off x="0" y="4165878"/>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9" descr="A close-up of logos&#10;&#10;Description automatically generated">
            <a:extLst>
              <a:ext uri="{FF2B5EF4-FFF2-40B4-BE49-F238E27FC236}">
                <a16:creationId xmlns:a16="http://schemas.microsoft.com/office/drawing/2014/main" id="{1BA61E42-E198-54BA-4F8E-45DB2D0BBA70}"/>
              </a:ext>
            </a:extLst>
          </p:cNvPr>
          <p:cNvPicPr>
            <a:picLocks noChangeAspect="1"/>
          </p:cNvPicPr>
          <p:nvPr/>
        </p:nvPicPr>
        <p:blipFill>
          <a:blip r:embed="rId2"/>
          <a:stretch>
            <a:fillRect/>
          </a:stretch>
        </p:blipFill>
        <p:spPr>
          <a:xfrm>
            <a:off x="9686989" y="5256007"/>
            <a:ext cx="1124849" cy="624544"/>
          </a:xfrm>
          <a:prstGeom prst="rect">
            <a:avLst/>
          </a:prstGeom>
          <a:noFill/>
          <a:ln cap="flat">
            <a:noFill/>
          </a:ln>
        </p:spPr>
      </p:pic>
      <p:pic>
        <p:nvPicPr>
          <p:cNvPr id="4" name="Picture 15" descr="A ladybug on a green circle with white text&#10;&#10;Description automatically generated">
            <a:extLst>
              <a:ext uri="{FF2B5EF4-FFF2-40B4-BE49-F238E27FC236}">
                <a16:creationId xmlns:a16="http://schemas.microsoft.com/office/drawing/2014/main" id="{5A1A8326-E175-5BE1-E53A-533D36FE4538}"/>
              </a:ext>
            </a:extLst>
          </p:cNvPr>
          <p:cNvPicPr>
            <a:picLocks noChangeAspect="1"/>
          </p:cNvPicPr>
          <p:nvPr/>
        </p:nvPicPr>
        <p:blipFill>
          <a:blip r:embed="rId3"/>
          <a:stretch>
            <a:fillRect/>
          </a:stretch>
        </p:blipFill>
        <p:spPr>
          <a:xfrm>
            <a:off x="6095655" y="5952003"/>
            <a:ext cx="573127" cy="576007"/>
          </a:xfrm>
          <a:prstGeom prst="rect">
            <a:avLst/>
          </a:prstGeom>
          <a:noFill/>
          <a:ln cap="flat">
            <a:noFill/>
          </a:ln>
        </p:spPr>
      </p:pic>
      <p:pic>
        <p:nvPicPr>
          <p:cNvPr id="5" name="Picture 6" descr="A logo with red text&#10;&#10;Description automatically generated with medium confidence">
            <a:extLst>
              <a:ext uri="{FF2B5EF4-FFF2-40B4-BE49-F238E27FC236}">
                <a16:creationId xmlns:a16="http://schemas.microsoft.com/office/drawing/2014/main" id="{804736F9-42C4-F05A-53B7-4536AD2F6554}"/>
              </a:ext>
            </a:extLst>
          </p:cNvPr>
          <p:cNvPicPr>
            <a:picLocks noChangeAspect="1"/>
          </p:cNvPicPr>
          <p:nvPr/>
        </p:nvPicPr>
        <p:blipFill>
          <a:blip r:embed="rId4"/>
          <a:stretch>
            <a:fillRect/>
          </a:stretch>
        </p:blipFill>
        <p:spPr>
          <a:xfrm>
            <a:off x="9037006" y="5856494"/>
            <a:ext cx="1130317" cy="849697"/>
          </a:xfrm>
          <a:prstGeom prst="rect">
            <a:avLst/>
          </a:prstGeom>
          <a:noFill/>
          <a:ln cap="flat">
            <a:noFill/>
          </a:ln>
        </p:spPr>
      </p:pic>
      <p:sp>
        <p:nvSpPr>
          <p:cNvPr id="6" name="Title 1">
            <a:extLst>
              <a:ext uri="{FF2B5EF4-FFF2-40B4-BE49-F238E27FC236}">
                <a16:creationId xmlns:a16="http://schemas.microsoft.com/office/drawing/2014/main" id="{3B02BB9D-7379-C02E-6F89-0C100CCB4ED1}"/>
              </a:ext>
            </a:extLst>
          </p:cNvPr>
          <p:cNvSpPr txBox="1">
            <a:spLocks noGrp="1"/>
          </p:cNvSpPr>
          <p:nvPr>
            <p:ph type="title"/>
          </p:nvPr>
        </p:nvSpPr>
        <p:spPr>
          <a:xfrm>
            <a:off x="2411812" y="789630"/>
            <a:ext cx="5052489" cy="1103945"/>
          </a:xfrm>
        </p:spPr>
        <p:txBody>
          <a:bodyPr/>
          <a:lstStyle>
            <a:lvl1pPr>
              <a:defRPr lang="en-US" sz="7200"/>
            </a:lvl1pPr>
          </a:lstStyle>
          <a:p>
            <a:pPr lvl="0"/>
            <a:r>
              <a:rPr lang="en-US"/>
              <a:t>Thank you!</a:t>
            </a:r>
            <a:endParaRPr lang="en-GB"/>
          </a:p>
        </p:txBody>
      </p:sp>
      <p:sp>
        <p:nvSpPr>
          <p:cNvPr id="7" name="Picture Placeholder 8">
            <a:extLst>
              <a:ext uri="{FF2B5EF4-FFF2-40B4-BE49-F238E27FC236}">
                <a16:creationId xmlns:a16="http://schemas.microsoft.com/office/drawing/2014/main" id="{1A68102E-0FE9-273E-8730-528D4BDD7C18}"/>
              </a:ext>
            </a:extLst>
          </p:cNvPr>
          <p:cNvSpPr txBox="1">
            <a:spLocks noGrp="1"/>
          </p:cNvSpPr>
          <p:nvPr>
            <p:ph type="pic" idx="4294967295"/>
          </p:nvPr>
        </p:nvSpPr>
        <p:spPr>
          <a:xfrm>
            <a:off x="7916116" y="2528151"/>
            <a:ext cx="3864181" cy="1103945"/>
          </a:xfrm>
        </p:spPr>
        <p:txBody>
          <a:bodyPr/>
          <a:lstStyle>
            <a:lvl1pPr>
              <a:buNone/>
              <a:defRPr lang="en-GB">
                <a:solidFill>
                  <a:srgbClr val="85B096"/>
                </a:solidFill>
              </a:defRPr>
            </a:lvl1pPr>
          </a:lstStyle>
          <a:p>
            <a:pPr lvl="0"/>
            <a:r>
              <a:rPr lang="en-GB"/>
              <a:t>Logo of Organisation of presenter</a:t>
            </a:r>
          </a:p>
        </p:txBody>
      </p:sp>
      <p:sp>
        <p:nvSpPr>
          <p:cNvPr id="8" name="Content Placeholder 10">
            <a:extLst>
              <a:ext uri="{FF2B5EF4-FFF2-40B4-BE49-F238E27FC236}">
                <a16:creationId xmlns:a16="http://schemas.microsoft.com/office/drawing/2014/main" id="{EEBB3C42-68AC-6E64-CFF4-E03C20099C26}"/>
              </a:ext>
            </a:extLst>
          </p:cNvPr>
          <p:cNvSpPr txBox="1">
            <a:spLocks noGrp="1"/>
          </p:cNvSpPr>
          <p:nvPr>
            <p:ph idx="4294967295"/>
          </p:nvPr>
        </p:nvSpPr>
        <p:spPr>
          <a:xfrm>
            <a:off x="2400098" y="2695395"/>
            <a:ext cx="3563380" cy="341921"/>
          </a:xfrm>
        </p:spPr>
        <p:txBody>
          <a:bodyPr>
            <a:noAutofit/>
          </a:bodyPr>
          <a:lstStyle>
            <a:lvl1pPr>
              <a:buNone/>
              <a:defRPr lang="en-GB" sz="1800" b="1">
                <a:solidFill>
                  <a:srgbClr val="496D56"/>
                </a:solidFill>
              </a:defRPr>
            </a:lvl1pPr>
          </a:lstStyle>
          <a:p>
            <a:pPr lvl="0"/>
            <a:r>
              <a:rPr lang="en-GB"/>
              <a:t>Speaker name</a:t>
            </a:r>
          </a:p>
        </p:txBody>
      </p:sp>
      <p:sp>
        <p:nvSpPr>
          <p:cNvPr id="9" name="Content Placeholder 7">
            <a:extLst>
              <a:ext uri="{FF2B5EF4-FFF2-40B4-BE49-F238E27FC236}">
                <a16:creationId xmlns:a16="http://schemas.microsoft.com/office/drawing/2014/main" id="{9003880B-2D63-5D83-B3D1-0C152FFABDE1}"/>
              </a:ext>
            </a:extLst>
          </p:cNvPr>
          <p:cNvSpPr txBox="1">
            <a:spLocks noGrp="1"/>
          </p:cNvSpPr>
          <p:nvPr>
            <p:ph idx="4294967295"/>
          </p:nvPr>
        </p:nvSpPr>
        <p:spPr>
          <a:xfrm>
            <a:off x="2411803" y="1982474"/>
            <a:ext cx="5052489" cy="693736"/>
          </a:xfrm>
        </p:spPr>
        <p:txBody>
          <a:bodyPr>
            <a:noAutofit/>
          </a:bodyPr>
          <a:lstStyle>
            <a:lvl1pPr marL="0" indent="0">
              <a:buNone/>
              <a:defRPr lang="en-US" sz="2000" b="1">
                <a:solidFill>
                  <a:srgbClr val="D3785D"/>
                </a:solidFill>
              </a:defRPr>
            </a:lvl1pPr>
          </a:lstStyle>
          <a:p>
            <a:pPr lvl="0"/>
            <a:r>
              <a:rPr lang="en-US"/>
              <a:t>Event name and date xx/xx/xx</a:t>
            </a:r>
            <a:endParaRPr lang="en-GB"/>
          </a:p>
        </p:txBody>
      </p:sp>
      <p:pic>
        <p:nvPicPr>
          <p:cNvPr id="10" name="Picture 16" descr="A logo with text and a pattern&#10;&#10;Description automatically generated with medium confidence">
            <a:extLst>
              <a:ext uri="{FF2B5EF4-FFF2-40B4-BE49-F238E27FC236}">
                <a16:creationId xmlns:a16="http://schemas.microsoft.com/office/drawing/2014/main" id="{7D282964-ECDD-71DE-DD0B-7482399A870C}"/>
              </a:ext>
            </a:extLst>
          </p:cNvPr>
          <p:cNvPicPr>
            <a:picLocks noChangeAspect="1"/>
          </p:cNvPicPr>
          <p:nvPr/>
        </p:nvPicPr>
        <p:blipFill>
          <a:blip r:embed="rId5"/>
          <a:stretch>
            <a:fillRect/>
          </a:stretch>
        </p:blipFill>
        <p:spPr>
          <a:xfrm>
            <a:off x="515118" y="789630"/>
            <a:ext cx="1611584" cy="1611584"/>
          </a:xfrm>
          <a:prstGeom prst="rect">
            <a:avLst/>
          </a:prstGeom>
          <a:noFill/>
          <a:ln cap="flat">
            <a:noFill/>
          </a:ln>
        </p:spPr>
      </p:pic>
      <p:pic>
        <p:nvPicPr>
          <p:cNvPr id="11" name="Picture 5" descr="A logo with three drops of different colors&#10;&#10;Description automatically generated">
            <a:extLst>
              <a:ext uri="{FF2B5EF4-FFF2-40B4-BE49-F238E27FC236}">
                <a16:creationId xmlns:a16="http://schemas.microsoft.com/office/drawing/2014/main" id="{E87630EC-20E6-EDB0-A6A2-24697B93AAE2}"/>
              </a:ext>
            </a:extLst>
          </p:cNvPr>
          <p:cNvPicPr>
            <a:picLocks noChangeAspect="1"/>
          </p:cNvPicPr>
          <p:nvPr/>
        </p:nvPicPr>
        <p:blipFill>
          <a:blip r:embed="rId6"/>
          <a:stretch>
            <a:fillRect/>
          </a:stretch>
        </p:blipFill>
        <p:spPr>
          <a:xfrm>
            <a:off x="10493617" y="4480678"/>
            <a:ext cx="1172215" cy="703109"/>
          </a:xfrm>
          <a:prstGeom prst="rect">
            <a:avLst/>
          </a:prstGeom>
          <a:noFill/>
          <a:ln cap="flat">
            <a:noFill/>
          </a:ln>
        </p:spPr>
      </p:pic>
      <p:pic>
        <p:nvPicPr>
          <p:cNvPr id="12" name="Picture 14" descr="A black background with a black square&#10;&#10;Description automatically generated with medium confidence">
            <a:extLst>
              <a:ext uri="{FF2B5EF4-FFF2-40B4-BE49-F238E27FC236}">
                <a16:creationId xmlns:a16="http://schemas.microsoft.com/office/drawing/2014/main" id="{18496954-0221-077A-2B0C-0DD34E188870}"/>
              </a:ext>
            </a:extLst>
          </p:cNvPr>
          <p:cNvPicPr>
            <a:picLocks noChangeAspect="1"/>
          </p:cNvPicPr>
          <p:nvPr/>
        </p:nvPicPr>
        <p:blipFill>
          <a:blip r:embed="rId7"/>
          <a:stretch>
            <a:fillRect/>
          </a:stretch>
        </p:blipFill>
        <p:spPr>
          <a:xfrm>
            <a:off x="8086880" y="4700738"/>
            <a:ext cx="1119920" cy="405033"/>
          </a:xfrm>
          <a:prstGeom prst="rect">
            <a:avLst/>
          </a:prstGeom>
          <a:noFill/>
          <a:ln cap="flat">
            <a:noFill/>
          </a:ln>
        </p:spPr>
      </p:pic>
      <p:pic>
        <p:nvPicPr>
          <p:cNvPr id="13" name="Picture 22" descr="A green and white text on a black background&#10;&#10;Description automatically generated">
            <a:extLst>
              <a:ext uri="{FF2B5EF4-FFF2-40B4-BE49-F238E27FC236}">
                <a16:creationId xmlns:a16="http://schemas.microsoft.com/office/drawing/2014/main" id="{187FD28E-D046-EB74-D6E7-6F5FF774B06B}"/>
              </a:ext>
            </a:extLst>
          </p:cNvPr>
          <p:cNvPicPr>
            <a:picLocks noChangeAspect="1"/>
          </p:cNvPicPr>
          <p:nvPr/>
        </p:nvPicPr>
        <p:blipFill>
          <a:blip r:embed="rId8"/>
          <a:stretch>
            <a:fillRect/>
          </a:stretch>
        </p:blipFill>
        <p:spPr>
          <a:xfrm>
            <a:off x="9343101" y="4605082"/>
            <a:ext cx="929240" cy="454292"/>
          </a:xfrm>
          <a:prstGeom prst="rect">
            <a:avLst/>
          </a:prstGeom>
          <a:noFill/>
          <a:ln cap="flat">
            <a:noFill/>
          </a:ln>
        </p:spPr>
      </p:pic>
      <p:pic>
        <p:nvPicPr>
          <p:cNvPr id="14" name="Picture 24" descr="A green and black logo&#10;&#10;Description automatically generated">
            <a:extLst>
              <a:ext uri="{FF2B5EF4-FFF2-40B4-BE49-F238E27FC236}">
                <a16:creationId xmlns:a16="http://schemas.microsoft.com/office/drawing/2014/main" id="{F5866D19-D470-05CF-7E8E-2B4DDD61A879}"/>
              </a:ext>
            </a:extLst>
          </p:cNvPr>
          <p:cNvPicPr>
            <a:picLocks noChangeAspect="1"/>
          </p:cNvPicPr>
          <p:nvPr/>
        </p:nvPicPr>
        <p:blipFill>
          <a:blip r:embed="rId9"/>
          <a:stretch>
            <a:fillRect/>
          </a:stretch>
        </p:blipFill>
        <p:spPr>
          <a:xfrm>
            <a:off x="7683831" y="5390973"/>
            <a:ext cx="885376" cy="215642"/>
          </a:xfrm>
          <a:prstGeom prst="rect">
            <a:avLst/>
          </a:prstGeom>
          <a:noFill/>
          <a:ln cap="flat">
            <a:noFill/>
          </a:ln>
        </p:spPr>
      </p:pic>
      <p:pic>
        <p:nvPicPr>
          <p:cNvPr id="15" name="Picture 26" descr="A green sign with white text&#10;&#10;Description automatically generated">
            <a:extLst>
              <a:ext uri="{FF2B5EF4-FFF2-40B4-BE49-F238E27FC236}">
                <a16:creationId xmlns:a16="http://schemas.microsoft.com/office/drawing/2014/main" id="{253AD906-D5AF-65C2-E2A4-1BF8D4D84837}"/>
              </a:ext>
            </a:extLst>
          </p:cNvPr>
          <p:cNvPicPr>
            <a:picLocks noChangeAspect="1"/>
          </p:cNvPicPr>
          <p:nvPr/>
        </p:nvPicPr>
        <p:blipFill>
          <a:blip r:embed="rId10"/>
          <a:stretch>
            <a:fillRect/>
          </a:stretch>
        </p:blipFill>
        <p:spPr>
          <a:xfrm>
            <a:off x="8688994" y="5283531"/>
            <a:ext cx="849550" cy="524106"/>
          </a:xfrm>
          <a:prstGeom prst="rect">
            <a:avLst/>
          </a:prstGeom>
          <a:noFill/>
          <a:ln cap="flat">
            <a:noFill/>
          </a:ln>
        </p:spPr>
      </p:pic>
      <p:pic>
        <p:nvPicPr>
          <p:cNvPr id="16" name="Picture 30" descr="A green sign with white text&#10;&#10;Description automatically generated">
            <a:extLst>
              <a:ext uri="{FF2B5EF4-FFF2-40B4-BE49-F238E27FC236}">
                <a16:creationId xmlns:a16="http://schemas.microsoft.com/office/drawing/2014/main" id="{13013C32-1236-DB83-D9DA-C1EF4A57AB23}"/>
              </a:ext>
            </a:extLst>
          </p:cNvPr>
          <p:cNvPicPr>
            <a:picLocks noChangeAspect="1"/>
          </p:cNvPicPr>
          <p:nvPr/>
        </p:nvPicPr>
        <p:blipFill>
          <a:blip r:embed="rId11"/>
          <a:stretch>
            <a:fillRect/>
          </a:stretch>
        </p:blipFill>
        <p:spPr>
          <a:xfrm>
            <a:off x="10923760" y="5264072"/>
            <a:ext cx="570722" cy="578431"/>
          </a:xfrm>
          <a:prstGeom prst="rect">
            <a:avLst/>
          </a:prstGeom>
          <a:noFill/>
          <a:ln cap="flat">
            <a:noFill/>
          </a:ln>
        </p:spPr>
      </p:pic>
      <p:pic>
        <p:nvPicPr>
          <p:cNvPr id="17" name="Picture 34" descr="A logo of a farm&#10;&#10;Description automatically generated">
            <a:extLst>
              <a:ext uri="{FF2B5EF4-FFF2-40B4-BE49-F238E27FC236}">
                <a16:creationId xmlns:a16="http://schemas.microsoft.com/office/drawing/2014/main" id="{6087FBCA-00D9-2B76-038E-1EDB351C30A0}"/>
              </a:ext>
            </a:extLst>
          </p:cNvPr>
          <p:cNvPicPr>
            <a:picLocks noChangeAspect="1"/>
          </p:cNvPicPr>
          <p:nvPr/>
        </p:nvPicPr>
        <p:blipFill>
          <a:blip r:embed="rId12"/>
          <a:stretch>
            <a:fillRect/>
          </a:stretch>
        </p:blipFill>
        <p:spPr>
          <a:xfrm>
            <a:off x="10779706" y="6442551"/>
            <a:ext cx="649050" cy="583414"/>
          </a:xfrm>
          <a:prstGeom prst="rect">
            <a:avLst/>
          </a:prstGeom>
          <a:noFill/>
          <a:ln cap="flat">
            <a:noFill/>
          </a:ln>
        </p:spPr>
      </p:pic>
      <p:pic>
        <p:nvPicPr>
          <p:cNvPr id="18" name="Picture 36" descr="A logo with a leaf&#10;&#10;Description automatically generated">
            <a:extLst>
              <a:ext uri="{FF2B5EF4-FFF2-40B4-BE49-F238E27FC236}">
                <a16:creationId xmlns:a16="http://schemas.microsoft.com/office/drawing/2014/main" id="{492B1086-1E10-279C-8304-FDEB3D5822D3}"/>
              </a:ext>
            </a:extLst>
          </p:cNvPr>
          <p:cNvPicPr>
            <a:picLocks noChangeAspect="1"/>
          </p:cNvPicPr>
          <p:nvPr/>
        </p:nvPicPr>
        <p:blipFill>
          <a:blip r:embed="rId13"/>
          <a:stretch>
            <a:fillRect/>
          </a:stretch>
        </p:blipFill>
        <p:spPr>
          <a:xfrm>
            <a:off x="8379369" y="5934391"/>
            <a:ext cx="473019" cy="599791"/>
          </a:xfrm>
          <a:prstGeom prst="rect">
            <a:avLst/>
          </a:prstGeom>
          <a:noFill/>
          <a:ln cap="flat">
            <a:noFill/>
          </a:ln>
        </p:spPr>
      </p:pic>
      <p:pic>
        <p:nvPicPr>
          <p:cNvPr id="19" name="Picture 4" descr="Blue text on a black background&#10;&#10;Description automatically generated">
            <a:extLst>
              <a:ext uri="{FF2B5EF4-FFF2-40B4-BE49-F238E27FC236}">
                <a16:creationId xmlns:a16="http://schemas.microsoft.com/office/drawing/2014/main" id="{F4ACC09A-461D-5101-E07A-9F0CDAD1C08C}"/>
              </a:ext>
            </a:extLst>
          </p:cNvPr>
          <p:cNvPicPr>
            <a:picLocks noChangeAspect="1"/>
          </p:cNvPicPr>
          <p:nvPr/>
        </p:nvPicPr>
        <p:blipFill>
          <a:blip r:embed="rId14"/>
          <a:srcRect/>
          <a:stretch>
            <a:fillRect/>
          </a:stretch>
        </p:blipFill>
        <p:spPr>
          <a:xfrm>
            <a:off x="515675" y="5347237"/>
            <a:ext cx="2256153" cy="472443"/>
          </a:xfrm>
          <a:prstGeom prst="rect">
            <a:avLst/>
          </a:prstGeom>
          <a:solidFill>
            <a:srgbClr val="F2F1DB"/>
          </a:solidFill>
          <a:ln cap="flat">
            <a:noFill/>
          </a:ln>
        </p:spPr>
      </p:pic>
      <p:sp>
        <p:nvSpPr>
          <p:cNvPr id="20" name="CuadroTexto 9">
            <a:extLst>
              <a:ext uri="{FF2B5EF4-FFF2-40B4-BE49-F238E27FC236}">
                <a16:creationId xmlns:a16="http://schemas.microsoft.com/office/drawing/2014/main" id="{8CBF859B-8E67-EBB0-D213-E67869A0266B}"/>
              </a:ext>
            </a:extLst>
          </p:cNvPr>
          <p:cNvSpPr txBox="1"/>
          <p:nvPr/>
        </p:nvSpPr>
        <p:spPr>
          <a:xfrm>
            <a:off x="2786332" y="5347237"/>
            <a:ext cx="2938735" cy="461662"/>
          </a:xfrm>
          <a:prstGeom prst="rect">
            <a:avLst/>
          </a:prstGeom>
          <a:solidFill>
            <a:srgbClr val="F2F1DB"/>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EU-Grant Agreement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No. 101136880</a:t>
            </a:r>
            <a:endParaRPr lang="en-GB" sz="1400" b="0" i="0" u="none" strike="noStrike" kern="1200" cap="none" spc="0" baseline="0">
              <a:solidFill>
                <a:srgbClr val="3F405B"/>
              </a:solidFill>
              <a:uFillTx/>
              <a:latin typeface="Century Gothic" pitchFamily="34"/>
            </a:endParaRPr>
          </a:p>
        </p:txBody>
      </p:sp>
      <p:sp>
        <p:nvSpPr>
          <p:cNvPr id="21" name="Content Placeholder 10">
            <a:extLst>
              <a:ext uri="{FF2B5EF4-FFF2-40B4-BE49-F238E27FC236}">
                <a16:creationId xmlns:a16="http://schemas.microsoft.com/office/drawing/2014/main" id="{CDBB8018-2D2C-338E-73FE-969BDD2AD096}"/>
              </a:ext>
            </a:extLst>
          </p:cNvPr>
          <p:cNvSpPr txBox="1">
            <a:spLocks noGrp="1"/>
          </p:cNvSpPr>
          <p:nvPr>
            <p:ph idx="4294967295"/>
          </p:nvPr>
        </p:nvSpPr>
        <p:spPr>
          <a:xfrm>
            <a:off x="2400098" y="3094219"/>
            <a:ext cx="3563380" cy="341921"/>
          </a:xfrm>
        </p:spPr>
        <p:txBody>
          <a:bodyPr>
            <a:noAutofit/>
          </a:bodyPr>
          <a:lstStyle>
            <a:lvl1pPr>
              <a:buNone/>
              <a:defRPr lang="en-GB" sz="1800">
                <a:solidFill>
                  <a:srgbClr val="496D56"/>
                </a:solidFill>
              </a:defRPr>
            </a:lvl1pPr>
          </a:lstStyle>
          <a:p>
            <a:pPr lvl="0"/>
            <a:r>
              <a:rPr lang="en-GB"/>
              <a:t>Speaker email</a:t>
            </a:r>
          </a:p>
        </p:txBody>
      </p:sp>
      <p:sp>
        <p:nvSpPr>
          <p:cNvPr id="22" name="Content Placeholder 10">
            <a:extLst>
              <a:ext uri="{FF2B5EF4-FFF2-40B4-BE49-F238E27FC236}">
                <a16:creationId xmlns:a16="http://schemas.microsoft.com/office/drawing/2014/main" id="{F1E629E8-AA69-EF6D-5536-A5B79BD101A0}"/>
              </a:ext>
            </a:extLst>
          </p:cNvPr>
          <p:cNvSpPr txBox="1">
            <a:spLocks noGrp="1"/>
          </p:cNvSpPr>
          <p:nvPr>
            <p:ph idx="4294967295"/>
          </p:nvPr>
        </p:nvSpPr>
        <p:spPr>
          <a:xfrm>
            <a:off x="2400098" y="3478030"/>
            <a:ext cx="3563380" cy="341921"/>
          </a:xfrm>
        </p:spPr>
        <p:txBody>
          <a:bodyPr>
            <a:noAutofit/>
          </a:bodyPr>
          <a:lstStyle>
            <a:lvl1pPr>
              <a:buNone/>
              <a:defRPr lang="en-GB" sz="1800">
                <a:solidFill>
                  <a:srgbClr val="496D56"/>
                </a:solidFill>
              </a:defRPr>
            </a:lvl1pPr>
          </a:lstStyle>
          <a:p>
            <a:pPr lvl="0"/>
            <a:r>
              <a:rPr lang="en-GB"/>
              <a:t>Speaker phone</a:t>
            </a:r>
          </a:p>
        </p:txBody>
      </p:sp>
      <p:pic>
        <p:nvPicPr>
          <p:cNvPr id="23" name="Grafik 11">
            <a:extLst>
              <a:ext uri="{FF2B5EF4-FFF2-40B4-BE49-F238E27FC236}">
                <a16:creationId xmlns:a16="http://schemas.microsoft.com/office/drawing/2014/main" id="{9EC8AD22-7E1D-EB0F-7FDB-AB0B6E9FBFDE}"/>
              </a:ext>
            </a:extLst>
          </p:cNvPr>
          <p:cNvPicPr>
            <a:picLocks noChangeAspect="1"/>
          </p:cNvPicPr>
          <p:nvPr/>
        </p:nvPicPr>
        <p:blipFill>
          <a:blip r:embed="rId15"/>
          <a:srcRect t="23695"/>
          <a:stretch>
            <a:fillRect/>
          </a:stretch>
        </p:blipFill>
        <p:spPr>
          <a:xfrm>
            <a:off x="614440" y="5871243"/>
            <a:ext cx="4169673" cy="807040"/>
          </a:xfrm>
          <a:prstGeom prst="rect">
            <a:avLst/>
          </a:prstGeom>
          <a:noFill/>
          <a:ln cap="flat">
            <a:noFill/>
          </a:ln>
        </p:spPr>
      </p:pic>
      <p:pic>
        <p:nvPicPr>
          <p:cNvPr id="24" name="Picture 21" descr="A black background with blue text&#10;&#10;Description automatically generated">
            <a:extLst>
              <a:ext uri="{FF2B5EF4-FFF2-40B4-BE49-F238E27FC236}">
                <a16:creationId xmlns:a16="http://schemas.microsoft.com/office/drawing/2014/main" id="{14F903BD-3362-85A2-855A-B051FDA02035}"/>
              </a:ext>
            </a:extLst>
          </p:cNvPr>
          <p:cNvPicPr>
            <a:picLocks noChangeAspect="1"/>
          </p:cNvPicPr>
          <p:nvPr/>
        </p:nvPicPr>
        <p:blipFill>
          <a:blip r:embed="rId16"/>
          <a:stretch>
            <a:fillRect/>
          </a:stretch>
        </p:blipFill>
        <p:spPr>
          <a:xfrm>
            <a:off x="6017465" y="5292446"/>
            <a:ext cx="1539492" cy="486597"/>
          </a:xfrm>
          <a:prstGeom prst="rect">
            <a:avLst/>
          </a:prstGeom>
          <a:noFill/>
          <a:ln cap="flat">
            <a:noFill/>
          </a:ln>
        </p:spPr>
      </p:pic>
      <p:pic>
        <p:nvPicPr>
          <p:cNvPr id="25" name="Picture 25" descr="A logo with blue and green lines&#10;&#10;Description automatically generated">
            <a:extLst>
              <a:ext uri="{FF2B5EF4-FFF2-40B4-BE49-F238E27FC236}">
                <a16:creationId xmlns:a16="http://schemas.microsoft.com/office/drawing/2014/main" id="{B849EEAF-1639-2EB1-54EA-FFB926FEBABB}"/>
              </a:ext>
            </a:extLst>
          </p:cNvPr>
          <p:cNvPicPr>
            <a:picLocks noChangeAspect="1"/>
          </p:cNvPicPr>
          <p:nvPr/>
        </p:nvPicPr>
        <p:blipFill>
          <a:blip r:embed="rId17"/>
          <a:stretch>
            <a:fillRect/>
          </a:stretch>
        </p:blipFill>
        <p:spPr>
          <a:xfrm>
            <a:off x="7072746" y="4636876"/>
            <a:ext cx="867774" cy="454008"/>
          </a:xfrm>
          <a:prstGeom prst="rect">
            <a:avLst/>
          </a:prstGeom>
          <a:noFill/>
          <a:ln cap="flat">
            <a:noFill/>
          </a:ln>
        </p:spPr>
      </p:pic>
      <p:pic>
        <p:nvPicPr>
          <p:cNvPr id="26" name="Picture 29" descr="A close-up of a logo&#10;&#10;Description automatically generated">
            <a:extLst>
              <a:ext uri="{FF2B5EF4-FFF2-40B4-BE49-F238E27FC236}">
                <a16:creationId xmlns:a16="http://schemas.microsoft.com/office/drawing/2014/main" id="{0E890797-0DD3-7DE3-34D8-04F76FB7CB0B}"/>
              </a:ext>
            </a:extLst>
          </p:cNvPr>
          <p:cNvPicPr>
            <a:picLocks noChangeAspect="1"/>
          </p:cNvPicPr>
          <p:nvPr/>
        </p:nvPicPr>
        <p:blipFill>
          <a:blip r:embed="rId18"/>
          <a:stretch>
            <a:fillRect/>
          </a:stretch>
        </p:blipFill>
        <p:spPr>
          <a:xfrm>
            <a:off x="9857305" y="5768172"/>
            <a:ext cx="2128750" cy="1162467"/>
          </a:xfrm>
          <a:prstGeom prst="rect">
            <a:avLst/>
          </a:prstGeom>
          <a:noFill/>
          <a:ln cap="flat">
            <a:noFill/>
          </a:ln>
        </p:spPr>
      </p:pic>
      <p:pic>
        <p:nvPicPr>
          <p:cNvPr id="27" name="Picture 35" descr="A green and yellow logo&#10;&#10;Description automatically generated">
            <a:extLst>
              <a:ext uri="{FF2B5EF4-FFF2-40B4-BE49-F238E27FC236}">
                <a16:creationId xmlns:a16="http://schemas.microsoft.com/office/drawing/2014/main" id="{29D5E49A-75B9-79AF-4F73-7C23E108471E}"/>
              </a:ext>
            </a:extLst>
          </p:cNvPr>
          <p:cNvPicPr>
            <a:picLocks noChangeAspect="1"/>
          </p:cNvPicPr>
          <p:nvPr/>
        </p:nvPicPr>
        <p:blipFill>
          <a:blip r:embed="rId19"/>
          <a:stretch>
            <a:fillRect/>
          </a:stretch>
        </p:blipFill>
        <p:spPr>
          <a:xfrm>
            <a:off x="7612050" y="5928219"/>
            <a:ext cx="599791" cy="599791"/>
          </a:xfrm>
          <a:prstGeom prst="rect">
            <a:avLst/>
          </a:prstGeom>
          <a:noFill/>
          <a:ln cap="flat">
            <a:noFill/>
          </a:ln>
        </p:spPr>
      </p:pic>
      <p:cxnSp>
        <p:nvCxnSpPr>
          <p:cNvPr id="28" name="Gerader Verbinder 9">
            <a:extLst>
              <a:ext uri="{FF2B5EF4-FFF2-40B4-BE49-F238E27FC236}">
                <a16:creationId xmlns:a16="http://schemas.microsoft.com/office/drawing/2014/main" id="{4111F680-5112-8C11-2165-77521D170853}"/>
              </a:ext>
            </a:extLst>
          </p:cNvPr>
          <p:cNvCxnSpPr/>
          <p:nvPr/>
        </p:nvCxnSpPr>
        <p:spPr>
          <a:xfrm>
            <a:off x="680322" y="5852909"/>
            <a:ext cx="3575377" cy="9318"/>
          </a:xfrm>
          <a:prstGeom prst="straightConnector1">
            <a:avLst/>
          </a:prstGeom>
          <a:noFill/>
          <a:ln w="6345" cap="flat">
            <a:solidFill>
              <a:srgbClr val="3F405B"/>
            </a:solidFill>
            <a:prstDash val="solid"/>
            <a:miter/>
          </a:ln>
        </p:spPr>
      </p:cxnSp>
      <p:pic>
        <p:nvPicPr>
          <p:cNvPr id="29" name="Grafik 32">
            <a:extLst>
              <a:ext uri="{FF2B5EF4-FFF2-40B4-BE49-F238E27FC236}">
                <a16:creationId xmlns:a16="http://schemas.microsoft.com/office/drawing/2014/main" id="{16F2923D-12B1-1FCE-2E42-40C5F42F798C}"/>
              </a:ext>
            </a:extLst>
          </p:cNvPr>
          <p:cNvPicPr>
            <a:picLocks noChangeAspect="1"/>
          </p:cNvPicPr>
          <p:nvPr/>
        </p:nvPicPr>
        <p:blipFill>
          <a:blip r:embed="rId15"/>
          <a:srcRect t="-4724" r="68295" b="83078"/>
          <a:stretch>
            <a:fillRect/>
          </a:stretch>
        </p:blipFill>
        <p:spPr>
          <a:xfrm rot="16200004">
            <a:off x="-241625" y="5937496"/>
            <a:ext cx="1321975" cy="228929"/>
          </a:xfrm>
          <a:prstGeom prst="rect">
            <a:avLst/>
          </a:prstGeom>
          <a:noFill/>
          <a:ln cap="flat">
            <a:noFill/>
          </a:ln>
        </p:spPr>
      </p:pic>
      <p:pic>
        <p:nvPicPr>
          <p:cNvPr id="30" name="Grafik 13">
            <a:extLst>
              <a:ext uri="{FF2B5EF4-FFF2-40B4-BE49-F238E27FC236}">
                <a16:creationId xmlns:a16="http://schemas.microsoft.com/office/drawing/2014/main" id="{E752F856-5A0C-9381-EFDE-ADE7E8D3BFC4}"/>
              </a:ext>
            </a:extLst>
          </p:cNvPr>
          <p:cNvPicPr>
            <a:picLocks noChangeAspect="1"/>
          </p:cNvPicPr>
          <p:nvPr/>
        </p:nvPicPr>
        <p:blipFill>
          <a:blip r:embed="rId20"/>
          <a:stretch>
            <a:fillRect/>
          </a:stretch>
        </p:blipFill>
        <p:spPr>
          <a:xfrm>
            <a:off x="6257522" y="4713658"/>
            <a:ext cx="616954" cy="461113"/>
          </a:xfrm>
          <a:prstGeom prst="rect">
            <a:avLst/>
          </a:prstGeom>
          <a:noFill/>
          <a:ln cap="flat">
            <a:noFill/>
          </a:ln>
        </p:spPr>
      </p:pic>
      <p:pic>
        <p:nvPicPr>
          <p:cNvPr id="31" name="Grafik 20">
            <a:extLst>
              <a:ext uri="{FF2B5EF4-FFF2-40B4-BE49-F238E27FC236}">
                <a16:creationId xmlns:a16="http://schemas.microsoft.com/office/drawing/2014/main" id="{4B02528B-DDD0-AA67-F089-F1D4747AE728}"/>
              </a:ext>
            </a:extLst>
          </p:cNvPr>
          <p:cNvPicPr>
            <a:picLocks noChangeAspect="1"/>
          </p:cNvPicPr>
          <p:nvPr/>
        </p:nvPicPr>
        <p:blipFill>
          <a:blip r:embed="rId21"/>
          <a:stretch>
            <a:fillRect/>
          </a:stretch>
        </p:blipFill>
        <p:spPr>
          <a:xfrm>
            <a:off x="6741734" y="6029718"/>
            <a:ext cx="864190" cy="420587"/>
          </a:xfrm>
          <a:prstGeom prst="rect">
            <a:avLst/>
          </a:prstGeom>
          <a:noFill/>
          <a:ln cap="flat">
            <a:noFill/>
          </a:ln>
        </p:spPr>
      </p:pic>
    </p:spTree>
    <p:extLst>
      <p:ext uri="{BB962C8B-B14F-4D97-AF65-F5344CB8AC3E}">
        <p14:creationId xmlns:p14="http://schemas.microsoft.com/office/powerpoint/2010/main" val="33409532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Agenda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97491D9-E406-EBA0-3C4D-F8B595445270}"/>
              </a:ext>
            </a:extLst>
          </p:cNvPr>
          <p:cNvSpPr txBox="1">
            <a:spLocks noGrp="1"/>
          </p:cNvSpPr>
          <p:nvPr>
            <p:ph idx="4294967295"/>
          </p:nvPr>
        </p:nvSpPr>
        <p:spPr>
          <a:xfrm>
            <a:off x="623885" y="1773241"/>
            <a:ext cx="10150790" cy="4347002"/>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447BD686-2D63-6A94-193B-D4C997B4E9D5}"/>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4A6D0B3-0915-411D-BA64-A6D29AFE3A8F}" type="datetime1">
              <a:rPr lang="de-DE"/>
              <a:pPr lvl="0"/>
              <a:t>20.08.2025</a:t>
            </a:fld>
            <a:endParaRPr lang="de-DE"/>
          </a:p>
        </p:txBody>
      </p:sp>
      <p:sp>
        <p:nvSpPr>
          <p:cNvPr id="4" name="Fußzeilenplatzhalter 4">
            <a:extLst>
              <a:ext uri="{FF2B5EF4-FFF2-40B4-BE49-F238E27FC236}">
                <a16:creationId xmlns:a16="http://schemas.microsoft.com/office/drawing/2014/main" id="{AF51E9D9-7FCF-6B93-62CE-0B097224C7A6}"/>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FA3A368-63A3-37F3-922A-2443D4A07DF5}"/>
              </a:ext>
            </a:extLst>
          </p:cNvPr>
          <p:cNvSpPr txBox="1">
            <a:spLocks noGrp="1"/>
          </p:cNvSpPr>
          <p:nvPr>
            <p:ph type="sldNum" sz="quarter" idx="8"/>
          </p:nvPr>
        </p:nvSpPr>
        <p:spPr/>
        <p:txBody>
          <a:bodyPr/>
          <a:lstStyle>
            <a:lvl1pPr>
              <a:defRPr lang="de-DE"/>
            </a:lvl1pPr>
          </a:lstStyle>
          <a:p>
            <a:pPr lvl="0"/>
            <a:fld id="{15D07248-D2D3-42F5-9A02-7C6388A71433}" type="slidenum">
              <a:t>‹#›</a:t>
            </a:fld>
            <a:endParaRPr lang="de-DE"/>
          </a:p>
        </p:txBody>
      </p:sp>
      <p:sp>
        <p:nvSpPr>
          <p:cNvPr id="6" name="Titelplatzhalter 1">
            <a:extLst>
              <a:ext uri="{FF2B5EF4-FFF2-40B4-BE49-F238E27FC236}">
                <a16:creationId xmlns:a16="http://schemas.microsoft.com/office/drawing/2014/main" id="{AC1BA313-F506-3A3A-0C3B-4EFA92528B94}"/>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Agenda</a:t>
            </a:r>
          </a:p>
        </p:txBody>
      </p:sp>
      <p:sp>
        <p:nvSpPr>
          <p:cNvPr id="7" name="Textplatzhalter 7">
            <a:extLst>
              <a:ext uri="{FF2B5EF4-FFF2-40B4-BE49-F238E27FC236}">
                <a16:creationId xmlns:a16="http://schemas.microsoft.com/office/drawing/2014/main" id="{F79CD526-DF9E-4FA3-B8B0-74264D4345BF}"/>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Unterüberschrift</a:t>
            </a:r>
          </a:p>
        </p:txBody>
      </p:sp>
    </p:spTree>
    <p:extLst>
      <p:ext uri="{BB962C8B-B14F-4D97-AF65-F5344CB8AC3E}">
        <p14:creationId xmlns:p14="http://schemas.microsoft.com/office/powerpoint/2010/main" val="208760514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EFBB1948-C39E-4F9C-AAC2-4667947C36D8}"/>
              </a:ext>
            </a:extLst>
          </p:cNvPr>
          <p:cNvSpPr txBox="1">
            <a:spLocks noGrp="1"/>
          </p:cNvSpPr>
          <p:nvPr>
            <p:ph idx="4294967295"/>
          </p:nvPr>
        </p:nvSpPr>
        <p:spPr>
          <a:xfrm>
            <a:off x="623885" y="1773241"/>
            <a:ext cx="10150790" cy="4403722"/>
          </a:xfrm>
        </p:spPr>
        <p:txBody>
          <a:bodyPr/>
          <a:lstStyle>
            <a:lvl1pPr>
              <a:defRPr lang="de-DE"/>
            </a:lvl1pPr>
            <a:lvl2pPr>
              <a:defRPr lang="de-DE"/>
            </a:lvl2pPr>
          </a:lstStyle>
          <a:p>
            <a:pPr lvl="0"/>
            <a:r>
              <a:rPr lang="de-DE"/>
              <a:t>Textmasterformat bearbeiten</a:t>
            </a:r>
          </a:p>
          <a:p>
            <a:pPr lvl="1"/>
            <a:r>
              <a:rPr lang="de-DE"/>
              <a:t>Zweite Ebene</a:t>
            </a:r>
          </a:p>
        </p:txBody>
      </p:sp>
      <p:sp>
        <p:nvSpPr>
          <p:cNvPr id="3" name="Datumsplatzhalter 3">
            <a:extLst>
              <a:ext uri="{FF2B5EF4-FFF2-40B4-BE49-F238E27FC236}">
                <a16:creationId xmlns:a16="http://schemas.microsoft.com/office/drawing/2014/main" id="{BB8E7DCC-12A2-977B-0373-BF6807EBF93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fld id="{579ECB79-A5BC-40BF-82F3-BFFD47919133}" type="datetime1">
              <a:rPr lang="de-DE"/>
              <a:pPr lvl="0"/>
              <a:t>20.08.2025</a:t>
            </a:fld>
            <a:endParaRPr lang="de-DE"/>
          </a:p>
        </p:txBody>
      </p:sp>
      <p:sp>
        <p:nvSpPr>
          <p:cNvPr id="4" name="Fußzeilenplatzhalter 4">
            <a:extLst>
              <a:ext uri="{FF2B5EF4-FFF2-40B4-BE49-F238E27FC236}">
                <a16:creationId xmlns:a16="http://schemas.microsoft.com/office/drawing/2014/main" id="{E39EEAC1-3BEB-A8F8-FBD8-4AAA01707B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91023EFF-1788-C2D1-038B-D24569E93038}"/>
              </a:ext>
            </a:extLst>
          </p:cNvPr>
          <p:cNvSpPr txBox="1">
            <a:spLocks noGrp="1"/>
          </p:cNvSpPr>
          <p:nvPr>
            <p:ph type="sldNum" sz="quarter" idx="8"/>
          </p:nvPr>
        </p:nvSpPr>
        <p:spPr/>
        <p:txBody>
          <a:bodyPr/>
          <a:lstStyle>
            <a:lvl1pPr>
              <a:defRPr lang="et-EE">
                <a:solidFill>
                  <a:srgbClr val="000000"/>
                </a:solidFill>
              </a:defRPr>
            </a:lvl1pPr>
          </a:lstStyle>
          <a:p>
            <a:pPr lvl="0"/>
            <a:fld id="{989D8611-0857-4AF1-B7E8-52508AB024BD}" type="slidenum">
              <a:t>‹#›</a:t>
            </a:fld>
            <a:endParaRPr lang="et-EE"/>
          </a:p>
        </p:txBody>
      </p:sp>
      <p:sp>
        <p:nvSpPr>
          <p:cNvPr id="6" name="Titelplatzhalter 1">
            <a:extLst>
              <a:ext uri="{FF2B5EF4-FFF2-40B4-BE49-F238E27FC236}">
                <a16:creationId xmlns:a16="http://schemas.microsoft.com/office/drawing/2014/main" id="{A6C48C0E-9009-5C50-D817-2AB59D9820A6}"/>
              </a:ext>
            </a:extLst>
          </p:cNvPr>
          <p:cNvSpPr txBox="1">
            <a:spLocks noGrp="1"/>
          </p:cNvSpPr>
          <p:nvPr>
            <p:ph type="title"/>
          </p:nvPr>
        </p:nvSpPr>
        <p:spPr>
          <a:xfrm>
            <a:off x="623885" y="412293"/>
            <a:ext cx="9863998" cy="575998"/>
          </a:xfrm>
        </p:spPr>
        <p:txBody>
          <a:bodyPr lIns="0"/>
          <a:lstStyle>
            <a:lvl1pPr>
              <a:defRPr lang="de-DE"/>
            </a:lvl1pPr>
          </a:lstStyle>
          <a:p>
            <a:pPr lvl="0"/>
            <a:r>
              <a:rPr lang="de-DE"/>
              <a:t>Titelmasterformat durch Klicken bearbeiten</a:t>
            </a:r>
          </a:p>
        </p:txBody>
      </p:sp>
      <p:sp>
        <p:nvSpPr>
          <p:cNvPr id="7" name="Textplatzhalter 7">
            <a:extLst>
              <a:ext uri="{FF2B5EF4-FFF2-40B4-BE49-F238E27FC236}">
                <a16:creationId xmlns:a16="http://schemas.microsoft.com/office/drawing/2014/main" id="{79BD1604-15F0-4CA3-E631-C14B60286A31}"/>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72C4"/>
                </a:solidFill>
              </a:defRPr>
            </a:lvl1pPr>
          </a:lstStyle>
          <a:p>
            <a:pPr lvl="0"/>
            <a:r>
              <a:rPr lang="de-DE"/>
              <a:t>Textmasterformat bearbeiten</a:t>
            </a:r>
          </a:p>
        </p:txBody>
      </p:sp>
    </p:spTree>
    <p:extLst>
      <p:ext uri="{BB962C8B-B14F-4D97-AF65-F5344CB8AC3E}">
        <p14:creationId xmlns:p14="http://schemas.microsoft.com/office/powerpoint/2010/main" val="360223823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b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F13116E-038E-6011-B0E9-A235D400CF4D}"/>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A02A9609-F441-FA80-A541-C92D04F768E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9F13A871-B44F-40C5-B970-DF520E63B56A}" type="datetime1">
              <a:rPr lang="de-DE"/>
              <a:pPr lvl="0"/>
              <a:t>20.08.2025</a:t>
            </a:fld>
            <a:endParaRPr lang="de-DE"/>
          </a:p>
        </p:txBody>
      </p:sp>
      <p:sp>
        <p:nvSpPr>
          <p:cNvPr id="4" name="Fußzeilenplatzhalter 4">
            <a:extLst>
              <a:ext uri="{FF2B5EF4-FFF2-40B4-BE49-F238E27FC236}">
                <a16:creationId xmlns:a16="http://schemas.microsoft.com/office/drawing/2014/main" id="{EA0E5777-9F94-E770-EF97-4BC0E6E2970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15AE12-63D9-7CF0-E108-BAE697F72F11}"/>
              </a:ext>
            </a:extLst>
          </p:cNvPr>
          <p:cNvSpPr txBox="1">
            <a:spLocks noGrp="1"/>
          </p:cNvSpPr>
          <p:nvPr>
            <p:ph type="sldNum" sz="quarter" idx="8"/>
          </p:nvPr>
        </p:nvSpPr>
        <p:spPr/>
        <p:txBody>
          <a:bodyPr/>
          <a:lstStyle>
            <a:lvl1pPr>
              <a:defRPr lang="de-DE"/>
            </a:lvl1pPr>
          </a:lstStyle>
          <a:p>
            <a:pPr lvl="0"/>
            <a:fld id="{198DB793-D814-4D9B-926E-DC9F41F7CED8}" type="slidenum">
              <a:t>‹#›</a:t>
            </a:fld>
            <a:endParaRPr lang="de-DE"/>
          </a:p>
        </p:txBody>
      </p:sp>
      <p:sp>
        <p:nvSpPr>
          <p:cNvPr id="6" name="Titelplatzhalter 1">
            <a:extLst>
              <a:ext uri="{FF2B5EF4-FFF2-40B4-BE49-F238E27FC236}">
                <a16:creationId xmlns:a16="http://schemas.microsoft.com/office/drawing/2014/main" id="{CB3CC61C-6129-81B7-E9CA-D8867CBC8F9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E3A5609B-A3C7-6659-80A9-0DDB32DAB107}"/>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1225260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8EA15F5-B169-D18B-1B5A-05988B982CF3}"/>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092690D2-50E8-C79E-8EE1-4CD6EB7C0586}"/>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CB10358D-884E-4795-9D04-FF5A4455489C}" type="datetime1">
              <a:rPr lang="de-DE"/>
              <a:pPr lvl="0"/>
              <a:t>20.08.2025</a:t>
            </a:fld>
            <a:endParaRPr lang="de-DE"/>
          </a:p>
        </p:txBody>
      </p:sp>
      <p:sp>
        <p:nvSpPr>
          <p:cNvPr id="4" name="Fußzeilenplatzhalter 4">
            <a:extLst>
              <a:ext uri="{FF2B5EF4-FFF2-40B4-BE49-F238E27FC236}">
                <a16:creationId xmlns:a16="http://schemas.microsoft.com/office/drawing/2014/main" id="{1C80AEEF-6A3D-E0D9-B5EC-4BA488F89E03}"/>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11F53D09-A9A8-098C-678E-9756D3FF84D3}"/>
              </a:ext>
            </a:extLst>
          </p:cNvPr>
          <p:cNvSpPr txBox="1">
            <a:spLocks noGrp="1"/>
          </p:cNvSpPr>
          <p:nvPr>
            <p:ph type="sldNum" sz="quarter" idx="8"/>
          </p:nvPr>
        </p:nvSpPr>
        <p:spPr/>
        <p:txBody>
          <a:bodyPr/>
          <a:lstStyle>
            <a:lvl1pPr>
              <a:defRPr lang="de-DE"/>
            </a:lvl1pPr>
          </a:lstStyle>
          <a:p>
            <a:pPr lvl="0"/>
            <a:fld id="{EEC47F3C-8F56-40E9-A99F-A6273245896D}" type="slidenum">
              <a:t>‹#›</a:t>
            </a:fld>
            <a:endParaRPr lang="de-DE"/>
          </a:p>
        </p:txBody>
      </p:sp>
      <p:sp>
        <p:nvSpPr>
          <p:cNvPr id="6" name="Titelplatzhalter 1">
            <a:extLst>
              <a:ext uri="{FF2B5EF4-FFF2-40B4-BE49-F238E27FC236}">
                <a16:creationId xmlns:a16="http://schemas.microsoft.com/office/drawing/2014/main" id="{5D16C5B8-61A4-E8BB-CBD9-0ACBEEDF8D8D}"/>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D4ADF4C9-AA78-72BD-D1C7-9F317E32655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546A"/>
                </a:solidFill>
              </a:defRPr>
            </a:lvl1pPr>
          </a:lstStyle>
          <a:p>
            <a:pPr lvl="0"/>
            <a:r>
              <a:rPr lang="de-DE"/>
              <a:t>Überschrift</a:t>
            </a:r>
          </a:p>
        </p:txBody>
      </p:sp>
      <p:sp>
        <p:nvSpPr>
          <p:cNvPr id="8" name="Textplatzhalter 10">
            <a:extLst>
              <a:ext uri="{FF2B5EF4-FFF2-40B4-BE49-F238E27FC236}">
                <a16:creationId xmlns:a16="http://schemas.microsoft.com/office/drawing/2014/main" id="{768C0CBB-C8DD-FB8E-5356-0C88A270E665}"/>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Textmasterformat bearbeiten</a:t>
            </a:r>
          </a:p>
        </p:txBody>
      </p:sp>
      <p:sp>
        <p:nvSpPr>
          <p:cNvPr id="9" name="Freeform 5">
            <a:extLst>
              <a:ext uri="{FF2B5EF4-FFF2-40B4-BE49-F238E27FC236}">
                <a16:creationId xmlns:a16="http://schemas.microsoft.com/office/drawing/2014/main" id="{ACFB59C3-D8DC-F3A0-D715-FD5591B30301}"/>
              </a:ext>
            </a:extLst>
          </p:cNvPr>
          <p:cNvSpPr/>
          <p:nvPr/>
        </p:nvSpPr>
        <p:spPr>
          <a:xfrm>
            <a:off x="548146" y="5675982"/>
            <a:ext cx="1049237" cy="308445"/>
          </a:xfrm>
          <a:custGeom>
            <a:avLst/>
            <a:gdLst>
              <a:gd name="f0" fmla="val 10800000"/>
              <a:gd name="f1" fmla="val 5400000"/>
              <a:gd name="f2" fmla="val 180"/>
              <a:gd name="f3" fmla="val w"/>
              <a:gd name="f4" fmla="val h"/>
              <a:gd name="f5" fmla="val 0"/>
              <a:gd name="f6" fmla="val 776"/>
              <a:gd name="f7" fmla="val 226"/>
              <a:gd name="f8" fmla="val 243"/>
              <a:gd name="f9" fmla="val 72"/>
              <a:gd name="f10" fmla="val 402"/>
              <a:gd name="f11" fmla="val 93"/>
              <a:gd name="f12" fmla="val 560"/>
              <a:gd name="f13" fmla="val 114"/>
              <a:gd name="f14" fmla="val 716"/>
              <a:gd name="f15" fmla="val 120"/>
              <a:gd name="f16" fmla="val 644"/>
              <a:gd name="f17" fmla="val 61"/>
              <a:gd name="f18" fmla="val 662"/>
              <a:gd name="f19" fmla="val 48"/>
              <a:gd name="f20" fmla="val 126"/>
              <a:gd name="f21" fmla="val 643"/>
              <a:gd name="f22" fmla="val 218"/>
              <a:gd name="f23" fmla="val 707"/>
              <a:gd name="f24" fmla="val 150"/>
              <a:gd name="f25" fmla="val 562"/>
              <a:gd name="f26" fmla="val 145"/>
              <a:gd name="f27" fmla="val 432"/>
              <a:gd name="f28" fmla="val 132"/>
              <a:gd name="f29" fmla="val 307"/>
              <a:gd name="f30" fmla="val 118"/>
              <a:gd name="f31" fmla="val 2"/>
              <a:gd name="f32" fmla="val 41"/>
              <a:gd name="f33" fmla="+- 0 0 -90"/>
              <a:gd name="f34" fmla="*/ f3 1 776"/>
              <a:gd name="f35" fmla="*/ f4 1 226"/>
              <a:gd name="f36" fmla="val f5"/>
              <a:gd name="f37" fmla="val f6"/>
              <a:gd name="f38" fmla="val f7"/>
              <a:gd name="f39" fmla="*/ f33 f0 1"/>
              <a:gd name="f40" fmla="+- f38 0 f36"/>
              <a:gd name="f41" fmla="+- f37 0 f36"/>
              <a:gd name="f42" fmla="*/ f39 1 f2"/>
              <a:gd name="f43" fmla="*/ f41 1 776"/>
              <a:gd name="f44" fmla="*/ f40 1 226"/>
              <a:gd name="f45" fmla="*/ 0 f41 1"/>
              <a:gd name="f46" fmla="*/ 0 f40 1"/>
              <a:gd name="f47" fmla="*/ 402 f41 1"/>
              <a:gd name="f48" fmla="*/ 93 f40 1"/>
              <a:gd name="f49" fmla="*/ 716 f41 1"/>
              <a:gd name="f50" fmla="*/ 120 f40 1"/>
              <a:gd name="f51" fmla="*/ 644 f41 1"/>
              <a:gd name="f52" fmla="*/ 61 f40 1"/>
              <a:gd name="f53" fmla="*/ 662 f41 1"/>
              <a:gd name="f54" fmla="*/ 48 f40 1"/>
              <a:gd name="f55" fmla="*/ 776 f41 1"/>
              <a:gd name="f56" fmla="*/ 126 f40 1"/>
              <a:gd name="f57" fmla="*/ 226 f40 1"/>
              <a:gd name="f58" fmla="*/ 643 f41 1"/>
              <a:gd name="f59" fmla="*/ 218 f40 1"/>
              <a:gd name="f60" fmla="*/ 707 f41 1"/>
              <a:gd name="f61" fmla="*/ 150 f40 1"/>
              <a:gd name="f62" fmla="*/ 432 f41 1"/>
              <a:gd name="f63" fmla="*/ 132 f40 1"/>
              <a:gd name="f64" fmla="*/ 2 f41 1"/>
              <a:gd name="f65" fmla="*/ 41 f40 1"/>
              <a:gd name="f66" fmla="+- f42 0 f1"/>
              <a:gd name="f67" fmla="*/ f45 1 776"/>
              <a:gd name="f68" fmla="*/ f46 1 226"/>
              <a:gd name="f69" fmla="*/ f47 1 776"/>
              <a:gd name="f70" fmla="*/ f48 1 226"/>
              <a:gd name="f71" fmla="*/ f49 1 776"/>
              <a:gd name="f72" fmla="*/ f50 1 226"/>
              <a:gd name="f73" fmla="*/ f51 1 776"/>
              <a:gd name="f74" fmla="*/ f52 1 226"/>
              <a:gd name="f75" fmla="*/ f53 1 776"/>
              <a:gd name="f76" fmla="*/ f54 1 226"/>
              <a:gd name="f77" fmla="*/ f55 1 776"/>
              <a:gd name="f78" fmla="*/ f56 1 226"/>
              <a:gd name="f79" fmla="*/ f57 1 226"/>
              <a:gd name="f80" fmla="*/ f58 1 776"/>
              <a:gd name="f81" fmla="*/ f59 1 226"/>
              <a:gd name="f82" fmla="*/ f60 1 776"/>
              <a:gd name="f83" fmla="*/ f61 1 226"/>
              <a:gd name="f84" fmla="*/ f62 1 776"/>
              <a:gd name="f85" fmla="*/ f63 1 226"/>
              <a:gd name="f86" fmla="*/ f64 1 776"/>
              <a:gd name="f87" fmla="*/ f65 1 226"/>
              <a:gd name="f88" fmla="*/ 0 1 f43"/>
              <a:gd name="f89" fmla="*/ f37 1 f43"/>
              <a:gd name="f90" fmla="*/ 0 1 f44"/>
              <a:gd name="f91" fmla="*/ f38 1 f44"/>
              <a:gd name="f92" fmla="*/ f67 1 f43"/>
              <a:gd name="f93" fmla="*/ f68 1 f44"/>
              <a:gd name="f94" fmla="*/ f69 1 f43"/>
              <a:gd name="f95" fmla="*/ f70 1 f44"/>
              <a:gd name="f96" fmla="*/ f71 1 f43"/>
              <a:gd name="f97" fmla="*/ f72 1 f44"/>
              <a:gd name="f98" fmla="*/ f73 1 f43"/>
              <a:gd name="f99" fmla="*/ f74 1 f44"/>
              <a:gd name="f100" fmla="*/ f75 1 f43"/>
              <a:gd name="f101" fmla="*/ f76 1 f44"/>
              <a:gd name="f102" fmla="*/ f77 1 f43"/>
              <a:gd name="f103" fmla="*/ f78 1 f44"/>
              <a:gd name="f104" fmla="*/ f79 1 f44"/>
              <a:gd name="f105" fmla="*/ f80 1 f43"/>
              <a:gd name="f106" fmla="*/ f81 1 f44"/>
              <a:gd name="f107" fmla="*/ f82 1 f43"/>
              <a:gd name="f108" fmla="*/ f83 1 f44"/>
              <a:gd name="f109" fmla="*/ f84 1 f43"/>
              <a:gd name="f110" fmla="*/ f85 1 f44"/>
              <a:gd name="f111" fmla="*/ f86 1 f43"/>
              <a:gd name="f112" fmla="*/ f87 1 f44"/>
              <a:gd name="f113" fmla="*/ f88 f34 1"/>
              <a:gd name="f114" fmla="*/ f89 f34 1"/>
              <a:gd name="f115" fmla="*/ f91 f35 1"/>
              <a:gd name="f116" fmla="*/ f90 f35 1"/>
              <a:gd name="f117" fmla="*/ f92 f34 1"/>
              <a:gd name="f118" fmla="*/ f93 f35 1"/>
              <a:gd name="f119" fmla="*/ f94 f34 1"/>
              <a:gd name="f120" fmla="*/ f95 f35 1"/>
              <a:gd name="f121" fmla="*/ f96 f34 1"/>
              <a:gd name="f122" fmla="*/ f97 f35 1"/>
              <a:gd name="f123" fmla="*/ f98 f34 1"/>
              <a:gd name="f124" fmla="*/ f99 f35 1"/>
              <a:gd name="f125" fmla="*/ f100 f34 1"/>
              <a:gd name="f126" fmla="*/ f101 f35 1"/>
              <a:gd name="f127" fmla="*/ f102 f34 1"/>
              <a:gd name="f128" fmla="*/ f103 f35 1"/>
              <a:gd name="f129" fmla="*/ f104 f35 1"/>
              <a:gd name="f130" fmla="*/ f105 f34 1"/>
              <a:gd name="f131" fmla="*/ f106 f35 1"/>
              <a:gd name="f132" fmla="*/ f107 f34 1"/>
              <a:gd name="f133" fmla="*/ f108 f35 1"/>
              <a:gd name="f134" fmla="*/ f109 f34 1"/>
              <a:gd name="f135" fmla="*/ f110 f35 1"/>
              <a:gd name="f136" fmla="*/ f111 f34 1"/>
              <a:gd name="f137" fmla="*/ f112 f35 1"/>
            </a:gdLst>
            <a:ahLst/>
            <a:cxnLst>
              <a:cxn ang="3cd4">
                <a:pos x="hc" y="t"/>
              </a:cxn>
              <a:cxn ang="0">
                <a:pos x="r" y="vc"/>
              </a:cxn>
              <a:cxn ang="cd4">
                <a:pos x="hc" y="b"/>
              </a:cxn>
              <a:cxn ang="cd2">
                <a:pos x="l" y="vc"/>
              </a:cxn>
              <a:cxn ang="f66">
                <a:pos x="f117" y="f118"/>
              </a:cxn>
              <a:cxn ang="f66">
                <a:pos x="f119" y="f120"/>
              </a:cxn>
              <a:cxn ang="f66">
                <a:pos x="f121" y="f122"/>
              </a:cxn>
              <a:cxn ang="f66">
                <a:pos x="f123" y="f124"/>
              </a:cxn>
              <a:cxn ang="f66">
                <a:pos x="f125" y="f126"/>
              </a:cxn>
              <a:cxn ang="f66">
                <a:pos x="f127" y="f128"/>
              </a:cxn>
              <a:cxn ang="f66">
                <a:pos x="f125" y="f129"/>
              </a:cxn>
              <a:cxn ang="f66">
                <a:pos x="f130" y="f131"/>
              </a:cxn>
              <a:cxn ang="f66">
                <a:pos x="f132" y="f133"/>
              </a:cxn>
              <a:cxn ang="f66">
                <a:pos x="f134" y="f135"/>
              </a:cxn>
              <a:cxn ang="f66">
                <a:pos x="f136" y="f137"/>
              </a:cxn>
              <a:cxn ang="f66">
                <a:pos x="f117" y="f118"/>
              </a:cxn>
            </a:cxnLst>
            <a:rect l="f113" t="f116" r="f114" b="f115"/>
            <a:pathLst>
              <a:path w="776" h="226">
                <a:moveTo>
                  <a:pt x="f5" y="f5"/>
                </a:moveTo>
                <a:cubicBezTo>
                  <a:pt x="f5" y="f5"/>
                  <a:pt x="f8" y="f9"/>
                  <a:pt x="f10" y="f11"/>
                </a:cubicBezTo>
                <a:cubicBezTo>
                  <a:pt x="f12" y="f13"/>
                  <a:pt x="f14" y="f15"/>
                  <a:pt x="f14" y="f15"/>
                </a:cubicBezTo>
                <a:cubicBezTo>
                  <a:pt x="f16" y="f17"/>
                  <a:pt x="f16" y="f17"/>
                  <a:pt x="f16" y="f17"/>
                </a:cubicBezTo>
                <a:cubicBezTo>
                  <a:pt x="f18" y="f19"/>
                  <a:pt x="f18" y="f19"/>
                  <a:pt x="f18" y="f19"/>
                </a:cubicBezTo>
                <a:cubicBezTo>
                  <a:pt x="f6" y="f20"/>
                  <a:pt x="f6" y="f20"/>
                  <a:pt x="f6" y="f20"/>
                </a:cubicBezTo>
                <a:cubicBezTo>
                  <a:pt x="f18" y="f7"/>
                  <a:pt x="f18" y="f7"/>
                  <a:pt x="f18" y="f7"/>
                </a:cubicBezTo>
                <a:cubicBezTo>
                  <a:pt x="f21" y="f22"/>
                  <a:pt x="f21" y="f22"/>
                  <a:pt x="f21" y="f22"/>
                </a:cubicBezTo>
                <a:cubicBezTo>
                  <a:pt x="f23" y="f24"/>
                  <a:pt x="f23" y="f24"/>
                  <a:pt x="f23" y="f24"/>
                </a:cubicBezTo>
                <a:cubicBezTo>
                  <a:pt x="f23" y="f24"/>
                  <a:pt x="f25" y="f26"/>
                  <a:pt x="f27" y="f28"/>
                </a:cubicBezTo>
                <a:cubicBezTo>
                  <a:pt x="f29" y="f30"/>
                  <a:pt x="f31" y="f32"/>
                  <a:pt x="f31" y="f32"/>
                </a:cubicBez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85670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nur Titel_2023">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DBEE8D22-CAD0-3BA7-2D48-4D454A1465F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5F51149A-FE0F-4D48-9CD0-2BAD1B52F803}" type="datetime1">
              <a:rPr lang="de-DE"/>
              <a:pPr lvl="0"/>
              <a:t>20.08.2025</a:t>
            </a:fld>
            <a:endParaRPr lang="de-DE"/>
          </a:p>
        </p:txBody>
      </p:sp>
      <p:sp>
        <p:nvSpPr>
          <p:cNvPr id="3" name="Fußzeilenplatzhalter 4">
            <a:extLst>
              <a:ext uri="{FF2B5EF4-FFF2-40B4-BE49-F238E27FC236}">
                <a16:creationId xmlns:a16="http://schemas.microsoft.com/office/drawing/2014/main" id="{CC43A61A-EDA8-21D4-553E-73703DB254F7}"/>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4" name="Foliennummernplatzhalter 5">
            <a:extLst>
              <a:ext uri="{FF2B5EF4-FFF2-40B4-BE49-F238E27FC236}">
                <a16:creationId xmlns:a16="http://schemas.microsoft.com/office/drawing/2014/main" id="{A9697282-7209-38AC-B56B-1D17482287E7}"/>
              </a:ext>
            </a:extLst>
          </p:cNvPr>
          <p:cNvSpPr txBox="1">
            <a:spLocks noGrp="1"/>
          </p:cNvSpPr>
          <p:nvPr>
            <p:ph type="sldNum" sz="quarter" idx="8"/>
          </p:nvPr>
        </p:nvSpPr>
        <p:spPr/>
        <p:txBody>
          <a:bodyPr/>
          <a:lstStyle>
            <a:lvl1pPr>
              <a:defRPr lang="de-DE"/>
            </a:lvl1pPr>
          </a:lstStyle>
          <a:p>
            <a:pPr lvl="0"/>
            <a:fld id="{AFA5F59E-187E-46FB-A5CA-B491F822CEAE}" type="slidenum">
              <a:t>‹#›</a:t>
            </a:fld>
            <a:endParaRPr lang="de-DE"/>
          </a:p>
        </p:txBody>
      </p:sp>
      <p:sp>
        <p:nvSpPr>
          <p:cNvPr id="5" name="Titelplatzhalter 1">
            <a:extLst>
              <a:ext uri="{FF2B5EF4-FFF2-40B4-BE49-F238E27FC236}">
                <a16:creationId xmlns:a16="http://schemas.microsoft.com/office/drawing/2014/main" id="{3C6626FA-0FE0-C5A7-C4A9-4E149DCE72C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6" name="Textplatzhalter 7">
            <a:extLst>
              <a:ext uri="{FF2B5EF4-FFF2-40B4-BE49-F238E27FC236}">
                <a16:creationId xmlns:a16="http://schemas.microsoft.com/office/drawing/2014/main" id="{4A347EE1-CAD6-D9D3-D9FF-28CC1B143F54}"/>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2818110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a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0D567271-326F-0B4C-F57C-B813EB900A57}"/>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27D63F85-976B-F8ED-A0F9-899110151A1F}"/>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BFA280D-F9C8-4A68-BC0F-6C23892CCF1E}" type="datetime1">
              <a:rPr lang="de-DE"/>
              <a:pPr lvl="0"/>
              <a:t>20.08.2025</a:t>
            </a:fld>
            <a:endParaRPr lang="de-DE"/>
          </a:p>
        </p:txBody>
      </p:sp>
      <p:sp>
        <p:nvSpPr>
          <p:cNvPr id="4" name="Fußzeilenplatzhalter 4">
            <a:extLst>
              <a:ext uri="{FF2B5EF4-FFF2-40B4-BE49-F238E27FC236}">
                <a16:creationId xmlns:a16="http://schemas.microsoft.com/office/drawing/2014/main" id="{A0245334-5D10-7168-2D00-F7EDF319B86A}"/>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8CE07F-0018-9ADD-D10B-953699DA57E3}"/>
              </a:ext>
            </a:extLst>
          </p:cNvPr>
          <p:cNvSpPr txBox="1">
            <a:spLocks noGrp="1"/>
          </p:cNvSpPr>
          <p:nvPr>
            <p:ph type="sldNum" sz="quarter" idx="8"/>
          </p:nvPr>
        </p:nvSpPr>
        <p:spPr/>
        <p:txBody>
          <a:bodyPr/>
          <a:lstStyle>
            <a:lvl1pPr>
              <a:defRPr lang="de-DE"/>
            </a:lvl1pPr>
          </a:lstStyle>
          <a:p>
            <a:pPr lvl="0"/>
            <a:fld id="{9133681C-18C4-49CB-BB8A-207E8EFD4CF4}" type="slidenum">
              <a:t>‹#›</a:t>
            </a:fld>
            <a:endParaRPr lang="de-DE"/>
          </a:p>
        </p:txBody>
      </p:sp>
      <p:sp>
        <p:nvSpPr>
          <p:cNvPr id="6" name="Titelplatzhalter 1">
            <a:extLst>
              <a:ext uri="{FF2B5EF4-FFF2-40B4-BE49-F238E27FC236}">
                <a16:creationId xmlns:a16="http://schemas.microsoft.com/office/drawing/2014/main" id="{6A360FB6-1B20-B64C-C6D3-F887CBD25EE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5FD8B49D-4350-60BC-1BC8-266D4C17601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
        <p:nvSpPr>
          <p:cNvPr id="8" name="Textplatzhalter 10">
            <a:extLst>
              <a:ext uri="{FF2B5EF4-FFF2-40B4-BE49-F238E27FC236}">
                <a16:creationId xmlns:a16="http://schemas.microsoft.com/office/drawing/2014/main" id="{BA065092-078B-2C0E-CD68-5E2BDA7B4810}"/>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Mastertextformat bearbeiten</a:t>
            </a:r>
          </a:p>
        </p:txBody>
      </p:sp>
    </p:spTree>
    <p:extLst>
      <p:ext uri="{BB962C8B-B14F-4D97-AF65-F5344CB8AC3E}">
        <p14:creationId xmlns:p14="http://schemas.microsoft.com/office/powerpoint/2010/main" val="186487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dex">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5C00E9F-A026-B39A-3CA3-B66A0AB79758}"/>
              </a:ext>
            </a:extLst>
          </p:cNvPr>
          <p:cNvSpPr txBox="1">
            <a:spLocks noGrp="1"/>
          </p:cNvSpPr>
          <p:nvPr>
            <p:ph type="title"/>
          </p:nvPr>
        </p:nvSpPr>
        <p:spPr>
          <a:xfrm>
            <a:off x="693819" y="413253"/>
            <a:ext cx="10515600" cy="1325559"/>
          </a:xfrm>
        </p:spPr>
        <p:txBody>
          <a:bodyPr/>
          <a:lstStyle>
            <a:lvl1pPr>
              <a:defRPr lang="en-US"/>
            </a:lvl1pPr>
          </a:lstStyle>
          <a:p>
            <a:pPr lvl="0"/>
            <a:r>
              <a:rPr lang="en-US"/>
              <a:t>Click to edit Index Title</a:t>
            </a:r>
            <a:endParaRPr lang="en-GB"/>
          </a:p>
        </p:txBody>
      </p:sp>
      <p:sp>
        <p:nvSpPr>
          <p:cNvPr id="3" name="Slide Number Placeholder 9">
            <a:extLst>
              <a:ext uri="{FF2B5EF4-FFF2-40B4-BE49-F238E27FC236}">
                <a16:creationId xmlns:a16="http://schemas.microsoft.com/office/drawing/2014/main" id="{033C8D09-1A15-6423-18CB-E19112F74097}"/>
              </a:ext>
            </a:extLst>
          </p:cNvPr>
          <p:cNvSpPr txBox="1">
            <a:spLocks noGrp="1"/>
          </p:cNvSpPr>
          <p:nvPr>
            <p:ph type="sldNum" sz="quarter" idx="8"/>
          </p:nvPr>
        </p:nvSpPr>
        <p:spPr/>
        <p:txBody>
          <a:bodyPr/>
          <a:lstStyle>
            <a:lvl1pPr>
              <a:defRPr/>
            </a:lvl1pPr>
          </a:lstStyle>
          <a:p>
            <a:pPr lvl="0"/>
            <a:fld id="{ADCCFF40-2A4E-4932-8CC5-BE2A39E9B69D}" type="slidenum">
              <a:t>‹#›</a:t>
            </a:fld>
            <a:endParaRPr lang="en-GB"/>
          </a:p>
        </p:txBody>
      </p:sp>
      <p:sp>
        <p:nvSpPr>
          <p:cNvPr id="4" name="Text Placeholder 3">
            <a:extLst>
              <a:ext uri="{FF2B5EF4-FFF2-40B4-BE49-F238E27FC236}">
                <a16:creationId xmlns:a16="http://schemas.microsoft.com/office/drawing/2014/main" id="{C028143B-8863-4320-F1B1-479AA1B00FD8}"/>
              </a:ext>
            </a:extLst>
          </p:cNvPr>
          <p:cNvSpPr txBox="1">
            <a:spLocks noGrp="1"/>
          </p:cNvSpPr>
          <p:nvPr>
            <p:ph type="body" idx="4294967295"/>
          </p:nvPr>
        </p:nvSpPr>
        <p:spPr>
          <a:xfrm>
            <a:off x="693736" y="1914525"/>
            <a:ext cx="10515600" cy="3971925"/>
          </a:xfrm>
        </p:spPr>
        <p:txBody>
          <a:bodyPr/>
          <a:lstStyle>
            <a:lvl1pPr>
              <a:buFont typeface="Calibri Light"/>
              <a:buAutoNum type="arabicPeriod"/>
              <a:defRPr lang="en-US"/>
            </a:lvl1pPr>
            <a:lvl2pPr>
              <a:buFont typeface="Calibri Light"/>
              <a:buAutoNum type="arabicPeriod"/>
              <a:defRPr lang="en-US"/>
            </a:lvl2pPr>
            <a:lvl3pPr>
              <a:buFont typeface="Calibri Light"/>
              <a:buAutoNum type="arabicPeriod"/>
              <a:defRPr lang="en-US"/>
            </a:lvl3pPr>
            <a:lvl4pPr>
              <a:buFont typeface="Calibri Light"/>
              <a:buAutoNum type="arabicPeriod"/>
              <a:defRPr lang="en-US"/>
            </a:lvl4pPr>
            <a:lvl5pPr>
              <a:buFont typeface="Calibri Light"/>
              <a:buAutoNum type="arabicPeriod"/>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13">
            <a:extLst>
              <a:ext uri="{FF2B5EF4-FFF2-40B4-BE49-F238E27FC236}">
                <a16:creationId xmlns:a16="http://schemas.microsoft.com/office/drawing/2014/main" id="{40007E82-2EE3-E9C9-4B8A-3C6F9A46FDEA}"/>
              </a:ext>
            </a:extLst>
          </p:cNvPr>
          <p:cNvCxnSpPr/>
          <p:nvPr/>
        </p:nvCxnSpPr>
        <p:spPr>
          <a:xfrm>
            <a:off x="0" y="0"/>
            <a:ext cx="255035" cy="6858000"/>
          </a:xfrm>
          <a:prstGeom prst="straightConnector1">
            <a:avLst/>
          </a:prstGeom>
          <a:noFill/>
          <a:ln w="19046" cap="flat">
            <a:solidFill>
              <a:srgbClr val="D3785D"/>
            </a:solidFill>
            <a:prstDash val="solid"/>
            <a:miter/>
          </a:ln>
        </p:spPr>
      </p:cxnSp>
      <p:cxnSp>
        <p:nvCxnSpPr>
          <p:cNvPr id="6" name="Straight Connector 14">
            <a:extLst>
              <a:ext uri="{FF2B5EF4-FFF2-40B4-BE49-F238E27FC236}">
                <a16:creationId xmlns:a16="http://schemas.microsoft.com/office/drawing/2014/main" id="{981BBE93-7F9A-4D40-91DE-7D6DEF90BAFE}"/>
              </a:ext>
            </a:extLst>
          </p:cNvPr>
          <p:cNvCxnSpPr/>
          <p:nvPr/>
        </p:nvCxnSpPr>
        <p:spPr>
          <a:xfrm flipH="1">
            <a:off x="-9921" y="-18699"/>
            <a:ext cx="385666" cy="7257702"/>
          </a:xfrm>
          <a:prstGeom prst="straightConnector1">
            <a:avLst/>
          </a:prstGeom>
          <a:noFill/>
          <a:ln w="19046" cap="flat">
            <a:solidFill>
              <a:srgbClr val="496D56"/>
            </a:solidFill>
            <a:prstDash val="solid"/>
            <a:miter/>
          </a:ln>
        </p:spPr>
      </p:cxnSp>
      <p:pic>
        <p:nvPicPr>
          <p:cNvPr id="7" name="Picture 17" descr="A black background with orange letters&#10;&#10;Description automatically generated">
            <a:extLst>
              <a:ext uri="{FF2B5EF4-FFF2-40B4-BE49-F238E27FC236}">
                <a16:creationId xmlns:a16="http://schemas.microsoft.com/office/drawing/2014/main" id="{E82771BE-C802-56E8-D49C-6CAD23B34E6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8" name="Flowchart: Manual Input 18">
            <a:extLst>
              <a:ext uri="{FF2B5EF4-FFF2-40B4-BE49-F238E27FC236}">
                <a16:creationId xmlns:a16="http://schemas.microsoft.com/office/drawing/2014/main" id="{259F566D-A7E4-A663-3622-3F115D0C79B1}"/>
              </a:ext>
            </a:extLst>
          </p:cNvPr>
          <p:cNvSpPr/>
          <p:nvPr/>
        </p:nvSpPr>
        <p:spPr>
          <a:xfrm rot="5400013">
            <a:off x="-3269241" y="2839756"/>
            <a:ext cx="6876699" cy="1197187"/>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9" name="Straight Connector 31">
            <a:extLst>
              <a:ext uri="{FF2B5EF4-FFF2-40B4-BE49-F238E27FC236}">
                <a16:creationId xmlns:a16="http://schemas.microsoft.com/office/drawing/2014/main" id="{4F42FF66-9093-2965-3972-5B47DEC8B4E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230436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Zwei Inhalte">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AA97B95-7829-BA7B-8BBE-F8DB39246784}"/>
              </a:ext>
            </a:extLst>
          </p:cNvPr>
          <p:cNvSpPr txBox="1">
            <a:spLocks noGrp="1"/>
          </p:cNvSpPr>
          <p:nvPr>
            <p:ph idx="4294967295"/>
          </p:nvPr>
        </p:nvSpPr>
        <p:spPr>
          <a:xfrm>
            <a:off x="623885"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3">
            <a:extLst>
              <a:ext uri="{FF2B5EF4-FFF2-40B4-BE49-F238E27FC236}">
                <a16:creationId xmlns:a16="http://schemas.microsoft.com/office/drawing/2014/main" id="{C0A9BAB3-3A85-55E0-0675-A2CCD863DDD2}"/>
              </a:ext>
            </a:extLst>
          </p:cNvPr>
          <p:cNvSpPr txBox="1">
            <a:spLocks noGrp="1"/>
          </p:cNvSpPr>
          <p:nvPr>
            <p:ph idx="4294967295"/>
          </p:nvPr>
        </p:nvSpPr>
        <p:spPr>
          <a:xfrm>
            <a:off x="5842677"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4">
            <a:extLst>
              <a:ext uri="{FF2B5EF4-FFF2-40B4-BE49-F238E27FC236}">
                <a16:creationId xmlns:a16="http://schemas.microsoft.com/office/drawing/2014/main" id="{92C15FDA-1AE7-EDA1-AFA5-9C5FAFEEDC77}"/>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DEA50243-E9EF-4262-B8B5-6C9965996356}" type="datetime1">
              <a:rPr lang="de-DE"/>
              <a:pPr lvl="0"/>
              <a:t>20.08.2025</a:t>
            </a:fld>
            <a:endParaRPr lang="de-DE"/>
          </a:p>
        </p:txBody>
      </p:sp>
      <p:sp>
        <p:nvSpPr>
          <p:cNvPr id="5" name="Fußzeilenplatzhalter 5">
            <a:extLst>
              <a:ext uri="{FF2B5EF4-FFF2-40B4-BE49-F238E27FC236}">
                <a16:creationId xmlns:a16="http://schemas.microsoft.com/office/drawing/2014/main" id="{B5E63DCB-6057-95AA-5EEC-6AF35354AD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6" name="Foliennummernplatzhalter 6">
            <a:extLst>
              <a:ext uri="{FF2B5EF4-FFF2-40B4-BE49-F238E27FC236}">
                <a16:creationId xmlns:a16="http://schemas.microsoft.com/office/drawing/2014/main" id="{5CF196B9-2807-6D02-9D08-17640C80DF5A}"/>
              </a:ext>
            </a:extLst>
          </p:cNvPr>
          <p:cNvSpPr txBox="1">
            <a:spLocks noGrp="1"/>
          </p:cNvSpPr>
          <p:nvPr>
            <p:ph type="sldNum" sz="quarter" idx="8"/>
          </p:nvPr>
        </p:nvSpPr>
        <p:spPr>
          <a:xfrm>
            <a:off x="11283997" y="6356351"/>
            <a:ext cx="514350" cy="359999"/>
          </a:xfrm>
        </p:spPr>
        <p:txBody>
          <a:bodyPr/>
          <a:lstStyle>
            <a:lvl1pPr>
              <a:defRPr lang="de-DE"/>
            </a:lvl1pPr>
          </a:lstStyle>
          <a:p>
            <a:pPr lvl="0"/>
            <a:fld id="{A84CE41B-F322-4403-BE1D-D7B1C0E9F1CF}" type="slidenum">
              <a:t>‹#›</a:t>
            </a:fld>
            <a:endParaRPr lang="de-DE"/>
          </a:p>
        </p:txBody>
      </p:sp>
      <p:sp>
        <p:nvSpPr>
          <p:cNvPr id="7" name="Titelplatzhalter 1">
            <a:extLst>
              <a:ext uri="{FF2B5EF4-FFF2-40B4-BE49-F238E27FC236}">
                <a16:creationId xmlns:a16="http://schemas.microsoft.com/office/drawing/2014/main" id="{62E6680B-E075-79DF-4B9E-D6A1FAB73DBE}"/>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Mastertitelformat bearbeiten</a:t>
            </a:r>
          </a:p>
        </p:txBody>
      </p:sp>
      <p:sp>
        <p:nvSpPr>
          <p:cNvPr id="8" name="Textplatzhalter 7">
            <a:extLst>
              <a:ext uri="{FF2B5EF4-FFF2-40B4-BE49-F238E27FC236}">
                <a16:creationId xmlns:a16="http://schemas.microsoft.com/office/drawing/2014/main" id="{6339C1D1-ED27-52E7-EE13-40C7AFB1BCC2}"/>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Mastertextformat bearbeiten</a:t>
            </a:r>
          </a:p>
        </p:txBody>
      </p:sp>
    </p:spTree>
    <p:extLst>
      <p:ext uri="{BB962C8B-B14F-4D97-AF65-F5344CB8AC3E}">
        <p14:creationId xmlns:p14="http://schemas.microsoft.com/office/powerpoint/2010/main" val="48174336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A2E20-FBCD-2822-1028-83419E2C8B70}"/>
              </a:ext>
            </a:extLst>
          </p:cNvPr>
          <p:cNvSpPr txBox="1">
            <a:spLocks noGrp="1"/>
          </p:cNvSpPr>
          <p:nvPr>
            <p:ph type="title"/>
          </p:nvPr>
        </p:nvSpPr>
        <p:spPr/>
        <p:txBody>
          <a:bodyPr>
            <a:noAutofit/>
          </a:bodyPr>
          <a:lstStyle>
            <a:lvl1pPr>
              <a:defRPr lang="de-DE" sz="3600"/>
            </a:lvl1pPr>
          </a:lstStyle>
          <a:p>
            <a:pPr lvl="0"/>
            <a:r>
              <a:rPr lang="de-DE"/>
              <a:t>Titelmasterformat durch Klicken bearbeiten</a:t>
            </a:r>
          </a:p>
        </p:txBody>
      </p:sp>
      <p:sp>
        <p:nvSpPr>
          <p:cNvPr id="3" name="Datumsplatzhalter 2">
            <a:extLst>
              <a:ext uri="{FF2B5EF4-FFF2-40B4-BE49-F238E27FC236}">
                <a16:creationId xmlns:a16="http://schemas.microsoft.com/office/drawing/2014/main" id="{4CA6823E-844B-3DC6-E1F2-EEDD681E1B80}"/>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7A402716-C805-4344-BC9E-853DC4B6ECE8}" type="datetime1">
              <a:rPr lang="de-DE"/>
              <a:pPr lvl="0"/>
              <a:t>20.08.2025</a:t>
            </a:fld>
            <a:endParaRPr lang="de-DE"/>
          </a:p>
        </p:txBody>
      </p:sp>
      <p:sp>
        <p:nvSpPr>
          <p:cNvPr id="4" name="Fußzeilenplatzhalter 3">
            <a:extLst>
              <a:ext uri="{FF2B5EF4-FFF2-40B4-BE49-F238E27FC236}">
                <a16:creationId xmlns:a16="http://schemas.microsoft.com/office/drawing/2014/main" id="{A445DF9B-3276-EDC7-A3F9-948E3419E721}"/>
              </a:ext>
            </a:extLst>
          </p:cNvPr>
          <p:cNvSpPr txBox="1">
            <a:spLocks noGrp="1"/>
          </p:cNvSpPr>
          <p:nvPr>
            <p:ph type="ftr" sz="quarter" idx="9"/>
          </p:nvPr>
        </p:nvSpPr>
        <p:spPr>
          <a:xfrm>
            <a:off x="1721165" y="6356351"/>
            <a:ext cx="8092531" cy="35999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endParaRPr lang="de-DE"/>
          </a:p>
        </p:txBody>
      </p:sp>
      <p:sp>
        <p:nvSpPr>
          <p:cNvPr id="5" name="Foliennummernplatzhalter 4">
            <a:extLst>
              <a:ext uri="{FF2B5EF4-FFF2-40B4-BE49-F238E27FC236}">
                <a16:creationId xmlns:a16="http://schemas.microsoft.com/office/drawing/2014/main" id="{E8F7D4D5-5FF4-22B9-C5EA-4452150C428F}"/>
              </a:ext>
            </a:extLst>
          </p:cNvPr>
          <p:cNvSpPr txBox="1">
            <a:spLocks noGrp="1"/>
          </p:cNvSpPr>
          <p:nvPr>
            <p:ph type="sldNum" sz="quarter" idx="8"/>
          </p:nvPr>
        </p:nvSpPr>
        <p:spPr/>
        <p:txBody>
          <a:bodyPr/>
          <a:lstStyle>
            <a:lvl1pPr>
              <a:defRPr lang="de-DE"/>
            </a:lvl1pPr>
          </a:lstStyle>
          <a:p>
            <a:pPr lvl="0"/>
            <a:fld id="{BCE75032-D8B9-4275-87A0-05FD45C98583}" type="slidenum">
              <a:t>‹#›</a:t>
            </a:fld>
            <a:endParaRPr lang="de-DE"/>
          </a:p>
        </p:txBody>
      </p:sp>
      <p:sp>
        <p:nvSpPr>
          <p:cNvPr id="6" name="Textplatzhalter 7">
            <a:extLst>
              <a:ext uri="{FF2B5EF4-FFF2-40B4-BE49-F238E27FC236}">
                <a16:creationId xmlns:a16="http://schemas.microsoft.com/office/drawing/2014/main" id="{4658ECEA-E4EE-B094-F84A-792B92835043}"/>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Textmasterformat bearbeiten</a:t>
            </a:r>
          </a:p>
        </p:txBody>
      </p:sp>
    </p:spTree>
    <p:extLst>
      <p:ext uri="{BB962C8B-B14F-4D97-AF65-F5344CB8AC3E}">
        <p14:creationId xmlns:p14="http://schemas.microsoft.com/office/powerpoint/2010/main" val="96910124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BA286-9D2D-959B-E257-3A52C1636048}"/>
              </a:ext>
            </a:extLst>
          </p:cNvPr>
          <p:cNvSpPr txBox="1">
            <a:spLocks noGrp="1"/>
          </p:cNvSpPr>
          <p:nvPr>
            <p:ph type="title"/>
          </p:nvPr>
        </p:nvSpPr>
        <p:spPr>
          <a:xfrm>
            <a:off x="3363903" y="3397005"/>
            <a:ext cx="5251454" cy="1192459"/>
          </a:xfrm>
        </p:spPr>
        <p:txBody>
          <a:bodyPr>
            <a:noAutofit/>
          </a:bodyPr>
          <a:lstStyle>
            <a:lvl1pPr>
              <a:defRPr/>
            </a:lvl1pPr>
          </a:lstStyle>
          <a:p>
            <a:pPr lvl="0"/>
            <a:r>
              <a:rPr lang="es-ES"/>
              <a:t>Título de sección </a:t>
            </a:r>
            <a:endParaRPr lang="en-GB"/>
          </a:p>
        </p:txBody>
      </p:sp>
      <p:sp>
        <p:nvSpPr>
          <p:cNvPr id="3" name="Marcador de texto 2">
            <a:extLst>
              <a:ext uri="{FF2B5EF4-FFF2-40B4-BE49-F238E27FC236}">
                <a16:creationId xmlns:a16="http://schemas.microsoft.com/office/drawing/2014/main" id="{E5FC7C26-CA70-E151-2F07-A5C2B7436058}"/>
              </a:ext>
            </a:extLst>
          </p:cNvPr>
          <p:cNvSpPr txBox="1">
            <a:spLocks noGrp="1"/>
          </p:cNvSpPr>
          <p:nvPr>
            <p:ph type="body" idx="4294967295"/>
          </p:nvPr>
        </p:nvSpPr>
        <p:spPr>
          <a:xfrm>
            <a:off x="3357557" y="4606930"/>
            <a:ext cx="5251454" cy="1112678"/>
          </a:xfrm>
        </p:spPr>
        <p:txBody>
          <a:bodyPr anchor="ctr"/>
          <a:lstStyle>
            <a:lvl1pPr marL="0" indent="0">
              <a:buNone/>
              <a:defRPr sz="1800"/>
            </a:lvl1pPr>
          </a:lstStyle>
          <a:p>
            <a:pPr lvl="0"/>
            <a:r>
              <a:rPr lang="es-ES"/>
              <a:t>Haga clic para modificar los estilos de texto del patrón</a:t>
            </a:r>
          </a:p>
        </p:txBody>
      </p:sp>
      <p:pic>
        <p:nvPicPr>
          <p:cNvPr id="4" name="Picture 14" descr="A circular logo with different colored circles&#10;&#10;Description automatically generated with medium confidence">
            <a:extLst>
              <a:ext uri="{FF2B5EF4-FFF2-40B4-BE49-F238E27FC236}">
                <a16:creationId xmlns:a16="http://schemas.microsoft.com/office/drawing/2014/main" id="{5FA9BE32-1676-2A56-CEC2-F0DF257A805D}"/>
              </a:ext>
            </a:extLst>
          </p:cNvPr>
          <p:cNvPicPr>
            <a:picLocks noChangeAspect="1"/>
          </p:cNvPicPr>
          <p:nvPr/>
        </p:nvPicPr>
        <p:blipFill>
          <a:blip r:embed="rId2"/>
          <a:stretch>
            <a:fillRect/>
          </a:stretch>
        </p:blipFill>
        <p:spPr>
          <a:xfrm>
            <a:off x="511167" y="3133292"/>
            <a:ext cx="2852735" cy="2852735"/>
          </a:xfrm>
          <a:prstGeom prst="rect">
            <a:avLst/>
          </a:prstGeom>
          <a:noFill/>
          <a:ln cap="flat">
            <a:noFill/>
          </a:ln>
        </p:spPr>
      </p:pic>
      <p:sp>
        <p:nvSpPr>
          <p:cNvPr id="5" name="Picture Placeholder 18">
            <a:extLst>
              <a:ext uri="{FF2B5EF4-FFF2-40B4-BE49-F238E27FC236}">
                <a16:creationId xmlns:a16="http://schemas.microsoft.com/office/drawing/2014/main" id="{C120E2F4-66B8-A997-167F-A6167B859A17}"/>
              </a:ext>
            </a:extLst>
          </p:cNvPr>
          <p:cNvSpPr txBox="1">
            <a:spLocks noGrp="1"/>
          </p:cNvSpPr>
          <p:nvPr>
            <p:ph type="pic" idx="4294967295"/>
          </p:nvPr>
        </p:nvSpPr>
        <p:spPr>
          <a:xfrm>
            <a:off x="8880113" y="0"/>
            <a:ext cx="3311883" cy="6107113"/>
          </a:xfrm>
        </p:spPr>
        <p:txBody>
          <a:bodyPr/>
          <a:lstStyle>
            <a:lvl1pPr>
              <a:defRPr lang="en-US"/>
            </a:lvl1pPr>
          </a:lstStyle>
          <a:p>
            <a:pPr lvl="0"/>
            <a:endParaRPr lang="en-US"/>
          </a:p>
        </p:txBody>
      </p:sp>
      <p:sp>
        <p:nvSpPr>
          <p:cNvPr id="6" name="Slide Number Placeholder 9">
            <a:extLst>
              <a:ext uri="{FF2B5EF4-FFF2-40B4-BE49-F238E27FC236}">
                <a16:creationId xmlns:a16="http://schemas.microsoft.com/office/drawing/2014/main" id="{72040C63-9358-9B43-5017-44BF9FE07EA9}"/>
              </a:ext>
            </a:extLst>
          </p:cNvPr>
          <p:cNvSpPr txBox="1">
            <a:spLocks noGrp="1"/>
          </p:cNvSpPr>
          <p:nvPr>
            <p:ph type="sldNum" sz="quarter" idx="8"/>
          </p:nvPr>
        </p:nvSpPr>
        <p:spPr/>
        <p:txBody>
          <a:bodyPr/>
          <a:lstStyle>
            <a:lvl1pPr>
              <a:defRPr/>
            </a:lvl1pPr>
          </a:lstStyle>
          <a:p>
            <a:pPr lvl="0"/>
            <a:fld id="{253C1874-E2E7-416E-B61B-A9C053DF37C9}" type="slidenum">
              <a:t>‹#›</a:t>
            </a:fld>
            <a:endParaRPr lang="en-GB"/>
          </a:p>
        </p:txBody>
      </p:sp>
      <p:pic>
        <p:nvPicPr>
          <p:cNvPr id="7" name="Picture 21" descr="A black background with orange letters&#10;&#10;Description automatically generated">
            <a:extLst>
              <a:ext uri="{FF2B5EF4-FFF2-40B4-BE49-F238E27FC236}">
                <a16:creationId xmlns:a16="http://schemas.microsoft.com/office/drawing/2014/main" id="{1E975373-EF8E-E236-6A77-934668F32DAE}"/>
              </a:ext>
            </a:extLst>
          </p:cNvPr>
          <p:cNvPicPr>
            <a:picLocks noChangeAspect="1"/>
          </p:cNvPicPr>
          <p:nvPr/>
        </p:nvPicPr>
        <p:blipFill>
          <a:blip r:embed="rId3"/>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B41F7720-6BB8-D885-DACF-C67B60C087A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445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5C2E3-8F74-F306-8FFC-F410F1E02985}"/>
              </a:ext>
            </a:extLst>
          </p:cNvPr>
          <p:cNvSpPr txBox="1">
            <a:spLocks noGrp="1"/>
          </p:cNvSpPr>
          <p:nvPr>
            <p:ph type="title"/>
          </p:nvPr>
        </p:nvSpPr>
        <p:spPr>
          <a:xfrm>
            <a:off x="838203" y="329028"/>
            <a:ext cx="10515600" cy="823910"/>
          </a:xfrm>
        </p:spPr>
        <p:txBody>
          <a:bodyPr anchor="t"/>
          <a:lstStyle>
            <a:lvl1pPr>
              <a:defRPr/>
            </a:lvl1pPr>
          </a:lstStyle>
          <a:p>
            <a:pPr lvl="0"/>
            <a:r>
              <a:rPr lang="es-ES"/>
              <a:t>Haga clic para modificar el estilo de</a:t>
            </a:r>
            <a:endParaRPr lang="en-GB"/>
          </a:p>
        </p:txBody>
      </p:sp>
      <p:sp>
        <p:nvSpPr>
          <p:cNvPr id="3" name="Marcador de contenido 2">
            <a:extLst>
              <a:ext uri="{FF2B5EF4-FFF2-40B4-BE49-F238E27FC236}">
                <a16:creationId xmlns:a16="http://schemas.microsoft.com/office/drawing/2014/main" id="{29F07336-0147-0849-CD46-C0BF53801AE8}"/>
              </a:ext>
            </a:extLst>
          </p:cNvPr>
          <p:cNvSpPr txBox="1">
            <a:spLocks noGrp="1"/>
          </p:cNvSpPr>
          <p:nvPr>
            <p:ph idx="4294967295"/>
          </p:nvPr>
        </p:nvSpPr>
        <p:spPr>
          <a:xfrm>
            <a:off x="838203" y="1789526"/>
            <a:ext cx="10515600"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24" descr="A black background with orange letters&#10;&#10;Description automatically generated">
            <a:extLst>
              <a:ext uri="{FF2B5EF4-FFF2-40B4-BE49-F238E27FC236}">
                <a16:creationId xmlns:a16="http://schemas.microsoft.com/office/drawing/2014/main" id="{D9D06ED1-659D-B6F8-2634-3099386F087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Marcador de texto 2">
            <a:extLst>
              <a:ext uri="{FF2B5EF4-FFF2-40B4-BE49-F238E27FC236}">
                <a16:creationId xmlns:a16="http://schemas.microsoft.com/office/drawing/2014/main" id="{406401E6-0355-9F10-B659-C565E6731B21}"/>
              </a:ext>
            </a:extLst>
          </p:cNvPr>
          <p:cNvSpPr txBox="1">
            <a:spLocks noGrp="1"/>
          </p:cNvSpPr>
          <p:nvPr>
            <p:ph type="body" idx="4294967295"/>
          </p:nvPr>
        </p:nvSpPr>
        <p:spPr>
          <a:xfrm>
            <a:off x="838203" y="1063858"/>
            <a:ext cx="8951838" cy="411955"/>
          </a:xfrm>
        </p:spPr>
        <p:txBody>
          <a:bodyPr/>
          <a:lstStyle>
            <a:lvl1pPr marL="0" indent="0">
              <a:buNone/>
              <a:defRPr sz="2400" b="1">
                <a:solidFill>
                  <a:srgbClr val="85B096"/>
                </a:solidFill>
              </a:defRPr>
            </a:lvl1pPr>
          </a:lstStyle>
          <a:p>
            <a:pPr lvl="0"/>
            <a:r>
              <a:rPr lang="es-ES"/>
              <a:t>Haga clic para modificar los estilos de texto del patrón</a:t>
            </a:r>
          </a:p>
        </p:txBody>
      </p:sp>
      <p:sp>
        <p:nvSpPr>
          <p:cNvPr id="6" name="Foliennummernplatzhalter 4">
            <a:extLst>
              <a:ext uri="{FF2B5EF4-FFF2-40B4-BE49-F238E27FC236}">
                <a16:creationId xmlns:a16="http://schemas.microsoft.com/office/drawing/2014/main" id="{D107AC74-19A0-E4D5-733B-283280D8E3A6}"/>
              </a:ext>
            </a:extLst>
          </p:cNvPr>
          <p:cNvSpPr txBox="1">
            <a:spLocks noGrp="1"/>
          </p:cNvSpPr>
          <p:nvPr>
            <p:ph type="sldNum" sz="quarter" idx="8"/>
          </p:nvPr>
        </p:nvSpPr>
        <p:spPr/>
        <p:txBody>
          <a:bodyPr/>
          <a:lstStyle>
            <a:lvl1pPr>
              <a:defRPr/>
            </a:lvl1pPr>
          </a:lstStyle>
          <a:p>
            <a:pPr lvl="0"/>
            <a:fld id="{D0A5291F-A0BF-4D9A-9991-5DD2545801DE}" type="slidenum">
              <a:t>‹#›</a:t>
            </a:fld>
            <a:endParaRPr lang="en-GB"/>
          </a:p>
        </p:txBody>
      </p:sp>
      <p:cxnSp>
        <p:nvCxnSpPr>
          <p:cNvPr id="7" name="Straight Connector 31">
            <a:extLst>
              <a:ext uri="{FF2B5EF4-FFF2-40B4-BE49-F238E27FC236}">
                <a16:creationId xmlns:a16="http://schemas.microsoft.com/office/drawing/2014/main" id="{B363B2B7-9E0B-B75D-7AFB-9B86CC8232D9}"/>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2880818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E773-3EA8-E312-30A9-27BAA20B6FBC}"/>
              </a:ext>
            </a:extLst>
          </p:cNvPr>
          <p:cNvSpPr txBox="1">
            <a:spLocks noGrp="1"/>
          </p:cNvSpPr>
          <p:nvPr>
            <p:ph type="title"/>
          </p:nvPr>
        </p:nvSpPr>
        <p:spPr>
          <a:xfrm>
            <a:off x="838203" y="329028"/>
            <a:ext cx="10515600" cy="1325559"/>
          </a:xfrm>
        </p:spPr>
        <p:txBody>
          <a:bodyPr anchor="t"/>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7266120-E18C-FC44-8BA9-9B38AD6D5C66}"/>
              </a:ext>
            </a:extLst>
          </p:cNvPr>
          <p:cNvSpPr txBox="1">
            <a:spLocks noGrp="1"/>
          </p:cNvSpPr>
          <p:nvPr>
            <p:ph idx="1"/>
          </p:nvPr>
        </p:nvSpPr>
        <p:spPr>
          <a:xfrm>
            <a:off x="838203"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073872B7-EF7B-5310-8CFF-99CBF7E92503}"/>
              </a:ext>
            </a:extLst>
          </p:cNvPr>
          <p:cNvSpPr txBox="1">
            <a:spLocks noGrp="1"/>
          </p:cNvSpPr>
          <p:nvPr>
            <p:ph idx="2"/>
          </p:nvPr>
        </p:nvSpPr>
        <p:spPr>
          <a:xfrm>
            <a:off x="6172200"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Slide Number Placeholder 9">
            <a:extLst>
              <a:ext uri="{FF2B5EF4-FFF2-40B4-BE49-F238E27FC236}">
                <a16:creationId xmlns:a16="http://schemas.microsoft.com/office/drawing/2014/main" id="{4E3079F0-5FD0-78CA-7D1D-57EA4888C500}"/>
              </a:ext>
            </a:extLst>
          </p:cNvPr>
          <p:cNvSpPr txBox="1">
            <a:spLocks noGrp="1"/>
          </p:cNvSpPr>
          <p:nvPr>
            <p:ph type="sldNum" sz="quarter" idx="8"/>
          </p:nvPr>
        </p:nvSpPr>
        <p:spPr/>
        <p:txBody>
          <a:bodyPr/>
          <a:lstStyle>
            <a:lvl1pPr>
              <a:defRPr/>
            </a:lvl1pPr>
          </a:lstStyle>
          <a:p>
            <a:pPr lvl="0"/>
            <a:fld id="{D728FC17-FB37-4640-92D4-864E79CFDC50}" type="slidenum">
              <a:t>‹#›</a:t>
            </a:fld>
            <a:endParaRPr lang="en-GB"/>
          </a:p>
        </p:txBody>
      </p:sp>
      <p:pic>
        <p:nvPicPr>
          <p:cNvPr id="6" name="Picture 24" descr="A black background with orange letters&#10;&#10;Description automatically generated">
            <a:extLst>
              <a:ext uri="{FF2B5EF4-FFF2-40B4-BE49-F238E27FC236}">
                <a16:creationId xmlns:a16="http://schemas.microsoft.com/office/drawing/2014/main" id="{21A47DCF-A902-9D7A-3D05-211A9F173AD3}"/>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ABB75C8D-595E-1AA5-077E-46057B464D44}"/>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77860085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3DD59-5E22-3D9C-2F95-5795BC6AE097}"/>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645B341-B876-EE55-F62E-8105B79FCA30}"/>
              </a:ext>
            </a:extLst>
          </p:cNvPr>
          <p:cNvSpPr txBox="1">
            <a:spLocks noGrp="1"/>
          </p:cNvSpPr>
          <p:nvPr>
            <p:ph type="body" idx="1"/>
          </p:nvPr>
        </p:nvSpPr>
        <p:spPr>
          <a:xfrm>
            <a:off x="838203" y="1681160"/>
            <a:ext cx="5157782"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E5CE2C-78C2-3A23-7B06-24F5FE702D34}"/>
              </a:ext>
            </a:extLst>
          </p:cNvPr>
          <p:cNvSpPr txBox="1">
            <a:spLocks noGrp="1"/>
          </p:cNvSpPr>
          <p:nvPr>
            <p:ph idx="2"/>
          </p:nvPr>
        </p:nvSpPr>
        <p:spPr>
          <a:xfrm>
            <a:off x="838203" y="2505071"/>
            <a:ext cx="5157782"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156FD223-3ADD-FFE3-742A-44E4AA128465}"/>
              </a:ext>
            </a:extLst>
          </p:cNvPr>
          <p:cNvSpPr txBox="1">
            <a:spLocks noGrp="1"/>
          </p:cNvSpPr>
          <p:nvPr>
            <p:ph type="body" idx="3"/>
          </p:nvPr>
        </p:nvSpPr>
        <p:spPr>
          <a:xfrm>
            <a:off x="6170608" y="1681160"/>
            <a:ext cx="5183184"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9A0365A-CCA0-FA84-F786-2F453F553A56}"/>
              </a:ext>
            </a:extLst>
          </p:cNvPr>
          <p:cNvSpPr txBox="1">
            <a:spLocks noGrp="1"/>
          </p:cNvSpPr>
          <p:nvPr>
            <p:ph idx="4"/>
          </p:nvPr>
        </p:nvSpPr>
        <p:spPr>
          <a:xfrm>
            <a:off x="6172200" y="2505071"/>
            <a:ext cx="5183184"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Slide Number Placeholder 9">
            <a:extLst>
              <a:ext uri="{FF2B5EF4-FFF2-40B4-BE49-F238E27FC236}">
                <a16:creationId xmlns:a16="http://schemas.microsoft.com/office/drawing/2014/main" id="{FA713D13-42C9-8206-674B-7579B8F805E6}"/>
              </a:ext>
            </a:extLst>
          </p:cNvPr>
          <p:cNvSpPr txBox="1">
            <a:spLocks noGrp="1"/>
          </p:cNvSpPr>
          <p:nvPr>
            <p:ph type="sldNum" sz="quarter" idx="8"/>
          </p:nvPr>
        </p:nvSpPr>
        <p:spPr/>
        <p:txBody>
          <a:bodyPr/>
          <a:lstStyle>
            <a:lvl1pPr>
              <a:defRPr/>
            </a:lvl1pPr>
          </a:lstStyle>
          <a:p>
            <a:pPr lvl="0"/>
            <a:fld id="{C4940466-F56F-4B14-BAFE-E70A57C07BE7}" type="slidenum">
              <a:t>‹#›</a:t>
            </a:fld>
            <a:endParaRPr lang="en-GB"/>
          </a:p>
        </p:txBody>
      </p:sp>
      <p:pic>
        <p:nvPicPr>
          <p:cNvPr id="8" name="Picture 22" descr="A black background with orange letters&#10;&#10;Description automatically generated">
            <a:extLst>
              <a:ext uri="{FF2B5EF4-FFF2-40B4-BE49-F238E27FC236}">
                <a16:creationId xmlns:a16="http://schemas.microsoft.com/office/drawing/2014/main" id="{3F98EC05-69A6-BF9C-14EC-A1BDA0375475}"/>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9" name="Straight Connector 31">
            <a:extLst>
              <a:ext uri="{FF2B5EF4-FFF2-40B4-BE49-F238E27FC236}">
                <a16:creationId xmlns:a16="http://schemas.microsoft.com/office/drawing/2014/main" id="{FA44941B-71CC-95FC-3FFE-ABCEC9629DC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08813389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89267-A772-C54C-ADEF-34DE2EABF1A0}"/>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DD7FA39E-9864-D5AA-2A0A-7B74E5E9083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17" descr="A black background with orange letters&#10;&#10;Description automatically generated">
            <a:extLst>
              <a:ext uri="{FF2B5EF4-FFF2-40B4-BE49-F238E27FC236}">
                <a16:creationId xmlns:a16="http://schemas.microsoft.com/office/drawing/2014/main" id="{BE03EEBD-4D17-60E5-2986-0F0E77BE17FC}"/>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Slide Number Placeholder 9">
            <a:extLst>
              <a:ext uri="{FF2B5EF4-FFF2-40B4-BE49-F238E27FC236}">
                <a16:creationId xmlns:a16="http://schemas.microsoft.com/office/drawing/2014/main" id="{5DB4F5C4-6151-27D2-83C5-5DA2ADDF4315}"/>
              </a:ext>
            </a:extLst>
          </p:cNvPr>
          <p:cNvSpPr txBox="1">
            <a:spLocks noGrp="1"/>
          </p:cNvSpPr>
          <p:nvPr>
            <p:ph type="sldNum" sz="quarter" idx="8"/>
          </p:nvPr>
        </p:nvSpPr>
        <p:spPr/>
        <p:txBody>
          <a:bodyPr/>
          <a:lstStyle>
            <a:lvl1pPr>
              <a:defRPr/>
            </a:lvl1pPr>
          </a:lstStyle>
          <a:p>
            <a:pPr lvl="0"/>
            <a:fld id="{BFCE9526-D084-4C3E-AFC7-F574BBB8EF3F}" type="slidenum">
              <a:t>‹#›</a:t>
            </a:fld>
            <a:endParaRPr lang="en-GB"/>
          </a:p>
        </p:txBody>
      </p:sp>
      <p:cxnSp>
        <p:nvCxnSpPr>
          <p:cNvPr id="6" name="Straight Connector 31">
            <a:extLst>
              <a:ext uri="{FF2B5EF4-FFF2-40B4-BE49-F238E27FC236}">
                <a16:creationId xmlns:a16="http://schemas.microsoft.com/office/drawing/2014/main" id="{6DF66ADF-5B9D-2EB8-E9A4-CD0ED0A8160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68946119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4D5A4-1E6C-34E8-F83C-A77018FCB3D9}"/>
              </a:ext>
            </a:extLst>
          </p:cNvPr>
          <p:cNvSpPr txBox="1">
            <a:spLocks noGrp="1"/>
          </p:cNvSpPr>
          <p:nvPr>
            <p:ph type="title"/>
          </p:nvPr>
        </p:nvSpPr>
        <p:spPr>
          <a:xfrm>
            <a:off x="839784" y="1237512"/>
            <a:ext cx="3932240" cy="1600200"/>
          </a:xfrm>
        </p:spPr>
        <p:txBody>
          <a:bodyPr anchor="b">
            <a:noAutofit/>
          </a:bodyPr>
          <a:lstStyle>
            <a:lvl1pPr>
              <a:defRPr sz="3200"/>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65EB7099-43AE-36A7-1644-1E27989E5891}"/>
              </a:ext>
            </a:extLst>
          </p:cNvPr>
          <p:cNvSpPr txBox="1">
            <a:spLocks noGrp="1"/>
          </p:cNvSpPr>
          <p:nvPr>
            <p:ph idx="1"/>
          </p:nvPr>
        </p:nvSpPr>
        <p:spPr>
          <a:xfrm>
            <a:off x="5180011" y="1001944"/>
            <a:ext cx="6172200" cy="487362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6C2986A6-66AE-9098-17C7-7366315CC510}"/>
              </a:ext>
            </a:extLst>
          </p:cNvPr>
          <p:cNvSpPr txBox="1">
            <a:spLocks noGrp="1"/>
          </p:cNvSpPr>
          <p:nvPr>
            <p:ph type="body" idx="2"/>
          </p:nvPr>
        </p:nvSpPr>
        <p:spPr>
          <a:xfrm>
            <a:off x="839784" y="2954216"/>
            <a:ext cx="3932240" cy="2914768"/>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417613-F6D0-6089-3F13-7366212BD602}"/>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9">
            <a:extLst>
              <a:ext uri="{FF2B5EF4-FFF2-40B4-BE49-F238E27FC236}">
                <a16:creationId xmlns:a16="http://schemas.microsoft.com/office/drawing/2014/main" id="{085CF0CE-9512-49D2-5256-C2CB7754B58E}"/>
              </a:ext>
            </a:extLst>
          </p:cNvPr>
          <p:cNvSpPr txBox="1">
            <a:spLocks noGrp="1"/>
          </p:cNvSpPr>
          <p:nvPr>
            <p:ph type="sldNum" sz="quarter" idx="8"/>
          </p:nvPr>
        </p:nvSpPr>
        <p:spPr/>
        <p:txBody>
          <a:bodyPr/>
          <a:lstStyle>
            <a:lvl1pPr>
              <a:defRPr/>
            </a:lvl1pPr>
          </a:lstStyle>
          <a:p>
            <a:pPr lvl="0"/>
            <a:fld id="{721DAEEF-B70D-4411-98A9-6C238BF5088E}" type="slidenum">
              <a:t>‹#›</a:t>
            </a:fld>
            <a:endParaRPr lang="en-GB"/>
          </a:p>
        </p:txBody>
      </p:sp>
      <p:pic>
        <p:nvPicPr>
          <p:cNvPr id="7" name="Picture 9" descr="A black background with orange letters&#10;&#10;Description automatically generated">
            <a:extLst>
              <a:ext uri="{FF2B5EF4-FFF2-40B4-BE49-F238E27FC236}">
                <a16:creationId xmlns:a16="http://schemas.microsoft.com/office/drawing/2014/main" id="{FD75E3EA-7EFE-761A-767D-4900329F53D1}"/>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77F75DD0-3745-E055-4989-355C453423E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30710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DFA27-53E9-4C9D-B637-F4ADA0D9DA1A}"/>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451DAE65-F34F-104C-B7DB-5B91E2CDB7CB}"/>
              </a:ext>
            </a:extLst>
          </p:cNvPr>
          <p:cNvSpPr txBox="1">
            <a:spLocks noGrp="1"/>
          </p:cNvSpPr>
          <p:nvPr>
            <p:ph type="pic" idx="1"/>
          </p:nvPr>
        </p:nvSpPr>
        <p:spPr>
          <a:xfrm>
            <a:off x="5299789" y="1329610"/>
            <a:ext cx="5194038" cy="4198778"/>
          </a:xfrm>
        </p:spPr>
        <p:txBody>
          <a:bodyPr/>
          <a:lstStyle>
            <a:lvl1pPr marL="0" indent="0">
              <a:buNone/>
              <a:defRPr lang="en-GB" sz="3200">
                <a:solidFill>
                  <a:srgbClr val="4F3D16"/>
                </a:solidFill>
              </a:defRPr>
            </a:lvl1pPr>
          </a:lstStyle>
          <a:p>
            <a:pPr lvl="0"/>
            <a:endParaRPr lang="en-GB"/>
          </a:p>
        </p:txBody>
      </p:sp>
      <p:sp>
        <p:nvSpPr>
          <p:cNvPr id="4" name="Marcador de texto 3">
            <a:extLst>
              <a:ext uri="{FF2B5EF4-FFF2-40B4-BE49-F238E27FC236}">
                <a16:creationId xmlns:a16="http://schemas.microsoft.com/office/drawing/2014/main" id="{454E317B-CD86-A120-E14F-5E212D3D2BC1}"/>
              </a:ext>
            </a:extLst>
          </p:cNvPr>
          <p:cNvSpPr txBox="1">
            <a:spLocks noGrp="1"/>
          </p:cNvSpPr>
          <p:nvPr>
            <p:ph type="body" idx="2"/>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FF89F837-95BB-FD95-8DE6-3AEE4E14ED92}"/>
              </a:ext>
            </a:extLst>
          </p:cNvPr>
          <p:cNvSpPr txBox="1">
            <a:spLocks noGrp="1"/>
          </p:cNvSpPr>
          <p:nvPr>
            <p:ph type="sldNum" sz="quarter" idx="8"/>
          </p:nvPr>
        </p:nvSpPr>
        <p:spPr/>
        <p:txBody>
          <a:bodyPr/>
          <a:lstStyle>
            <a:lvl1pPr>
              <a:defRPr/>
            </a:lvl1pPr>
          </a:lstStyle>
          <a:p>
            <a:pPr lvl="0"/>
            <a:fld id="{ACF44275-B9C7-4FC4-8B32-42902E6908BF}" type="slidenum">
              <a:t>‹#›</a:t>
            </a:fld>
            <a:endParaRPr lang="en-GB"/>
          </a:p>
        </p:txBody>
      </p:sp>
      <p:pic>
        <p:nvPicPr>
          <p:cNvPr id="6" name="Picture 22" descr="A black background with orange letters&#10;&#10;Description automatically generated">
            <a:extLst>
              <a:ext uri="{FF2B5EF4-FFF2-40B4-BE49-F238E27FC236}">
                <a16:creationId xmlns:a16="http://schemas.microsoft.com/office/drawing/2014/main" id="{D8775A8E-4377-1B31-095C-BABFC85E456A}"/>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01E33ACA-365A-3E5B-E4A9-C3EEE79D1CF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41909144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C746A8-7B6E-53AF-6568-B0E4C61A2F3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2E77847-3DF7-6403-DC66-A977AFB3472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número de diapositiva 5">
            <a:extLst>
              <a:ext uri="{FF2B5EF4-FFF2-40B4-BE49-F238E27FC236}">
                <a16:creationId xmlns:a16="http://schemas.microsoft.com/office/drawing/2014/main" id="{D1E4EE79-F8D6-3E4F-D396-D27BE21B581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1" i="0" u="none" strike="noStrike" kern="1200" cap="none" spc="0" baseline="0">
                <a:solidFill>
                  <a:srgbClr val="85B096"/>
                </a:solidFill>
                <a:uFillTx/>
                <a:latin typeface="Century Gothic" pitchFamily="34"/>
              </a:defRPr>
            </a:lvl1pPr>
          </a:lstStyle>
          <a:p>
            <a:pPr lvl="0"/>
            <a:fld id="{B5BEA9BD-6E27-413C-BD5A-84E546DE2856}"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marL="0" marR="0" lvl="0" indent="0" algn="l" defTabSz="914400" rtl="0" fontAlgn="auto" hangingPunct="1">
        <a:lnSpc>
          <a:spcPct val="90000"/>
        </a:lnSpc>
        <a:spcBef>
          <a:spcPts val="0"/>
        </a:spcBef>
        <a:spcAft>
          <a:spcPts val="0"/>
        </a:spcAft>
        <a:buNone/>
        <a:tabLst/>
        <a:defRPr lang="es-ES" sz="4400" b="1" i="0" u="none" strike="noStrike" kern="1200" cap="none" spc="0" baseline="0">
          <a:solidFill>
            <a:srgbClr val="3F405B"/>
          </a:solidFill>
          <a:uFillTx/>
          <a:latin typeface="Century Gothic" pitchFamily="34"/>
          <a:ea typeface="HGSSoeiKakugothicUB"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3F405B"/>
          </a:solidFill>
          <a:uFillTx/>
          <a:latin typeface="Century Gothic"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3F405B"/>
          </a:solidFill>
          <a:uFillTx/>
          <a:latin typeface="Century Gothic"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3F405B"/>
          </a:solidFill>
          <a:uFillTx/>
          <a:latin typeface="Century Gothic"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61.sv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farmingforclimate.eu/repository" TargetMode="Externa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7.svg"/></Relationships>
</file>

<file path=ppt/slides/_rels/slide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27.png"/><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4.svg"/><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png"/><Relationship Id="rId5" Type="http://schemas.openxmlformats.org/officeDocument/2006/relationships/image" Target="../media/image34.jpeg"/><Relationship Id="rId15" Type="http://schemas.openxmlformats.org/officeDocument/2006/relationships/image" Target="../media/image44.svg"/><Relationship Id="rId23" Type="http://schemas.openxmlformats.org/officeDocument/2006/relationships/image" Target="../media/image52.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0.jpe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8EDC534-DB80-6B5D-39C9-893048F9B3A7}"/>
              </a:ext>
            </a:extLst>
          </p:cNvPr>
          <p:cNvSpPr txBox="1">
            <a:spLocks noGrp="1"/>
          </p:cNvSpPr>
          <p:nvPr>
            <p:ph type="body" idx="4294967295"/>
          </p:nvPr>
        </p:nvSpPr>
        <p:spPr>
          <a:xfrm>
            <a:off x="838203" y="2107079"/>
            <a:ext cx="10307857" cy="1223576"/>
          </a:xfrm>
        </p:spPr>
        <p:txBody>
          <a:bodyPr>
            <a:normAutofit lnSpcReduction="10000"/>
          </a:bodyPr>
          <a:lstStyle/>
          <a:p>
            <a:pPr marL="0" lvl="0" indent="0">
              <a:buNone/>
            </a:pPr>
            <a:r>
              <a:rPr lang="en-GB" sz="4400" b="1">
                <a:latin typeface="Century Gothic"/>
              </a:rPr>
              <a:t>Kliimasõbralik mahepõllumajandus: ülevaade</a:t>
            </a:r>
          </a:p>
        </p:txBody>
      </p:sp>
      <p:sp>
        <p:nvSpPr>
          <p:cNvPr id="3" name="Inhaltsplatzhalter 2">
            <a:extLst>
              <a:ext uri="{FF2B5EF4-FFF2-40B4-BE49-F238E27FC236}">
                <a16:creationId xmlns:a16="http://schemas.microsoft.com/office/drawing/2014/main" id="{2BF5473D-6725-D0F7-9941-7191744C698A}"/>
              </a:ext>
            </a:extLst>
          </p:cNvPr>
          <p:cNvSpPr txBox="1">
            <a:spLocks noGrp="1"/>
          </p:cNvSpPr>
          <p:nvPr>
            <p:ph type="body" idx="4294967295"/>
          </p:nvPr>
        </p:nvSpPr>
        <p:spPr>
          <a:xfrm>
            <a:off x="838204" y="3527343"/>
            <a:ext cx="6893686" cy="685842"/>
          </a:xfrm>
        </p:spPr>
        <p:txBody>
          <a:bodyPr>
            <a:noAutofit/>
          </a:bodyPr>
          <a:lstStyle/>
          <a:p>
            <a:pPr marL="0" lvl="0" indent="0">
              <a:buNone/>
            </a:pPr>
            <a:r>
              <a:rPr lang="et-EE" sz="1400" b="1" dirty="0">
                <a:latin typeface="Century Gothic"/>
              </a:rPr>
              <a:t>Merit Mikk, Ökoloogiliste Tehnoloogiate Keskus</a:t>
            </a:r>
            <a:endParaRPr lang="en-GB" sz="1400" b="1" dirty="0">
              <a:latin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0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A454-6267-4221-558F-94C8744AED3C}"/>
              </a:ext>
            </a:extLst>
          </p:cNvPr>
          <p:cNvSpPr txBox="1">
            <a:spLocks noGrp="1"/>
          </p:cNvSpPr>
          <p:nvPr>
            <p:ph type="title"/>
          </p:nvPr>
        </p:nvSpPr>
        <p:spPr/>
        <p:txBody>
          <a:bodyPr/>
          <a:lstStyle/>
          <a:p>
            <a:pPr lvl="0"/>
            <a:r>
              <a:rPr lang="en-GB" sz="3600"/>
              <a:t>ELi põllumajanduslikud heitkogused </a:t>
            </a:r>
            <a:r>
              <a:rPr lang="en-GB" sz="3600">
                <a:latin typeface="Wingdings" pitchFamily="2"/>
              </a:rPr>
              <a:t></a:t>
            </a:r>
            <a:r>
              <a:rPr lang="en-GB" sz="3600"/>
              <a:t> leevendamispotentsiaal</a:t>
            </a:r>
          </a:p>
        </p:txBody>
      </p:sp>
      <p:sp>
        <p:nvSpPr>
          <p:cNvPr id="3" name="Slide Number Placeholder 4">
            <a:extLst>
              <a:ext uri="{FF2B5EF4-FFF2-40B4-BE49-F238E27FC236}">
                <a16:creationId xmlns:a16="http://schemas.microsoft.com/office/drawing/2014/main" id="{CC145103-D222-C42B-77C6-4EF5FE7D19A0}"/>
              </a:ext>
            </a:extLst>
          </p:cNvPr>
          <p:cNvSpPr txBox="1">
            <a:spLocks noGrp="1"/>
          </p:cNvSpPr>
          <p:nvPr>
            <p:ph type="sldNum" sz="quarter" idx="8"/>
          </p:nvPr>
        </p:nvSpPr>
        <p:spPr>
          <a:xfrm>
            <a:off x="8599392" y="6289115"/>
            <a:ext cx="2743200" cy="365129"/>
          </a:xfrm>
        </p:spPr>
        <p:txBody>
          <a:bodyPr/>
          <a:lstStyle/>
          <a:p>
            <a:pPr lvl="0"/>
            <a:fld id="{4E920484-E8B8-49B8-9240-4BFCC6D97B93}" type="slidenum">
              <a:rPr lang="en-GB"/>
              <a:t>10</a:t>
            </a:fld>
            <a:endParaRPr lang="en-GB"/>
          </a:p>
        </p:txBody>
      </p:sp>
      <p:grpSp>
        <p:nvGrpSpPr>
          <p:cNvPr id="4" name="Group 14">
            <a:extLst>
              <a:ext uri="{FF2B5EF4-FFF2-40B4-BE49-F238E27FC236}">
                <a16:creationId xmlns:a16="http://schemas.microsoft.com/office/drawing/2014/main" id="{0F4DEBD9-40B7-7D48-732F-2A8791D845BF}"/>
              </a:ext>
            </a:extLst>
          </p:cNvPr>
          <p:cNvGrpSpPr/>
          <p:nvPr/>
        </p:nvGrpSpPr>
        <p:grpSpPr>
          <a:xfrm>
            <a:off x="519827" y="1581207"/>
            <a:ext cx="5727527" cy="5279745"/>
            <a:chOff x="519827" y="1581207"/>
            <a:chExt cx="5727527" cy="5279745"/>
          </a:xfrm>
        </p:grpSpPr>
        <p:pic>
          <p:nvPicPr>
            <p:cNvPr id="5" name="Picture 5" descr="A graph of green and white bars with text&#10;&#10;AI-generated content may be incorrect.">
              <a:extLst>
                <a:ext uri="{FF2B5EF4-FFF2-40B4-BE49-F238E27FC236}">
                  <a16:creationId xmlns:a16="http://schemas.microsoft.com/office/drawing/2014/main" id="{B2857B7F-A11F-2182-F011-56941E368FAB}"/>
                </a:ext>
              </a:extLst>
            </p:cNvPr>
            <p:cNvPicPr>
              <a:picLocks noChangeAspect="1"/>
            </p:cNvPicPr>
            <p:nvPr/>
          </p:nvPicPr>
          <p:blipFill>
            <a:blip r:embed="rId2"/>
            <a:stretch>
              <a:fillRect/>
            </a:stretch>
          </p:blipFill>
          <p:spPr>
            <a:xfrm>
              <a:off x="519827" y="1581207"/>
              <a:ext cx="5727527" cy="5279745"/>
            </a:xfrm>
            <a:prstGeom prst="rect">
              <a:avLst/>
            </a:prstGeom>
            <a:noFill/>
            <a:ln cap="flat">
              <a:noFill/>
            </a:ln>
          </p:spPr>
        </p:pic>
        <p:sp>
          <p:nvSpPr>
            <p:cNvPr id="6" name="Rectangle 9">
              <a:extLst>
                <a:ext uri="{FF2B5EF4-FFF2-40B4-BE49-F238E27FC236}">
                  <a16:creationId xmlns:a16="http://schemas.microsoft.com/office/drawing/2014/main" id="{364D57EA-08D9-16F1-E32B-8755997EC4CA}"/>
                </a:ext>
              </a:extLst>
            </p:cNvPr>
            <p:cNvSpPr/>
            <p:nvPr/>
          </p:nvSpPr>
          <p:spPr>
            <a:xfrm>
              <a:off x="1227554" y="4523591"/>
              <a:ext cx="3457181" cy="275572"/>
            </a:xfrm>
            <a:prstGeom prst="rect">
              <a:avLst/>
            </a:prstGeom>
            <a:noFill/>
            <a:ln w="38103" cap="flat">
              <a:solidFill>
                <a:srgbClr val="D3785D"/>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grpSp>
      <p:grpSp>
        <p:nvGrpSpPr>
          <p:cNvPr id="7" name="Group 11">
            <a:extLst>
              <a:ext uri="{FF2B5EF4-FFF2-40B4-BE49-F238E27FC236}">
                <a16:creationId xmlns:a16="http://schemas.microsoft.com/office/drawing/2014/main" id="{184859D5-95AD-A5C0-5DDD-2BBA91440C5A}"/>
              </a:ext>
            </a:extLst>
          </p:cNvPr>
          <p:cNvGrpSpPr/>
          <p:nvPr/>
        </p:nvGrpSpPr>
        <p:grpSpPr>
          <a:xfrm>
            <a:off x="5879674" y="1216490"/>
            <a:ext cx="6061557" cy="4791830"/>
            <a:chOff x="5879674" y="1216490"/>
            <a:chExt cx="6061557" cy="4791830"/>
          </a:xfrm>
        </p:grpSpPr>
        <p:graphicFrame>
          <p:nvGraphicFramePr>
            <p:cNvPr id="8" name="Chart 12">
              <a:extLst>
                <a:ext uri="{FF2B5EF4-FFF2-40B4-BE49-F238E27FC236}">
                  <a16:creationId xmlns:a16="http://schemas.microsoft.com/office/drawing/2014/main" id="{002B903E-968C-C0CF-9B20-16FC9A0B7245}"/>
                </a:ext>
              </a:extLst>
            </p:cNvPr>
            <p:cNvGraphicFramePr/>
            <p:nvPr/>
          </p:nvGraphicFramePr>
          <p:xfrm>
            <a:off x="5879674" y="1216490"/>
            <a:ext cx="6061557" cy="459705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3">
              <a:extLst>
                <a:ext uri="{FF2B5EF4-FFF2-40B4-BE49-F238E27FC236}">
                  <a16:creationId xmlns:a16="http://schemas.microsoft.com/office/drawing/2014/main" id="{F3088272-C334-A308-F2F0-136EA572396E}"/>
                </a:ext>
              </a:extLst>
            </p:cNvPr>
            <p:cNvSpPr txBox="1"/>
            <p:nvPr/>
          </p:nvSpPr>
          <p:spPr>
            <a:xfrm>
              <a:off x="8449494" y="5808268"/>
              <a:ext cx="3491727" cy="200052"/>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Allikas: ELi riiklik inventeerimisdokument 2024</a:t>
              </a:r>
            </a:p>
          </p:txBody>
        </p:sp>
      </p:grpSp>
      <p:sp>
        <p:nvSpPr>
          <p:cNvPr id="10" name="TextBox 8">
            <a:extLst>
              <a:ext uri="{FF2B5EF4-FFF2-40B4-BE49-F238E27FC236}">
                <a16:creationId xmlns:a16="http://schemas.microsoft.com/office/drawing/2014/main" id="{910B881B-D077-4340-9DB8-A955AD69AEA6}"/>
              </a:ext>
            </a:extLst>
          </p:cNvPr>
          <p:cNvSpPr txBox="1"/>
          <p:nvPr/>
        </p:nvSpPr>
        <p:spPr>
          <a:xfrm>
            <a:off x="8912355" y="6557089"/>
            <a:ext cx="3279651" cy="2000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000000"/>
                </a:solidFill>
                <a:uFillTx/>
                <a:latin typeface="Century Gothic" pitchFamily="34"/>
              </a:rPr>
              <a:t>*EPRS, 2020, andmeallikas: FAOSTAT, heitkoguste kogusummad, põllumajandus- ja toidusüsteemid.</a:t>
            </a:r>
            <a:endParaRPr lang="en-GB" sz="700" b="0" i="0" u="none" strike="noStrike" kern="1200" cap="none" spc="0" baseline="0">
              <a:solidFill>
                <a:srgbClr val="000000"/>
              </a:solidFill>
              <a:uFillTx/>
              <a:latin typeface="Calibri"/>
            </a:endParaRPr>
          </a:p>
        </p:txBody>
      </p:sp>
      <p:sp>
        <p:nvSpPr>
          <p:cNvPr id="11" name="Rectangle 15">
            <a:extLst>
              <a:ext uri="{FF2B5EF4-FFF2-40B4-BE49-F238E27FC236}">
                <a16:creationId xmlns:a16="http://schemas.microsoft.com/office/drawing/2014/main" id="{EE351AFB-7598-32AC-F454-8E86B587AE95}"/>
              </a:ext>
            </a:extLst>
          </p:cNvPr>
          <p:cNvSpPr/>
          <p:nvPr/>
        </p:nvSpPr>
        <p:spPr>
          <a:xfrm>
            <a:off x="1334886" y="1690689"/>
            <a:ext cx="4361825" cy="77111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800" b="1" i="0" u="none" strike="noStrike" kern="1200" cap="none" spc="0" baseline="0">
                <a:solidFill>
                  <a:srgbClr val="3F405B"/>
                </a:solidFill>
                <a:uFillTx/>
                <a:latin typeface="Century Gothic" pitchFamily="34"/>
              </a:rPr>
              <a:t>Kasvuhoonegaaside heitkogused ELis sektorite kaupa</a:t>
            </a:r>
          </a:p>
        </p:txBody>
      </p:sp>
      <p:sp>
        <p:nvSpPr>
          <p:cNvPr id="12" name="Oval Callout 6">
            <a:extLst>
              <a:ext uri="{FF2B5EF4-FFF2-40B4-BE49-F238E27FC236}">
                <a16:creationId xmlns:a16="http://schemas.microsoft.com/office/drawing/2014/main" id="{0BDF3BAC-E2AD-CFF7-9F1B-FB65F21BB7F7}"/>
              </a:ext>
            </a:extLst>
          </p:cNvPr>
          <p:cNvSpPr/>
          <p:nvPr/>
        </p:nvSpPr>
        <p:spPr>
          <a:xfrm>
            <a:off x="3513810" y="2814440"/>
            <a:ext cx="4697858" cy="1578830"/>
          </a:xfrm>
          <a:custGeom>
            <a:avLst>
              <a:gd name="f0" fmla="val 6300"/>
              <a:gd name="f1" fmla="val 24300"/>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0 0 180"/>
              <a:gd name="f15" fmla="+- 0 0 -194"/>
              <a:gd name="f16" fmla="*/ f6 1 21600"/>
              <a:gd name="f17" fmla="*/ f7 1 21600"/>
              <a:gd name="f18" fmla="*/ f8 1 180"/>
              <a:gd name="f19" fmla="pin -2147483647 f0 2147483647"/>
              <a:gd name="f20" fmla="pin -2147483647 f1 2147483647"/>
              <a:gd name="f21" fmla="+- f12 0 f11"/>
              <a:gd name="f22" fmla="*/ f13 f3 1"/>
              <a:gd name="f23" fmla="*/ f14 f3 1"/>
              <a:gd name="f24" fmla="*/ f15 f3 1"/>
              <a:gd name="f25" fmla="+- f19 0 10800"/>
              <a:gd name="f26" fmla="+- f20 0 10800"/>
              <a:gd name="f27" fmla="*/ f19 f16 1"/>
              <a:gd name="f28" fmla="*/ f20 f17 1"/>
              <a:gd name="f29" fmla="*/ 3200 f16 1"/>
              <a:gd name="f30" fmla="*/ 18400 f16 1"/>
              <a:gd name="f31" fmla="*/ 18400 f17 1"/>
              <a:gd name="f32" fmla="*/ 3200 f17 1"/>
              <a:gd name="f33" fmla="*/ f21 1 2"/>
              <a:gd name="f34" fmla="*/ 3160 f16 1"/>
              <a:gd name="f35" fmla="*/ 3160 f17 1"/>
              <a:gd name="f36" fmla="*/ f22 1 f5"/>
              <a:gd name="f37" fmla="*/ 18440 f17 1"/>
              <a:gd name="f38" fmla="*/ f23 1 f5"/>
              <a:gd name="f39" fmla="*/ 18440 f16 1"/>
              <a:gd name="f40" fmla="*/ f24 1 f5"/>
              <a:gd name="f41" fmla="*/ f25 f25 1"/>
              <a:gd name="f42" fmla="*/ f26 f26 1"/>
              <a:gd name="f43" fmla="+- 0 0 f26"/>
              <a:gd name="f44" fmla="+- 0 0 f25"/>
              <a:gd name="f45" fmla="+- f11 f33 0"/>
              <a:gd name="f46" fmla="*/ f33 f33 1"/>
              <a:gd name="f47" fmla="+- f36 0 f4"/>
              <a:gd name="f48" fmla="+- f38 0 f4"/>
              <a:gd name="f49" fmla="+- f40 0 f4"/>
              <a:gd name="f50" fmla="+- f41 f42 0"/>
              <a:gd name="f51" fmla="at2 f43 f44"/>
              <a:gd name="f52" fmla="sqrt f50"/>
              <a:gd name="f53" fmla="+- f51 f4 0"/>
              <a:gd name="f54" fmla="+- f52 0 10800"/>
              <a:gd name="f55" fmla="*/ f53 f8 1"/>
              <a:gd name="f56" fmla="*/ f55 1 f3"/>
              <a:gd name="f57" fmla="+- 0 0 f56"/>
              <a:gd name="f58" fmla="val f57"/>
              <a:gd name="f59" fmla="*/ f58 1 f18"/>
              <a:gd name="f60" fmla="+- f59 0 10"/>
              <a:gd name="f61" fmla="+- f59 10 0"/>
              <a:gd name="f62" fmla="*/ f59 f18 1"/>
              <a:gd name="f63" fmla="+- 0 0 f62"/>
              <a:gd name="f64" fmla="*/ f60 f18 1"/>
              <a:gd name="f65" fmla="*/ f61 f18 1"/>
              <a:gd name="f66" fmla="*/ f63 f3 1"/>
              <a:gd name="f67" fmla="+- 0 0 f64"/>
              <a:gd name="f68" fmla="+- 0 0 f65"/>
              <a:gd name="f69" fmla="*/ f66 1 f8"/>
              <a:gd name="f70" fmla="*/ f67 f3 1"/>
              <a:gd name="f71" fmla="*/ f68 f3 1"/>
              <a:gd name="f72" fmla="+- f69 0 f4"/>
              <a:gd name="f73" fmla="*/ f70 1 f8"/>
              <a:gd name="f74" fmla="*/ f71 1 f8"/>
              <a:gd name="f75" fmla="sin 1 f72"/>
              <a:gd name="f76" fmla="cos 1 f72"/>
              <a:gd name="f77" fmla="+- f73 0 f4"/>
              <a:gd name="f78" fmla="+- f74 0 f4"/>
              <a:gd name="f79" fmla="+- 0 0 f75"/>
              <a:gd name="f80" fmla="+- 0 0 f76"/>
              <a:gd name="f81" fmla="sin 1 f77"/>
              <a:gd name="f82" fmla="cos 1 f77"/>
              <a:gd name="f83" fmla="sin 1 f78"/>
              <a:gd name="f84" fmla="cos 1 f78"/>
              <a:gd name="f85" fmla="*/ 10800 f79 1"/>
              <a:gd name="f86" fmla="*/ 10800 f80 1"/>
              <a:gd name="f87" fmla="+- 0 0 f81"/>
              <a:gd name="f88" fmla="+- 0 0 f82"/>
              <a:gd name="f89" fmla="+- 0 0 f83"/>
              <a:gd name="f90" fmla="+- 0 0 f84"/>
              <a:gd name="f91" fmla="+- f85 10800 0"/>
              <a:gd name="f92" fmla="+- f86 10800 0"/>
              <a:gd name="f93" fmla="*/ 10800 f87 1"/>
              <a:gd name="f94" fmla="*/ 10800 f88 1"/>
              <a:gd name="f95" fmla="*/ 10800 f89 1"/>
              <a:gd name="f96" fmla="*/ 10800 f90 1"/>
              <a:gd name="f97" fmla="?: f54 f19 f91"/>
              <a:gd name="f98" fmla="?: f54 f20 f92"/>
              <a:gd name="f99" fmla="+- f93 10800 0"/>
              <a:gd name="f100" fmla="+- f94 10800 0"/>
              <a:gd name="f101" fmla="+- f95 10800 0"/>
              <a:gd name="f102" fmla="+- f96 10800 0"/>
              <a:gd name="f103" fmla="+- f101 0 f45"/>
              <a:gd name="f104" fmla="+- f102 0 f45"/>
              <a:gd name="f105" fmla="+- f99 0 f45"/>
              <a:gd name="f106" fmla="+- f100 0 f45"/>
              <a:gd name="f107" fmla="*/ f97 f16 1"/>
              <a:gd name="f108" fmla="*/ f98 f17 1"/>
              <a:gd name="f109" fmla="at2 f103 f104"/>
              <a:gd name="f110" fmla="at2 f105 f106"/>
              <a:gd name="f111" fmla="+- f109 f4 0"/>
              <a:gd name="f112" fmla="+- f110 f4 0"/>
              <a:gd name="f113" fmla="*/ f111 f8 1"/>
              <a:gd name="f114" fmla="*/ f112 f8 1"/>
              <a:gd name="f115" fmla="*/ f113 1 f3"/>
              <a:gd name="f116" fmla="*/ f114 1 f3"/>
              <a:gd name="f117" fmla="+- 0 0 f115"/>
              <a:gd name="f118" fmla="+- 0 0 f116"/>
              <a:gd name="f119" fmla="+- 0 0 f117"/>
              <a:gd name="f120" fmla="+- 0 0 f118"/>
              <a:gd name="f121" fmla="*/ f119 f3 1"/>
              <a:gd name="f122" fmla="*/ f120 f3 1"/>
              <a:gd name="f123" fmla="*/ f121 1 f8"/>
              <a:gd name="f124" fmla="*/ f122 1 f8"/>
              <a:gd name="f125" fmla="+- f123 0 f4"/>
              <a:gd name="f126" fmla="+- f124 0 f4"/>
              <a:gd name="f127" fmla="cos 1 f125"/>
              <a:gd name="f128" fmla="sin 1 f125"/>
              <a:gd name="f129" fmla="+- f126 0 f125"/>
              <a:gd name="f130" fmla="+- 0 0 f127"/>
              <a:gd name="f131" fmla="+- 0 0 f128"/>
              <a:gd name="f132" fmla="+- f129 f2 0"/>
              <a:gd name="f133" fmla="*/ f33 f130 1"/>
              <a:gd name="f134" fmla="*/ f33 f131 1"/>
              <a:gd name="f135" fmla="?: f129 f129 f132"/>
              <a:gd name="f136" fmla="*/ f133 f133 1"/>
              <a:gd name="f137" fmla="*/ f134 f134 1"/>
              <a:gd name="f138" fmla="+- f136 f137 0"/>
              <a:gd name="f139" fmla="sqrt f138"/>
              <a:gd name="f140" fmla="*/ f46 1 f139"/>
              <a:gd name="f141" fmla="*/ f130 f140 1"/>
              <a:gd name="f142" fmla="*/ f131 f140 1"/>
              <a:gd name="f143" fmla="+- f45 0 f141"/>
              <a:gd name="f144" fmla="+- f45 0 f142"/>
            </a:gdLst>
            <a:ahLst>
              <a:ahXY gdRefX="f0" minX="f9" maxX="f10" gdRefY="f1" minY="f9" maxY="f10">
                <a:pos x="f27" y="f28"/>
              </a:ahXY>
            </a:ahLst>
            <a:cxnLst>
              <a:cxn ang="3cd4">
                <a:pos x="hc" y="t"/>
              </a:cxn>
              <a:cxn ang="0">
                <a:pos x="r" y="vc"/>
              </a:cxn>
              <a:cxn ang="cd4">
                <a:pos x="hc" y="b"/>
              </a:cxn>
              <a:cxn ang="cd2">
                <a:pos x="l" y="vc"/>
              </a:cxn>
              <a:cxn ang="f47">
                <a:pos x="f34" y="f35"/>
              </a:cxn>
              <a:cxn ang="f48">
                <a:pos x="f34" y="f37"/>
              </a:cxn>
              <a:cxn ang="f48">
                <a:pos x="f39" y="f37"/>
              </a:cxn>
              <a:cxn ang="f47">
                <a:pos x="f39" y="f35"/>
              </a:cxn>
              <a:cxn ang="f49">
                <a:pos x="f107" y="f108"/>
              </a:cxn>
            </a:cxnLst>
            <a:rect l="f29" t="f32" r="f30" b="f31"/>
            <a:pathLst>
              <a:path w="21600" h="21600">
                <a:moveTo>
                  <a:pt x="f143" y="f144"/>
                </a:moveTo>
                <a:arcTo wR="f33" hR="f33" stAng="f125" swAng="f135"/>
                <a:lnTo>
                  <a:pt x="f97" y="f98"/>
                </a:lnTo>
                <a:close/>
              </a:path>
            </a:pathLst>
          </a:custGeom>
          <a:solidFill>
            <a:srgbClr val="D378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entury Gothic"/>
              </a:rPr>
              <a:t>Kui laiendada süsteemi piire </a:t>
            </a:r>
            <a:r>
              <a:rPr lang="en-GB" sz="1400" b="1" i="0" u="sng" strike="noStrike" kern="1200" cap="none" spc="0" baseline="0">
                <a:solidFill>
                  <a:srgbClr val="FFFFFF"/>
                </a:solidFill>
                <a:uFillTx/>
                <a:latin typeface="Century Gothic"/>
              </a:rPr>
              <a:t>kogu üleilmsele </a:t>
            </a:r>
            <a:r>
              <a:rPr lang="en-GB" sz="1400" b="1" i="0" u="none" strike="noStrike" kern="1200" cap="none" spc="0" baseline="0">
                <a:solidFill>
                  <a:srgbClr val="FFFFFF"/>
                </a:solidFill>
                <a:uFillTx/>
                <a:latin typeface="Century Gothic"/>
              </a:rPr>
              <a:t>"põllumajandus- ja toidusüsteemile", sealhulgas tootmiseelsele ja -järgsele tegevusele ning maakasutuse muutustele,</a:t>
            </a:r>
            <a:r>
              <a:rPr lang="en-GB" sz="1800" b="1" i="0" u="none" strike="noStrike" kern="1200" cap="none" spc="0" baseline="0">
                <a:solidFill>
                  <a:srgbClr val="FFFFFF"/>
                </a:solidFill>
                <a:uFillTx/>
                <a:latin typeface="Century Gothic"/>
              </a:rPr>
              <a:t> </a:t>
            </a:r>
            <a:r>
              <a:rPr lang="en-GB" sz="1400" b="1" i="0" u="none" strike="noStrike" kern="1200" cap="none" spc="0" baseline="0">
                <a:solidFill>
                  <a:srgbClr val="FFFFFF"/>
                </a:solidFill>
                <a:uFillTx/>
                <a:latin typeface="Century Gothic"/>
              </a:rPr>
              <a:t>suureneb see 31%-ni *.</a:t>
            </a:r>
          </a:p>
        </p:txBody>
      </p:sp>
      <p:sp>
        <p:nvSpPr>
          <p:cNvPr id="13" name="Rectangle 17">
            <a:extLst>
              <a:ext uri="{FF2B5EF4-FFF2-40B4-BE49-F238E27FC236}">
                <a16:creationId xmlns:a16="http://schemas.microsoft.com/office/drawing/2014/main" id="{61D0EC12-88EA-8F73-E08A-75604083E452}"/>
              </a:ext>
            </a:extLst>
          </p:cNvPr>
          <p:cNvSpPr/>
          <p:nvPr/>
        </p:nvSpPr>
        <p:spPr>
          <a:xfrm>
            <a:off x="1334886" y="4550301"/>
            <a:ext cx="1307729" cy="23057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200" b="1" i="0" u="none" strike="noStrike" kern="1200" cap="none" spc="0" baseline="0">
                <a:solidFill>
                  <a:srgbClr val="3F405B"/>
                </a:solidFill>
                <a:uFillTx/>
                <a:latin typeface="Century Gothic" pitchFamily="34"/>
              </a:rPr>
              <a:t>põllumajandus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403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2F65-F910-6F49-4BDE-D8BFB04AEE96}"/>
              </a:ext>
            </a:extLst>
          </p:cNvPr>
          <p:cNvSpPr txBox="1">
            <a:spLocks noGrp="1"/>
          </p:cNvSpPr>
          <p:nvPr>
            <p:ph type="title"/>
          </p:nvPr>
        </p:nvSpPr>
        <p:spPr>
          <a:xfrm>
            <a:off x="838203" y="365129"/>
            <a:ext cx="11122148" cy="1325559"/>
          </a:xfrm>
        </p:spPr>
        <p:txBody>
          <a:bodyPr>
            <a:noAutofit/>
          </a:bodyPr>
          <a:lstStyle/>
          <a:p>
            <a:pPr lvl="0"/>
            <a:r>
              <a:rPr lang="en-US" sz="3200">
                <a:latin typeface="Century Gothic"/>
                <a:ea typeface="HGSSoeiKakugothicUB"/>
              </a:rPr>
              <a:t>Põllumajandus- ja toidusüsteemide kasvuhoonegaaside heitkogused 2020. aastal ja heitkoguste suundumused (2000-2020):</a:t>
            </a:r>
            <a:endParaRPr lang="en-US" sz="3200"/>
          </a:p>
        </p:txBody>
      </p:sp>
      <p:pic>
        <p:nvPicPr>
          <p:cNvPr id="3" name="Content Placeholder 4">
            <a:extLst>
              <a:ext uri="{FF2B5EF4-FFF2-40B4-BE49-F238E27FC236}">
                <a16:creationId xmlns:a16="http://schemas.microsoft.com/office/drawing/2014/main" id="{429CE0DA-7103-4894-D831-B19138A7B306}"/>
              </a:ext>
            </a:extLst>
          </p:cNvPr>
          <p:cNvPicPr>
            <a:picLocks noGrp="1" noChangeAspect="1"/>
          </p:cNvPicPr>
          <p:nvPr>
            <p:ph idx="1"/>
          </p:nvPr>
        </p:nvPicPr>
        <p:blipFill>
          <a:blip r:embed="rId2"/>
          <a:stretch>
            <a:fillRect/>
          </a:stretch>
        </p:blipFill>
        <p:spPr>
          <a:xfrm>
            <a:off x="5398352" y="1793284"/>
            <a:ext cx="6669222" cy="4462171"/>
          </a:xfrm>
        </p:spPr>
      </p:pic>
      <p:sp>
        <p:nvSpPr>
          <p:cNvPr id="4" name="Slide Number Placeholder 3">
            <a:extLst>
              <a:ext uri="{FF2B5EF4-FFF2-40B4-BE49-F238E27FC236}">
                <a16:creationId xmlns:a16="http://schemas.microsoft.com/office/drawing/2014/main" id="{830BAA60-825A-2B13-2B5D-33D8C1DA6590}"/>
              </a:ext>
            </a:extLst>
          </p:cNvPr>
          <p:cNvSpPr txBox="1">
            <a:spLocks noGrp="1"/>
          </p:cNvSpPr>
          <p:nvPr>
            <p:ph type="sldNum" sz="quarter" idx="8"/>
          </p:nvPr>
        </p:nvSpPr>
        <p:spPr/>
        <p:txBody>
          <a:bodyPr/>
          <a:lstStyle/>
          <a:p>
            <a:pPr lvl="0"/>
            <a:fld id="{69D8F95B-0922-4CC8-A657-0766233E8950}" type="slidenum">
              <a:rPr lang="en-GB"/>
              <a:t>11</a:t>
            </a:fld>
            <a:endParaRPr lang="en-GB"/>
          </a:p>
        </p:txBody>
      </p:sp>
      <p:sp>
        <p:nvSpPr>
          <p:cNvPr id="5" name="Inhaltsplatzhalter 2">
            <a:extLst>
              <a:ext uri="{FF2B5EF4-FFF2-40B4-BE49-F238E27FC236}">
                <a16:creationId xmlns:a16="http://schemas.microsoft.com/office/drawing/2014/main" id="{C3DC23E5-C060-04BB-8BDB-C07E8726CD25}"/>
              </a:ext>
            </a:extLst>
          </p:cNvPr>
          <p:cNvSpPr txBox="1"/>
          <p:nvPr/>
        </p:nvSpPr>
        <p:spPr>
          <a:xfrm>
            <a:off x="595365" y="1714170"/>
            <a:ext cx="5037338" cy="4351336"/>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rPr>
              <a:t>Põllumajandusettevõtte heitkogused:</a:t>
            </a:r>
            <a:r>
              <a:rPr lang="en-GB" sz="2000" b="0" i="0" u="none" strike="noStrike" kern="1200" cap="none" spc="0" baseline="0">
                <a:solidFill>
                  <a:srgbClr val="3F405B"/>
                </a:solidFill>
                <a:uFillTx/>
                <a:latin typeface="Century Gothic"/>
              </a:rPr>
              <a:t> (peaaegu pool koguheitest) (+13%).</a:t>
            </a:r>
            <a:endParaRPr lang="en-GB" sz="20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rPr>
              <a:t>Tootmiseelsed ja -järgsed heitkogused:</a:t>
            </a:r>
            <a:r>
              <a:rPr lang="en-GB" sz="2000" b="0" i="0" u="none" strike="noStrike" kern="1200" cap="none" spc="0" baseline="0">
                <a:solidFill>
                  <a:srgbClr val="3F405B"/>
                </a:solidFill>
                <a:uFillTx/>
                <a:latin typeface="Century Gothic"/>
              </a:rPr>
              <a:t> 5,6 Gt CO2-ekvivalenti (+45%)</a:t>
            </a:r>
            <a:endParaRPr lang="en-GB" sz="20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rPr>
              <a:t>Maakasutuse muutuste heitkogused: </a:t>
            </a:r>
            <a:r>
              <a:rPr lang="en-GB" sz="2000" b="0" i="0" u="none" strike="noStrike" kern="1200" cap="none" spc="0" baseline="0">
                <a:solidFill>
                  <a:srgbClr val="3F405B"/>
                </a:solidFill>
                <a:uFillTx/>
                <a:latin typeface="Century Gothic"/>
              </a:rPr>
              <a:t>(-29%): 3,1 Gt CO2-ekv. </a:t>
            </a:r>
          </a:p>
          <a:p>
            <a:pPr marL="685800" marR="0" lvl="1" indent="-228600" algn="l" defTabSz="914400" rtl="0" fontAlgn="auto" hangingPunct="1">
              <a:lnSpc>
                <a:spcPct val="15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3F405B"/>
                </a:solidFill>
                <a:uFillTx/>
                <a:latin typeface="Century Gothic"/>
              </a:rPr>
              <a:t>metsade raadamise pikaajalise vähenemise tõttu</a:t>
            </a:r>
            <a:endParaRPr lang="en-GB" sz="1600" b="0" i="0" u="none" strike="noStrike" kern="1200" cap="none" spc="0" baseline="0">
              <a:solidFill>
                <a:srgbClr val="3F405B"/>
              </a:solidFill>
              <a:uFillTx/>
              <a:latin typeface="Century Gothic" pitchFamily="34"/>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16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1600" b="0" i="0" u="none" strike="noStrike" kern="1200" cap="none" spc="0" baseline="0">
              <a:solidFill>
                <a:srgbClr val="3F405B"/>
              </a:solidFill>
              <a:uFillTx/>
              <a:latin typeface="Century Gothic" pitchFamily="34"/>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3F405B"/>
              </a:solidFill>
              <a:uFillTx/>
              <a:latin typeface="Century Gothic" pitchFamily="34"/>
            </a:endParaRPr>
          </a:p>
        </p:txBody>
      </p:sp>
      <p:sp>
        <p:nvSpPr>
          <p:cNvPr id="6" name="TextBox 8">
            <a:extLst>
              <a:ext uri="{FF2B5EF4-FFF2-40B4-BE49-F238E27FC236}">
                <a16:creationId xmlns:a16="http://schemas.microsoft.com/office/drawing/2014/main" id="{E4E3E100-238F-3ED5-49C0-626A55757E3A}"/>
              </a:ext>
            </a:extLst>
          </p:cNvPr>
          <p:cNvSpPr txBox="1"/>
          <p:nvPr/>
        </p:nvSpPr>
        <p:spPr>
          <a:xfrm>
            <a:off x="6199632" y="6385026"/>
            <a:ext cx="3186802" cy="4154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a:rPr>
              <a:t>Allikas: Andmeallikas: *EPRS, 2020: FAOSTAT, heitkoguste kogusummad, põllumajandus- ja toidusüsteemid.</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700" b="0" i="0" u="none" strike="noStrike" kern="1200" cap="none" spc="0" baseline="0">
              <a:solidFill>
                <a:srgbClr val="3F405B"/>
              </a:solidFill>
              <a:uFillTx/>
              <a:latin typeface="Century Gothic" pitchFamily="34"/>
            </a:endParaRPr>
          </a:p>
        </p:txBody>
      </p:sp>
      <p:sp>
        <p:nvSpPr>
          <p:cNvPr id="7" name="Rectangle 7">
            <a:extLst>
              <a:ext uri="{FF2B5EF4-FFF2-40B4-BE49-F238E27FC236}">
                <a16:creationId xmlns:a16="http://schemas.microsoft.com/office/drawing/2014/main" id="{ED204519-7DDC-35B5-D50C-7ED81C5F3985}"/>
              </a:ext>
            </a:extLst>
          </p:cNvPr>
          <p:cNvSpPr/>
          <p:nvPr/>
        </p:nvSpPr>
        <p:spPr>
          <a:xfrm>
            <a:off x="5867128" y="1769802"/>
            <a:ext cx="5731678" cy="42475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600" b="1" i="0" u="none" strike="noStrike" kern="1200" cap="none" spc="0" baseline="0">
                <a:solidFill>
                  <a:srgbClr val="3F405B"/>
                </a:solidFill>
                <a:uFillTx/>
                <a:latin typeface="Century Gothic"/>
              </a:rPr>
              <a:t>Põllumajandus- ja toidusüsteemide heitkoguste üksikasjalik jaotus (2020)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50">
    <p:spTree>
      <p:nvGrpSpPr>
        <p:cNvPr id="1" name=""/>
        <p:cNvGrpSpPr/>
        <p:nvPr/>
      </p:nvGrpSpPr>
      <p:grpSpPr>
        <a:xfrm>
          <a:off x="0" y="0"/>
          <a:ext cx="0" cy="0"/>
          <a:chOff x="0" y="0"/>
          <a:chExt cx="0" cy="0"/>
        </a:xfrm>
      </p:grpSpPr>
      <p:sp>
        <p:nvSpPr>
          <p:cNvPr id="2" name="Chart Placeholder 7">
            <a:extLst>
              <a:ext uri="{FF2B5EF4-FFF2-40B4-BE49-F238E27FC236}">
                <a16:creationId xmlns:a16="http://schemas.microsoft.com/office/drawing/2014/main" id="{3C4C687D-5271-875A-DDF6-77A935E2E79E}"/>
              </a:ext>
            </a:extLst>
          </p:cNvPr>
          <p:cNvSpPr txBox="1">
            <a:spLocks noGrp="1"/>
          </p:cNvSpPr>
          <p:nvPr>
            <p:ph type="chart" idx="4294967295"/>
          </p:nvPr>
        </p:nvSpPr>
        <p:spPr>
          <a:xfrm>
            <a:off x="7193283" y="1415555"/>
            <a:ext cx="4292285" cy="3676025"/>
          </a:xfrm>
        </p:spPr>
        <p:txBody>
          <a:bodyPr/>
          <a:lstStyle/>
          <a:p>
            <a:pPr lvl="0"/>
            <a:r>
              <a:rPr lang="en-GB">
                <a:solidFill>
                  <a:srgbClr val="000000"/>
                </a:solidFill>
                <a:latin typeface="Century Gothic"/>
              </a:rPr>
              <a:t>Ligikaudu 13% Eesti kasvuhoonegaaside heitkogusest pärines 2023. a põllumajandusest (KLIM, 2025).</a:t>
            </a:r>
          </a:p>
          <a:p>
            <a:pPr marL="0" lvl="0" indent="0">
              <a:buNone/>
            </a:pPr>
            <a:endParaRPr lang="en-GB">
              <a:solidFill>
                <a:srgbClr val="000000"/>
              </a:solidFill>
              <a:latin typeface="Century Gothic"/>
            </a:endParaRPr>
          </a:p>
        </p:txBody>
      </p:sp>
      <p:sp>
        <p:nvSpPr>
          <p:cNvPr id="3" name="Foliennummernplatzhalter 11">
            <a:extLst>
              <a:ext uri="{FF2B5EF4-FFF2-40B4-BE49-F238E27FC236}">
                <a16:creationId xmlns:a16="http://schemas.microsoft.com/office/drawing/2014/main" id="{0953AA60-31B5-485C-ADD6-D7E9E3199005}"/>
              </a:ext>
            </a:extLst>
          </p:cNvPr>
          <p:cNvSpPr txBox="1">
            <a:spLocks noGrp="1"/>
          </p:cNvSpPr>
          <p:nvPr>
            <p:ph type="sldNum" sz="quarter" idx="8"/>
          </p:nvPr>
        </p:nvSpPr>
        <p:spPr/>
        <p:txBody>
          <a:bodyPr anchorCtr="1"/>
          <a:lstStyle/>
          <a:p>
            <a:pPr lvl="0" algn="ctr"/>
            <a:fld id="{EAD5C6E9-659F-4DDB-B758-DBB2AD4667D2}" type="slidenum">
              <a:rPr lang="en-GB"/>
              <a:t>12</a:t>
            </a:fld>
            <a:endParaRPr lang="en-GB"/>
          </a:p>
        </p:txBody>
      </p:sp>
      <p:pic>
        <p:nvPicPr>
          <p:cNvPr id="4" name="Freihand 9">
            <a:extLst>
              <a:ext uri="{FF2B5EF4-FFF2-40B4-BE49-F238E27FC236}">
                <a16:creationId xmlns:a16="http://schemas.microsoft.com/office/drawing/2014/main" id="{98D2BD61-5EC9-72E9-CAD8-DB3E4EC15FDA}"/>
              </a:ext>
            </a:extLst>
          </p:cNvPr>
          <p:cNvPicPr>
            <a:picLocks noChangeAspect="1"/>
          </p:cNvPicPr>
          <p:nvPr/>
        </p:nvPicPr>
        <p:blipFill>
          <a:blip r:embed="rId3"/>
          <a:stretch>
            <a:fillRect/>
          </a:stretch>
        </p:blipFill>
        <p:spPr>
          <a:xfrm>
            <a:off x="-2221991" y="1536338"/>
            <a:ext cx="356" cy="356"/>
          </a:xfrm>
          <a:prstGeom prst="rect">
            <a:avLst/>
          </a:prstGeom>
          <a:noFill/>
          <a:ln cap="flat">
            <a:noFill/>
          </a:ln>
        </p:spPr>
      </p:pic>
      <p:sp>
        <p:nvSpPr>
          <p:cNvPr id="5" name="Title 1">
            <a:extLst>
              <a:ext uri="{FF2B5EF4-FFF2-40B4-BE49-F238E27FC236}">
                <a16:creationId xmlns:a16="http://schemas.microsoft.com/office/drawing/2014/main" id="{5AF8ED52-F4C5-10BD-4037-1691DCC04B00}"/>
              </a:ext>
            </a:extLst>
          </p:cNvPr>
          <p:cNvSpPr txBox="1"/>
          <p:nvPr/>
        </p:nvSpPr>
        <p:spPr>
          <a:xfrm>
            <a:off x="838203" y="365129"/>
            <a:ext cx="10515600" cy="940707"/>
          </a:xfrm>
          <a:prstGeom prst="rect">
            <a:avLst/>
          </a:prstGeom>
          <a:noFill/>
          <a:ln cap="flat">
            <a:noFill/>
          </a:ln>
        </p:spPr>
        <p:txBody>
          <a:bodyPr vert="horz" wrap="square" lIns="91440" tIns="45720" rIns="91440" bIns="45720" anchor="b" anchorCtr="0" compatLnSpc="1">
            <a:normAutofit fontScale="92500" lnSpcReduction="10000"/>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3F405B"/>
                </a:solidFill>
                <a:uFillTx/>
                <a:latin typeface="Century Gothic"/>
                <a:ea typeface="HGSSoeiKakugothicUB"/>
              </a:rPr>
              <a:t>Eesti põllumajanduslikud heitkogused </a:t>
            </a:r>
            <a:r>
              <a:rPr lang="en-GB" sz="3600" b="1" i="0" u="none" strike="noStrike" kern="1200" cap="none" spc="0" baseline="0">
                <a:solidFill>
                  <a:srgbClr val="3F405B"/>
                </a:solidFill>
                <a:uFillTx/>
                <a:latin typeface="Wingdings" pitchFamily="2"/>
                <a:ea typeface="HGSSoeiKakugothicUB"/>
              </a:rPr>
              <a:t></a:t>
            </a:r>
            <a:r>
              <a:rPr lang="en-GB" sz="3600" b="1" i="0" u="none" strike="noStrike" kern="1200" cap="none" spc="0" baseline="0">
                <a:solidFill>
                  <a:srgbClr val="3F405B"/>
                </a:solidFill>
                <a:uFillTx/>
                <a:latin typeface="Century Gothic"/>
                <a:ea typeface="HGSSoeiKakugothicUB"/>
              </a:rPr>
              <a:t> leevendamispotentsiaal</a:t>
            </a:r>
          </a:p>
        </p:txBody>
      </p:sp>
      <p:grpSp>
        <p:nvGrpSpPr>
          <p:cNvPr id="6" name="Group 18">
            <a:extLst>
              <a:ext uri="{FF2B5EF4-FFF2-40B4-BE49-F238E27FC236}">
                <a16:creationId xmlns:a16="http://schemas.microsoft.com/office/drawing/2014/main" id="{B144D922-70B4-434B-11EA-EE41AFB62078}"/>
              </a:ext>
            </a:extLst>
          </p:cNvPr>
          <p:cNvGrpSpPr/>
          <p:nvPr/>
        </p:nvGrpSpPr>
        <p:grpSpPr>
          <a:xfrm>
            <a:off x="6915332" y="3251761"/>
            <a:ext cx="5274368" cy="2725039"/>
            <a:chOff x="6915332" y="3251761"/>
            <a:chExt cx="5274368" cy="2725039"/>
          </a:xfrm>
        </p:grpSpPr>
        <p:pic>
          <p:nvPicPr>
            <p:cNvPr id="7" name="Graphic 6" descr="Lightbulb with solid fill">
              <a:extLst>
                <a:ext uri="{FF2B5EF4-FFF2-40B4-BE49-F238E27FC236}">
                  <a16:creationId xmlns:a16="http://schemas.microsoft.com/office/drawing/2014/main" id="{C3CC3336-FB11-4576-4975-940F8234EF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7790" y="3251761"/>
              <a:ext cx="1593570" cy="1593570"/>
            </a:xfrm>
            <a:prstGeom prst="rect">
              <a:avLst/>
            </a:prstGeom>
            <a:noFill/>
            <a:ln cap="flat">
              <a:noFill/>
            </a:ln>
          </p:spPr>
        </p:pic>
        <p:sp>
          <p:nvSpPr>
            <p:cNvPr id="8" name="Oval Callout 16">
              <a:extLst>
                <a:ext uri="{FF2B5EF4-FFF2-40B4-BE49-F238E27FC236}">
                  <a16:creationId xmlns:a16="http://schemas.microsoft.com/office/drawing/2014/main" id="{9375B16F-C2AC-AC4F-976C-E735AE4D4148}"/>
                </a:ext>
              </a:extLst>
            </p:cNvPr>
            <p:cNvSpPr/>
            <p:nvPr/>
          </p:nvSpPr>
          <p:spPr>
            <a:xfrm>
              <a:off x="6915332" y="4650226"/>
              <a:ext cx="5274368" cy="1326574"/>
            </a:xfrm>
            <a:custGeom>
              <a:avLst>
                <a:gd name="f0" fmla="val 6300"/>
                <a:gd name="f1" fmla="val 24300"/>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0 0 180"/>
                <a:gd name="f15" fmla="+- 0 0 -194"/>
                <a:gd name="f16" fmla="*/ f6 1 21600"/>
                <a:gd name="f17" fmla="*/ f7 1 21600"/>
                <a:gd name="f18" fmla="*/ f8 1 180"/>
                <a:gd name="f19" fmla="pin -2147483647 f0 2147483647"/>
                <a:gd name="f20" fmla="pin -2147483647 f1 2147483647"/>
                <a:gd name="f21" fmla="+- f12 0 f11"/>
                <a:gd name="f22" fmla="*/ f13 f3 1"/>
                <a:gd name="f23" fmla="*/ f14 f3 1"/>
                <a:gd name="f24" fmla="*/ f15 f3 1"/>
                <a:gd name="f25" fmla="+- f19 0 10800"/>
                <a:gd name="f26" fmla="+- f20 0 10800"/>
                <a:gd name="f27" fmla="*/ f19 f16 1"/>
                <a:gd name="f28" fmla="*/ f20 f17 1"/>
                <a:gd name="f29" fmla="*/ 3200 f16 1"/>
                <a:gd name="f30" fmla="*/ 18400 f16 1"/>
                <a:gd name="f31" fmla="*/ 18400 f17 1"/>
                <a:gd name="f32" fmla="*/ 3200 f17 1"/>
                <a:gd name="f33" fmla="*/ f21 1 2"/>
                <a:gd name="f34" fmla="*/ 3160 f16 1"/>
                <a:gd name="f35" fmla="*/ 3160 f17 1"/>
                <a:gd name="f36" fmla="*/ f22 1 f5"/>
                <a:gd name="f37" fmla="*/ 18440 f17 1"/>
                <a:gd name="f38" fmla="*/ f23 1 f5"/>
                <a:gd name="f39" fmla="*/ 18440 f16 1"/>
                <a:gd name="f40" fmla="*/ f24 1 f5"/>
                <a:gd name="f41" fmla="*/ f25 f25 1"/>
                <a:gd name="f42" fmla="*/ f26 f26 1"/>
                <a:gd name="f43" fmla="+- 0 0 f26"/>
                <a:gd name="f44" fmla="+- 0 0 f25"/>
                <a:gd name="f45" fmla="+- f11 f33 0"/>
                <a:gd name="f46" fmla="*/ f33 f33 1"/>
                <a:gd name="f47" fmla="+- f36 0 f4"/>
                <a:gd name="f48" fmla="+- f38 0 f4"/>
                <a:gd name="f49" fmla="+- f40 0 f4"/>
                <a:gd name="f50" fmla="+- f41 f42 0"/>
                <a:gd name="f51" fmla="at2 f43 f44"/>
                <a:gd name="f52" fmla="sqrt f50"/>
                <a:gd name="f53" fmla="+- f51 f4 0"/>
                <a:gd name="f54" fmla="+- f52 0 10800"/>
                <a:gd name="f55" fmla="*/ f53 f8 1"/>
                <a:gd name="f56" fmla="*/ f55 1 f3"/>
                <a:gd name="f57" fmla="+- 0 0 f56"/>
                <a:gd name="f58" fmla="val f57"/>
                <a:gd name="f59" fmla="*/ f58 1 f18"/>
                <a:gd name="f60" fmla="+- f59 0 10"/>
                <a:gd name="f61" fmla="+- f59 10 0"/>
                <a:gd name="f62" fmla="*/ f59 f18 1"/>
                <a:gd name="f63" fmla="+- 0 0 f62"/>
                <a:gd name="f64" fmla="*/ f60 f18 1"/>
                <a:gd name="f65" fmla="*/ f61 f18 1"/>
                <a:gd name="f66" fmla="*/ f63 f3 1"/>
                <a:gd name="f67" fmla="+- 0 0 f64"/>
                <a:gd name="f68" fmla="+- 0 0 f65"/>
                <a:gd name="f69" fmla="*/ f66 1 f8"/>
                <a:gd name="f70" fmla="*/ f67 f3 1"/>
                <a:gd name="f71" fmla="*/ f68 f3 1"/>
                <a:gd name="f72" fmla="+- f69 0 f4"/>
                <a:gd name="f73" fmla="*/ f70 1 f8"/>
                <a:gd name="f74" fmla="*/ f71 1 f8"/>
                <a:gd name="f75" fmla="sin 1 f72"/>
                <a:gd name="f76" fmla="cos 1 f72"/>
                <a:gd name="f77" fmla="+- f73 0 f4"/>
                <a:gd name="f78" fmla="+- f74 0 f4"/>
                <a:gd name="f79" fmla="+- 0 0 f75"/>
                <a:gd name="f80" fmla="+- 0 0 f76"/>
                <a:gd name="f81" fmla="sin 1 f77"/>
                <a:gd name="f82" fmla="cos 1 f77"/>
                <a:gd name="f83" fmla="sin 1 f78"/>
                <a:gd name="f84" fmla="cos 1 f78"/>
                <a:gd name="f85" fmla="*/ 10800 f79 1"/>
                <a:gd name="f86" fmla="*/ 10800 f80 1"/>
                <a:gd name="f87" fmla="+- 0 0 f81"/>
                <a:gd name="f88" fmla="+- 0 0 f82"/>
                <a:gd name="f89" fmla="+- 0 0 f83"/>
                <a:gd name="f90" fmla="+- 0 0 f84"/>
                <a:gd name="f91" fmla="+- f85 10800 0"/>
                <a:gd name="f92" fmla="+- f86 10800 0"/>
                <a:gd name="f93" fmla="*/ 10800 f87 1"/>
                <a:gd name="f94" fmla="*/ 10800 f88 1"/>
                <a:gd name="f95" fmla="*/ 10800 f89 1"/>
                <a:gd name="f96" fmla="*/ 10800 f90 1"/>
                <a:gd name="f97" fmla="?: f54 f19 f91"/>
                <a:gd name="f98" fmla="?: f54 f20 f92"/>
                <a:gd name="f99" fmla="+- f93 10800 0"/>
                <a:gd name="f100" fmla="+- f94 10800 0"/>
                <a:gd name="f101" fmla="+- f95 10800 0"/>
                <a:gd name="f102" fmla="+- f96 10800 0"/>
                <a:gd name="f103" fmla="+- f101 0 f45"/>
                <a:gd name="f104" fmla="+- f102 0 f45"/>
                <a:gd name="f105" fmla="+- f99 0 f45"/>
                <a:gd name="f106" fmla="+- f100 0 f45"/>
                <a:gd name="f107" fmla="*/ f97 f16 1"/>
                <a:gd name="f108" fmla="*/ f98 f17 1"/>
                <a:gd name="f109" fmla="at2 f103 f104"/>
                <a:gd name="f110" fmla="at2 f105 f106"/>
                <a:gd name="f111" fmla="+- f109 f4 0"/>
                <a:gd name="f112" fmla="+- f110 f4 0"/>
                <a:gd name="f113" fmla="*/ f111 f8 1"/>
                <a:gd name="f114" fmla="*/ f112 f8 1"/>
                <a:gd name="f115" fmla="*/ f113 1 f3"/>
                <a:gd name="f116" fmla="*/ f114 1 f3"/>
                <a:gd name="f117" fmla="+- 0 0 f115"/>
                <a:gd name="f118" fmla="+- 0 0 f116"/>
                <a:gd name="f119" fmla="+- 0 0 f117"/>
                <a:gd name="f120" fmla="+- 0 0 f118"/>
                <a:gd name="f121" fmla="*/ f119 f3 1"/>
                <a:gd name="f122" fmla="*/ f120 f3 1"/>
                <a:gd name="f123" fmla="*/ f121 1 f8"/>
                <a:gd name="f124" fmla="*/ f122 1 f8"/>
                <a:gd name="f125" fmla="+- f123 0 f4"/>
                <a:gd name="f126" fmla="+- f124 0 f4"/>
                <a:gd name="f127" fmla="cos 1 f125"/>
                <a:gd name="f128" fmla="sin 1 f125"/>
                <a:gd name="f129" fmla="+- f126 0 f125"/>
                <a:gd name="f130" fmla="+- 0 0 f127"/>
                <a:gd name="f131" fmla="+- 0 0 f128"/>
                <a:gd name="f132" fmla="+- f129 f2 0"/>
                <a:gd name="f133" fmla="*/ f33 f130 1"/>
                <a:gd name="f134" fmla="*/ f33 f131 1"/>
                <a:gd name="f135" fmla="?: f129 f129 f132"/>
                <a:gd name="f136" fmla="*/ f133 f133 1"/>
                <a:gd name="f137" fmla="*/ f134 f134 1"/>
                <a:gd name="f138" fmla="+- f136 f137 0"/>
                <a:gd name="f139" fmla="sqrt f138"/>
                <a:gd name="f140" fmla="*/ f46 1 f139"/>
                <a:gd name="f141" fmla="*/ f130 f140 1"/>
                <a:gd name="f142" fmla="*/ f131 f140 1"/>
                <a:gd name="f143" fmla="+- f45 0 f141"/>
                <a:gd name="f144" fmla="+- f45 0 f142"/>
              </a:gdLst>
              <a:ahLst>
                <a:ahXY gdRefX="f0" minX="f9" maxX="f10" gdRefY="f1" minY="f9" maxY="f10">
                  <a:pos x="f27" y="f28"/>
                </a:ahXY>
              </a:ahLst>
              <a:cxnLst>
                <a:cxn ang="3cd4">
                  <a:pos x="hc" y="t"/>
                </a:cxn>
                <a:cxn ang="0">
                  <a:pos x="r" y="vc"/>
                </a:cxn>
                <a:cxn ang="cd4">
                  <a:pos x="hc" y="b"/>
                </a:cxn>
                <a:cxn ang="cd2">
                  <a:pos x="l" y="vc"/>
                </a:cxn>
                <a:cxn ang="f47">
                  <a:pos x="f34" y="f35"/>
                </a:cxn>
                <a:cxn ang="f48">
                  <a:pos x="f34" y="f37"/>
                </a:cxn>
                <a:cxn ang="f48">
                  <a:pos x="f39" y="f37"/>
                </a:cxn>
                <a:cxn ang="f47">
                  <a:pos x="f39" y="f35"/>
                </a:cxn>
                <a:cxn ang="f49">
                  <a:pos x="f107" y="f108"/>
                </a:cxn>
              </a:cxnLst>
              <a:rect l="f29" t="f32" r="f30" b="f31"/>
              <a:pathLst>
                <a:path w="21600" h="21600">
                  <a:moveTo>
                    <a:pt x="f143" y="f144"/>
                  </a:moveTo>
                  <a:arcTo wR="f33" hR="f33" stAng="f125" swAng="f135"/>
                  <a:lnTo>
                    <a:pt x="f97" y="f98"/>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entury Gothic"/>
                </a:rPr>
                <a:t>Trend - veidi kasvav</a:t>
              </a:r>
              <a:endParaRPr lang="en-US"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30069F21-3670-1397-A14C-9837897E80B7}"/>
                </a:ext>
              </a:extLst>
            </p:cNvPr>
            <p:cNvSpPr txBox="1"/>
            <p:nvPr/>
          </p:nvSpPr>
          <p:spPr>
            <a:xfrm rot="232804">
              <a:off x="7622821" y="5285735"/>
              <a:ext cx="3791779"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entury Gothic" pitchFamily="34"/>
              </a:endParaRPr>
            </a:p>
          </p:txBody>
        </p:sp>
      </p:grpSp>
      <p:pic>
        <p:nvPicPr>
          <p:cNvPr id="10" name="Picture 1" descr="A screenshot of a graph&#10;&#10;AI-generated content may be incorrect.">
            <a:extLst>
              <a:ext uri="{FF2B5EF4-FFF2-40B4-BE49-F238E27FC236}">
                <a16:creationId xmlns:a16="http://schemas.microsoft.com/office/drawing/2014/main" id="{1499197B-6854-155F-0E69-30CCF3F11355}"/>
              </a:ext>
            </a:extLst>
          </p:cNvPr>
          <p:cNvPicPr>
            <a:picLocks noChangeAspect="1"/>
          </p:cNvPicPr>
          <p:nvPr/>
        </p:nvPicPr>
        <p:blipFill>
          <a:blip r:embed="rId6"/>
          <a:stretch>
            <a:fillRect/>
          </a:stretch>
        </p:blipFill>
        <p:spPr>
          <a:xfrm>
            <a:off x="997326" y="4646386"/>
            <a:ext cx="5098676" cy="1901897"/>
          </a:xfrm>
          <a:prstGeom prst="rect">
            <a:avLst/>
          </a:prstGeom>
          <a:noFill/>
          <a:ln cap="flat">
            <a:noFill/>
          </a:ln>
        </p:spPr>
      </p:pic>
      <p:pic>
        <p:nvPicPr>
          <p:cNvPr id="11" name="Picture 2">
            <a:extLst>
              <a:ext uri="{FF2B5EF4-FFF2-40B4-BE49-F238E27FC236}">
                <a16:creationId xmlns:a16="http://schemas.microsoft.com/office/drawing/2014/main" id="{FCC9E3C1-85D9-6795-04A8-2F32AF42199E}"/>
              </a:ext>
            </a:extLst>
          </p:cNvPr>
          <p:cNvPicPr>
            <a:picLocks noChangeAspect="1"/>
          </p:cNvPicPr>
          <p:nvPr/>
        </p:nvPicPr>
        <p:blipFill>
          <a:blip r:embed="rId7"/>
          <a:stretch>
            <a:fillRect/>
          </a:stretch>
        </p:blipFill>
        <p:spPr>
          <a:xfrm>
            <a:off x="391088" y="1426793"/>
            <a:ext cx="6804205" cy="302950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4028">
    <p:spTree>
      <p:nvGrpSpPr>
        <p:cNvPr id="1" name=""/>
        <p:cNvGrpSpPr/>
        <p:nvPr/>
      </p:nvGrpSpPr>
      <p:grpSpPr>
        <a:xfrm>
          <a:off x="0" y="0"/>
          <a:ext cx="0" cy="0"/>
          <a:chOff x="0" y="0"/>
          <a:chExt cx="0" cy="0"/>
        </a:xfrm>
      </p:grpSpPr>
      <p:sp>
        <p:nvSpPr>
          <p:cNvPr id="2" name="Titel 4">
            <a:extLst>
              <a:ext uri="{FF2B5EF4-FFF2-40B4-BE49-F238E27FC236}">
                <a16:creationId xmlns:a16="http://schemas.microsoft.com/office/drawing/2014/main" id="{A84B4D00-6968-8E0D-7330-0C3C2C07157B}"/>
              </a:ext>
            </a:extLst>
          </p:cNvPr>
          <p:cNvSpPr txBox="1">
            <a:spLocks noGrp="1"/>
          </p:cNvSpPr>
          <p:nvPr>
            <p:ph type="title"/>
          </p:nvPr>
        </p:nvSpPr>
        <p:spPr>
          <a:xfrm>
            <a:off x="627808" y="658212"/>
            <a:ext cx="11623532" cy="823910"/>
          </a:xfrm>
        </p:spPr>
        <p:txBody>
          <a:bodyPr>
            <a:noAutofit/>
          </a:bodyPr>
          <a:lstStyle/>
          <a:p>
            <a:pPr lvl="0"/>
            <a:r>
              <a:rPr lang="en-GB" sz="3600"/>
              <a:t>Põllumajanduse </a:t>
            </a:r>
            <a:r>
              <a:rPr lang="en-GB" sz="3600">
                <a:solidFill>
                  <a:srgbClr val="85B096"/>
                </a:solidFill>
              </a:rPr>
              <a:t>kolmemõõtmeline roll </a:t>
            </a:r>
            <a:r>
              <a:rPr lang="en-GB" sz="3600"/>
              <a:t>kliimamuutustes </a:t>
            </a:r>
          </a:p>
        </p:txBody>
      </p:sp>
      <p:sp>
        <p:nvSpPr>
          <p:cNvPr id="3" name="Inhaltsplatzhalter 5">
            <a:extLst>
              <a:ext uri="{FF2B5EF4-FFF2-40B4-BE49-F238E27FC236}">
                <a16:creationId xmlns:a16="http://schemas.microsoft.com/office/drawing/2014/main" id="{58AD9D16-0898-85E3-4082-841CD67B8763}"/>
              </a:ext>
            </a:extLst>
          </p:cNvPr>
          <p:cNvSpPr txBox="1">
            <a:spLocks noGrp="1"/>
          </p:cNvSpPr>
          <p:nvPr>
            <p:ph type="body" idx="4294967295"/>
          </p:nvPr>
        </p:nvSpPr>
        <p:spPr>
          <a:xfrm>
            <a:off x="628701" y="1851303"/>
            <a:ext cx="5041388" cy="1104055"/>
          </a:xfrm>
        </p:spPr>
        <p:txBody>
          <a:bodyPr/>
          <a:lstStyle/>
          <a:p>
            <a:pPr marL="0" lvl="0" indent="0">
              <a:buNone/>
            </a:pPr>
            <a:r>
              <a:rPr lang="en-GB" sz="2400" dirty="0" err="1"/>
              <a:t>Põllumajanduse</a:t>
            </a:r>
            <a:r>
              <a:rPr lang="en-GB" sz="2400" dirty="0"/>
              <a:t> </a:t>
            </a:r>
            <a:r>
              <a:rPr lang="en-GB" sz="2400" b="1" dirty="0" err="1">
                <a:solidFill>
                  <a:srgbClr val="85B096"/>
                </a:solidFill>
              </a:rPr>
              <a:t>osakaal</a:t>
            </a:r>
            <a:r>
              <a:rPr lang="en-GB" sz="2400" b="1" dirty="0">
                <a:solidFill>
                  <a:srgbClr val="85B096"/>
                </a:solidFill>
              </a:rPr>
              <a:t> </a:t>
            </a:r>
            <a:r>
              <a:rPr lang="en-GB" sz="2400" dirty="0" err="1"/>
              <a:t>ELi</a:t>
            </a:r>
            <a:r>
              <a:rPr lang="en-GB" sz="2400" dirty="0"/>
              <a:t> </a:t>
            </a:r>
            <a:r>
              <a:rPr lang="en-GB" sz="2400" dirty="0" err="1"/>
              <a:t>kasvuhoonegaaside</a:t>
            </a:r>
            <a:r>
              <a:rPr lang="en-GB" sz="2400" dirty="0"/>
              <a:t> </a:t>
            </a:r>
            <a:r>
              <a:rPr lang="en-GB" sz="2400" dirty="0" err="1"/>
              <a:t>heitkogustes</a:t>
            </a:r>
            <a:r>
              <a:rPr lang="en-GB" sz="2400" dirty="0"/>
              <a:t> on </a:t>
            </a:r>
            <a:r>
              <a:rPr lang="en-GB" sz="2400" dirty="0" err="1"/>
              <a:t>ligikaudu</a:t>
            </a:r>
            <a:r>
              <a:rPr lang="en-GB" sz="2400" dirty="0"/>
              <a:t> 10%</a:t>
            </a:r>
          </a:p>
        </p:txBody>
      </p:sp>
      <p:sp>
        <p:nvSpPr>
          <p:cNvPr id="4" name="Foliennummernplatzhalter 2">
            <a:extLst>
              <a:ext uri="{FF2B5EF4-FFF2-40B4-BE49-F238E27FC236}">
                <a16:creationId xmlns:a16="http://schemas.microsoft.com/office/drawing/2014/main" id="{9147D0EE-5433-AA17-B964-2FD9106AD906}"/>
              </a:ext>
            </a:extLst>
          </p:cNvPr>
          <p:cNvSpPr txBox="1">
            <a:spLocks noGrp="1"/>
          </p:cNvSpPr>
          <p:nvPr>
            <p:ph type="sldNum" sz="quarter" idx="8"/>
          </p:nvPr>
        </p:nvSpPr>
        <p:spPr/>
        <p:txBody>
          <a:bodyPr/>
          <a:lstStyle/>
          <a:p>
            <a:pPr lvl="0"/>
            <a:fld id="{B83E1438-C8FD-4000-96C9-6217976E76E0}" type="slidenum">
              <a:rPr lang="en-GB"/>
              <a:t>13</a:t>
            </a:fld>
            <a:endParaRPr lang="en-GB"/>
          </a:p>
        </p:txBody>
      </p:sp>
      <p:sp>
        <p:nvSpPr>
          <p:cNvPr id="5" name="Rechteck 3">
            <a:extLst>
              <a:ext uri="{FF2B5EF4-FFF2-40B4-BE49-F238E27FC236}">
                <a16:creationId xmlns:a16="http://schemas.microsoft.com/office/drawing/2014/main" id="{5D125B87-0A69-2659-7C2D-8C0291FFC570}"/>
              </a:ext>
            </a:extLst>
          </p:cNvPr>
          <p:cNvSpPr/>
          <p:nvPr/>
        </p:nvSpPr>
        <p:spPr>
          <a:xfrm>
            <a:off x="627808" y="4862696"/>
            <a:ext cx="4044372" cy="108952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dirty="0" err="1">
                <a:solidFill>
                  <a:srgbClr val="3F405B"/>
                </a:solidFill>
                <a:uFillTx/>
                <a:latin typeface="Century Gothic"/>
              </a:rPr>
              <a:t>Kliimamuutuste</a:t>
            </a:r>
            <a:r>
              <a:rPr lang="en-GB" sz="2400" b="0" i="0" u="none" strike="noStrike" kern="1200" cap="none" spc="0" baseline="0" dirty="0">
                <a:solidFill>
                  <a:srgbClr val="3F405B"/>
                </a:solidFill>
                <a:uFillTx/>
                <a:latin typeface="Century Gothic"/>
              </a:rPr>
              <a:t> </a:t>
            </a:r>
            <a:r>
              <a:rPr lang="en-GB" sz="2400" b="0" i="0" u="none" strike="noStrike" kern="1200" cap="none" spc="0" baseline="0" dirty="0" err="1">
                <a:solidFill>
                  <a:srgbClr val="3F405B"/>
                </a:solidFill>
                <a:uFillTx/>
                <a:latin typeface="Century Gothic"/>
              </a:rPr>
              <a:t>tõttu</a:t>
            </a:r>
            <a:r>
              <a:rPr lang="en-GB" sz="2400" b="0" i="0" u="none" strike="noStrike" kern="1200" cap="none" spc="0" baseline="0" dirty="0">
                <a:solidFill>
                  <a:srgbClr val="3F405B"/>
                </a:solidFill>
                <a:uFillTx/>
                <a:latin typeface="Century Gothic"/>
              </a:rPr>
              <a:t> on </a:t>
            </a:r>
            <a:r>
              <a:rPr lang="en-GB" sz="2400" b="0" i="0" u="none" strike="noStrike" kern="1200" cap="none" spc="0" baseline="0" dirty="0" err="1">
                <a:solidFill>
                  <a:srgbClr val="3F405B"/>
                </a:solidFill>
                <a:uFillTx/>
                <a:latin typeface="Century Gothic"/>
              </a:rPr>
              <a:t>toiduainete</a:t>
            </a:r>
            <a:r>
              <a:rPr lang="en-GB" sz="2400" b="0" i="0" u="none" strike="noStrike" kern="1200" cap="none" spc="0" baseline="0" dirty="0">
                <a:solidFill>
                  <a:srgbClr val="3F405B"/>
                </a:solidFill>
                <a:uFillTx/>
                <a:latin typeface="Century Gothic"/>
              </a:rPr>
              <a:t> </a:t>
            </a:r>
            <a:r>
              <a:rPr lang="en-GB" sz="2400" b="0" i="0" u="none" strike="noStrike" kern="1200" cap="none" spc="0" baseline="0" dirty="0" err="1">
                <a:solidFill>
                  <a:srgbClr val="3F405B"/>
                </a:solidFill>
                <a:uFillTx/>
                <a:latin typeface="Century Gothic"/>
              </a:rPr>
              <a:t>tootmine</a:t>
            </a:r>
            <a:r>
              <a:rPr lang="en-GB" sz="2400" b="0" i="0" u="none" strike="noStrike" kern="1200" cap="none" spc="0" baseline="0" dirty="0">
                <a:solidFill>
                  <a:srgbClr val="3F405B"/>
                </a:solidFill>
                <a:uFillTx/>
                <a:latin typeface="Century Gothic"/>
              </a:rPr>
              <a:t> </a:t>
            </a:r>
            <a:r>
              <a:rPr lang="en-GB" sz="2400" b="1" i="0" u="none" strike="noStrike" kern="1200" cap="none" spc="0" baseline="0" dirty="0" err="1">
                <a:solidFill>
                  <a:srgbClr val="85B096"/>
                </a:solidFill>
                <a:uFillTx/>
                <a:latin typeface="Century Gothic"/>
              </a:rPr>
              <a:t>ohustatud</a:t>
            </a:r>
            <a:r>
              <a:rPr lang="en-GB" sz="2400" b="1" i="0" u="none" strike="noStrike" kern="1200" cap="none" spc="0" baseline="0" dirty="0">
                <a:solidFill>
                  <a:srgbClr val="85B096"/>
                </a:solidFill>
                <a:uFillTx/>
                <a:latin typeface="Century Gothic"/>
              </a:rPr>
              <a:t> </a:t>
            </a:r>
            <a:endParaRPr lang="en-GB" sz="2400" b="0" i="0" u="none" strike="noStrike" kern="1200" cap="none" spc="0" baseline="0" dirty="0">
              <a:solidFill>
                <a:srgbClr val="3F405B"/>
              </a:solidFill>
              <a:uFillTx/>
              <a:latin typeface="Century Gothic"/>
            </a:endParaRPr>
          </a:p>
        </p:txBody>
      </p:sp>
      <p:sp>
        <p:nvSpPr>
          <p:cNvPr id="6" name="Rechteck 6">
            <a:extLst>
              <a:ext uri="{FF2B5EF4-FFF2-40B4-BE49-F238E27FC236}">
                <a16:creationId xmlns:a16="http://schemas.microsoft.com/office/drawing/2014/main" id="{699B28A1-A13C-D68B-AC8B-78EC247765E4}"/>
              </a:ext>
            </a:extLst>
          </p:cNvPr>
          <p:cNvSpPr/>
          <p:nvPr/>
        </p:nvSpPr>
        <p:spPr>
          <a:xfrm>
            <a:off x="7026322" y="3294948"/>
            <a:ext cx="4323045" cy="75713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dirty="0" err="1">
                <a:solidFill>
                  <a:srgbClr val="3F405B"/>
                </a:solidFill>
                <a:uFillTx/>
                <a:latin typeface="Century Gothic" pitchFamily="34"/>
              </a:rPr>
              <a:t>Põllumajandus</a:t>
            </a:r>
            <a:r>
              <a:rPr lang="en-GB" sz="2400" b="0" i="0" u="none" strike="noStrike" kern="1200" cap="none" spc="0" baseline="0" dirty="0">
                <a:solidFill>
                  <a:srgbClr val="3F405B"/>
                </a:solidFill>
                <a:uFillTx/>
                <a:latin typeface="Century Gothic" pitchFamily="34"/>
              </a:rPr>
              <a:t> </a:t>
            </a:r>
            <a:r>
              <a:rPr lang="en-GB" sz="2400" b="0" i="0" u="none" strike="noStrike" kern="1200" cap="none" spc="0" baseline="0" dirty="0" err="1">
                <a:solidFill>
                  <a:srgbClr val="3F405B"/>
                </a:solidFill>
                <a:uFillTx/>
                <a:latin typeface="Century Gothic" pitchFamily="34"/>
              </a:rPr>
              <a:t>kui</a:t>
            </a:r>
            <a:r>
              <a:rPr lang="en-GB" sz="2400" b="0" i="0" u="none" strike="noStrike" kern="1200" cap="none" spc="0" baseline="0" dirty="0">
                <a:solidFill>
                  <a:srgbClr val="3F405B"/>
                </a:solidFill>
                <a:uFillTx/>
                <a:latin typeface="Century Gothic" pitchFamily="34"/>
              </a:rPr>
              <a:t> </a:t>
            </a:r>
            <a:r>
              <a:rPr lang="en-GB" sz="2400" b="0" i="0" u="none" strike="noStrike" kern="1200" cap="none" spc="0" baseline="0" dirty="0" err="1">
                <a:solidFill>
                  <a:srgbClr val="3F405B"/>
                </a:solidFill>
                <a:uFillTx/>
                <a:latin typeface="Century Gothic" pitchFamily="34"/>
              </a:rPr>
              <a:t>kliimamuutuste</a:t>
            </a:r>
            <a:r>
              <a:rPr lang="en-GB" sz="2400" b="0" i="0" u="none" strike="noStrike" kern="1200" cap="none" spc="0" baseline="0" dirty="0">
                <a:solidFill>
                  <a:srgbClr val="3F405B"/>
                </a:solidFill>
                <a:uFillTx/>
                <a:latin typeface="Century Gothic" pitchFamily="34"/>
              </a:rPr>
              <a:t> </a:t>
            </a:r>
            <a:r>
              <a:rPr lang="en-GB" sz="2400" b="1" i="0" u="none" strike="noStrike" kern="1200" cap="none" spc="0" baseline="0" dirty="0" err="1">
                <a:solidFill>
                  <a:srgbClr val="85B096"/>
                </a:solidFill>
                <a:uFillTx/>
                <a:latin typeface="Century Gothic" pitchFamily="34"/>
              </a:rPr>
              <a:t>lahenduse</a:t>
            </a:r>
            <a:r>
              <a:rPr lang="en-GB" sz="2400" b="1" i="0" u="none" strike="noStrike" kern="1200" cap="none" spc="0" baseline="0" dirty="0">
                <a:solidFill>
                  <a:srgbClr val="85B096"/>
                </a:solidFill>
                <a:uFillTx/>
                <a:latin typeface="Century Gothic" pitchFamily="34"/>
              </a:rPr>
              <a:t> </a:t>
            </a:r>
            <a:r>
              <a:rPr lang="en-GB" sz="2400" b="1" i="0" u="none" strike="noStrike" kern="1200" cap="none" spc="0" baseline="0" dirty="0" err="1">
                <a:solidFill>
                  <a:srgbClr val="85B096"/>
                </a:solidFill>
                <a:uFillTx/>
                <a:latin typeface="Century Gothic" pitchFamily="34"/>
              </a:rPr>
              <a:t>pakkuja</a:t>
            </a:r>
            <a:endParaRPr lang="en-GB" sz="2400" b="1" i="0" u="none" strike="noStrike" kern="1200" cap="none" spc="0" baseline="0" dirty="0">
              <a:solidFill>
                <a:srgbClr val="85B096"/>
              </a:solidFill>
              <a:uFillTx/>
              <a:latin typeface="Century Gothic" pitchFamily="34"/>
            </a:endParaRPr>
          </a:p>
        </p:txBody>
      </p:sp>
      <p:sp>
        <p:nvSpPr>
          <p:cNvPr id="7" name="Gleichschenkliges Dreieck 8">
            <a:extLst>
              <a:ext uri="{FF2B5EF4-FFF2-40B4-BE49-F238E27FC236}">
                <a16:creationId xmlns:a16="http://schemas.microsoft.com/office/drawing/2014/main" id="{23FDD662-5BA8-3EB9-CF71-1F5000277885}"/>
              </a:ext>
            </a:extLst>
          </p:cNvPr>
          <p:cNvSpPr/>
          <p:nvPr/>
        </p:nvSpPr>
        <p:spPr>
          <a:xfrm rot="5400013">
            <a:off x="4852557" y="2901624"/>
            <a:ext cx="2715475" cy="1889763"/>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noFill/>
          <a:ln w="38103" cap="flat">
            <a:solidFill>
              <a:srgbClr val="85B09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Rechteck 14">
            <a:extLst>
              <a:ext uri="{FF2B5EF4-FFF2-40B4-BE49-F238E27FC236}">
                <a16:creationId xmlns:a16="http://schemas.microsoft.com/office/drawing/2014/main" id="{4E361E32-E414-ECB6-ACA8-9E2203215D82}"/>
              </a:ext>
            </a:extLst>
          </p:cNvPr>
          <p:cNvSpPr/>
          <p:nvPr/>
        </p:nvSpPr>
        <p:spPr>
          <a:xfrm>
            <a:off x="7927442" y="2427274"/>
            <a:ext cx="4198824" cy="42472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dirty="0" err="1">
                <a:solidFill>
                  <a:srgbClr val="3F405B"/>
                </a:solidFill>
                <a:uFillTx/>
                <a:latin typeface="Century Gothic" pitchFamily="34"/>
              </a:rPr>
              <a:t>Leevendamine</a:t>
            </a:r>
            <a:r>
              <a:rPr lang="en-GB" sz="2400" b="0" i="0" u="none" strike="noStrike" kern="1200" cap="none" spc="0" baseline="0" dirty="0">
                <a:solidFill>
                  <a:srgbClr val="3F405B"/>
                </a:solidFill>
                <a:uFillTx/>
                <a:latin typeface="Century Gothic" pitchFamily="34"/>
              </a:rPr>
              <a:t> </a:t>
            </a:r>
          </a:p>
        </p:txBody>
      </p:sp>
      <p:sp>
        <p:nvSpPr>
          <p:cNvPr id="9" name="Rechteck 15">
            <a:extLst>
              <a:ext uri="{FF2B5EF4-FFF2-40B4-BE49-F238E27FC236}">
                <a16:creationId xmlns:a16="http://schemas.microsoft.com/office/drawing/2014/main" id="{61387592-A098-25EC-6307-BE663DBCDFAB}"/>
              </a:ext>
            </a:extLst>
          </p:cNvPr>
          <p:cNvSpPr/>
          <p:nvPr/>
        </p:nvSpPr>
        <p:spPr>
          <a:xfrm>
            <a:off x="8164049" y="4910611"/>
            <a:ext cx="3464689" cy="42472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a:rPr>
              <a:t>Kohanemine</a:t>
            </a:r>
            <a:endParaRPr lang="en-GB" sz="2400" b="0" i="0" u="none" strike="noStrike" kern="1200" cap="none" spc="0" baseline="0">
              <a:solidFill>
                <a:srgbClr val="3F405B"/>
              </a:solidFill>
              <a:uFillTx/>
              <a:latin typeface="Century Gothic" pitchFamily="34"/>
            </a:endParaRPr>
          </a:p>
        </p:txBody>
      </p:sp>
      <p:sp>
        <p:nvSpPr>
          <p:cNvPr id="10" name="Pfeil: nach rechts 9">
            <a:extLst>
              <a:ext uri="{FF2B5EF4-FFF2-40B4-BE49-F238E27FC236}">
                <a16:creationId xmlns:a16="http://schemas.microsoft.com/office/drawing/2014/main" id="{FA551FF8-4E95-DFD5-054F-7CEF106AD80F}"/>
              </a:ext>
            </a:extLst>
          </p:cNvPr>
          <p:cNvSpPr/>
          <p:nvPr/>
        </p:nvSpPr>
        <p:spPr>
          <a:xfrm rot="16200004">
            <a:off x="8998343" y="2846335"/>
            <a:ext cx="294372" cy="42472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noFill/>
          <a:ln w="28575" cap="flat">
            <a:solidFill>
              <a:srgbClr val="85B09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1" name="Pfeil: nach rechts 17">
            <a:extLst>
              <a:ext uri="{FF2B5EF4-FFF2-40B4-BE49-F238E27FC236}">
                <a16:creationId xmlns:a16="http://schemas.microsoft.com/office/drawing/2014/main" id="{62AB42D1-8C3F-078C-8396-C24B228CE5EC}"/>
              </a:ext>
            </a:extLst>
          </p:cNvPr>
          <p:cNvSpPr/>
          <p:nvPr/>
        </p:nvSpPr>
        <p:spPr>
          <a:xfrm rot="5400013">
            <a:off x="9067569" y="4329593"/>
            <a:ext cx="294372" cy="42472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noFill/>
          <a:ln w="28575" cap="flat">
            <a:solidFill>
              <a:srgbClr val="85B09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cxnSp>
        <p:nvCxnSpPr>
          <p:cNvPr id="12" name="Gerade Verbindung mit Pfeil 21">
            <a:extLst>
              <a:ext uri="{FF2B5EF4-FFF2-40B4-BE49-F238E27FC236}">
                <a16:creationId xmlns:a16="http://schemas.microsoft.com/office/drawing/2014/main" id="{FEBDBBA6-0B6E-DA39-246D-4A6FDB29BC74}"/>
              </a:ext>
            </a:extLst>
          </p:cNvPr>
          <p:cNvCxnSpPr/>
          <p:nvPr/>
        </p:nvCxnSpPr>
        <p:spPr>
          <a:xfrm flipV="1">
            <a:off x="5003494" y="5340708"/>
            <a:ext cx="1952729" cy="223388"/>
          </a:xfrm>
          <a:prstGeom prst="straightConnector1">
            <a:avLst/>
          </a:prstGeom>
          <a:noFill/>
          <a:ln w="28575" cap="flat">
            <a:solidFill>
              <a:srgbClr val="85B096"/>
            </a:solidFill>
            <a:prstDash val="solid"/>
            <a:miter/>
            <a:headEnd type="arrow"/>
            <a:tailEnd type="arrow"/>
          </a:ln>
        </p:spPr>
      </p:cxnSp>
      <p:cxnSp>
        <p:nvCxnSpPr>
          <p:cNvPr id="13" name="Gerade Verbindung mit Pfeil 24">
            <a:extLst>
              <a:ext uri="{FF2B5EF4-FFF2-40B4-BE49-F238E27FC236}">
                <a16:creationId xmlns:a16="http://schemas.microsoft.com/office/drawing/2014/main" id="{09C5370B-2F95-AFCF-3454-C4B944CBD169}"/>
              </a:ext>
            </a:extLst>
          </p:cNvPr>
          <p:cNvCxnSpPr/>
          <p:nvPr/>
        </p:nvCxnSpPr>
        <p:spPr>
          <a:xfrm>
            <a:off x="5073593" y="2098767"/>
            <a:ext cx="1952729" cy="288392"/>
          </a:xfrm>
          <a:prstGeom prst="straightConnector1">
            <a:avLst/>
          </a:prstGeom>
          <a:noFill/>
          <a:ln w="28575" cap="flat">
            <a:solidFill>
              <a:srgbClr val="85B096"/>
            </a:solidFill>
            <a:prstDash val="solid"/>
            <a:miter/>
            <a:headEnd type="arrow"/>
            <a:tailEnd type="arrow"/>
          </a:ln>
        </p:spPr>
      </p:cxnSp>
      <p:sp>
        <p:nvSpPr>
          <p:cNvPr id="14" name="Oval 1">
            <a:extLst>
              <a:ext uri="{FF2B5EF4-FFF2-40B4-BE49-F238E27FC236}">
                <a16:creationId xmlns:a16="http://schemas.microsoft.com/office/drawing/2014/main" id="{0EB287AD-D0A3-EC04-7DC9-87874BAA14C7}"/>
              </a:ext>
            </a:extLst>
          </p:cNvPr>
          <p:cNvSpPr/>
          <p:nvPr/>
        </p:nvSpPr>
        <p:spPr>
          <a:xfrm>
            <a:off x="7811076" y="4839032"/>
            <a:ext cx="2670816" cy="56842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1DB">
              <a:alpha val="32549"/>
            </a:srgbClr>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2B36B-E5B9-3E8B-488A-65C73F4A46B2}"/>
              </a:ext>
            </a:extLst>
          </p:cNvPr>
          <p:cNvSpPr txBox="1">
            <a:spLocks noGrp="1"/>
          </p:cNvSpPr>
          <p:nvPr>
            <p:ph type="title"/>
          </p:nvPr>
        </p:nvSpPr>
        <p:spPr/>
        <p:txBody>
          <a:bodyPr/>
          <a:lstStyle/>
          <a:p>
            <a:pPr lvl="0"/>
            <a:r>
              <a:rPr lang="en-GB">
                <a:latin typeface="Century Gothic"/>
                <a:ea typeface="HGSSoeiKakugothicUB"/>
              </a:rPr>
              <a:t>Kohanemine</a:t>
            </a:r>
            <a:endParaRPr lang="en-GB" b="0">
              <a:ea typeface="HGSSoeiKakugothicUB"/>
            </a:endParaRPr>
          </a:p>
        </p:txBody>
      </p:sp>
      <p:sp>
        <p:nvSpPr>
          <p:cNvPr id="3" name="Inhaltsplatzhalter 2">
            <a:extLst>
              <a:ext uri="{FF2B5EF4-FFF2-40B4-BE49-F238E27FC236}">
                <a16:creationId xmlns:a16="http://schemas.microsoft.com/office/drawing/2014/main" id="{09B633E0-CF61-C2E3-A077-D787EB69425E}"/>
              </a:ext>
            </a:extLst>
          </p:cNvPr>
          <p:cNvSpPr txBox="1">
            <a:spLocks noGrp="1"/>
          </p:cNvSpPr>
          <p:nvPr>
            <p:ph type="body" idx="4294967295"/>
          </p:nvPr>
        </p:nvSpPr>
        <p:spPr>
          <a:xfrm>
            <a:off x="838203" y="1733501"/>
            <a:ext cx="10952628" cy="4407371"/>
          </a:xfrm>
        </p:spPr>
        <p:txBody>
          <a:bodyPr>
            <a:noAutofit/>
          </a:bodyPr>
          <a:lstStyle/>
          <a:p>
            <a:pPr lvl="0">
              <a:lnSpc>
                <a:spcPct val="150000"/>
              </a:lnSpc>
            </a:pPr>
            <a:r>
              <a:rPr lang="en-GB" sz="3200">
                <a:latin typeface="Century Gothic"/>
              </a:rPr>
              <a:t>Eesmärk: muuta põllumajandussüsteemid </a:t>
            </a:r>
            <a:r>
              <a:rPr lang="en-GB" sz="3200" b="1">
                <a:latin typeface="Century Gothic"/>
              </a:rPr>
              <a:t>vastupidavamaks </a:t>
            </a:r>
            <a:r>
              <a:rPr lang="en-GB" sz="3200">
                <a:latin typeface="Century Gothic"/>
              </a:rPr>
              <a:t>kliimamuutusest tingitud riskidele ja mõjudele, nt põud, sademete hulga suurenemine</a:t>
            </a:r>
          </a:p>
          <a:p>
            <a:pPr lvl="0">
              <a:lnSpc>
                <a:spcPct val="150000"/>
              </a:lnSpc>
            </a:pPr>
            <a:r>
              <a:rPr lang="en-GB" sz="3200" b="1">
                <a:latin typeface="Century Gothic"/>
              </a:rPr>
              <a:t>Kohanemine = praeguste ja tulevaste mõjudega toimetulek</a:t>
            </a:r>
            <a:r>
              <a:rPr lang="en-GB" sz="3200">
                <a:latin typeface="Century Gothic"/>
              </a:rPr>
              <a:t>, et säilitada põllumajanduse tootlikkus</a:t>
            </a:r>
            <a:endParaRPr lang="en-GB" sz="3200"/>
          </a:p>
          <a:p>
            <a:pPr lvl="1"/>
            <a:endParaRPr lang="en-GB" sz="2800"/>
          </a:p>
          <a:p>
            <a:pPr lvl="0"/>
            <a:endParaRPr lang="en-GB" sz="3200"/>
          </a:p>
          <a:p>
            <a:pPr marL="0" lvl="0" indent="0">
              <a:buNone/>
            </a:pPr>
            <a:endParaRPr lang="en-GB" sz="2000"/>
          </a:p>
        </p:txBody>
      </p:sp>
      <p:sp>
        <p:nvSpPr>
          <p:cNvPr id="4" name="Text Placeholder 2">
            <a:extLst>
              <a:ext uri="{FF2B5EF4-FFF2-40B4-BE49-F238E27FC236}">
                <a16:creationId xmlns:a16="http://schemas.microsoft.com/office/drawing/2014/main" id="{67750243-1BBA-4C76-502F-77268F5CBB60}"/>
              </a:ext>
            </a:extLst>
          </p:cNvPr>
          <p:cNvSpPr txBox="1">
            <a:spLocks noGrp="1"/>
          </p:cNvSpPr>
          <p:nvPr>
            <p:ph type="body" idx="4294967295"/>
          </p:nvPr>
        </p:nvSpPr>
        <p:spPr>
          <a:xfrm>
            <a:off x="838203" y="1063858"/>
            <a:ext cx="8951838" cy="411955"/>
          </a:xfrm>
        </p:spPr>
        <p:txBody>
          <a:bodyPr>
            <a:normAutofit lnSpcReduction="10000"/>
          </a:bodyPr>
          <a:lstStyle/>
          <a:p>
            <a:pPr marL="0" lvl="0" indent="0">
              <a:buNone/>
            </a:pPr>
            <a:r>
              <a:rPr lang="en-GB" sz="2400" b="1">
                <a:solidFill>
                  <a:srgbClr val="85B096"/>
                </a:solidFill>
                <a:latin typeface="Century Gothic"/>
                <a:ea typeface="HGSSoeiKakugothicUB"/>
              </a:rPr>
              <a:t>Kliimamuutustega toimetulek</a:t>
            </a:r>
            <a:endParaRPr lang="en-GB" sz="2400" b="1">
              <a:solidFill>
                <a:srgbClr val="85B096"/>
              </a:solidFill>
            </a:endParaRPr>
          </a:p>
        </p:txBody>
      </p:sp>
      <p:sp>
        <p:nvSpPr>
          <p:cNvPr id="5" name="Foliennummernplatzhalter 4">
            <a:extLst>
              <a:ext uri="{FF2B5EF4-FFF2-40B4-BE49-F238E27FC236}">
                <a16:creationId xmlns:a16="http://schemas.microsoft.com/office/drawing/2014/main" id="{0AA061A0-7CFB-0E73-896E-0ACE3F70CF50}"/>
              </a:ext>
            </a:extLst>
          </p:cNvPr>
          <p:cNvSpPr txBox="1">
            <a:spLocks noGrp="1"/>
          </p:cNvSpPr>
          <p:nvPr>
            <p:ph type="sldNum" sz="quarter" idx="8"/>
          </p:nvPr>
        </p:nvSpPr>
        <p:spPr/>
        <p:txBody>
          <a:bodyPr/>
          <a:lstStyle/>
          <a:p>
            <a:pPr lvl="0"/>
            <a:fld id="{07F39FA2-CD9E-4F4D-8549-A8B3EEC7988C}" type="slidenum">
              <a:rPr lang="en-GB"/>
              <a:t>14</a:t>
            </a:fld>
            <a:endParaRPr lang="en-GB"/>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name="Slide144">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2C7727AE-5738-54E8-EB8E-B9F494189DE9}"/>
              </a:ext>
            </a:extLst>
          </p:cNvPr>
          <p:cNvSpPr txBox="1">
            <a:spLocks noGrp="1"/>
          </p:cNvSpPr>
          <p:nvPr>
            <p:ph type="title"/>
          </p:nvPr>
        </p:nvSpPr>
        <p:spPr>
          <a:xfrm>
            <a:off x="838203" y="681035"/>
            <a:ext cx="3895846" cy="2067028"/>
          </a:xfrm>
        </p:spPr>
        <p:txBody>
          <a:bodyPr>
            <a:normAutofit fontScale="90000"/>
          </a:bodyPr>
          <a:lstStyle/>
          <a:p>
            <a:pPr lvl="0"/>
            <a:r>
              <a:rPr lang="en-GB">
                <a:latin typeface="Century Gothic"/>
                <a:ea typeface="HGSSoeiKakugothicUB"/>
              </a:rPr>
              <a:t>Kliimamuutus-tega seotud riskid ELi </a:t>
            </a:r>
            <a:r>
              <a:rPr lang="en-GB" sz="3200">
                <a:latin typeface="Century Gothic"/>
                <a:ea typeface="HGSSoeiKakugothicUB"/>
              </a:rPr>
              <a:t>põllumajandusele</a:t>
            </a:r>
          </a:p>
        </p:txBody>
      </p:sp>
      <p:sp>
        <p:nvSpPr>
          <p:cNvPr id="3" name="Content Placeholder 1">
            <a:extLst>
              <a:ext uri="{FF2B5EF4-FFF2-40B4-BE49-F238E27FC236}">
                <a16:creationId xmlns:a16="http://schemas.microsoft.com/office/drawing/2014/main" id="{00261768-5F7C-26D9-A21D-6E1271E22D68}"/>
              </a:ext>
            </a:extLst>
          </p:cNvPr>
          <p:cNvSpPr txBox="1">
            <a:spLocks noGrp="1"/>
          </p:cNvSpPr>
          <p:nvPr>
            <p:ph idx="1"/>
          </p:nvPr>
        </p:nvSpPr>
        <p:spPr>
          <a:xfrm>
            <a:off x="838203" y="3076754"/>
            <a:ext cx="3645767" cy="3100209"/>
          </a:xfrm>
        </p:spPr>
        <p:txBody>
          <a:bodyPr/>
          <a:lstStyle/>
          <a:p>
            <a:pPr marL="285750" lvl="0" indent="-285750"/>
            <a:r>
              <a:rPr lang="en-GB">
                <a:latin typeface="Century Gothic"/>
                <a:cs typeface="Calibri"/>
              </a:rPr>
              <a:t>Ikaldused  </a:t>
            </a:r>
            <a:endParaRPr lang="en-US"/>
          </a:p>
          <a:p>
            <a:pPr marL="285750" lvl="0" indent="-285750"/>
            <a:r>
              <a:rPr lang="en-GB">
                <a:latin typeface="Century Gothic"/>
                <a:cs typeface="Calibri"/>
              </a:rPr>
              <a:t>Ülemaailmsed tarnekriisid</a:t>
            </a:r>
          </a:p>
          <a:p>
            <a:pPr marL="285750" lvl="0" indent="-285750"/>
            <a:r>
              <a:rPr lang="en-GB">
                <a:latin typeface="Century Gothic"/>
                <a:cs typeface="Calibri"/>
              </a:rPr>
              <a:t>Ressursikonfliktid (vesi, põllumajanduslik tooraine ...) </a:t>
            </a:r>
          </a:p>
          <a:p>
            <a:pPr marL="0" lvl="0" indent="0">
              <a:buNone/>
            </a:pPr>
            <a:endParaRPr lang="en-GB"/>
          </a:p>
        </p:txBody>
      </p:sp>
      <p:sp>
        <p:nvSpPr>
          <p:cNvPr id="4" name="Foliennummernplatzhalter 11">
            <a:extLst>
              <a:ext uri="{FF2B5EF4-FFF2-40B4-BE49-F238E27FC236}">
                <a16:creationId xmlns:a16="http://schemas.microsoft.com/office/drawing/2014/main" id="{5A12418C-1CCA-0E83-657F-148431DE3604}"/>
              </a:ext>
            </a:extLst>
          </p:cNvPr>
          <p:cNvSpPr txBox="1">
            <a:spLocks noGrp="1"/>
          </p:cNvSpPr>
          <p:nvPr>
            <p:ph type="sldNum" sz="quarter" idx="8"/>
          </p:nvPr>
        </p:nvSpPr>
        <p:spPr/>
        <p:txBody>
          <a:bodyPr anchorCtr="1"/>
          <a:lstStyle/>
          <a:p>
            <a:pPr lvl="0" algn="ctr"/>
            <a:fld id="{2813B25B-D002-412C-935A-29D0E352884D}" type="slidenum">
              <a:rPr lang="en-GB"/>
              <a:t>15</a:t>
            </a:fld>
            <a:endParaRPr lang="en-GB"/>
          </a:p>
        </p:txBody>
      </p:sp>
      <p:grpSp>
        <p:nvGrpSpPr>
          <p:cNvPr id="5" name="Gruppieren 12">
            <a:extLst>
              <a:ext uri="{FF2B5EF4-FFF2-40B4-BE49-F238E27FC236}">
                <a16:creationId xmlns:a16="http://schemas.microsoft.com/office/drawing/2014/main" id="{D1D7D20F-88BE-1F2F-1713-9B2FDD8D511E}"/>
              </a:ext>
            </a:extLst>
          </p:cNvPr>
          <p:cNvGrpSpPr/>
          <p:nvPr/>
        </p:nvGrpSpPr>
        <p:grpSpPr>
          <a:xfrm>
            <a:off x="4490060" y="202393"/>
            <a:ext cx="12930055" cy="6671480"/>
            <a:chOff x="4490060" y="202393"/>
            <a:chExt cx="12930055" cy="6671480"/>
          </a:xfrm>
        </p:grpSpPr>
        <p:pic>
          <p:nvPicPr>
            <p:cNvPr id="6" name="Grafik 9" descr="Ein Bild, das Text, Karte, Schrift enthält.&#10;&#10;KI-generierte Inhalte können fehlerhaft sein.">
              <a:extLst>
                <a:ext uri="{FF2B5EF4-FFF2-40B4-BE49-F238E27FC236}">
                  <a16:creationId xmlns:a16="http://schemas.microsoft.com/office/drawing/2014/main" id="{0C88B61C-7AEB-DCBE-B0B2-D637F52696B2}"/>
                </a:ext>
              </a:extLst>
            </p:cNvPr>
            <p:cNvPicPr>
              <a:picLocks noChangeAspect="1"/>
            </p:cNvPicPr>
            <p:nvPr/>
          </p:nvPicPr>
          <p:blipFill>
            <a:blip r:embed="rId3"/>
            <a:stretch>
              <a:fillRect/>
            </a:stretch>
          </p:blipFill>
          <p:spPr>
            <a:xfrm>
              <a:off x="4490060" y="202393"/>
              <a:ext cx="7701936" cy="6453222"/>
            </a:xfrm>
            <a:prstGeom prst="rect">
              <a:avLst/>
            </a:prstGeom>
            <a:noFill/>
            <a:ln cap="flat">
              <a:noFill/>
            </a:ln>
          </p:spPr>
        </p:pic>
        <p:sp>
          <p:nvSpPr>
            <p:cNvPr id="7" name="Textfeld 8">
              <a:extLst>
                <a:ext uri="{FF2B5EF4-FFF2-40B4-BE49-F238E27FC236}">
                  <a16:creationId xmlns:a16="http://schemas.microsoft.com/office/drawing/2014/main" id="{4E894480-8DE1-1633-4D18-BB8E6244774C}"/>
                </a:ext>
              </a:extLst>
            </p:cNvPr>
            <p:cNvSpPr txBox="1"/>
            <p:nvPr/>
          </p:nvSpPr>
          <p:spPr>
            <a:xfrm>
              <a:off x="10703079" y="6643042"/>
              <a:ext cx="6717036" cy="230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000000"/>
                  </a:solidFill>
                  <a:uFillTx/>
                  <a:latin typeface="Century Gothic" pitchFamily="34"/>
                </a:rPr>
                <a:t>Link: awa.agriadapt.eu</a:t>
              </a:r>
            </a:p>
          </p:txBody>
        </p:sp>
      </p:grpSp>
      <p:pic>
        <p:nvPicPr>
          <p:cNvPr id="8" name="Picture 3" descr="A blue background with white text&#10;&#10;AI-generated content may be incorrect.">
            <a:extLst>
              <a:ext uri="{FF2B5EF4-FFF2-40B4-BE49-F238E27FC236}">
                <a16:creationId xmlns:a16="http://schemas.microsoft.com/office/drawing/2014/main" id="{476BF7B5-0110-6311-30C8-51CC8CC9FAD8}"/>
              </a:ext>
            </a:extLst>
          </p:cNvPr>
          <p:cNvPicPr>
            <a:picLocks noChangeAspect="1"/>
          </p:cNvPicPr>
          <p:nvPr/>
        </p:nvPicPr>
        <p:blipFill>
          <a:blip r:embed="rId4"/>
          <a:stretch>
            <a:fillRect/>
          </a:stretch>
        </p:blipFill>
        <p:spPr>
          <a:xfrm>
            <a:off x="8156201" y="576821"/>
            <a:ext cx="2065245" cy="1591796"/>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4029">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6535617E-B5EA-67A6-7E5B-D396E5B90AF8}"/>
              </a:ext>
            </a:extLst>
          </p:cNvPr>
          <p:cNvSpPr txBox="1">
            <a:spLocks noGrp="1"/>
          </p:cNvSpPr>
          <p:nvPr>
            <p:ph type="title"/>
          </p:nvPr>
        </p:nvSpPr>
        <p:spPr>
          <a:xfrm>
            <a:off x="838203" y="793095"/>
            <a:ext cx="9173818" cy="2504066"/>
          </a:xfrm>
        </p:spPr>
        <p:txBody>
          <a:bodyPr>
            <a:normAutofit fontScale="90000"/>
          </a:bodyPr>
          <a:lstStyle/>
          <a:p>
            <a:pPr lvl="0"/>
            <a:r>
              <a:rPr lang="en-GB" dirty="0" err="1">
                <a:latin typeface="Century Gothic"/>
                <a:ea typeface="HGSSoeiKakugothicUB"/>
              </a:rPr>
              <a:t>Kliimamuutustega</a:t>
            </a:r>
            <a:r>
              <a:rPr lang="en-GB" dirty="0">
                <a:latin typeface="Century Gothic"/>
                <a:ea typeface="HGSSoeiKakugothicUB"/>
              </a:rPr>
              <a:t> </a:t>
            </a:r>
            <a:r>
              <a:rPr lang="en-GB" dirty="0" err="1">
                <a:latin typeface="Century Gothic"/>
                <a:ea typeface="HGSSoeiKakugothicUB"/>
              </a:rPr>
              <a:t>seotud</a:t>
            </a:r>
            <a:r>
              <a:rPr lang="en-GB" dirty="0">
                <a:latin typeface="Century Gothic"/>
                <a:ea typeface="HGSSoeiKakugothicUB"/>
              </a:rPr>
              <a:t> </a:t>
            </a:r>
            <a:r>
              <a:rPr lang="en-GB" dirty="0" err="1">
                <a:latin typeface="Century Gothic"/>
                <a:ea typeface="HGSSoeiKakugothicUB"/>
              </a:rPr>
              <a:t>riskid</a:t>
            </a:r>
            <a:r>
              <a:rPr lang="en-GB" dirty="0">
                <a:latin typeface="Century Gothic"/>
                <a:ea typeface="HGSSoeiKakugothicUB"/>
              </a:rPr>
              <a:t> </a:t>
            </a:r>
            <a:r>
              <a:rPr lang="en-GB" dirty="0" err="1">
                <a:latin typeface="Century Gothic"/>
                <a:ea typeface="HGSSoeiKakugothicUB"/>
              </a:rPr>
              <a:t>Eestis</a:t>
            </a:r>
            <a:br>
              <a:rPr lang="en-GB" dirty="0">
                <a:latin typeface="Century Gothic"/>
                <a:ea typeface="HGSSoeiKakugothicUB"/>
              </a:rPr>
            </a:br>
            <a:br>
              <a:rPr lang="en-GB" dirty="0">
                <a:latin typeface="Century Gothic"/>
                <a:ea typeface="HGSSoeiKakugothicUB"/>
              </a:rPr>
            </a:br>
            <a:br>
              <a:rPr lang="en-GB" dirty="0">
                <a:latin typeface="Century Gothic"/>
                <a:ea typeface="HGSSoeiKakugothicUB"/>
              </a:rPr>
            </a:br>
            <a:endParaRPr lang="en-GB" dirty="0">
              <a:latin typeface="Century Gothic"/>
              <a:ea typeface="HGSSoeiKakugothicUB"/>
            </a:endParaRPr>
          </a:p>
        </p:txBody>
      </p:sp>
      <p:sp>
        <p:nvSpPr>
          <p:cNvPr id="3" name="Foliennummernplatzhalter 11">
            <a:extLst>
              <a:ext uri="{FF2B5EF4-FFF2-40B4-BE49-F238E27FC236}">
                <a16:creationId xmlns:a16="http://schemas.microsoft.com/office/drawing/2014/main" id="{12DEFBEE-4D22-33E6-55FD-48CC962BF095}"/>
              </a:ext>
            </a:extLst>
          </p:cNvPr>
          <p:cNvSpPr txBox="1">
            <a:spLocks noGrp="1"/>
          </p:cNvSpPr>
          <p:nvPr>
            <p:ph type="sldNum" sz="quarter" idx="8"/>
          </p:nvPr>
        </p:nvSpPr>
        <p:spPr/>
        <p:txBody>
          <a:bodyPr anchorCtr="1"/>
          <a:lstStyle/>
          <a:p>
            <a:pPr lvl="0" algn="ctr"/>
            <a:fld id="{4DF5900F-7CC7-4085-BEB9-F4297905F465}" type="slidenum">
              <a:rPr lang="en-GB"/>
              <a:t>16</a:t>
            </a:fld>
            <a:endParaRPr lang="en-GB"/>
          </a:p>
        </p:txBody>
      </p:sp>
      <p:sp>
        <p:nvSpPr>
          <p:cNvPr id="4" name="Textfeld 8">
            <a:extLst>
              <a:ext uri="{FF2B5EF4-FFF2-40B4-BE49-F238E27FC236}">
                <a16:creationId xmlns:a16="http://schemas.microsoft.com/office/drawing/2014/main" id="{A4EBE270-2F51-AFB1-3F91-83D7E46DEEBB}"/>
              </a:ext>
            </a:extLst>
          </p:cNvPr>
          <p:cNvSpPr txBox="1"/>
          <p:nvPr/>
        </p:nvSpPr>
        <p:spPr>
          <a:xfrm>
            <a:off x="9363712" y="5569336"/>
            <a:ext cx="2276956" cy="2288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dirty="0">
                <a:solidFill>
                  <a:srgbClr val="000000"/>
                </a:solidFill>
                <a:uFillTx/>
                <a:latin typeface="Century Gothic" pitchFamily="34"/>
              </a:rPr>
              <a:t>Link: https://canari-europe.com/app</a:t>
            </a:r>
          </a:p>
        </p:txBody>
      </p:sp>
      <p:sp>
        <p:nvSpPr>
          <p:cNvPr id="5" name="Textfeld 8">
            <a:extLst>
              <a:ext uri="{FF2B5EF4-FFF2-40B4-BE49-F238E27FC236}">
                <a16:creationId xmlns:a16="http://schemas.microsoft.com/office/drawing/2014/main" id="{6AA0AA0D-0F01-7E31-2EB2-FF0240BC6DB2}"/>
              </a:ext>
            </a:extLst>
          </p:cNvPr>
          <p:cNvSpPr txBox="1"/>
          <p:nvPr/>
        </p:nvSpPr>
        <p:spPr>
          <a:xfrm>
            <a:off x="1090924" y="5579507"/>
            <a:ext cx="1523500" cy="230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dirty="0">
                <a:solidFill>
                  <a:srgbClr val="000000"/>
                </a:solidFill>
                <a:uFillTx/>
                <a:latin typeface="Century Gothic" pitchFamily="34"/>
              </a:rPr>
              <a:t>Link: awa.agriadapt.eu</a:t>
            </a:r>
          </a:p>
        </p:txBody>
      </p:sp>
      <p:pic>
        <p:nvPicPr>
          <p:cNvPr id="6" name="Graphic 21" descr="Marker with solid fill">
            <a:extLst>
              <a:ext uri="{FF2B5EF4-FFF2-40B4-BE49-F238E27FC236}">
                <a16:creationId xmlns:a16="http://schemas.microsoft.com/office/drawing/2014/main" id="{281FB09E-20CC-4C0C-9852-6C67F89C4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2727" y="343293"/>
            <a:ext cx="914400" cy="914400"/>
          </a:xfrm>
          <a:prstGeom prst="rect">
            <a:avLst/>
          </a:prstGeom>
          <a:noFill/>
          <a:ln cap="flat">
            <a:noFill/>
          </a:ln>
        </p:spPr>
      </p:pic>
      <p:sp>
        <p:nvSpPr>
          <p:cNvPr id="7" name="TextBox 6">
            <a:extLst>
              <a:ext uri="{FF2B5EF4-FFF2-40B4-BE49-F238E27FC236}">
                <a16:creationId xmlns:a16="http://schemas.microsoft.com/office/drawing/2014/main" id="{4B06343C-A3C5-AC2C-228A-71C29EE23011}"/>
              </a:ext>
            </a:extLst>
          </p:cNvPr>
          <p:cNvSpPr txBox="1"/>
          <p:nvPr/>
        </p:nvSpPr>
        <p:spPr>
          <a:xfrm>
            <a:off x="900424" y="2288459"/>
            <a:ext cx="4000344" cy="329320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20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dirty="0" err="1">
                <a:solidFill>
                  <a:srgbClr val="000000"/>
                </a:solidFill>
                <a:uFillTx/>
                <a:latin typeface="Century Gothic"/>
              </a:rPr>
              <a:t>Pikemad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äärmuslikud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ilmaolud</a:t>
            </a:r>
            <a:r>
              <a:rPr lang="en-US" sz="1800" b="0" i="0" u="none" strike="noStrike" kern="1200" cap="none" spc="0" baseline="0" dirty="0">
                <a:solidFill>
                  <a:srgbClr val="000000"/>
                </a:solidFill>
                <a:uFillTx/>
                <a:latin typeface="Century Gothic"/>
              </a:rPr>
              <a:t> -</a:t>
            </a:r>
            <a:endParaRPr lang="en-US" sz="1800" b="0" i="0" u="none" strike="noStrike" kern="1200" cap="none" spc="0" baseline="0" dirty="0">
              <a:solidFill>
                <a:srgbClr val="000000"/>
              </a:solidFill>
              <a:uFillTx/>
              <a:latin typeface="Century Gothic"/>
              <a:ea typeface="Calibri"/>
              <a:cs typeface="Calibri"/>
            </a:endParaRPr>
          </a:p>
          <a:p>
            <a:pPr marL="742950" marR="0" lvl="1" indent="-285750" algn="l" defTabSz="914400" rtl="0" fontAlgn="auto" hangingPunct="1">
              <a:lnSpc>
                <a:spcPct val="100000"/>
              </a:lnSpc>
              <a:spcBef>
                <a:spcPts val="0"/>
              </a:spcBef>
              <a:spcAft>
                <a:spcPts val="200"/>
              </a:spcAft>
              <a:buSzPct val="100000"/>
              <a:buFont typeface="Courier New"/>
              <a:buChar char="o"/>
              <a:tabLst/>
              <a:defRPr sz="1800" b="0" i="0" u="none" strike="noStrike" kern="0" cap="none" spc="0" baseline="0">
                <a:solidFill>
                  <a:srgbClr val="000000"/>
                </a:solidFill>
                <a:uFillTx/>
              </a:defRPr>
            </a:pPr>
            <a:r>
              <a:rPr lang="et-EE" dirty="0">
                <a:solidFill>
                  <a:srgbClr val="000000"/>
                </a:solidFill>
                <a:latin typeface="Century Gothic"/>
              </a:rPr>
              <a:t>p</a:t>
            </a:r>
            <a:r>
              <a:rPr lang="en-US" sz="1800" b="0" i="0" u="none" strike="noStrike" kern="1200" cap="none" spc="0" baseline="0" dirty="0" err="1">
                <a:solidFill>
                  <a:srgbClr val="000000"/>
                </a:solidFill>
                <a:uFillTx/>
                <a:latin typeface="Century Gothic"/>
              </a:rPr>
              <a:t>õuaohu</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suurenemine</a:t>
            </a:r>
            <a:endParaRPr lang="en-US" sz="1800" b="0" i="0" u="none" strike="noStrike" kern="1200" cap="none" spc="0" baseline="0" dirty="0">
              <a:solidFill>
                <a:srgbClr val="000000"/>
              </a:solidFill>
              <a:uFillTx/>
              <a:latin typeface="Calibri"/>
              <a:ea typeface="Calibri"/>
              <a:cs typeface="Calibri"/>
            </a:endParaRPr>
          </a:p>
          <a:p>
            <a:pPr marL="742950" marR="0" lvl="1" indent="-285750" algn="l" defTabSz="914400" rtl="0" fontAlgn="auto" hangingPunct="1">
              <a:lnSpc>
                <a:spcPct val="100000"/>
              </a:lnSpc>
              <a:spcBef>
                <a:spcPts val="0"/>
              </a:spcBef>
              <a:spcAft>
                <a:spcPts val="200"/>
              </a:spcAft>
              <a:buSzPct val="100000"/>
              <a:buFont typeface="Courier New"/>
              <a:buChar char="o"/>
              <a:tabLst/>
              <a:defRPr sz="1800" b="0" i="0" u="none" strike="noStrike" kern="0" cap="none" spc="0" baseline="0">
                <a:solidFill>
                  <a:srgbClr val="000000"/>
                </a:solidFill>
                <a:uFillTx/>
              </a:defRPr>
            </a:pPr>
            <a:r>
              <a:rPr lang="et-EE" dirty="0">
                <a:solidFill>
                  <a:srgbClr val="000000"/>
                </a:solidFill>
                <a:latin typeface="Century Gothic"/>
              </a:rPr>
              <a:t>p</a:t>
            </a:r>
            <a:r>
              <a:rPr lang="en-US" sz="1800" b="0" i="0" u="none" strike="noStrike" kern="1200" cap="none" spc="0" baseline="0" dirty="0" err="1">
                <a:solidFill>
                  <a:srgbClr val="000000"/>
                </a:solidFill>
                <a:uFillTx/>
                <a:latin typeface="Century Gothic"/>
              </a:rPr>
              <a:t>ikemad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vihmaperioodid</a:t>
            </a:r>
            <a:endParaRPr lang="en-US" sz="1800" b="0" i="0" u="none" strike="noStrike" kern="1200" cap="none" spc="0" baseline="0" dirty="0">
              <a:solidFill>
                <a:srgbClr val="000000"/>
              </a:solidFill>
              <a:uFillTx/>
              <a:latin typeface="Calibri"/>
              <a:ea typeface="Calibri"/>
              <a:cs typeface="Calibri"/>
            </a:endParaRPr>
          </a:p>
          <a:p>
            <a:pPr marL="285750" marR="0" lvl="0" indent="-285750" algn="l" defTabSz="914400" rtl="0" fontAlgn="auto" hangingPunct="1">
              <a:lnSpc>
                <a:spcPct val="100000"/>
              </a:lnSpc>
              <a:spcBef>
                <a:spcPts val="0"/>
              </a:spcBef>
              <a:spcAft>
                <a:spcPts val="20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dirty="0" err="1">
                <a:solidFill>
                  <a:srgbClr val="000000"/>
                </a:solidFill>
                <a:uFillTx/>
                <a:latin typeface="Century Gothic"/>
              </a:rPr>
              <a:t>Ekstreemsete</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ilmaolude</a:t>
            </a:r>
            <a:r>
              <a:rPr lang="en-US" sz="1800" b="0" i="0" u="none" strike="noStrike" kern="1200" cap="none" spc="0" baseline="0" dirty="0">
                <a:solidFill>
                  <a:srgbClr val="000000"/>
                </a:solidFill>
                <a:uFillTx/>
                <a:latin typeface="Century Gothic"/>
              </a:rPr>
              <a:t> </a:t>
            </a:r>
            <a:r>
              <a:rPr lang="et-EE" sz="1800" b="0" i="0" u="none" strike="noStrike" kern="1200" cap="none" spc="0" baseline="0" dirty="0">
                <a:solidFill>
                  <a:srgbClr val="000000"/>
                </a:solidFill>
                <a:uFillTx/>
                <a:latin typeface="Century Gothic"/>
              </a:rPr>
              <a:t>sagenemine</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tormid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jm</a:t>
            </a:r>
            <a:r>
              <a:rPr lang="en-US" sz="1800" b="0" i="0" u="none" strike="noStrike" kern="1200" cap="none" spc="0" baseline="0" dirty="0">
                <a:solidFill>
                  <a:srgbClr val="000000"/>
                </a:solidFill>
                <a:uFillTx/>
                <a:latin typeface="Century Gothic"/>
              </a:rPr>
              <a:t>)</a:t>
            </a:r>
            <a:endParaRPr lang="en-US" sz="1800" b="0" i="0" u="none" strike="noStrike" kern="1200" cap="none" spc="0" baseline="0" dirty="0">
              <a:solidFill>
                <a:srgbClr val="000000"/>
              </a:solidFill>
              <a:uFillTx/>
              <a:latin typeface="Century Gothic" pitchFamily="34"/>
            </a:endParaRPr>
          </a:p>
          <a:p>
            <a:pPr marL="285750" marR="0" lvl="0" indent="-285750" algn="l" defTabSz="914400" rtl="0" fontAlgn="auto" hangingPunct="1">
              <a:lnSpc>
                <a:spcPct val="100000"/>
              </a:lnSpc>
              <a:spcBef>
                <a:spcPts val="0"/>
              </a:spcBef>
              <a:spcAft>
                <a:spcPts val="20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dirty="0" err="1">
                <a:solidFill>
                  <a:srgbClr val="000000"/>
                </a:solidFill>
                <a:uFillTx/>
                <a:latin typeface="Century Gothic"/>
              </a:rPr>
              <a:t>Soojemad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temperatuurid</a:t>
            </a:r>
            <a:r>
              <a:rPr lang="en-US" sz="1800" b="0" i="0" u="none" strike="noStrike" kern="1200" cap="none" spc="0" baseline="0" dirty="0">
                <a:solidFill>
                  <a:srgbClr val="000000"/>
                </a:solidFill>
                <a:uFillTx/>
                <a:latin typeface="Century Gothic"/>
              </a:rPr>
              <a:t> - </a:t>
            </a:r>
            <a:r>
              <a:rPr lang="en-US" sz="1800" b="0" i="0" u="none" strike="noStrike" kern="1200" cap="none" spc="0" baseline="0" dirty="0" err="1">
                <a:solidFill>
                  <a:srgbClr val="000000"/>
                </a:solidFill>
                <a:uFillTx/>
                <a:latin typeface="Century Gothic"/>
              </a:rPr>
              <a:t>uued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kahjurid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umbrohud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haigused</a:t>
            </a:r>
            <a:endParaRPr lang="en-US" sz="1800" b="0" i="0" u="none" strike="noStrike" kern="1200" cap="none" spc="0" baseline="0" dirty="0">
              <a:solidFill>
                <a:srgbClr val="000000"/>
              </a:solidFill>
              <a:uFillTx/>
              <a:latin typeface="Century Gothic" pitchFamily="34"/>
            </a:endParaRPr>
          </a:p>
          <a:p>
            <a:pPr marL="285750" marR="0" lvl="0" indent="-285750" algn="l" defTabSz="914400" rtl="0" fontAlgn="auto" hangingPunct="1">
              <a:lnSpc>
                <a:spcPct val="100000"/>
              </a:lnSpc>
              <a:spcBef>
                <a:spcPts val="0"/>
              </a:spcBef>
              <a:spcAft>
                <a:spcPts val="20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dirty="0" err="1">
                <a:solidFill>
                  <a:srgbClr val="000000"/>
                </a:solidFill>
                <a:uFillTx/>
                <a:latin typeface="Century Gothic"/>
              </a:rPr>
              <a:t>Ettearvamatud</a:t>
            </a:r>
            <a:r>
              <a:rPr lang="en-US" sz="1800" b="0" i="0" u="none" strike="noStrike" kern="1200" cap="none" spc="0" baseline="0" dirty="0">
                <a:solidFill>
                  <a:srgbClr val="000000"/>
                </a:solidFill>
                <a:uFillTx/>
                <a:latin typeface="Century Gothic"/>
              </a:rPr>
              <a:t> ja </a:t>
            </a:r>
            <a:r>
              <a:rPr lang="en-US" sz="1800" b="0" i="0" u="none" strike="noStrike" kern="1200" cap="none" spc="0" baseline="0" dirty="0" err="1">
                <a:solidFill>
                  <a:srgbClr val="000000"/>
                </a:solidFill>
                <a:uFillTx/>
                <a:latin typeface="Century Gothic"/>
              </a:rPr>
              <a:t>aasta-aastalt</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muutuvad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hooajalised</a:t>
            </a:r>
            <a:r>
              <a:rPr lang="en-US" sz="1800" b="0" i="0" u="none" strike="noStrike" kern="1200" cap="none" spc="0" baseline="0" dirty="0">
                <a:solidFill>
                  <a:srgbClr val="000000"/>
                </a:solidFill>
                <a:uFillTx/>
                <a:latin typeface="Century Gothic"/>
              </a:rPr>
              <a:t> </a:t>
            </a:r>
            <a:r>
              <a:rPr lang="en-US" sz="1800" b="0" i="0" u="none" strike="noStrike" kern="1200" cap="none" spc="0" baseline="0" dirty="0" err="1">
                <a:solidFill>
                  <a:srgbClr val="000000"/>
                </a:solidFill>
                <a:uFillTx/>
                <a:latin typeface="Century Gothic"/>
              </a:rPr>
              <a:t>nihked</a:t>
            </a:r>
            <a:endParaRPr lang="en-US" sz="1800" b="0" i="0" u="none" strike="noStrike" kern="1200" cap="none" spc="0" baseline="0" dirty="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entury Gothic" pitchFamily="34"/>
            </a:endParaRPr>
          </a:p>
        </p:txBody>
      </p:sp>
      <p:pic>
        <p:nvPicPr>
          <p:cNvPr id="8" name="Picture 1" descr="A screenshot of a map&#10;&#10;AI-generated content may be incorrect.">
            <a:extLst>
              <a:ext uri="{FF2B5EF4-FFF2-40B4-BE49-F238E27FC236}">
                <a16:creationId xmlns:a16="http://schemas.microsoft.com/office/drawing/2014/main" id="{C20CD379-4A3D-945F-3DF9-7B99C67AF407}"/>
              </a:ext>
            </a:extLst>
          </p:cNvPr>
          <p:cNvPicPr>
            <a:picLocks noChangeAspect="1"/>
          </p:cNvPicPr>
          <p:nvPr/>
        </p:nvPicPr>
        <p:blipFill>
          <a:blip r:embed="rId5"/>
          <a:stretch>
            <a:fillRect/>
          </a:stretch>
        </p:blipFill>
        <p:spPr>
          <a:xfrm>
            <a:off x="5035296" y="2404100"/>
            <a:ext cx="6484710" cy="2847746"/>
          </a:xfrm>
          <a:prstGeom prst="rect">
            <a:avLst/>
          </a:prstGeom>
          <a:noFill/>
          <a:ln cap="flat">
            <a:noFill/>
          </a:ln>
        </p:spPr>
      </p:pic>
      <p:pic>
        <p:nvPicPr>
          <p:cNvPr id="9" name="Picture 4" descr="A close-up of a logo&#10;&#10;AI-generated content may be incorrect.">
            <a:extLst>
              <a:ext uri="{FF2B5EF4-FFF2-40B4-BE49-F238E27FC236}">
                <a16:creationId xmlns:a16="http://schemas.microsoft.com/office/drawing/2014/main" id="{2B0B2641-BE23-FD3F-6C1F-FEF400DB668C}"/>
              </a:ext>
            </a:extLst>
          </p:cNvPr>
          <p:cNvPicPr>
            <a:picLocks noChangeAspect="1"/>
          </p:cNvPicPr>
          <p:nvPr/>
        </p:nvPicPr>
        <p:blipFill>
          <a:blip r:embed="rId6"/>
          <a:stretch>
            <a:fillRect/>
          </a:stretch>
        </p:blipFill>
        <p:spPr>
          <a:xfrm>
            <a:off x="8866153" y="1076605"/>
            <a:ext cx="2883834" cy="1208553"/>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40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BFFD-640A-B5BF-180D-1F2E40FE1543}"/>
              </a:ext>
            </a:extLst>
          </p:cNvPr>
          <p:cNvSpPr txBox="1">
            <a:spLocks noGrp="1"/>
          </p:cNvSpPr>
          <p:nvPr>
            <p:ph type="title"/>
          </p:nvPr>
        </p:nvSpPr>
        <p:spPr>
          <a:xfrm>
            <a:off x="502023" y="241858"/>
            <a:ext cx="10515600" cy="1325559"/>
          </a:xfrm>
        </p:spPr>
        <p:txBody>
          <a:bodyPr/>
          <a:lstStyle/>
          <a:p>
            <a:pPr lvl="0"/>
            <a:r>
              <a:rPr lang="en-US" sz="3200">
                <a:latin typeface="Century Gothic"/>
                <a:ea typeface="HGSSoeiKakugothicUB"/>
              </a:rPr>
              <a:t>Canari kliimamuutuste stsenaariumid </a:t>
            </a:r>
            <a:br>
              <a:rPr lang="en-US" sz="3200">
                <a:latin typeface="Century Gothic"/>
                <a:ea typeface="HGSSoeiKakugothicUB"/>
              </a:rPr>
            </a:br>
            <a:r>
              <a:rPr lang="en-US" sz="3200">
                <a:latin typeface="Century Gothic"/>
                <a:ea typeface="HGSSoeiKakugothicUB"/>
              </a:rPr>
              <a:t>Näide: Puutsa</a:t>
            </a:r>
            <a:endParaRPr lang="en-US" sz="3200"/>
          </a:p>
        </p:txBody>
      </p:sp>
      <p:pic>
        <p:nvPicPr>
          <p:cNvPr id="3" name="Content Placeholder 4" descr="A yellow and blue text with black text&#10;&#10;AI-generated content may be incorrect.">
            <a:extLst>
              <a:ext uri="{FF2B5EF4-FFF2-40B4-BE49-F238E27FC236}">
                <a16:creationId xmlns:a16="http://schemas.microsoft.com/office/drawing/2014/main" id="{6AF48F6E-6AA9-2766-BEFB-6F2B6422D7A9}"/>
              </a:ext>
            </a:extLst>
          </p:cNvPr>
          <p:cNvPicPr>
            <a:picLocks noGrp="1" noChangeAspect="1"/>
          </p:cNvPicPr>
          <p:nvPr>
            <p:ph idx="1"/>
          </p:nvPr>
        </p:nvPicPr>
        <p:blipFill>
          <a:blip r:embed="rId2"/>
          <a:stretch>
            <a:fillRect/>
          </a:stretch>
        </p:blipFill>
        <p:spPr>
          <a:xfrm>
            <a:off x="176771" y="1436266"/>
            <a:ext cx="5014075" cy="1084734"/>
          </a:xfrm>
        </p:spPr>
      </p:pic>
      <p:sp>
        <p:nvSpPr>
          <p:cNvPr id="4" name="Slide Number Placeholder 3">
            <a:extLst>
              <a:ext uri="{FF2B5EF4-FFF2-40B4-BE49-F238E27FC236}">
                <a16:creationId xmlns:a16="http://schemas.microsoft.com/office/drawing/2014/main" id="{EB640423-4B86-2FD2-B357-AC3F109327E5}"/>
              </a:ext>
            </a:extLst>
          </p:cNvPr>
          <p:cNvSpPr txBox="1">
            <a:spLocks noGrp="1"/>
          </p:cNvSpPr>
          <p:nvPr>
            <p:ph type="sldNum" sz="quarter" idx="8"/>
          </p:nvPr>
        </p:nvSpPr>
        <p:spPr/>
        <p:txBody>
          <a:bodyPr/>
          <a:lstStyle/>
          <a:p>
            <a:pPr lvl="0"/>
            <a:fld id="{33692731-5CE3-49D6-B803-96BE6C039644}" type="slidenum">
              <a:rPr lang="en-GB"/>
              <a:t>17</a:t>
            </a:fld>
            <a:endParaRPr lang="en-GB"/>
          </a:p>
        </p:txBody>
      </p:sp>
      <p:pic>
        <p:nvPicPr>
          <p:cNvPr id="5" name="Picture 5" descr="A close-up of a logo&#10;&#10;AI-generated content may be incorrect.">
            <a:extLst>
              <a:ext uri="{FF2B5EF4-FFF2-40B4-BE49-F238E27FC236}">
                <a16:creationId xmlns:a16="http://schemas.microsoft.com/office/drawing/2014/main" id="{0509D86E-6EF6-5457-A58E-EF55416ABB2E}"/>
              </a:ext>
            </a:extLst>
          </p:cNvPr>
          <p:cNvPicPr>
            <a:picLocks noChangeAspect="1"/>
          </p:cNvPicPr>
          <p:nvPr/>
        </p:nvPicPr>
        <p:blipFill>
          <a:blip r:embed="rId3"/>
          <a:stretch>
            <a:fillRect/>
          </a:stretch>
        </p:blipFill>
        <p:spPr>
          <a:xfrm>
            <a:off x="9057991" y="841"/>
            <a:ext cx="3130366" cy="1331823"/>
          </a:xfrm>
          <a:prstGeom prst="rect">
            <a:avLst/>
          </a:prstGeom>
          <a:noFill/>
          <a:ln cap="flat">
            <a:noFill/>
          </a:ln>
        </p:spPr>
      </p:pic>
      <p:pic>
        <p:nvPicPr>
          <p:cNvPr id="6" name="Picture 6" descr="A graph with blue squares and numbers&#10;&#10;AI-generated content may be incorrect.">
            <a:extLst>
              <a:ext uri="{FF2B5EF4-FFF2-40B4-BE49-F238E27FC236}">
                <a16:creationId xmlns:a16="http://schemas.microsoft.com/office/drawing/2014/main" id="{DF11125A-B6D7-72A9-7520-BFEBE9B2BF67}"/>
              </a:ext>
            </a:extLst>
          </p:cNvPr>
          <p:cNvPicPr>
            <a:picLocks noChangeAspect="1"/>
          </p:cNvPicPr>
          <p:nvPr/>
        </p:nvPicPr>
        <p:blipFill>
          <a:blip r:embed="rId4"/>
          <a:stretch>
            <a:fillRect/>
          </a:stretch>
        </p:blipFill>
        <p:spPr>
          <a:xfrm>
            <a:off x="25493" y="2766169"/>
            <a:ext cx="3019421" cy="3488390"/>
          </a:xfrm>
          <a:prstGeom prst="rect">
            <a:avLst/>
          </a:prstGeom>
          <a:noFill/>
          <a:ln cap="flat">
            <a:noFill/>
          </a:ln>
        </p:spPr>
      </p:pic>
      <p:pic>
        <p:nvPicPr>
          <p:cNvPr id="7" name="Picture 7" descr="A yellow rectangle with black text&#10;&#10;AI-generated content may be incorrect.">
            <a:extLst>
              <a:ext uri="{FF2B5EF4-FFF2-40B4-BE49-F238E27FC236}">
                <a16:creationId xmlns:a16="http://schemas.microsoft.com/office/drawing/2014/main" id="{5F88C0C1-5D39-2A22-B5AE-9D48384B4758}"/>
              </a:ext>
            </a:extLst>
          </p:cNvPr>
          <p:cNvPicPr>
            <a:picLocks noChangeAspect="1"/>
          </p:cNvPicPr>
          <p:nvPr/>
        </p:nvPicPr>
        <p:blipFill>
          <a:blip r:embed="rId5"/>
          <a:stretch>
            <a:fillRect/>
          </a:stretch>
        </p:blipFill>
        <p:spPr>
          <a:xfrm>
            <a:off x="3052477" y="2633664"/>
            <a:ext cx="4271683" cy="1310527"/>
          </a:xfrm>
          <a:prstGeom prst="rect">
            <a:avLst/>
          </a:prstGeom>
          <a:noFill/>
          <a:ln cap="flat">
            <a:noFill/>
          </a:ln>
        </p:spPr>
      </p:pic>
      <p:pic>
        <p:nvPicPr>
          <p:cNvPr id="8" name="Picture 8" descr="A close up of blue text&#10;&#10;AI-generated content may be incorrect.">
            <a:extLst>
              <a:ext uri="{FF2B5EF4-FFF2-40B4-BE49-F238E27FC236}">
                <a16:creationId xmlns:a16="http://schemas.microsoft.com/office/drawing/2014/main" id="{A88531DB-11FD-80E9-759C-AF9E58047202}"/>
              </a:ext>
            </a:extLst>
          </p:cNvPr>
          <p:cNvPicPr>
            <a:picLocks noChangeAspect="1"/>
          </p:cNvPicPr>
          <p:nvPr/>
        </p:nvPicPr>
        <p:blipFill>
          <a:blip r:embed="rId6"/>
          <a:stretch>
            <a:fillRect/>
          </a:stretch>
        </p:blipFill>
        <p:spPr>
          <a:xfrm>
            <a:off x="6302191" y="1435470"/>
            <a:ext cx="4865595" cy="961464"/>
          </a:xfrm>
          <a:prstGeom prst="rect">
            <a:avLst/>
          </a:prstGeom>
          <a:noFill/>
          <a:ln cap="flat">
            <a:noFill/>
          </a:ln>
        </p:spPr>
      </p:pic>
      <p:pic>
        <p:nvPicPr>
          <p:cNvPr id="9" name="Picture 9" descr="A yellow background with black text&#10;&#10;AI-generated content may be incorrect.">
            <a:extLst>
              <a:ext uri="{FF2B5EF4-FFF2-40B4-BE49-F238E27FC236}">
                <a16:creationId xmlns:a16="http://schemas.microsoft.com/office/drawing/2014/main" id="{C8D56329-2012-45AA-E2D0-B64085B0DB9F}"/>
              </a:ext>
            </a:extLst>
          </p:cNvPr>
          <p:cNvPicPr>
            <a:picLocks noChangeAspect="1"/>
          </p:cNvPicPr>
          <p:nvPr/>
        </p:nvPicPr>
        <p:blipFill>
          <a:blip r:embed="rId7"/>
          <a:stretch>
            <a:fillRect/>
          </a:stretch>
        </p:blipFill>
        <p:spPr>
          <a:xfrm>
            <a:off x="4416241" y="5275164"/>
            <a:ext cx="4491322" cy="980520"/>
          </a:xfrm>
          <a:prstGeom prst="rect">
            <a:avLst/>
          </a:prstGeom>
          <a:noFill/>
          <a:ln cap="flat">
            <a:noFill/>
          </a:ln>
        </p:spPr>
      </p:pic>
      <p:pic>
        <p:nvPicPr>
          <p:cNvPr id="10" name="Picture 10" descr="A graph with blue squares and black text&#10;&#10;AI-generated content may be incorrect.">
            <a:extLst>
              <a:ext uri="{FF2B5EF4-FFF2-40B4-BE49-F238E27FC236}">
                <a16:creationId xmlns:a16="http://schemas.microsoft.com/office/drawing/2014/main" id="{673BAB75-860D-2B3C-0156-F789DF4AFC9F}"/>
              </a:ext>
            </a:extLst>
          </p:cNvPr>
          <p:cNvPicPr>
            <a:picLocks noChangeAspect="1"/>
          </p:cNvPicPr>
          <p:nvPr/>
        </p:nvPicPr>
        <p:blipFill>
          <a:blip r:embed="rId8"/>
          <a:stretch>
            <a:fillRect/>
          </a:stretch>
        </p:blipFill>
        <p:spPr>
          <a:xfrm>
            <a:off x="8914000" y="2753569"/>
            <a:ext cx="3003739" cy="3502398"/>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9693F357-793F-1408-6956-DBDDEA8F41B5}"/>
              </a:ext>
            </a:extLst>
          </p:cNvPr>
          <p:cNvSpPr txBox="1">
            <a:spLocks noGrp="1"/>
          </p:cNvSpPr>
          <p:nvPr>
            <p:ph type="body" idx="1"/>
          </p:nvPr>
        </p:nvSpPr>
        <p:spPr>
          <a:xfrm>
            <a:off x="826992" y="2505071"/>
            <a:ext cx="5706870" cy="4233672"/>
          </a:xfrm>
        </p:spPr>
        <p:txBody>
          <a:bodyPr anchor="t">
            <a:normAutofit lnSpcReduction="10000"/>
          </a:bodyPr>
          <a:lstStyle/>
          <a:p>
            <a:pPr lvl="0"/>
            <a:r>
              <a:rPr lang="en-US" sz="2000" dirty="0" err="1">
                <a:solidFill>
                  <a:srgbClr val="3F405B"/>
                </a:solidFill>
                <a:latin typeface="Century Gothic"/>
              </a:rPr>
              <a:t>Mahepõllumajandusettevõtetes</a:t>
            </a:r>
            <a:r>
              <a:rPr lang="en-US" sz="2000" dirty="0">
                <a:solidFill>
                  <a:srgbClr val="3F405B"/>
                </a:solidFill>
                <a:latin typeface="Century Gothic"/>
              </a:rPr>
              <a:t> </a:t>
            </a:r>
            <a:r>
              <a:rPr lang="en-US" sz="2000" dirty="0" err="1">
                <a:solidFill>
                  <a:srgbClr val="3F405B"/>
                </a:solidFill>
                <a:latin typeface="Century Gothic"/>
              </a:rPr>
              <a:t>oli</a:t>
            </a:r>
            <a:r>
              <a:rPr lang="en-US" sz="2000" dirty="0">
                <a:solidFill>
                  <a:srgbClr val="3F405B"/>
                </a:solidFill>
                <a:latin typeface="Century Gothic"/>
              </a:rPr>
              <a:t> </a:t>
            </a:r>
            <a:r>
              <a:rPr lang="en-US" sz="2000" dirty="0" err="1">
                <a:solidFill>
                  <a:srgbClr val="3F405B"/>
                </a:solidFill>
                <a:latin typeface="Century Gothic"/>
              </a:rPr>
              <a:t>keskmiselt</a:t>
            </a:r>
            <a:r>
              <a:rPr lang="en-US" sz="2000" dirty="0">
                <a:solidFill>
                  <a:srgbClr val="3F405B"/>
                </a:solidFill>
                <a:latin typeface="Century Gothic"/>
              </a:rPr>
              <a:t>:</a:t>
            </a:r>
          </a:p>
          <a:p>
            <a:pPr marL="457200" lvl="1" indent="0">
              <a:lnSpc>
                <a:spcPct val="150000"/>
              </a:lnSpc>
              <a:buNone/>
            </a:pPr>
            <a:r>
              <a:rPr lang="en-US" sz="1800" dirty="0">
                <a:latin typeface="Century Gothic"/>
              </a:rPr>
              <a:t>1</a:t>
            </a:r>
            <a:r>
              <a:rPr lang="et-EE" sz="1800" dirty="0">
                <a:latin typeface="Century Gothic"/>
              </a:rPr>
              <a:t>,1</a:t>
            </a:r>
            <a:r>
              <a:rPr lang="en-US" sz="1800" dirty="0">
                <a:latin typeface="Century Gothic"/>
              </a:rPr>
              <a:t> </a:t>
            </a:r>
            <a:r>
              <a:rPr lang="et-EE" sz="1800" dirty="0">
                <a:latin typeface="Century Gothic"/>
              </a:rPr>
              <a:t>tonni</a:t>
            </a:r>
            <a:r>
              <a:rPr lang="en-US" sz="1800" dirty="0">
                <a:latin typeface="Century Gothic"/>
              </a:rPr>
              <a:t> </a:t>
            </a:r>
            <a:r>
              <a:rPr lang="en-US" sz="1800" dirty="0" err="1">
                <a:latin typeface="Century Gothic"/>
              </a:rPr>
              <a:t>vähem</a:t>
            </a:r>
            <a:r>
              <a:rPr lang="en-US" sz="1800" dirty="0">
                <a:latin typeface="Century Gothic"/>
              </a:rPr>
              <a:t> CO</a:t>
            </a:r>
            <a:r>
              <a:rPr lang="en-US" sz="1800" baseline="-25000" dirty="0">
                <a:latin typeface="Century Gothic"/>
              </a:rPr>
              <a:t>2</a:t>
            </a:r>
            <a:r>
              <a:rPr lang="en-US" sz="1800" dirty="0">
                <a:latin typeface="Century Gothic"/>
              </a:rPr>
              <a:t> </a:t>
            </a:r>
            <a:r>
              <a:rPr lang="en-US" sz="1800" dirty="0" err="1">
                <a:latin typeface="Century Gothic"/>
              </a:rPr>
              <a:t>ekvivalenti</a:t>
            </a:r>
            <a:r>
              <a:rPr lang="en-US" sz="1800" dirty="0">
                <a:latin typeface="Century Gothic"/>
              </a:rPr>
              <a:t> </a:t>
            </a:r>
            <a:r>
              <a:rPr lang="en-US" sz="1800" dirty="0" err="1">
                <a:latin typeface="Century Gothic"/>
              </a:rPr>
              <a:t>hektari</a:t>
            </a:r>
            <a:r>
              <a:rPr lang="en-US" sz="1800" dirty="0">
                <a:latin typeface="Century Gothic"/>
              </a:rPr>
              <a:t> ja </a:t>
            </a:r>
            <a:r>
              <a:rPr lang="en-US" sz="1800" dirty="0" err="1">
                <a:latin typeface="Century Gothic"/>
              </a:rPr>
              <a:t>aasta</a:t>
            </a:r>
            <a:r>
              <a:rPr lang="en-US" sz="1800" dirty="0">
                <a:latin typeface="Century Gothic"/>
              </a:rPr>
              <a:t> </a:t>
            </a:r>
            <a:r>
              <a:rPr lang="en-US" sz="1800" dirty="0" err="1">
                <a:latin typeface="Century Gothic"/>
              </a:rPr>
              <a:t>kohta</a:t>
            </a:r>
            <a:endParaRPr lang="en-US" sz="1800" dirty="0">
              <a:latin typeface="Century Gothic"/>
            </a:endParaRPr>
          </a:p>
          <a:p>
            <a:pPr marL="457200" lvl="1" indent="0">
              <a:lnSpc>
                <a:spcPct val="150000"/>
              </a:lnSpc>
              <a:buNone/>
            </a:pPr>
            <a:r>
              <a:rPr lang="en-US" sz="1800" dirty="0" err="1">
                <a:latin typeface="Century Gothic"/>
              </a:rPr>
              <a:t>tänu</a:t>
            </a:r>
            <a:r>
              <a:rPr lang="en-US" sz="1800" dirty="0">
                <a:latin typeface="Century Gothic"/>
              </a:rPr>
              <a:t> </a:t>
            </a:r>
            <a:r>
              <a:rPr lang="en-US" sz="1800" dirty="0" err="1">
                <a:latin typeface="Century Gothic"/>
              </a:rPr>
              <a:t>suuremale</a:t>
            </a:r>
            <a:r>
              <a:rPr lang="en-US" sz="1800" dirty="0">
                <a:latin typeface="Century Gothic"/>
              </a:rPr>
              <a:t> </a:t>
            </a:r>
            <a:r>
              <a:rPr lang="en-US" sz="1800" dirty="0" err="1">
                <a:latin typeface="Century Gothic"/>
              </a:rPr>
              <a:t>süsiniku</a:t>
            </a:r>
            <a:r>
              <a:rPr lang="en-US" sz="1800" dirty="0">
                <a:latin typeface="Century Gothic"/>
              </a:rPr>
              <a:t> </a:t>
            </a:r>
            <a:r>
              <a:rPr lang="en-US" sz="1800" dirty="0" err="1">
                <a:latin typeface="Century Gothic"/>
              </a:rPr>
              <a:t>sidumise</a:t>
            </a:r>
            <a:r>
              <a:rPr lang="en-US" sz="1800" dirty="0">
                <a:latin typeface="Century Gothic"/>
              </a:rPr>
              <a:t> </a:t>
            </a:r>
            <a:r>
              <a:rPr lang="en-US" sz="1800" dirty="0" err="1">
                <a:latin typeface="Century Gothic"/>
              </a:rPr>
              <a:t>määrale</a:t>
            </a:r>
            <a:r>
              <a:rPr lang="en-US" sz="1800" dirty="0">
                <a:latin typeface="Century Gothic"/>
              </a:rPr>
              <a:t> ja </a:t>
            </a:r>
            <a:r>
              <a:rPr lang="en-US" sz="1800" dirty="0" err="1">
                <a:latin typeface="Century Gothic"/>
              </a:rPr>
              <a:t>vähenenud</a:t>
            </a:r>
            <a:r>
              <a:rPr lang="en-US" sz="1800" dirty="0">
                <a:latin typeface="Century Gothic"/>
              </a:rPr>
              <a:t> </a:t>
            </a:r>
            <a:r>
              <a:rPr lang="en-US" sz="1800" dirty="0" err="1">
                <a:latin typeface="Century Gothic"/>
              </a:rPr>
              <a:t>dilämmastikoksiidi</a:t>
            </a:r>
            <a:r>
              <a:rPr lang="en-US" sz="1800" dirty="0">
                <a:latin typeface="Century Gothic"/>
              </a:rPr>
              <a:t> </a:t>
            </a:r>
            <a:r>
              <a:rPr lang="en-US" sz="1800" dirty="0" err="1">
                <a:latin typeface="Century Gothic"/>
              </a:rPr>
              <a:t>heitkogustele</a:t>
            </a:r>
            <a:r>
              <a:rPr lang="en-US" sz="1800" dirty="0">
                <a:latin typeface="Century Gothic"/>
              </a:rPr>
              <a:t> </a:t>
            </a:r>
          </a:p>
          <a:p>
            <a:pPr marL="457200" lvl="1" indent="0">
              <a:lnSpc>
                <a:spcPct val="150000"/>
              </a:lnSpc>
              <a:buNone/>
            </a:pPr>
            <a:r>
              <a:rPr lang="en-GB" sz="1800" dirty="0" err="1">
                <a:latin typeface="Century Gothic"/>
              </a:rPr>
              <a:t>Huumusesisaldus</a:t>
            </a:r>
            <a:r>
              <a:rPr lang="en-GB" sz="1800" dirty="0">
                <a:latin typeface="Century Gothic"/>
              </a:rPr>
              <a:t> 26% </a:t>
            </a:r>
            <a:r>
              <a:rPr lang="et-EE" sz="1800" dirty="0">
                <a:latin typeface="Century Gothic"/>
              </a:rPr>
              <a:t>suurem</a:t>
            </a:r>
            <a:endParaRPr lang="en-GB" sz="1800" dirty="0">
              <a:latin typeface="Century Gothic"/>
            </a:endParaRPr>
          </a:p>
          <a:p>
            <a:pPr marL="457200" lvl="1" indent="0">
              <a:lnSpc>
                <a:spcPct val="150000"/>
              </a:lnSpc>
              <a:buNone/>
            </a:pPr>
            <a:r>
              <a:rPr lang="en-GB" sz="1800" dirty="0" err="1">
                <a:latin typeface="Century Gothic"/>
              </a:rPr>
              <a:t>Mullaagregaatide</a:t>
            </a:r>
            <a:r>
              <a:rPr lang="en-GB" sz="1800" dirty="0">
                <a:latin typeface="Century Gothic"/>
              </a:rPr>
              <a:t> </a:t>
            </a:r>
            <a:r>
              <a:rPr lang="en-GB" sz="1800" dirty="0" err="1">
                <a:latin typeface="Century Gothic"/>
              </a:rPr>
              <a:t>stabiilsus</a:t>
            </a:r>
            <a:r>
              <a:rPr lang="en-GB" sz="1800" dirty="0">
                <a:latin typeface="Century Gothic"/>
              </a:rPr>
              <a:t> 15% </a:t>
            </a:r>
            <a:r>
              <a:rPr lang="et-EE" sz="1800" dirty="0">
                <a:latin typeface="Century Gothic"/>
              </a:rPr>
              <a:t>suurem</a:t>
            </a:r>
            <a:endParaRPr lang="en-GB" sz="1800" dirty="0">
              <a:latin typeface="Century Gothic"/>
            </a:endParaRPr>
          </a:p>
          <a:p>
            <a:pPr marL="457200" lvl="1" indent="0">
              <a:lnSpc>
                <a:spcPct val="150000"/>
              </a:lnSpc>
              <a:buNone/>
            </a:pPr>
            <a:r>
              <a:rPr lang="en-GB" sz="1800" dirty="0"/>
              <a:t>Vee </a:t>
            </a:r>
            <a:r>
              <a:rPr lang="en-GB" sz="1800" dirty="0" err="1"/>
              <a:t>infiltratsiooni</a:t>
            </a:r>
            <a:r>
              <a:rPr lang="en-GB" sz="1800" dirty="0"/>
              <a:t> </a:t>
            </a:r>
            <a:r>
              <a:rPr lang="en-GB" sz="1800" dirty="0" err="1"/>
              <a:t>määr</a:t>
            </a:r>
            <a:r>
              <a:rPr lang="en-GB" sz="1800" dirty="0"/>
              <a:t> 137% </a:t>
            </a:r>
            <a:r>
              <a:rPr lang="et-EE" sz="1800" dirty="0"/>
              <a:t>suurem</a:t>
            </a:r>
            <a:r>
              <a:rPr lang="en-GB" sz="1800" dirty="0"/>
              <a:t> </a:t>
            </a:r>
          </a:p>
          <a:p>
            <a:pPr marL="457200" lvl="1" indent="0">
              <a:lnSpc>
                <a:spcPct val="150000"/>
              </a:lnSpc>
              <a:buNone/>
            </a:pPr>
            <a:r>
              <a:rPr lang="en-GB" sz="1800" dirty="0" err="1">
                <a:latin typeface="Century Gothic"/>
              </a:rPr>
              <a:t>Pinnasevee</a:t>
            </a:r>
            <a:r>
              <a:rPr lang="en-GB" sz="1800" dirty="0">
                <a:latin typeface="Century Gothic"/>
              </a:rPr>
              <a:t> </a:t>
            </a:r>
            <a:r>
              <a:rPr lang="en-GB" sz="1800" dirty="0" err="1">
                <a:latin typeface="Century Gothic"/>
              </a:rPr>
              <a:t>äravool</a:t>
            </a:r>
            <a:r>
              <a:rPr lang="en-GB" sz="1800" dirty="0">
                <a:latin typeface="Century Gothic"/>
              </a:rPr>
              <a:t> </a:t>
            </a:r>
            <a:r>
              <a:rPr lang="en-GB" sz="1800" dirty="0" err="1">
                <a:latin typeface="Century Gothic"/>
              </a:rPr>
              <a:t>ja</a:t>
            </a:r>
            <a:r>
              <a:rPr lang="en-GB" sz="1800" dirty="0">
                <a:latin typeface="Century Gothic"/>
              </a:rPr>
              <a:t> </a:t>
            </a:r>
            <a:r>
              <a:rPr lang="en-GB" sz="1800" dirty="0" err="1">
                <a:latin typeface="Century Gothic"/>
              </a:rPr>
              <a:t>mullaerosioon</a:t>
            </a:r>
            <a:r>
              <a:rPr lang="en-GB" sz="1800" dirty="0">
                <a:latin typeface="Century Gothic"/>
              </a:rPr>
              <a:t> </a:t>
            </a:r>
            <a:r>
              <a:rPr lang="en-GB" sz="1800" dirty="0" err="1">
                <a:latin typeface="Century Gothic"/>
              </a:rPr>
              <a:t>väiksem</a:t>
            </a:r>
            <a:endParaRPr lang="en-GB" sz="1800" dirty="0">
              <a:latin typeface="Century Gothic"/>
            </a:endParaRPr>
          </a:p>
        </p:txBody>
      </p:sp>
      <p:sp>
        <p:nvSpPr>
          <p:cNvPr id="3" name="Titel 1">
            <a:extLst>
              <a:ext uri="{FF2B5EF4-FFF2-40B4-BE49-F238E27FC236}">
                <a16:creationId xmlns:a16="http://schemas.microsoft.com/office/drawing/2014/main" id="{376BE0F8-F138-504C-240E-7AEADD8283D4}"/>
              </a:ext>
            </a:extLst>
          </p:cNvPr>
          <p:cNvSpPr txBox="1">
            <a:spLocks noGrp="1"/>
          </p:cNvSpPr>
          <p:nvPr>
            <p:ph type="title"/>
          </p:nvPr>
        </p:nvSpPr>
        <p:spPr/>
        <p:txBody>
          <a:bodyPr/>
          <a:lstStyle/>
          <a:p>
            <a:pPr lvl="0"/>
            <a:r>
              <a:rPr lang="en-GB">
                <a:latin typeface="Century Gothic"/>
                <a:ea typeface="HGSSoeiKakugothicUB"/>
              </a:rPr>
              <a:t>Mahepõllumajandusel on parem mõju kliimale</a:t>
            </a:r>
          </a:p>
        </p:txBody>
      </p:sp>
      <p:sp>
        <p:nvSpPr>
          <p:cNvPr id="4" name="Textplatzhalter 3">
            <a:extLst>
              <a:ext uri="{FF2B5EF4-FFF2-40B4-BE49-F238E27FC236}">
                <a16:creationId xmlns:a16="http://schemas.microsoft.com/office/drawing/2014/main" id="{56E28690-AD21-D96A-9C67-D98C677B080D}"/>
              </a:ext>
            </a:extLst>
          </p:cNvPr>
          <p:cNvSpPr txBox="1">
            <a:spLocks noGrp="1"/>
          </p:cNvSpPr>
          <p:nvPr>
            <p:ph type="body" idx="3"/>
          </p:nvPr>
        </p:nvSpPr>
        <p:spPr>
          <a:xfrm>
            <a:off x="826992" y="1574989"/>
            <a:ext cx="10515600" cy="823910"/>
          </a:xfrm>
        </p:spPr>
        <p:txBody>
          <a:bodyPr>
            <a:noAutofit/>
          </a:bodyPr>
          <a:lstStyle/>
          <a:p>
            <a:pPr lvl="0"/>
            <a:r>
              <a:rPr lang="en-US" sz="2200">
                <a:latin typeface="Century Gothic"/>
              </a:rPr>
              <a:t>Süstemaatiline ülevaade viimase 30 aasta teaduslikest võrdlusuuringutest parasvöötme kliimavööndis</a:t>
            </a:r>
            <a:endParaRPr lang="en-US" sz="2200"/>
          </a:p>
        </p:txBody>
      </p:sp>
      <p:sp>
        <p:nvSpPr>
          <p:cNvPr id="5" name="Content Placeholder 11">
            <a:extLst>
              <a:ext uri="{FF2B5EF4-FFF2-40B4-BE49-F238E27FC236}">
                <a16:creationId xmlns:a16="http://schemas.microsoft.com/office/drawing/2014/main" id="{2FC743E5-6006-F514-B64E-5408E5F719FB}"/>
              </a:ext>
            </a:extLst>
          </p:cNvPr>
          <p:cNvSpPr txBox="1">
            <a:spLocks noGrp="1"/>
          </p:cNvSpPr>
          <p:nvPr>
            <p:ph idx="2"/>
          </p:nvPr>
        </p:nvSpPr>
        <p:spPr>
          <a:xfrm>
            <a:off x="6632792" y="2687641"/>
            <a:ext cx="5183184" cy="3502023"/>
          </a:xfrm>
        </p:spPr>
        <p:txBody>
          <a:bodyPr/>
          <a:lstStyle/>
          <a:p>
            <a:pPr lvl="1">
              <a:lnSpc>
                <a:spcPct val="160000"/>
              </a:lnSpc>
            </a:pPr>
            <a:r>
              <a:rPr lang="en-GB">
                <a:latin typeface="Century Gothic"/>
              </a:rPr>
              <a:t>Lämmastiku kasutamise tõhusus 12% kõrgem</a:t>
            </a:r>
            <a:endParaRPr lang="en-US"/>
          </a:p>
          <a:p>
            <a:pPr lvl="1">
              <a:lnSpc>
                <a:spcPct val="160000"/>
              </a:lnSpc>
            </a:pPr>
            <a:r>
              <a:rPr lang="en-GB"/>
              <a:t>Energiakasutuse tõhusus 19% kõrgem</a:t>
            </a:r>
          </a:p>
        </p:txBody>
      </p:sp>
      <p:sp>
        <p:nvSpPr>
          <p:cNvPr id="6" name="Foliennummernplatzhalter 4">
            <a:extLst>
              <a:ext uri="{FF2B5EF4-FFF2-40B4-BE49-F238E27FC236}">
                <a16:creationId xmlns:a16="http://schemas.microsoft.com/office/drawing/2014/main" id="{53BE4D86-D597-F0A6-77ED-1158D8A8574C}"/>
              </a:ext>
            </a:extLst>
          </p:cNvPr>
          <p:cNvSpPr txBox="1">
            <a:spLocks noGrp="1"/>
          </p:cNvSpPr>
          <p:nvPr>
            <p:ph type="sldNum" sz="quarter" idx="8"/>
          </p:nvPr>
        </p:nvSpPr>
        <p:spPr/>
        <p:txBody>
          <a:bodyPr/>
          <a:lstStyle/>
          <a:p>
            <a:pPr lvl="0"/>
            <a:fld id="{E87863F8-7C9E-4B2A-BBF8-E055240D8F88}" type="slidenum">
              <a:rPr lang="en-GB"/>
              <a:t>18</a:t>
            </a:fld>
            <a:endParaRPr lang="en-GB"/>
          </a:p>
        </p:txBody>
      </p:sp>
      <p:sp>
        <p:nvSpPr>
          <p:cNvPr id="7" name="TextBox 9">
            <a:extLst>
              <a:ext uri="{FF2B5EF4-FFF2-40B4-BE49-F238E27FC236}">
                <a16:creationId xmlns:a16="http://schemas.microsoft.com/office/drawing/2014/main" id="{97B6A873-7622-B5FB-E151-ACB0F22BE8AD}"/>
              </a:ext>
            </a:extLst>
          </p:cNvPr>
          <p:cNvSpPr txBox="1"/>
          <p:nvPr/>
        </p:nvSpPr>
        <p:spPr>
          <a:xfrm>
            <a:off x="9224384" y="5986979"/>
            <a:ext cx="3145133"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00" b="0" i="0" u="none" strike="noStrike" kern="1200" cap="none" spc="0" baseline="0">
                <a:solidFill>
                  <a:srgbClr val="000000"/>
                </a:solidFill>
                <a:uFillTx/>
                <a:latin typeface="Century Gothic" pitchFamily="34"/>
              </a:rPr>
              <a:t>Viide: Sanders et al, 2025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00" b="0" i="0" u="none" strike="noStrike" kern="1200" cap="none" spc="0" baseline="0">
                <a:solidFill>
                  <a:srgbClr val="000000"/>
                </a:solidFill>
                <a:uFillTx/>
                <a:latin typeface="Century Gothic" pitchFamily="34"/>
              </a:rPr>
              <a:t>link: https://link.springer.com/article/10.1007/s13165-025-00493-w</a:t>
            </a:r>
          </a:p>
        </p:txBody>
      </p:sp>
      <p:pic>
        <p:nvPicPr>
          <p:cNvPr id="8" name="Graphic 15" descr="Power Plant with solid fill">
            <a:extLst>
              <a:ext uri="{FF2B5EF4-FFF2-40B4-BE49-F238E27FC236}">
                <a16:creationId xmlns:a16="http://schemas.microsoft.com/office/drawing/2014/main" id="{5C6D7BA8-4EAA-8743-22EE-D5A74F794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387" y="2998015"/>
            <a:ext cx="358682" cy="430984"/>
          </a:xfrm>
          <a:prstGeom prst="rect">
            <a:avLst/>
          </a:prstGeom>
          <a:noFill/>
          <a:ln cap="flat">
            <a:noFill/>
          </a:ln>
        </p:spPr>
      </p:pic>
      <p:pic>
        <p:nvPicPr>
          <p:cNvPr id="9" name="Graphic 17" descr="Plant With Roots with solid fill">
            <a:extLst>
              <a:ext uri="{FF2B5EF4-FFF2-40B4-BE49-F238E27FC236}">
                <a16:creationId xmlns:a16="http://schemas.microsoft.com/office/drawing/2014/main" id="{755340A4-5B4A-92BF-6D9C-45A246F40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626" y="4605732"/>
            <a:ext cx="555635" cy="555635"/>
          </a:xfrm>
          <a:prstGeom prst="rect">
            <a:avLst/>
          </a:prstGeom>
          <a:noFill/>
          <a:ln cap="flat">
            <a:noFill/>
          </a:ln>
        </p:spPr>
      </p:pic>
      <p:pic>
        <p:nvPicPr>
          <p:cNvPr id="10" name="Graphic 19" descr="Watering Plant with solid fill">
            <a:extLst>
              <a:ext uri="{FF2B5EF4-FFF2-40B4-BE49-F238E27FC236}">
                <a16:creationId xmlns:a16="http://schemas.microsoft.com/office/drawing/2014/main" id="{AEE389B3-C227-9DBB-0682-92209990D9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674" y="5293324"/>
            <a:ext cx="464944" cy="464944"/>
          </a:xfrm>
          <a:prstGeom prst="rect">
            <a:avLst/>
          </a:prstGeom>
          <a:noFill/>
          <a:ln cap="flat">
            <a:noFill/>
          </a:ln>
        </p:spPr>
      </p:pic>
      <p:pic>
        <p:nvPicPr>
          <p:cNvPr id="11" name="Graphic 21" descr="Renewable Energy with solid fill">
            <a:extLst>
              <a:ext uri="{FF2B5EF4-FFF2-40B4-BE49-F238E27FC236}">
                <a16:creationId xmlns:a16="http://schemas.microsoft.com/office/drawing/2014/main" id="{3FBCF6BE-33F8-0687-441E-4AE8CD277E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792" y="3419188"/>
            <a:ext cx="536487" cy="536487"/>
          </a:xfrm>
          <a:prstGeom prst="rect">
            <a:avLst/>
          </a:prstGeom>
          <a:noFill/>
          <a:ln cap="flat">
            <a:noFill/>
          </a:ln>
        </p:spPr>
      </p:pic>
      <p:sp>
        <p:nvSpPr>
          <p:cNvPr id="12" name="Textfeld 12">
            <a:extLst>
              <a:ext uri="{FF2B5EF4-FFF2-40B4-BE49-F238E27FC236}">
                <a16:creationId xmlns:a16="http://schemas.microsoft.com/office/drawing/2014/main" id="{DA0DF413-6F8D-34A7-52EF-A21A13F5EE77}"/>
              </a:ext>
            </a:extLst>
          </p:cNvPr>
          <p:cNvSpPr txBox="1"/>
          <p:nvPr/>
        </p:nvSpPr>
        <p:spPr>
          <a:xfrm>
            <a:off x="6288968" y="4311697"/>
            <a:ext cx="6080558"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ea typeface="HGSSoeiKakugothicUB"/>
              </a:rPr>
              <a:t>...võrreldes tavapõllumajandusega</a:t>
            </a:r>
            <a:endParaRPr lang="en-GB" sz="2000" b="1" i="0" u="none" strike="noStrike" kern="1200" cap="none" spc="0" baseline="0">
              <a:solidFill>
                <a:srgbClr val="3F405B"/>
              </a:solidFill>
              <a:uFillTx/>
              <a:latin typeface="Century Gothic" pitchFamily="34"/>
              <a:ea typeface="HGSSoeiKakugothicUB"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629BB-AEBF-1514-1F82-2A7586DC13D9}"/>
              </a:ext>
            </a:extLst>
          </p:cNvPr>
          <p:cNvSpPr txBox="1">
            <a:spLocks noGrp="1"/>
          </p:cNvSpPr>
          <p:nvPr>
            <p:ph type="title"/>
          </p:nvPr>
        </p:nvSpPr>
        <p:spPr>
          <a:xfrm>
            <a:off x="725777" y="2810572"/>
            <a:ext cx="10515600" cy="823910"/>
          </a:xfrm>
        </p:spPr>
        <p:txBody>
          <a:bodyPr anchorCtr="1">
            <a:normAutofit fontScale="90000"/>
          </a:bodyPr>
          <a:lstStyle/>
          <a:p>
            <a:pPr lvl="0" algn="ctr"/>
            <a:r>
              <a:rPr lang="en-GB" dirty="0" err="1">
                <a:latin typeface="Century Gothic"/>
                <a:ea typeface="HGSSoeiKakugothicUB"/>
              </a:rPr>
              <a:t>Kliimasõbraliku</a:t>
            </a:r>
            <a:r>
              <a:rPr lang="en-GB" dirty="0">
                <a:latin typeface="Century Gothic"/>
                <a:ea typeface="HGSSoeiKakugothicUB"/>
              </a:rPr>
              <a:t> </a:t>
            </a:r>
            <a:r>
              <a:rPr lang="en-GB" dirty="0" err="1">
                <a:latin typeface="Century Gothic"/>
                <a:ea typeface="HGSSoeiKakugothicUB"/>
              </a:rPr>
              <a:t>mahepõllumajanduse</a:t>
            </a:r>
            <a:r>
              <a:rPr lang="en-GB" dirty="0">
                <a:latin typeface="Century Gothic"/>
                <a:ea typeface="HGSSoeiKakugothicUB"/>
              </a:rPr>
              <a:t> </a:t>
            </a:r>
            <a:r>
              <a:rPr lang="en-GB" dirty="0" err="1">
                <a:latin typeface="Century Gothic"/>
                <a:ea typeface="HGSSoeiKakugothicUB"/>
              </a:rPr>
              <a:t>parimad</a:t>
            </a:r>
            <a:r>
              <a:rPr lang="en-GB" dirty="0">
                <a:latin typeface="Century Gothic"/>
                <a:ea typeface="HGSSoeiKakugothicUB"/>
              </a:rPr>
              <a:t> </a:t>
            </a:r>
            <a:r>
              <a:rPr lang="en-GB" dirty="0" err="1">
                <a:latin typeface="Century Gothic"/>
                <a:ea typeface="HGSSoeiKakugothicUB"/>
              </a:rPr>
              <a:t>tavad</a:t>
            </a:r>
            <a:r>
              <a:rPr lang="en-GB" dirty="0">
                <a:latin typeface="Century Gothic"/>
                <a:ea typeface="HGSSoeiKakugothicUB"/>
              </a:rPr>
              <a:t>: </a:t>
            </a:r>
            <a:br>
              <a:rPr lang="en-GB" dirty="0"/>
            </a:br>
            <a:r>
              <a:rPr lang="en-GB" dirty="0" err="1">
                <a:latin typeface="Century Gothic"/>
                <a:ea typeface="HGSSoeiKakugothicUB"/>
              </a:rPr>
              <a:t>kogemused</a:t>
            </a:r>
            <a:endParaRPr lang="en-GB" dirty="0"/>
          </a:p>
        </p:txBody>
      </p:sp>
      <p:sp>
        <p:nvSpPr>
          <p:cNvPr id="3" name="Foliennummernplatzhalter 4">
            <a:extLst>
              <a:ext uri="{FF2B5EF4-FFF2-40B4-BE49-F238E27FC236}">
                <a16:creationId xmlns:a16="http://schemas.microsoft.com/office/drawing/2014/main" id="{8AF98F5E-2AB0-556D-D9D5-AB5DEF825CE7}"/>
              </a:ext>
            </a:extLst>
          </p:cNvPr>
          <p:cNvSpPr txBox="1">
            <a:spLocks noGrp="1"/>
          </p:cNvSpPr>
          <p:nvPr>
            <p:ph type="sldNum" sz="quarter" idx="8"/>
          </p:nvPr>
        </p:nvSpPr>
        <p:spPr/>
        <p:txBody>
          <a:bodyPr/>
          <a:lstStyle/>
          <a:p>
            <a:pPr lvl="0"/>
            <a:fld id="{8713A2FE-8CF7-4F96-B8E4-3CAF4F0C3154}" type="slidenum">
              <a:rPr lang="en-GB"/>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0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9198-78C7-0E2E-8711-03EF27B36863}"/>
              </a:ext>
            </a:extLst>
          </p:cNvPr>
          <p:cNvSpPr txBox="1">
            <a:spLocks noGrp="1"/>
          </p:cNvSpPr>
          <p:nvPr>
            <p:ph type="title"/>
          </p:nvPr>
        </p:nvSpPr>
        <p:spPr/>
        <p:txBody>
          <a:bodyPr/>
          <a:lstStyle/>
          <a:p>
            <a:pPr lvl="0"/>
            <a:r>
              <a:rPr lang="en-GB"/>
              <a:t>Kliimamuutuste mõistmine</a:t>
            </a:r>
          </a:p>
        </p:txBody>
      </p:sp>
      <p:sp>
        <p:nvSpPr>
          <p:cNvPr id="3" name="Content Placeholder 2">
            <a:extLst>
              <a:ext uri="{FF2B5EF4-FFF2-40B4-BE49-F238E27FC236}">
                <a16:creationId xmlns:a16="http://schemas.microsoft.com/office/drawing/2014/main" id="{DFA57845-5E41-1D1E-6083-AA3C8212E7D8}"/>
              </a:ext>
            </a:extLst>
          </p:cNvPr>
          <p:cNvSpPr txBox="1">
            <a:spLocks noGrp="1"/>
          </p:cNvSpPr>
          <p:nvPr>
            <p:ph idx="1"/>
          </p:nvPr>
        </p:nvSpPr>
        <p:spPr>
          <a:xfrm>
            <a:off x="838203" y="1789115"/>
            <a:ext cx="4501892" cy="4351336"/>
          </a:xfrm>
        </p:spPr>
        <p:txBody>
          <a:bodyPr>
            <a:noAutofit/>
          </a:bodyPr>
          <a:lstStyle/>
          <a:p>
            <a:pPr lvl="0"/>
            <a:r>
              <a:rPr lang="en-GB" b="1">
                <a:latin typeface="Century Gothic"/>
              </a:rPr>
              <a:t>Määratlus: </a:t>
            </a:r>
            <a:r>
              <a:rPr lang="en-GB">
                <a:latin typeface="Century Gothic"/>
              </a:rPr>
              <a:t>Inimtekkeliste kasvuhoonegaaside (KHG) heitkoguste põhjustatud pikaajalised muutused ilmastikumustrites, s.h temperatuur, sademed ja muud kliimategurid.</a:t>
            </a:r>
          </a:p>
          <a:p>
            <a:pPr lvl="0"/>
            <a:r>
              <a:rPr lang="en-GB" b="1">
                <a:latin typeface="Century Gothic"/>
              </a:rPr>
              <a:t>Peamised põhjused: </a:t>
            </a:r>
            <a:r>
              <a:rPr lang="en-GB">
                <a:latin typeface="Century Gothic"/>
              </a:rPr>
              <a:t>Fossiilkütuste ulatuslik kasutamine, tööstusprotsessid, metsade raadamine, intensiivne põllumajandustegevus jne.</a:t>
            </a:r>
          </a:p>
          <a:p>
            <a:pPr lvl="0"/>
            <a:endParaRPr lang="en-GB"/>
          </a:p>
        </p:txBody>
      </p:sp>
      <p:sp>
        <p:nvSpPr>
          <p:cNvPr id="4" name="Slide Number Placeholder 4">
            <a:extLst>
              <a:ext uri="{FF2B5EF4-FFF2-40B4-BE49-F238E27FC236}">
                <a16:creationId xmlns:a16="http://schemas.microsoft.com/office/drawing/2014/main" id="{D3345A39-CD06-6ACB-C0B0-AE85FC8CD7C0}"/>
              </a:ext>
            </a:extLst>
          </p:cNvPr>
          <p:cNvSpPr txBox="1">
            <a:spLocks noGrp="1"/>
          </p:cNvSpPr>
          <p:nvPr>
            <p:ph type="sldNum" sz="quarter" idx="8"/>
          </p:nvPr>
        </p:nvSpPr>
        <p:spPr/>
        <p:txBody>
          <a:bodyPr>
            <a:normAutofit/>
          </a:bodyPr>
          <a:lstStyle/>
          <a:p>
            <a:pPr lvl="0"/>
            <a:fld id="{BEA03567-946B-4B99-9EE5-E3A3F7C94312}" type="slidenum">
              <a:rPr lang="en-GB"/>
              <a:t>2</a:t>
            </a:fld>
            <a:endParaRPr lang="en-GB"/>
          </a:p>
        </p:txBody>
      </p:sp>
      <p:pic>
        <p:nvPicPr>
          <p:cNvPr id="5" name="Picture 6" descr="A graph of a graph showing the amount of carbon dioxide&#10;&#10;AI-generated content may be incorrect.">
            <a:extLst>
              <a:ext uri="{FF2B5EF4-FFF2-40B4-BE49-F238E27FC236}">
                <a16:creationId xmlns:a16="http://schemas.microsoft.com/office/drawing/2014/main" id="{F682A94E-6580-82FB-4C4C-F2B9474AC77F}"/>
              </a:ext>
            </a:extLst>
          </p:cNvPr>
          <p:cNvPicPr>
            <a:picLocks noChangeAspect="1"/>
          </p:cNvPicPr>
          <p:nvPr/>
        </p:nvPicPr>
        <p:blipFill>
          <a:blip r:embed="rId2"/>
          <a:stretch>
            <a:fillRect/>
          </a:stretch>
        </p:blipFill>
        <p:spPr>
          <a:xfrm>
            <a:off x="5178420" y="1372861"/>
            <a:ext cx="6621307" cy="4618360"/>
          </a:xfrm>
          <a:prstGeom prst="rect">
            <a:avLst/>
          </a:prstGeom>
          <a:noFill/>
          <a:ln cap="flat">
            <a:noFill/>
          </a:ln>
        </p:spPr>
      </p:pic>
      <p:sp>
        <p:nvSpPr>
          <p:cNvPr id="6" name="Slide Number Placeholder 3">
            <a:extLst>
              <a:ext uri="{FF2B5EF4-FFF2-40B4-BE49-F238E27FC236}">
                <a16:creationId xmlns:a16="http://schemas.microsoft.com/office/drawing/2014/main" id="{BFB79CCD-7A60-DF85-C4C6-B0B960F03281}"/>
              </a:ext>
            </a:extLst>
          </p:cNvPr>
          <p:cNvSpPr txBox="1"/>
          <p:nvPr/>
        </p:nvSpPr>
        <p:spPr>
          <a:xfrm>
            <a:off x="8489079" y="5991221"/>
            <a:ext cx="4332792"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Link: https://climate.copernicus.eu/esotc/2024/trends-climate-indicators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0ADD6-3464-EFF2-3582-931F765B1476}"/>
              </a:ext>
            </a:extLst>
          </p:cNvPr>
          <p:cNvSpPr txBox="1">
            <a:spLocks noGrp="1"/>
          </p:cNvSpPr>
          <p:nvPr>
            <p:ph type="title"/>
          </p:nvPr>
        </p:nvSpPr>
        <p:spPr>
          <a:xfrm>
            <a:off x="838193" y="362431"/>
            <a:ext cx="11181082" cy="556970"/>
          </a:xfrm>
        </p:spPr>
        <p:txBody>
          <a:bodyPr>
            <a:noAutofit/>
          </a:bodyPr>
          <a:lstStyle/>
          <a:p>
            <a:pPr lvl="0"/>
            <a:r>
              <a:rPr lang="en-GB" sz="3200">
                <a:latin typeface="Century Gothic"/>
                <a:ea typeface="HGSSoeiKakugothicUB"/>
              </a:rPr>
              <a:t>Kliimasõbraliku mahepõllumajanduse parimad tavad</a:t>
            </a:r>
          </a:p>
        </p:txBody>
      </p:sp>
      <p:sp>
        <p:nvSpPr>
          <p:cNvPr id="3" name="Inhaltsplatzhalter 2">
            <a:extLst>
              <a:ext uri="{FF2B5EF4-FFF2-40B4-BE49-F238E27FC236}">
                <a16:creationId xmlns:a16="http://schemas.microsoft.com/office/drawing/2014/main" id="{00022BDB-D361-92B4-520D-EE8BE9412541}"/>
              </a:ext>
            </a:extLst>
          </p:cNvPr>
          <p:cNvSpPr txBox="1">
            <a:spLocks noGrp="1"/>
          </p:cNvSpPr>
          <p:nvPr>
            <p:ph type="body" idx="4294967295"/>
          </p:nvPr>
        </p:nvSpPr>
        <p:spPr>
          <a:xfrm>
            <a:off x="1321893" y="1269882"/>
            <a:ext cx="1852336" cy="568171"/>
          </a:xfrm>
        </p:spPr>
        <p:txBody>
          <a:bodyPr>
            <a:normAutofit fontScale="92500"/>
          </a:bodyPr>
          <a:lstStyle/>
          <a:p>
            <a:pPr marL="0" lvl="0" indent="0">
              <a:buNone/>
            </a:pPr>
            <a:r>
              <a:rPr lang="en-GB" sz="2400" b="1">
                <a:latin typeface="Century Gothic"/>
              </a:rPr>
              <a:t>Kariloomad</a:t>
            </a:r>
          </a:p>
          <a:p>
            <a:pPr lvl="0"/>
            <a:endParaRPr lang="en-GB" sz="2400"/>
          </a:p>
          <a:p>
            <a:pPr lvl="0"/>
            <a:endParaRPr lang="en-GB" sz="2400"/>
          </a:p>
        </p:txBody>
      </p:sp>
      <p:sp>
        <p:nvSpPr>
          <p:cNvPr id="4" name="Foliennummernplatzhalter 4">
            <a:extLst>
              <a:ext uri="{FF2B5EF4-FFF2-40B4-BE49-F238E27FC236}">
                <a16:creationId xmlns:a16="http://schemas.microsoft.com/office/drawing/2014/main" id="{9677EBF7-98AD-80A2-B64F-1CF54936CF70}"/>
              </a:ext>
            </a:extLst>
          </p:cNvPr>
          <p:cNvSpPr txBox="1">
            <a:spLocks noGrp="1"/>
          </p:cNvSpPr>
          <p:nvPr>
            <p:ph type="sldNum" sz="quarter" idx="8"/>
          </p:nvPr>
        </p:nvSpPr>
        <p:spPr/>
        <p:txBody>
          <a:bodyPr/>
          <a:lstStyle/>
          <a:p>
            <a:pPr lvl="0"/>
            <a:fld id="{30981F72-0730-4D68-B8E2-D39B1CDBA612}" type="slidenum">
              <a:rPr lang="en-GB"/>
              <a:t>20</a:t>
            </a:fld>
            <a:endParaRPr lang="en-GB"/>
          </a:p>
        </p:txBody>
      </p:sp>
      <p:sp>
        <p:nvSpPr>
          <p:cNvPr id="5" name="Inhaltsplatzhalter 2">
            <a:extLst>
              <a:ext uri="{FF2B5EF4-FFF2-40B4-BE49-F238E27FC236}">
                <a16:creationId xmlns:a16="http://schemas.microsoft.com/office/drawing/2014/main" id="{B1D26ADD-D60A-CB50-329B-080121DBA4BC}"/>
              </a:ext>
            </a:extLst>
          </p:cNvPr>
          <p:cNvSpPr txBox="1"/>
          <p:nvPr/>
        </p:nvSpPr>
        <p:spPr>
          <a:xfrm>
            <a:off x="676436" y="1938912"/>
            <a:ext cx="3596170" cy="455665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Karjatamise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optimeerimine</a:t>
            </a:r>
            <a:endParaRPr lang="en-GB" sz="2000" b="0" i="0" u="none" strike="noStrike" kern="1200" cap="none" spc="0" baseline="0" dirty="0">
              <a:solidFill>
                <a:srgbClr val="3F405B"/>
              </a:solidFill>
              <a:uFillTx/>
              <a:latin typeface="Century Gothic"/>
            </a:endParaRPr>
          </a:p>
          <a:p>
            <a:pPr marL="228600" indent="-228600">
              <a:lnSpc>
                <a:spcPct val="90000"/>
              </a:lnSpc>
              <a:spcBef>
                <a:spcPts val="1000"/>
              </a:spcBef>
              <a:buSzPct val="100000"/>
              <a:buFont typeface="Arial" pitchFamily="34"/>
              <a:buChar char="•"/>
              <a:defRPr sz="1800" b="0" i="0" u="none" strike="noStrike" kern="0" cap="none" spc="0" baseline="0">
                <a:solidFill>
                  <a:srgbClr val="000000"/>
                </a:solidFill>
                <a:uFillTx/>
              </a:defRPr>
            </a:pPr>
            <a:r>
              <a:rPr lang="en-GB" sz="2000" dirty="0" err="1">
                <a:solidFill>
                  <a:srgbClr val="3F405B"/>
                </a:solidFill>
                <a:latin typeface="Century Gothic"/>
              </a:rPr>
              <a:t>Kontsentreeritud</a:t>
            </a:r>
            <a:r>
              <a:rPr lang="en-GB" sz="2000" dirty="0">
                <a:solidFill>
                  <a:srgbClr val="3F405B"/>
                </a:solidFill>
                <a:latin typeface="Century Gothic"/>
              </a:rPr>
              <a:t> </a:t>
            </a:r>
            <a:r>
              <a:rPr lang="en-GB" sz="2000" dirty="0" err="1">
                <a:solidFill>
                  <a:srgbClr val="3F405B"/>
                </a:solidFill>
                <a:latin typeface="Century Gothic"/>
              </a:rPr>
              <a:t>sööda</a:t>
            </a:r>
            <a:r>
              <a:rPr lang="en-GB" sz="2000" dirty="0">
                <a:solidFill>
                  <a:srgbClr val="3F405B"/>
                </a:solidFill>
                <a:latin typeface="Century Gothic"/>
              </a:rPr>
              <a:t> </a:t>
            </a:r>
            <a:r>
              <a:rPr lang="en-GB" sz="2000" dirty="0" err="1">
                <a:solidFill>
                  <a:srgbClr val="3F405B"/>
                </a:solidFill>
                <a:latin typeface="Century Gothic"/>
              </a:rPr>
              <a:t>kasutamise</a:t>
            </a:r>
            <a:r>
              <a:rPr lang="en-GB" sz="2000" dirty="0">
                <a:solidFill>
                  <a:srgbClr val="3F405B"/>
                </a:solidFill>
                <a:latin typeface="Century Gothic"/>
              </a:rPr>
              <a:t> </a:t>
            </a:r>
            <a:r>
              <a:rPr lang="en-GB" sz="2000" dirty="0" err="1">
                <a:solidFill>
                  <a:srgbClr val="3F405B"/>
                </a:solidFill>
                <a:latin typeface="Century Gothic"/>
              </a:rPr>
              <a:t>vähendamine</a:t>
            </a:r>
            <a:endParaRPr lang="en-GB" sz="2000" dirty="0">
              <a:solidFill>
                <a:srgbClr val="3F405B"/>
              </a:solidFill>
              <a:latin typeface="Century Gothic"/>
            </a:endParaRPr>
          </a:p>
          <a:p>
            <a:pPr marL="228600" indent="-228600">
              <a:lnSpc>
                <a:spcPct val="90000"/>
              </a:lnSpc>
              <a:spcBef>
                <a:spcPts val="1000"/>
              </a:spcBef>
              <a:buSzPct val="100000"/>
              <a:buFont typeface="Arial" pitchFamily="34"/>
              <a:buChar char="•"/>
              <a:defRPr sz="1800" b="0" i="0" u="none" strike="noStrike" kern="0" cap="none" spc="0" baseline="0">
                <a:solidFill>
                  <a:srgbClr val="000000"/>
                </a:solidFill>
                <a:uFillTx/>
              </a:defRPr>
            </a:pPr>
            <a:r>
              <a:rPr lang="en-GB" sz="2000" dirty="0" err="1">
                <a:solidFill>
                  <a:srgbClr val="3F405B"/>
                </a:solidFill>
                <a:latin typeface="Century Gothic"/>
              </a:rPr>
              <a:t>Sõnnikukäitluse</a:t>
            </a:r>
            <a:r>
              <a:rPr lang="en-GB" sz="2000" dirty="0">
                <a:solidFill>
                  <a:srgbClr val="3F405B"/>
                </a:solidFill>
                <a:latin typeface="Century Gothic"/>
              </a:rPr>
              <a:t> </a:t>
            </a:r>
            <a:r>
              <a:rPr lang="en-GB" sz="2000" dirty="0" err="1">
                <a:solidFill>
                  <a:srgbClr val="3F405B"/>
                </a:solidFill>
                <a:latin typeface="Century Gothic"/>
              </a:rPr>
              <a:t>kohandamine</a:t>
            </a:r>
            <a:endParaRPr lang="en-GB" sz="2000" dirty="0">
              <a:solidFill>
                <a:srgbClr val="3F405B"/>
              </a:solidFill>
              <a:latin typeface="Century Gothic"/>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Valguautonoomia</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t-EE" sz="2000" b="0" i="0" u="none" strike="noStrike" kern="1200" cap="none" spc="0" baseline="0" dirty="0">
                <a:solidFill>
                  <a:srgbClr val="3F405B"/>
                </a:solidFill>
                <a:uFillTx/>
                <a:latin typeface="Century Gothic"/>
              </a:rPr>
              <a:t>Portsjonkarjatamine</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dirty="0">
              <a:solidFill>
                <a:srgbClr val="3F405B"/>
              </a:solidFill>
              <a:uFillTx/>
              <a:latin typeface="Century Gothic" pitchFamily="34"/>
            </a:endParaRPr>
          </a:p>
        </p:txBody>
      </p:sp>
      <p:sp>
        <p:nvSpPr>
          <p:cNvPr id="6" name="Rechteck 7">
            <a:extLst>
              <a:ext uri="{FF2B5EF4-FFF2-40B4-BE49-F238E27FC236}">
                <a16:creationId xmlns:a16="http://schemas.microsoft.com/office/drawing/2014/main" id="{1958926B-73D1-7687-6DCE-08CB0D30A1E5}"/>
              </a:ext>
            </a:extLst>
          </p:cNvPr>
          <p:cNvSpPr/>
          <p:nvPr/>
        </p:nvSpPr>
        <p:spPr>
          <a:xfrm>
            <a:off x="4367375" y="1938912"/>
            <a:ext cx="3648071" cy="4565352"/>
          </a:xfrm>
          <a:prstGeom prst="rect">
            <a:avLst/>
          </a:prstGeom>
          <a:noFill/>
          <a:ln cap="flat">
            <a:noFill/>
            <a:prstDash val="solid"/>
          </a:ln>
        </p:spPr>
        <p:txBody>
          <a:bodyPr vert="horz" wrap="square" lIns="91440" tIns="45720" rIns="91440" bIns="45720" anchor="t" anchorCtr="0" compatLnSpc="1">
            <a:spAutoFit/>
          </a:bodyPr>
          <a:lstStyle/>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Vähendatud</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mullaharimine</a:t>
            </a:r>
            <a:endParaRPr lang="en-GB" sz="2000" b="0" i="0" u="none" strike="noStrike" kern="1200" cap="none" spc="0" baseline="0" dirty="0">
              <a:solidFill>
                <a:srgbClr val="3F405B"/>
              </a:solidFill>
              <a:uFillTx/>
              <a:latin typeface="Century Gothic"/>
            </a:endParaRPr>
          </a:p>
          <a:p>
            <a:pPr marL="228600" indent="-228600">
              <a:lnSpc>
                <a:spcPct val="80000"/>
              </a:lnSpc>
              <a:spcBef>
                <a:spcPts val="1000"/>
              </a:spcBef>
              <a:buSzPct val="100000"/>
              <a:buFont typeface="Arial" pitchFamily="34"/>
              <a:buChar char="•"/>
              <a:defRPr sz="1800" b="0" i="0" u="none" strike="noStrike" kern="0" cap="none" spc="0" baseline="0">
                <a:solidFill>
                  <a:srgbClr val="000000"/>
                </a:solidFill>
                <a:uFillTx/>
              </a:defRPr>
            </a:pPr>
            <a:r>
              <a:rPr lang="en-GB" sz="2000" dirty="0" err="1">
                <a:solidFill>
                  <a:srgbClr val="3F405B"/>
                </a:solidFill>
                <a:latin typeface="Century Gothic"/>
              </a:rPr>
              <a:t>Vahekultuurid</a:t>
            </a:r>
            <a:endParaRPr lang="en-GB" sz="2000" dirty="0">
              <a:solidFill>
                <a:srgbClr val="3F405B"/>
              </a:solidFill>
              <a:latin typeface="Century Gothic"/>
            </a:endParaRPr>
          </a:p>
          <a:p>
            <a:pPr marL="228600" indent="-228600">
              <a:lnSpc>
                <a:spcPct val="80000"/>
              </a:lnSpc>
              <a:spcBef>
                <a:spcPts val="1000"/>
              </a:spcBef>
              <a:buSzPct val="100000"/>
              <a:buFont typeface="Arial" pitchFamily="34"/>
              <a:buChar char="•"/>
              <a:defRPr sz="1800" b="0" i="0" u="none" strike="noStrike" kern="0" cap="none" spc="0" baseline="0">
                <a:solidFill>
                  <a:srgbClr val="000000"/>
                </a:solidFill>
                <a:uFillTx/>
              </a:defRPr>
            </a:pPr>
            <a:r>
              <a:rPr lang="en-GB" sz="2000" dirty="0" err="1">
                <a:solidFill>
                  <a:srgbClr val="3F405B"/>
                </a:solidFill>
                <a:latin typeface="Century Gothic"/>
              </a:rPr>
              <a:t>Toodangu</a:t>
            </a:r>
            <a:r>
              <a:rPr lang="en-GB" sz="2000" dirty="0">
                <a:solidFill>
                  <a:srgbClr val="3F405B"/>
                </a:solidFill>
                <a:latin typeface="Century Gothic"/>
              </a:rPr>
              <a:t> </a:t>
            </a:r>
            <a:r>
              <a:rPr lang="en-GB" sz="2000" dirty="0" err="1">
                <a:solidFill>
                  <a:srgbClr val="3F405B"/>
                </a:solidFill>
                <a:latin typeface="Century Gothic"/>
              </a:rPr>
              <a:t>mitmekesistamine</a:t>
            </a:r>
            <a:endParaRPr lang="en-GB" sz="2000" dirty="0">
              <a:solidFill>
                <a:srgbClr val="3F405B"/>
              </a:solidFill>
              <a:latin typeface="Century Gothic"/>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Otsekülv</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kündmise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asemel</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Segaviljelus</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t-EE" sz="2000" b="0" i="0" u="none" strike="noStrike" kern="1200" cap="none" spc="0" baseline="0" dirty="0">
                <a:solidFill>
                  <a:srgbClr val="3F405B"/>
                </a:solidFill>
                <a:uFillTx/>
                <a:latin typeface="Century Gothic"/>
              </a:rPr>
              <a:t>Liigirikkad rohumaaribad põlluservades</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Mitmeaastased</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taimed</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Agrometsandus</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a:solidFill>
                  <a:srgbClr val="3F405B"/>
                </a:solidFill>
                <a:uFillTx/>
                <a:latin typeface="Century Gothic"/>
              </a:rPr>
              <a:t>Vee- </a:t>
            </a:r>
            <a:r>
              <a:rPr lang="en-GB" sz="2000" b="0" i="0" u="none" strike="noStrike" kern="1200" cap="none" spc="0" baseline="0" dirty="0" err="1">
                <a:solidFill>
                  <a:srgbClr val="3F405B"/>
                </a:solidFill>
                <a:uFillTx/>
                <a:latin typeface="Century Gothic"/>
              </a:rPr>
              <a:t>või</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kuumastressile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vastupidavamad</a:t>
            </a:r>
            <a:r>
              <a:rPr lang="en-GB" sz="2000" b="0" i="0" u="none" strike="noStrike" kern="1200" cap="none" spc="0" baseline="0" dirty="0">
                <a:solidFill>
                  <a:srgbClr val="3F405B"/>
                </a:solidFill>
                <a:uFillTx/>
                <a:latin typeface="Century Gothic"/>
              </a:rPr>
              <a:t> sordid</a:t>
            </a:r>
          </a:p>
        </p:txBody>
      </p:sp>
      <p:pic>
        <p:nvPicPr>
          <p:cNvPr id="7" name="Graphic 5" descr="Cow with solid fill">
            <a:extLst>
              <a:ext uri="{FF2B5EF4-FFF2-40B4-BE49-F238E27FC236}">
                <a16:creationId xmlns:a16="http://schemas.microsoft.com/office/drawing/2014/main" id="{EBCC1D7E-410B-68C0-AA4B-FD29D79D9B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0779" y="1165640"/>
            <a:ext cx="533396" cy="533396"/>
          </a:xfrm>
          <a:prstGeom prst="rect">
            <a:avLst/>
          </a:prstGeom>
          <a:noFill/>
          <a:ln cap="flat">
            <a:noFill/>
          </a:ln>
        </p:spPr>
      </p:pic>
      <p:pic>
        <p:nvPicPr>
          <p:cNvPr id="8" name="Graphic 12" descr="Crops with solid fill">
            <a:extLst>
              <a:ext uri="{FF2B5EF4-FFF2-40B4-BE49-F238E27FC236}">
                <a16:creationId xmlns:a16="http://schemas.microsoft.com/office/drawing/2014/main" id="{F85EB7ED-971C-FF82-7B7F-90AC9B0091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0861" y="1154201"/>
            <a:ext cx="556970" cy="556970"/>
          </a:xfrm>
          <a:prstGeom prst="rect">
            <a:avLst/>
          </a:prstGeom>
          <a:noFill/>
          <a:ln cap="flat">
            <a:noFill/>
          </a:ln>
        </p:spPr>
      </p:pic>
      <p:sp>
        <p:nvSpPr>
          <p:cNvPr id="9" name="TextBox 20">
            <a:extLst>
              <a:ext uri="{FF2B5EF4-FFF2-40B4-BE49-F238E27FC236}">
                <a16:creationId xmlns:a16="http://schemas.microsoft.com/office/drawing/2014/main" id="{B9559972-CB9A-6513-9C33-D8FC6C8525B3}"/>
              </a:ext>
            </a:extLst>
          </p:cNvPr>
          <p:cNvSpPr txBox="1"/>
          <p:nvPr/>
        </p:nvSpPr>
        <p:spPr>
          <a:xfrm>
            <a:off x="12722202" y="556320"/>
            <a:ext cx="2232288" cy="369335"/>
          </a:xfrm>
          <a:prstGeom prst="rect">
            <a:avLst/>
          </a:prstGeom>
          <a:solidFill>
            <a:srgbClr val="D3785D"/>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Alternatiivsed sektorid</a:t>
            </a:r>
          </a:p>
        </p:txBody>
      </p:sp>
      <p:grpSp>
        <p:nvGrpSpPr>
          <p:cNvPr id="10" name="Group 27">
            <a:extLst>
              <a:ext uri="{FF2B5EF4-FFF2-40B4-BE49-F238E27FC236}">
                <a16:creationId xmlns:a16="http://schemas.microsoft.com/office/drawing/2014/main" id="{4CDB4AFF-F051-345F-71C3-C0CB2122C7D9}"/>
              </a:ext>
            </a:extLst>
          </p:cNvPr>
          <p:cNvGrpSpPr/>
          <p:nvPr/>
        </p:nvGrpSpPr>
        <p:grpSpPr>
          <a:xfrm>
            <a:off x="12572689" y="1015797"/>
            <a:ext cx="3596170" cy="5201290"/>
            <a:chOff x="12572689" y="1015797"/>
            <a:chExt cx="3596170" cy="5201290"/>
          </a:xfrm>
        </p:grpSpPr>
        <p:sp>
          <p:nvSpPr>
            <p:cNvPr id="11" name="Inhaltsplatzhalter 2">
              <a:extLst>
                <a:ext uri="{FF2B5EF4-FFF2-40B4-BE49-F238E27FC236}">
                  <a16:creationId xmlns:a16="http://schemas.microsoft.com/office/drawing/2014/main" id="{1C173788-9CF7-6593-87DF-55E41D801541}"/>
                </a:ext>
              </a:extLst>
            </p:cNvPr>
            <p:cNvSpPr txBox="1"/>
            <p:nvPr/>
          </p:nvSpPr>
          <p:spPr>
            <a:xfrm>
              <a:off x="13106095" y="1103461"/>
              <a:ext cx="2928932" cy="556970"/>
            </a:xfrm>
            <a:prstGeom prst="rect">
              <a:avLst/>
            </a:prstGeom>
            <a:noFill/>
            <a:ln cap="flat">
              <a:noFill/>
            </a:ln>
          </p:spPr>
          <p:txBody>
            <a:bodyPr vert="horz" wrap="square" lIns="91440" tIns="45720" rIns="91440" bIns="45720" anchor="t" anchorCtr="0" compatLnSpc="1">
              <a:normAutofit fontScale="92500"/>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3F405B"/>
                  </a:solidFill>
                  <a:uFillTx/>
                  <a:latin typeface="Century Gothic" pitchFamily="34"/>
                </a:rPr>
                <a:t>Sisendite haldamine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3F405B"/>
                </a:solidFill>
                <a:uFillTx/>
                <a:latin typeface="Century Gothic" pitchFamily="34"/>
              </a:endParaRPr>
            </a:p>
          </p:txBody>
        </p:sp>
        <p:sp>
          <p:nvSpPr>
            <p:cNvPr id="12" name="Inhaltsplatzhalter 2">
              <a:extLst>
                <a:ext uri="{FF2B5EF4-FFF2-40B4-BE49-F238E27FC236}">
                  <a16:creationId xmlns:a16="http://schemas.microsoft.com/office/drawing/2014/main" id="{B99F4846-D65A-0AA6-A231-29F66AC62361}"/>
                </a:ext>
              </a:extLst>
            </p:cNvPr>
            <p:cNvSpPr txBox="1"/>
            <p:nvPr/>
          </p:nvSpPr>
          <p:spPr>
            <a:xfrm>
              <a:off x="12572689" y="1660431"/>
              <a:ext cx="3596170" cy="455665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Komposti tootmine ja kasutamine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Sõnniku ladustamine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Jäätmete pealekandmine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Täppismajandus</a:t>
              </a:r>
            </a:p>
          </p:txBody>
        </p:sp>
        <p:pic>
          <p:nvPicPr>
            <p:cNvPr id="13" name="Graphic 26" descr="Sustainability with solid fill">
              <a:extLst>
                <a:ext uri="{FF2B5EF4-FFF2-40B4-BE49-F238E27FC236}">
                  <a16:creationId xmlns:a16="http://schemas.microsoft.com/office/drawing/2014/main" id="{14A3550F-3B64-FF08-35C9-E06C536770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32756" y="1015797"/>
              <a:ext cx="556970" cy="556970"/>
            </a:xfrm>
            <a:prstGeom prst="rect">
              <a:avLst/>
            </a:prstGeom>
            <a:noFill/>
            <a:ln cap="flat">
              <a:noFill/>
            </a:ln>
          </p:spPr>
        </p:pic>
      </p:grpSp>
      <p:grpSp>
        <p:nvGrpSpPr>
          <p:cNvPr id="14" name="Group 37">
            <a:extLst>
              <a:ext uri="{FF2B5EF4-FFF2-40B4-BE49-F238E27FC236}">
                <a16:creationId xmlns:a16="http://schemas.microsoft.com/office/drawing/2014/main" id="{85E22D89-EFD7-E977-5EF0-F56218E341E8}"/>
              </a:ext>
            </a:extLst>
          </p:cNvPr>
          <p:cNvGrpSpPr/>
          <p:nvPr/>
        </p:nvGrpSpPr>
        <p:grpSpPr>
          <a:xfrm>
            <a:off x="8065090" y="1104037"/>
            <a:ext cx="3721351" cy="5348298"/>
            <a:chOff x="8065090" y="1104037"/>
            <a:chExt cx="3721351" cy="5348298"/>
          </a:xfrm>
        </p:grpSpPr>
        <p:grpSp>
          <p:nvGrpSpPr>
            <p:cNvPr id="15" name="Group 28">
              <a:extLst>
                <a:ext uri="{FF2B5EF4-FFF2-40B4-BE49-F238E27FC236}">
                  <a16:creationId xmlns:a16="http://schemas.microsoft.com/office/drawing/2014/main" id="{5239664E-7707-EF68-6235-788B1AB26F88}"/>
                </a:ext>
              </a:extLst>
            </p:cNvPr>
            <p:cNvGrpSpPr/>
            <p:nvPr/>
          </p:nvGrpSpPr>
          <p:grpSpPr>
            <a:xfrm>
              <a:off x="8190271" y="1293885"/>
              <a:ext cx="3596170" cy="5158450"/>
              <a:chOff x="8190271" y="1293885"/>
              <a:chExt cx="3596170" cy="5158450"/>
            </a:xfrm>
          </p:grpSpPr>
          <p:sp>
            <p:nvSpPr>
              <p:cNvPr id="16" name="Inhaltsplatzhalter 2">
                <a:extLst>
                  <a:ext uri="{FF2B5EF4-FFF2-40B4-BE49-F238E27FC236}">
                    <a16:creationId xmlns:a16="http://schemas.microsoft.com/office/drawing/2014/main" id="{AF815E06-2BF2-B0A0-4DC1-5AD66B927BA9}"/>
                  </a:ext>
                </a:extLst>
              </p:cNvPr>
              <p:cNvSpPr txBox="1"/>
              <p:nvPr/>
            </p:nvSpPr>
            <p:spPr>
              <a:xfrm>
                <a:off x="8611618" y="1293885"/>
                <a:ext cx="2928932" cy="556970"/>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3F405B"/>
                    </a:solidFill>
                    <a:uFillTx/>
                    <a:latin typeface="Century Gothic"/>
                  </a:rPr>
                  <a:t>Muld</a:t>
                </a:r>
                <a:endParaRPr lang="en-GB" sz="2400" b="1"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3F405B"/>
                  </a:solidFill>
                  <a:uFillTx/>
                  <a:latin typeface="Century Gothic" pitchFamily="34"/>
                </a:endParaRPr>
              </a:p>
            </p:txBody>
          </p:sp>
          <p:sp>
            <p:nvSpPr>
              <p:cNvPr id="17" name="Inhaltsplatzhalter 2">
                <a:extLst>
                  <a:ext uri="{FF2B5EF4-FFF2-40B4-BE49-F238E27FC236}">
                    <a16:creationId xmlns:a16="http://schemas.microsoft.com/office/drawing/2014/main" id="{35AE9389-5F84-AAD4-7F95-C7338CCE1438}"/>
                  </a:ext>
                </a:extLst>
              </p:cNvPr>
              <p:cNvSpPr txBox="1"/>
              <p:nvPr/>
            </p:nvSpPr>
            <p:spPr>
              <a:xfrm>
                <a:off x="8190271" y="1895679"/>
                <a:ext cx="3596170" cy="455665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Mullaharimine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sügavuse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ja</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sageduse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vähendamine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otsekülv</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miniharimine</a:t>
                </a:r>
                <a:endParaRPr lang="en-GB"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err="1">
                    <a:solidFill>
                      <a:srgbClr val="3F405B"/>
                    </a:solidFill>
                    <a:uFillTx/>
                    <a:latin typeface="Century Gothic"/>
                  </a:rPr>
                  <a:t>Orgaanilise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aine</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mulda</a:t>
                </a:r>
                <a:r>
                  <a:rPr lang="en-GB" sz="2000" b="0" i="0" u="none" strike="noStrike" kern="1200" cap="none" spc="0" baseline="0" dirty="0">
                    <a:solidFill>
                      <a:srgbClr val="3F405B"/>
                    </a:solidFill>
                    <a:uFillTx/>
                    <a:latin typeface="Century Gothic"/>
                  </a:rPr>
                  <a:t> </a:t>
                </a:r>
                <a:r>
                  <a:rPr lang="en-GB" sz="2000" b="0" i="0" u="none" strike="noStrike" kern="1200" cap="none" spc="0" baseline="0" dirty="0" err="1">
                    <a:solidFill>
                      <a:srgbClr val="3F405B"/>
                    </a:solidFill>
                    <a:uFillTx/>
                    <a:latin typeface="Century Gothic"/>
                  </a:rPr>
                  <a:t>lisamine</a:t>
                </a:r>
                <a:r>
                  <a:rPr lang="en-GB" sz="2000" b="0" i="0" u="none" strike="noStrike" kern="1200" cap="none" spc="0" baseline="0" dirty="0">
                    <a:solidFill>
                      <a:srgbClr val="3F405B"/>
                    </a:solidFill>
                    <a:uFillTx/>
                    <a:latin typeface="Century Gothic"/>
                  </a:rPr>
                  <a:t> </a:t>
                </a:r>
                <a:endParaRPr lang="et-EE" sz="2000" b="0" i="0" u="none" strike="noStrike" kern="1200" cap="none" spc="0" baseline="0" dirty="0">
                  <a:solidFill>
                    <a:srgbClr val="3F405B"/>
                  </a:solidFill>
                  <a:uFillTx/>
                  <a:latin typeface="Century Gothic"/>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000" b="0" i="0" u="none" strike="noStrike" kern="1200" cap="none" spc="0" baseline="0" dirty="0">
                  <a:solidFill>
                    <a:srgbClr val="3F405B"/>
                  </a:solidFill>
                  <a:uFillTx/>
                  <a:latin typeface="Century Gothic"/>
                </a:endParaRPr>
              </a:p>
            </p:txBody>
          </p:sp>
        </p:grpSp>
        <p:pic>
          <p:nvPicPr>
            <p:cNvPr id="18" name="Graphic 33" descr="Plant With Roots with solid fill">
              <a:extLst>
                <a:ext uri="{FF2B5EF4-FFF2-40B4-BE49-F238E27FC236}">
                  <a16:creationId xmlns:a16="http://schemas.microsoft.com/office/drawing/2014/main" id="{59AB2063-44D5-DE11-30AD-C56B0C815E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5090" y="1104037"/>
              <a:ext cx="556970" cy="556970"/>
            </a:xfrm>
            <a:prstGeom prst="rect">
              <a:avLst/>
            </a:prstGeom>
            <a:noFill/>
            <a:ln cap="flat">
              <a:noFill/>
            </a:ln>
          </p:spPr>
        </p:pic>
      </p:grpSp>
      <p:grpSp>
        <p:nvGrpSpPr>
          <p:cNvPr id="19" name="Group 40">
            <a:extLst>
              <a:ext uri="{FF2B5EF4-FFF2-40B4-BE49-F238E27FC236}">
                <a16:creationId xmlns:a16="http://schemas.microsoft.com/office/drawing/2014/main" id="{6A7A5F73-837D-BE4E-5327-1DEA5B07F993}"/>
              </a:ext>
            </a:extLst>
          </p:cNvPr>
          <p:cNvGrpSpPr/>
          <p:nvPr/>
        </p:nvGrpSpPr>
        <p:grpSpPr>
          <a:xfrm>
            <a:off x="19898871" y="937442"/>
            <a:ext cx="3596170" cy="5191982"/>
            <a:chOff x="19898871" y="937442"/>
            <a:chExt cx="3596170" cy="5191982"/>
          </a:xfrm>
        </p:grpSpPr>
        <p:grpSp>
          <p:nvGrpSpPr>
            <p:cNvPr id="20" name="Group 34">
              <a:extLst>
                <a:ext uri="{FF2B5EF4-FFF2-40B4-BE49-F238E27FC236}">
                  <a16:creationId xmlns:a16="http://schemas.microsoft.com/office/drawing/2014/main" id="{DD44B0E2-F2C6-279B-1CF4-55BF77A5BB0F}"/>
                </a:ext>
              </a:extLst>
            </p:cNvPr>
            <p:cNvGrpSpPr/>
            <p:nvPr/>
          </p:nvGrpSpPr>
          <p:grpSpPr>
            <a:xfrm>
              <a:off x="19898871" y="1015797"/>
              <a:ext cx="3596170" cy="5113627"/>
              <a:chOff x="19898871" y="1015797"/>
              <a:chExt cx="3596170" cy="5113627"/>
            </a:xfrm>
          </p:grpSpPr>
          <p:sp>
            <p:nvSpPr>
              <p:cNvPr id="21" name="Inhaltsplatzhalter 2">
                <a:extLst>
                  <a:ext uri="{FF2B5EF4-FFF2-40B4-BE49-F238E27FC236}">
                    <a16:creationId xmlns:a16="http://schemas.microsoft.com/office/drawing/2014/main" id="{76DBF5E1-7C9D-AD16-78F8-684354464B4B}"/>
                  </a:ext>
                </a:extLst>
              </p:cNvPr>
              <p:cNvSpPr txBox="1"/>
              <p:nvPr/>
            </p:nvSpPr>
            <p:spPr>
              <a:xfrm>
                <a:off x="20432268" y="1015797"/>
                <a:ext cx="2928932" cy="556970"/>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3F405B"/>
                    </a:solidFill>
                    <a:uFillTx/>
                    <a:latin typeface="Century Gothic" pitchFamily="34"/>
                  </a:rPr>
                  <a:t>Veemajandus</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3F405B"/>
                  </a:solidFill>
                  <a:uFillTx/>
                  <a:latin typeface="Century Gothic" pitchFamily="34"/>
                </a:endParaRPr>
              </a:p>
            </p:txBody>
          </p:sp>
          <p:sp>
            <p:nvSpPr>
              <p:cNvPr id="22" name="Inhaltsplatzhalter 2">
                <a:extLst>
                  <a:ext uri="{FF2B5EF4-FFF2-40B4-BE49-F238E27FC236}">
                    <a16:creationId xmlns:a16="http://schemas.microsoft.com/office/drawing/2014/main" id="{16258D61-8317-1130-4C47-D1260555D470}"/>
                  </a:ext>
                </a:extLst>
              </p:cNvPr>
              <p:cNvSpPr txBox="1"/>
              <p:nvPr/>
            </p:nvSpPr>
            <p:spPr>
              <a:xfrm>
                <a:off x="19898871" y="1572768"/>
                <a:ext cx="3596170" cy="455665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Veehaarded</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Tõhus veekasutus</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Head kastmistavad</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Vee tarbimise jälgimine</a:t>
                </a:r>
              </a:p>
            </p:txBody>
          </p:sp>
        </p:grpSp>
        <p:pic>
          <p:nvPicPr>
            <p:cNvPr id="23" name="Graphic 39" descr="Watering Plant with solid fill">
              <a:extLst>
                <a:ext uri="{FF2B5EF4-FFF2-40B4-BE49-F238E27FC236}">
                  <a16:creationId xmlns:a16="http://schemas.microsoft.com/office/drawing/2014/main" id="{E3A5F1EF-B91A-EAE5-3633-7B4039CDA6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908152" y="937442"/>
              <a:ext cx="556970" cy="556970"/>
            </a:xfrm>
            <a:prstGeom prst="rect">
              <a:avLst/>
            </a:prstGeom>
            <a:noFill/>
            <a:ln cap="flat">
              <a:noFill/>
            </a:ln>
          </p:spPr>
        </p:pic>
      </p:grpSp>
      <p:sp>
        <p:nvSpPr>
          <p:cNvPr id="24" name="Inhaltsplatzhalter 2">
            <a:extLst>
              <a:ext uri="{FF2B5EF4-FFF2-40B4-BE49-F238E27FC236}">
                <a16:creationId xmlns:a16="http://schemas.microsoft.com/office/drawing/2014/main" id="{463A011F-0EE9-9CE1-99E7-003C82011682}"/>
              </a:ext>
            </a:extLst>
          </p:cNvPr>
          <p:cNvSpPr txBox="1"/>
          <p:nvPr/>
        </p:nvSpPr>
        <p:spPr>
          <a:xfrm>
            <a:off x="4741026" y="1269882"/>
            <a:ext cx="3268349" cy="556970"/>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3F405B"/>
                </a:solidFill>
                <a:uFillTx/>
                <a:latin typeface="Century Gothic"/>
              </a:rPr>
              <a:t>Kultuurid ja põllud</a:t>
            </a:r>
            <a:endParaRPr lang="en-GB" sz="2400" b="0" i="0" u="none" strike="noStrike" kern="1200" cap="none" spc="0" baseline="0">
              <a:solidFill>
                <a:srgbClr val="3F405B"/>
              </a:solidFill>
              <a:uFillTx/>
              <a:latin typeface="Century Gothic"/>
            </a:endParaRPr>
          </a:p>
        </p:txBody>
      </p:sp>
      <p:sp>
        <p:nvSpPr>
          <p:cNvPr id="25" name="Rechteck 9">
            <a:extLst>
              <a:ext uri="{FF2B5EF4-FFF2-40B4-BE49-F238E27FC236}">
                <a16:creationId xmlns:a16="http://schemas.microsoft.com/office/drawing/2014/main" id="{9D51768B-E77D-E432-6C03-C705EAC3F99F}"/>
              </a:ext>
            </a:extLst>
          </p:cNvPr>
          <p:cNvSpPr/>
          <p:nvPr/>
        </p:nvSpPr>
        <p:spPr>
          <a:xfrm>
            <a:off x="16774256" y="1374068"/>
            <a:ext cx="3455115" cy="3688186"/>
          </a:xfrm>
          <a:prstGeom prst="rect">
            <a:avLst/>
          </a:prstGeom>
          <a:noFill/>
          <a:ln cap="flat">
            <a:noFill/>
            <a:prstDash val="solid"/>
          </a:ln>
        </p:spPr>
        <p:txBody>
          <a:bodyPr vert="horz" wrap="square" lIns="91440" tIns="45720" rIns="91440" bIns="45720" anchor="t" anchorCtr="0" compatLnSpc="1">
            <a:spAutoFit/>
          </a:bodyPr>
          <a:lstStyle/>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3F405B"/>
                </a:solidFill>
                <a:uFillTx/>
                <a:latin typeface="Century Gothic"/>
              </a:rPr>
              <a:t>Ümberkujundamine rohelisele elektrienergiale</a:t>
            </a:r>
            <a:endParaRPr lang="en-GB" sz="20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3F405B"/>
                </a:solidFill>
                <a:uFillTx/>
                <a:latin typeface="Century Gothic"/>
              </a:rPr>
              <a:t>Soojuse taaskasutamine piima jahutamisel või kodulinnumajades</a:t>
            </a: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3F405B"/>
                </a:solidFill>
                <a:uFillTx/>
                <a:latin typeface="Century Gothic"/>
              </a:rPr>
              <a:t>Energia kasutamine ja tootmine põllumajandusettevõttes, nt põllumajanduslik fotogalvaaniline tootmine.</a:t>
            </a: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3F405B"/>
                </a:solidFill>
                <a:uFillTx/>
                <a:latin typeface="Century Gothic"/>
              </a:rPr>
              <a:t>Põllumajandusettevõtetes kasutatavate plastide vähendamine </a:t>
            </a: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3F405B"/>
                </a:solidFill>
                <a:uFillTx/>
                <a:latin typeface="Century Gothic"/>
              </a:rPr>
              <a:t>Elektrisõidukid</a:t>
            </a:r>
          </a:p>
          <a:p>
            <a:pPr marL="228600" marR="0" lvl="0" indent="-228600" algn="l" defTabSz="914400" rtl="0" fontAlgn="auto" hangingPunct="1">
              <a:lnSpc>
                <a:spcPct val="8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000" b="0" i="0" u="none" strike="noStrike" kern="1200" cap="none" spc="0" baseline="0">
              <a:solidFill>
                <a:srgbClr val="3F405B"/>
              </a:solidFill>
              <a:uFillTx/>
              <a:latin typeface="Century Gothic"/>
            </a:endParaRPr>
          </a:p>
        </p:txBody>
      </p:sp>
      <p:sp>
        <p:nvSpPr>
          <p:cNvPr id="26" name="Inhaltsplatzhalter 2">
            <a:extLst>
              <a:ext uri="{FF2B5EF4-FFF2-40B4-BE49-F238E27FC236}">
                <a16:creationId xmlns:a16="http://schemas.microsoft.com/office/drawing/2014/main" id="{3835DA24-82C0-B988-4057-EDDD479238F1}"/>
              </a:ext>
            </a:extLst>
          </p:cNvPr>
          <p:cNvSpPr txBox="1"/>
          <p:nvPr/>
        </p:nvSpPr>
        <p:spPr>
          <a:xfrm>
            <a:off x="17563145" y="810441"/>
            <a:ext cx="2733671" cy="556970"/>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3F405B"/>
                </a:solidFill>
                <a:uFillTx/>
                <a:latin typeface="Century Gothic" pitchFamily="34"/>
              </a:rPr>
              <a:t>Infrastruktuur</a:t>
            </a:r>
            <a:endParaRPr lang="en-GB" sz="2400" b="0" i="0" u="none" strike="noStrike" kern="1200" cap="none" spc="0" baseline="0">
              <a:solidFill>
                <a:srgbClr val="3F405B"/>
              </a:solidFill>
              <a:uFillTx/>
              <a:latin typeface="Century Gothic" pitchFamily="34"/>
            </a:endParaRPr>
          </a:p>
        </p:txBody>
      </p:sp>
      <p:pic>
        <p:nvPicPr>
          <p:cNvPr id="27" name="Graphic 15" descr="Barn with solid fill">
            <a:extLst>
              <a:ext uri="{FF2B5EF4-FFF2-40B4-BE49-F238E27FC236}">
                <a16:creationId xmlns:a16="http://schemas.microsoft.com/office/drawing/2014/main" id="{DEC03D99-CA80-76C4-0BCA-24BAA77D10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498363" y="1042141"/>
            <a:ext cx="556970" cy="556970"/>
          </a:xfrm>
          <a:prstGeom prst="rect">
            <a:avLst/>
          </a:prstGeom>
          <a:noFill/>
          <a:ln cap="flat">
            <a:noFill/>
          </a:ln>
        </p:spPr>
      </p:pic>
      <p:sp>
        <p:nvSpPr>
          <p:cNvPr id="28" name="Textfeld 12">
            <a:extLst>
              <a:ext uri="{FF2B5EF4-FFF2-40B4-BE49-F238E27FC236}">
                <a16:creationId xmlns:a16="http://schemas.microsoft.com/office/drawing/2014/main" id="{9AFB7FE9-FB16-7A71-F6F9-4B5CDDDC526C}"/>
              </a:ext>
            </a:extLst>
          </p:cNvPr>
          <p:cNvSpPr txBox="1"/>
          <p:nvPr/>
        </p:nvSpPr>
        <p:spPr>
          <a:xfrm>
            <a:off x="19673389" y="7395283"/>
            <a:ext cx="2126610"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pitchFamily="34"/>
                <a:ea typeface="HGSSoeiKakugothicUB" pitchFamily="34"/>
              </a:rPr>
              <a:t>...palju muud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401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281FE-6C5A-C71F-5998-BC30AF2ED444}"/>
              </a:ext>
            </a:extLst>
          </p:cNvPr>
          <p:cNvSpPr txBox="1">
            <a:spLocks noGrp="1"/>
          </p:cNvSpPr>
          <p:nvPr>
            <p:ph type="title"/>
          </p:nvPr>
        </p:nvSpPr>
        <p:spPr>
          <a:xfrm>
            <a:off x="838203" y="485912"/>
            <a:ext cx="10515600" cy="823910"/>
          </a:xfrm>
        </p:spPr>
        <p:txBody>
          <a:bodyPr/>
          <a:lstStyle/>
          <a:p>
            <a:pPr lvl="0"/>
            <a:r>
              <a:rPr lang="en-GB" dirty="0"/>
              <a:t>Kolm </a:t>
            </a:r>
            <a:r>
              <a:rPr lang="en-GB" dirty="0" err="1"/>
              <a:t>näidet</a:t>
            </a:r>
            <a:endParaRPr lang="en-GB" dirty="0"/>
          </a:p>
        </p:txBody>
      </p:sp>
      <p:sp>
        <p:nvSpPr>
          <p:cNvPr id="3" name="Inhaltsplatzhalter 2">
            <a:extLst>
              <a:ext uri="{FF2B5EF4-FFF2-40B4-BE49-F238E27FC236}">
                <a16:creationId xmlns:a16="http://schemas.microsoft.com/office/drawing/2014/main" id="{2E8B9FDC-C953-5E62-5ECC-8BFA5034858A}"/>
              </a:ext>
            </a:extLst>
          </p:cNvPr>
          <p:cNvSpPr txBox="1">
            <a:spLocks noGrp="1"/>
          </p:cNvSpPr>
          <p:nvPr>
            <p:ph type="body" idx="4294967295"/>
          </p:nvPr>
        </p:nvSpPr>
        <p:spPr>
          <a:xfrm>
            <a:off x="838203" y="1751432"/>
            <a:ext cx="10515600" cy="4351336"/>
          </a:xfrm>
        </p:spPr>
        <p:txBody>
          <a:bodyPr/>
          <a:lstStyle/>
          <a:p>
            <a:pPr lvl="0"/>
            <a:r>
              <a:rPr lang="en-GB" sz="2400" dirty="0" err="1"/>
              <a:t>Leevendamine</a:t>
            </a:r>
            <a:r>
              <a:rPr lang="en-GB" sz="2400" dirty="0"/>
              <a:t>: </a:t>
            </a:r>
            <a:r>
              <a:rPr lang="en-GB" sz="2400" dirty="0" err="1"/>
              <a:t>FarmDroid</a:t>
            </a:r>
            <a:endParaRPr lang="en-GB" sz="2400" dirty="0"/>
          </a:p>
          <a:p>
            <a:pPr lvl="0"/>
            <a:r>
              <a:rPr lang="en-GB" sz="2400" dirty="0" err="1"/>
              <a:t>Leevendamine</a:t>
            </a:r>
            <a:r>
              <a:rPr lang="en-GB" sz="2400" dirty="0"/>
              <a:t> + </a:t>
            </a:r>
            <a:r>
              <a:rPr lang="en-GB" sz="2400" dirty="0" err="1"/>
              <a:t>kohanemine</a:t>
            </a:r>
            <a:r>
              <a:rPr lang="en-GB" sz="2400" dirty="0"/>
              <a:t>: </a:t>
            </a:r>
          </a:p>
          <a:p>
            <a:pPr lvl="1"/>
            <a:r>
              <a:rPr lang="et-EE" dirty="0"/>
              <a:t>V</a:t>
            </a:r>
            <a:r>
              <a:rPr lang="en-GB" dirty="0" err="1"/>
              <a:t>ahekultuuride</a:t>
            </a:r>
            <a:r>
              <a:rPr lang="en-GB" dirty="0"/>
              <a:t> </a:t>
            </a:r>
            <a:r>
              <a:rPr lang="en-GB" dirty="0" err="1"/>
              <a:t>kasvatamine</a:t>
            </a:r>
            <a:endParaRPr lang="en-GB" dirty="0"/>
          </a:p>
          <a:p>
            <a:pPr lvl="1"/>
            <a:r>
              <a:rPr lang="et-EE" dirty="0"/>
              <a:t>Portsjonkarjatamine</a:t>
            </a:r>
            <a:endParaRPr lang="en-GB" dirty="0"/>
          </a:p>
        </p:txBody>
      </p:sp>
      <p:sp>
        <p:nvSpPr>
          <p:cNvPr id="4" name="Foliennummernplatzhalter 4">
            <a:extLst>
              <a:ext uri="{FF2B5EF4-FFF2-40B4-BE49-F238E27FC236}">
                <a16:creationId xmlns:a16="http://schemas.microsoft.com/office/drawing/2014/main" id="{B86ED289-1775-268A-1423-7CC0CCF44E6D}"/>
              </a:ext>
            </a:extLst>
          </p:cNvPr>
          <p:cNvSpPr txBox="1">
            <a:spLocks noGrp="1"/>
          </p:cNvSpPr>
          <p:nvPr>
            <p:ph type="sldNum" sz="quarter" idx="8"/>
          </p:nvPr>
        </p:nvSpPr>
        <p:spPr/>
        <p:txBody>
          <a:bodyPr/>
          <a:lstStyle/>
          <a:p>
            <a:pPr lvl="0"/>
            <a:fld id="{CA09AAC8-6A81-45AC-A96F-D0C0BFFEB28E}" type="slidenum">
              <a:rPr lang="en-GB"/>
              <a:t>21</a:t>
            </a:fld>
            <a:endParaRPr lang="en-GB"/>
          </a:p>
        </p:txBody>
      </p:sp>
      <p:grpSp>
        <p:nvGrpSpPr>
          <p:cNvPr id="5" name="Group 5">
            <a:extLst>
              <a:ext uri="{FF2B5EF4-FFF2-40B4-BE49-F238E27FC236}">
                <a16:creationId xmlns:a16="http://schemas.microsoft.com/office/drawing/2014/main" id="{49B2FB52-6D80-6BB3-A18F-07FE09E2A230}"/>
              </a:ext>
            </a:extLst>
          </p:cNvPr>
          <p:cNvGrpSpPr/>
          <p:nvPr/>
        </p:nvGrpSpPr>
        <p:grpSpPr>
          <a:xfrm>
            <a:off x="6258922" y="48444"/>
            <a:ext cx="5274368" cy="2534543"/>
            <a:chOff x="6258922" y="48444"/>
            <a:chExt cx="5274368" cy="2534543"/>
          </a:xfrm>
        </p:grpSpPr>
        <p:pic>
          <p:nvPicPr>
            <p:cNvPr id="6" name="Graphic 6" descr="Lightbulb with solid fill">
              <a:extLst>
                <a:ext uri="{FF2B5EF4-FFF2-40B4-BE49-F238E27FC236}">
                  <a16:creationId xmlns:a16="http://schemas.microsoft.com/office/drawing/2014/main" id="{8B778A32-8ED8-6797-FF70-41CA31B96B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2589" y="48444"/>
              <a:ext cx="1593570" cy="1593570"/>
            </a:xfrm>
            <a:prstGeom prst="rect">
              <a:avLst/>
            </a:prstGeom>
            <a:noFill/>
            <a:ln cap="flat">
              <a:noFill/>
            </a:ln>
          </p:spPr>
        </p:pic>
        <p:sp>
          <p:nvSpPr>
            <p:cNvPr id="7" name="Oval Callout 7">
              <a:extLst>
                <a:ext uri="{FF2B5EF4-FFF2-40B4-BE49-F238E27FC236}">
                  <a16:creationId xmlns:a16="http://schemas.microsoft.com/office/drawing/2014/main" id="{068635A5-A8B3-3877-CF7C-60C028CB1891}"/>
                </a:ext>
              </a:extLst>
            </p:cNvPr>
            <p:cNvSpPr/>
            <p:nvPr/>
          </p:nvSpPr>
          <p:spPr>
            <a:xfrm rot="11082333">
              <a:off x="6258922" y="1256413"/>
              <a:ext cx="5274368" cy="1326574"/>
            </a:xfrm>
            <a:custGeom>
              <a:avLst>
                <a:gd name="f0" fmla="val 6300"/>
                <a:gd name="f1" fmla="val 24300"/>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0 0 180"/>
                <a:gd name="f15" fmla="+- 0 0 -194"/>
                <a:gd name="f16" fmla="*/ f6 1 21600"/>
                <a:gd name="f17" fmla="*/ f7 1 21600"/>
                <a:gd name="f18" fmla="*/ f8 1 180"/>
                <a:gd name="f19" fmla="pin -2147483647 f0 2147483647"/>
                <a:gd name="f20" fmla="pin -2147483647 f1 2147483647"/>
                <a:gd name="f21" fmla="+- f12 0 f11"/>
                <a:gd name="f22" fmla="*/ f13 f3 1"/>
                <a:gd name="f23" fmla="*/ f14 f3 1"/>
                <a:gd name="f24" fmla="*/ f15 f3 1"/>
                <a:gd name="f25" fmla="+- f19 0 10800"/>
                <a:gd name="f26" fmla="+- f20 0 10800"/>
                <a:gd name="f27" fmla="*/ f19 f16 1"/>
                <a:gd name="f28" fmla="*/ f20 f17 1"/>
                <a:gd name="f29" fmla="*/ 3200 f16 1"/>
                <a:gd name="f30" fmla="*/ 18400 f16 1"/>
                <a:gd name="f31" fmla="*/ 18400 f17 1"/>
                <a:gd name="f32" fmla="*/ 3200 f17 1"/>
                <a:gd name="f33" fmla="*/ f21 1 2"/>
                <a:gd name="f34" fmla="*/ 3160 f16 1"/>
                <a:gd name="f35" fmla="*/ 3160 f17 1"/>
                <a:gd name="f36" fmla="*/ f22 1 f5"/>
                <a:gd name="f37" fmla="*/ 18440 f17 1"/>
                <a:gd name="f38" fmla="*/ f23 1 f5"/>
                <a:gd name="f39" fmla="*/ 18440 f16 1"/>
                <a:gd name="f40" fmla="*/ f24 1 f5"/>
                <a:gd name="f41" fmla="*/ f25 f25 1"/>
                <a:gd name="f42" fmla="*/ f26 f26 1"/>
                <a:gd name="f43" fmla="+- 0 0 f26"/>
                <a:gd name="f44" fmla="+- 0 0 f25"/>
                <a:gd name="f45" fmla="+- f11 f33 0"/>
                <a:gd name="f46" fmla="*/ f33 f33 1"/>
                <a:gd name="f47" fmla="+- f36 0 f4"/>
                <a:gd name="f48" fmla="+- f38 0 f4"/>
                <a:gd name="f49" fmla="+- f40 0 f4"/>
                <a:gd name="f50" fmla="+- f41 f42 0"/>
                <a:gd name="f51" fmla="at2 f43 f44"/>
                <a:gd name="f52" fmla="sqrt f50"/>
                <a:gd name="f53" fmla="+- f51 f4 0"/>
                <a:gd name="f54" fmla="+- f52 0 10800"/>
                <a:gd name="f55" fmla="*/ f53 f8 1"/>
                <a:gd name="f56" fmla="*/ f55 1 f3"/>
                <a:gd name="f57" fmla="+- 0 0 f56"/>
                <a:gd name="f58" fmla="val f57"/>
                <a:gd name="f59" fmla="*/ f58 1 f18"/>
                <a:gd name="f60" fmla="+- f59 0 10"/>
                <a:gd name="f61" fmla="+- f59 10 0"/>
                <a:gd name="f62" fmla="*/ f59 f18 1"/>
                <a:gd name="f63" fmla="+- 0 0 f62"/>
                <a:gd name="f64" fmla="*/ f60 f18 1"/>
                <a:gd name="f65" fmla="*/ f61 f18 1"/>
                <a:gd name="f66" fmla="*/ f63 f3 1"/>
                <a:gd name="f67" fmla="+- 0 0 f64"/>
                <a:gd name="f68" fmla="+- 0 0 f65"/>
                <a:gd name="f69" fmla="*/ f66 1 f8"/>
                <a:gd name="f70" fmla="*/ f67 f3 1"/>
                <a:gd name="f71" fmla="*/ f68 f3 1"/>
                <a:gd name="f72" fmla="+- f69 0 f4"/>
                <a:gd name="f73" fmla="*/ f70 1 f8"/>
                <a:gd name="f74" fmla="*/ f71 1 f8"/>
                <a:gd name="f75" fmla="sin 1 f72"/>
                <a:gd name="f76" fmla="cos 1 f72"/>
                <a:gd name="f77" fmla="+- f73 0 f4"/>
                <a:gd name="f78" fmla="+- f74 0 f4"/>
                <a:gd name="f79" fmla="+- 0 0 f75"/>
                <a:gd name="f80" fmla="+- 0 0 f76"/>
                <a:gd name="f81" fmla="sin 1 f77"/>
                <a:gd name="f82" fmla="cos 1 f77"/>
                <a:gd name="f83" fmla="sin 1 f78"/>
                <a:gd name="f84" fmla="cos 1 f78"/>
                <a:gd name="f85" fmla="*/ 10800 f79 1"/>
                <a:gd name="f86" fmla="*/ 10800 f80 1"/>
                <a:gd name="f87" fmla="+- 0 0 f81"/>
                <a:gd name="f88" fmla="+- 0 0 f82"/>
                <a:gd name="f89" fmla="+- 0 0 f83"/>
                <a:gd name="f90" fmla="+- 0 0 f84"/>
                <a:gd name="f91" fmla="+- f85 10800 0"/>
                <a:gd name="f92" fmla="+- f86 10800 0"/>
                <a:gd name="f93" fmla="*/ 10800 f87 1"/>
                <a:gd name="f94" fmla="*/ 10800 f88 1"/>
                <a:gd name="f95" fmla="*/ 10800 f89 1"/>
                <a:gd name="f96" fmla="*/ 10800 f90 1"/>
                <a:gd name="f97" fmla="?: f54 f19 f91"/>
                <a:gd name="f98" fmla="?: f54 f20 f92"/>
                <a:gd name="f99" fmla="+- f93 10800 0"/>
                <a:gd name="f100" fmla="+- f94 10800 0"/>
                <a:gd name="f101" fmla="+- f95 10800 0"/>
                <a:gd name="f102" fmla="+- f96 10800 0"/>
                <a:gd name="f103" fmla="+- f101 0 f45"/>
                <a:gd name="f104" fmla="+- f102 0 f45"/>
                <a:gd name="f105" fmla="+- f99 0 f45"/>
                <a:gd name="f106" fmla="+- f100 0 f45"/>
                <a:gd name="f107" fmla="*/ f97 f16 1"/>
                <a:gd name="f108" fmla="*/ f98 f17 1"/>
                <a:gd name="f109" fmla="at2 f103 f104"/>
                <a:gd name="f110" fmla="at2 f105 f106"/>
                <a:gd name="f111" fmla="+- f109 f4 0"/>
                <a:gd name="f112" fmla="+- f110 f4 0"/>
                <a:gd name="f113" fmla="*/ f111 f8 1"/>
                <a:gd name="f114" fmla="*/ f112 f8 1"/>
                <a:gd name="f115" fmla="*/ f113 1 f3"/>
                <a:gd name="f116" fmla="*/ f114 1 f3"/>
                <a:gd name="f117" fmla="+- 0 0 f115"/>
                <a:gd name="f118" fmla="+- 0 0 f116"/>
                <a:gd name="f119" fmla="+- 0 0 f117"/>
                <a:gd name="f120" fmla="+- 0 0 f118"/>
                <a:gd name="f121" fmla="*/ f119 f3 1"/>
                <a:gd name="f122" fmla="*/ f120 f3 1"/>
                <a:gd name="f123" fmla="*/ f121 1 f8"/>
                <a:gd name="f124" fmla="*/ f122 1 f8"/>
                <a:gd name="f125" fmla="+- f123 0 f4"/>
                <a:gd name="f126" fmla="+- f124 0 f4"/>
                <a:gd name="f127" fmla="cos 1 f125"/>
                <a:gd name="f128" fmla="sin 1 f125"/>
                <a:gd name="f129" fmla="+- f126 0 f125"/>
                <a:gd name="f130" fmla="+- 0 0 f127"/>
                <a:gd name="f131" fmla="+- 0 0 f128"/>
                <a:gd name="f132" fmla="+- f129 f2 0"/>
                <a:gd name="f133" fmla="*/ f33 f130 1"/>
                <a:gd name="f134" fmla="*/ f33 f131 1"/>
                <a:gd name="f135" fmla="?: f129 f129 f132"/>
                <a:gd name="f136" fmla="*/ f133 f133 1"/>
                <a:gd name="f137" fmla="*/ f134 f134 1"/>
                <a:gd name="f138" fmla="+- f136 f137 0"/>
                <a:gd name="f139" fmla="sqrt f138"/>
                <a:gd name="f140" fmla="*/ f46 1 f139"/>
                <a:gd name="f141" fmla="*/ f130 f140 1"/>
                <a:gd name="f142" fmla="*/ f131 f140 1"/>
                <a:gd name="f143" fmla="+- f45 0 f141"/>
                <a:gd name="f144" fmla="+- f45 0 f142"/>
              </a:gdLst>
              <a:ahLst>
                <a:ahXY gdRefX="f0" minX="f9" maxX="f10" gdRefY="f1" minY="f9" maxY="f10">
                  <a:pos x="f27" y="f28"/>
                </a:ahXY>
              </a:ahLst>
              <a:cxnLst>
                <a:cxn ang="3cd4">
                  <a:pos x="hc" y="t"/>
                </a:cxn>
                <a:cxn ang="0">
                  <a:pos x="r" y="vc"/>
                </a:cxn>
                <a:cxn ang="cd4">
                  <a:pos x="hc" y="b"/>
                </a:cxn>
                <a:cxn ang="cd2">
                  <a:pos x="l" y="vc"/>
                </a:cxn>
                <a:cxn ang="f47">
                  <a:pos x="f34" y="f35"/>
                </a:cxn>
                <a:cxn ang="f48">
                  <a:pos x="f34" y="f37"/>
                </a:cxn>
                <a:cxn ang="f48">
                  <a:pos x="f39" y="f37"/>
                </a:cxn>
                <a:cxn ang="f47">
                  <a:pos x="f39" y="f35"/>
                </a:cxn>
                <a:cxn ang="f49">
                  <a:pos x="f107" y="f108"/>
                </a:cxn>
              </a:cxnLst>
              <a:rect l="f29" t="f32" r="f30" b="f31"/>
              <a:pathLst>
                <a:path w="21600" h="21600">
                  <a:moveTo>
                    <a:pt x="f143" y="f144"/>
                  </a:moveTo>
                  <a:arcTo wR="f33" hR="f33" stAng="f125" swAng="f135"/>
                  <a:lnTo>
                    <a:pt x="f97" y="f98"/>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2BFEA-DE06-61F3-846A-FEE689969D21}"/>
              </a:ext>
            </a:extLst>
          </p:cNvPr>
          <p:cNvSpPr txBox="1">
            <a:spLocks noGrp="1"/>
          </p:cNvSpPr>
          <p:nvPr>
            <p:ph type="title"/>
          </p:nvPr>
        </p:nvSpPr>
        <p:spPr/>
        <p:txBody>
          <a:bodyPr/>
          <a:lstStyle/>
          <a:p>
            <a:pPr lvl="0"/>
            <a:r>
              <a:rPr lang="en-GB" sz="3400"/>
              <a:t>Leevendamine: Fossiilsete kütuste vähendamine</a:t>
            </a:r>
          </a:p>
        </p:txBody>
      </p:sp>
      <p:sp>
        <p:nvSpPr>
          <p:cNvPr id="3" name="Text Placeholder 8">
            <a:extLst>
              <a:ext uri="{FF2B5EF4-FFF2-40B4-BE49-F238E27FC236}">
                <a16:creationId xmlns:a16="http://schemas.microsoft.com/office/drawing/2014/main" id="{14D577B3-EDE0-8B3A-FA70-DFD8560F073F}"/>
              </a:ext>
            </a:extLst>
          </p:cNvPr>
          <p:cNvSpPr txBox="1">
            <a:spLocks noGrp="1"/>
          </p:cNvSpPr>
          <p:nvPr>
            <p:ph type="body" idx="4294967295"/>
          </p:nvPr>
        </p:nvSpPr>
        <p:spPr>
          <a:xfrm>
            <a:off x="838203" y="1063858"/>
            <a:ext cx="8951838" cy="411955"/>
          </a:xfrm>
        </p:spPr>
        <p:txBody>
          <a:bodyPr>
            <a:normAutofit lnSpcReduction="10000"/>
          </a:bodyPr>
          <a:lstStyle/>
          <a:p>
            <a:pPr marL="0" lvl="0" indent="0">
              <a:buNone/>
            </a:pPr>
            <a:r>
              <a:rPr lang="en-GB" sz="2400" b="1">
                <a:solidFill>
                  <a:srgbClr val="85B096"/>
                </a:solidFill>
              </a:rPr>
              <a:t>Rapsi külvamine ja umbrohutõrje FarmDroidiga</a:t>
            </a:r>
          </a:p>
          <a:p>
            <a:pPr marL="0" lvl="0" indent="0">
              <a:buNone/>
            </a:pPr>
            <a:endParaRPr lang="en-GB" sz="2400" b="1">
              <a:solidFill>
                <a:srgbClr val="85B096"/>
              </a:solidFill>
            </a:endParaRPr>
          </a:p>
        </p:txBody>
      </p:sp>
      <p:sp>
        <p:nvSpPr>
          <p:cNvPr id="4" name="Foliennummernplatzhalter 4">
            <a:extLst>
              <a:ext uri="{FF2B5EF4-FFF2-40B4-BE49-F238E27FC236}">
                <a16:creationId xmlns:a16="http://schemas.microsoft.com/office/drawing/2014/main" id="{934E4C7F-730F-0DB7-5225-9EEDF3815EC6}"/>
              </a:ext>
            </a:extLst>
          </p:cNvPr>
          <p:cNvSpPr txBox="1">
            <a:spLocks noGrp="1"/>
          </p:cNvSpPr>
          <p:nvPr>
            <p:ph type="sldNum" sz="quarter" idx="8"/>
          </p:nvPr>
        </p:nvSpPr>
        <p:spPr/>
        <p:txBody>
          <a:bodyPr>
            <a:normAutofit/>
          </a:bodyPr>
          <a:lstStyle/>
          <a:p>
            <a:pPr lvl="0">
              <a:spcAft>
                <a:spcPts val="600"/>
              </a:spcAft>
            </a:pPr>
            <a:fld id="{BCE37B15-2CE3-40A3-B245-7164B4F884C6}" type="slidenum">
              <a:rPr lang="en-GB"/>
              <a:t>22</a:t>
            </a:fld>
            <a:endParaRPr lang="en-GB"/>
          </a:p>
        </p:txBody>
      </p:sp>
      <p:pic>
        <p:nvPicPr>
          <p:cNvPr id="5" name="Inhaltsplatzhalter 15" descr="Ein Bild, das draußen, Wolke, Himmel, Gras enthält.&#10;&#10;KI-generierte Inhalte können fehlerhaft sein.">
            <a:extLst>
              <a:ext uri="{FF2B5EF4-FFF2-40B4-BE49-F238E27FC236}">
                <a16:creationId xmlns:a16="http://schemas.microsoft.com/office/drawing/2014/main" id="{F5AF85B5-D97E-696F-169B-678DA9EA9EB2}"/>
              </a:ext>
            </a:extLst>
          </p:cNvPr>
          <p:cNvPicPr>
            <a:picLocks noGrp="1" noChangeAspect="1"/>
          </p:cNvPicPr>
          <p:nvPr>
            <p:ph type="pic" idx="4294967295"/>
          </p:nvPr>
        </p:nvPicPr>
        <p:blipFill>
          <a:blip r:embed="rId2"/>
          <a:stretch>
            <a:fillRect/>
          </a:stretch>
        </p:blipFill>
        <p:spPr>
          <a:xfrm rot="5400013">
            <a:off x="295272" y="2202722"/>
            <a:ext cx="4356101" cy="3263895"/>
          </a:xfrm>
        </p:spPr>
      </p:pic>
      <p:pic>
        <p:nvPicPr>
          <p:cNvPr id="6" name="Grafik 17" descr="Ein Bild, das Person, Kleidung, draußen, Gelände enthält.&#10;&#10;KI-generierte Inhalte können fehlerhaft sein.">
            <a:extLst>
              <a:ext uri="{FF2B5EF4-FFF2-40B4-BE49-F238E27FC236}">
                <a16:creationId xmlns:a16="http://schemas.microsoft.com/office/drawing/2014/main" id="{91DEF1DC-7A0C-C812-9D15-943EFD453934}"/>
              </a:ext>
            </a:extLst>
          </p:cNvPr>
          <p:cNvPicPr>
            <a:picLocks noChangeAspect="1"/>
          </p:cNvPicPr>
          <p:nvPr/>
        </p:nvPicPr>
        <p:blipFill>
          <a:blip r:embed="rId3"/>
          <a:stretch>
            <a:fillRect/>
          </a:stretch>
        </p:blipFill>
        <p:spPr>
          <a:xfrm rot="5400013">
            <a:off x="3917952" y="2203873"/>
            <a:ext cx="4356101" cy="3267078"/>
          </a:xfrm>
          <a:prstGeom prst="rect">
            <a:avLst/>
          </a:prstGeom>
          <a:noFill/>
          <a:ln cap="flat">
            <a:noFill/>
          </a:ln>
        </p:spPr>
      </p:pic>
      <p:pic>
        <p:nvPicPr>
          <p:cNvPr id="7" name="Grafik 19">
            <a:extLst>
              <a:ext uri="{FF2B5EF4-FFF2-40B4-BE49-F238E27FC236}">
                <a16:creationId xmlns:a16="http://schemas.microsoft.com/office/drawing/2014/main" id="{1659BCFD-39C7-896A-121B-52AA20961539}"/>
              </a:ext>
            </a:extLst>
          </p:cNvPr>
          <p:cNvPicPr>
            <a:picLocks noChangeAspect="1"/>
          </p:cNvPicPr>
          <p:nvPr/>
        </p:nvPicPr>
        <p:blipFill>
          <a:blip r:embed="rId4"/>
          <a:stretch>
            <a:fillRect/>
          </a:stretch>
        </p:blipFill>
        <p:spPr>
          <a:xfrm>
            <a:off x="8086725" y="1659352"/>
            <a:ext cx="3268093" cy="4353357"/>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C3EC7-8D0A-7AC2-2796-5CEBFA205D83}"/>
              </a:ext>
            </a:extLst>
          </p:cNvPr>
          <p:cNvSpPr txBox="1">
            <a:spLocks noGrp="1"/>
          </p:cNvSpPr>
          <p:nvPr>
            <p:ph type="title"/>
          </p:nvPr>
        </p:nvSpPr>
        <p:spPr/>
        <p:txBody>
          <a:bodyPr anchor="ctr"/>
          <a:lstStyle/>
          <a:p>
            <a:pPr lvl="0"/>
            <a:r>
              <a:rPr lang="en-GB"/>
              <a:t>Leevendamine ja kohanemine</a:t>
            </a:r>
          </a:p>
        </p:txBody>
      </p:sp>
      <p:sp>
        <p:nvSpPr>
          <p:cNvPr id="3" name="Textplatzhalter 3">
            <a:extLst>
              <a:ext uri="{FF2B5EF4-FFF2-40B4-BE49-F238E27FC236}">
                <a16:creationId xmlns:a16="http://schemas.microsoft.com/office/drawing/2014/main" id="{6B2A64F7-6FA6-8CC6-E1EB-3F5788B12C60}"/>
              </a:ext>
            </a:extLst>
          </p:cNvPr>
          <p:cNvSpPr txBox="1">
            <a:spLocks noGrp="1"/>
          </p:cNvSpPr>
          <p:nvPr>
            <p:ph type="body" idx="4294967295"/>
          </p:nvPr>
        </p:nvSpPr>
        <p:spPr>
          <a:xfrm>
            <a:off x="838203" y="1063858"/>
            <a:ext cx="8951838" cy="411955"/>
          </a:xfrm>
        </p:spPr>
        <p:txBody>
          <a:bodyPr anchor="b">
            <a:normAutofit lnSpcReduction="10000"/>
          </a:bodyPr>
          <a:lstStyle/>
          <a:p>
            <a:pPr marL="0" lvl="0" indent="0">
              <a:buNone/>
            </a:pPr>
            <a:r>
              <a:rPr lang="et-EE" sz="2400" b="1" dirty="0">
                <a:solidFill>
                  <a:srgbClr val="85B096"/>
                </a:solidFill>
                <a:latin typeface="Century Gothic"/>
              </a:rPr>
              <a:t>V</a:t>
            </a:r>
            <a:r>
              <a:rPr lang="en-GB" sz="2400" b="1" dirty="0" err="1">
                <a:solidFill>
                  <a:srgbClr val="85B096"/>
                </a:solidFill>
                <a:latin typeface="Century Gothic"/>
              </a:rPr>
              <a:t>ahekultuuride</a:t>
            </a:r>
            <a:r>
              <a:rPr lang="en-GB" sz="2400" b="1" dirty="0">
                <a:solidFill>
                  <a:srgbClr val="85B096"/>
                </a:solidFill>
                <a:latin typeface="Century Gothic"/>
              </a:rPr>
              <a:t> </a:t>
            </a:r>
            <a:r>
              <a:rPr lang="en-GB" sz="2400" b="1" dirty="0" err="1">
                <a:solidFill>
                  <a:srgbClr val="85B096"/>
                </a:solidFill>
                <a:latin typeface="Century Gothic"/>
              </a:rPr>
              <a:t>kasvatamine</a:t>
            </a:r>
            <a:endParaRPr lang="en-GB" sz="2400" b="1" dirty="0">
              <a:solidFill>
                <a:srgbClr val="85B096"/>
              </a:solidFill>
              <a:latin typeface="Century Gothic"/>
            </a:endParaRPr>
          </a:p>
        </p:txBody>
      </p:sp>
      <p:sp>
        <p:nvSpPr>
          <p:cNvPr id="4" name="Foliennummernplatzhalter 4">
            <a:extLst>
              <a:ext uri="{FF2B5EF4-FFF2-40B4-BE49-F238E27FC236}">
                <a16:creationId xmlns:a16="http://schemas.microsoft.com/office/drawing/2014/main" id="{1F1B72E7-ECDF-0AEA-E092-835766EAFC29}"/>
              </a:ext>
            </a:extLst>
          </p:cNvPr>
          <p:cNvSpPr txBox="1">
            <a:spLocks noGrp="1"/>
          </p:cNvSpPr>
          <p:nvPr>
            <p:ph type="sldNum" sz="quarter" idx="8"/>
          </p:nvPr>
        </p:nvSpPr>
        <p:spPr/>
        <p:txBody>
          <a:bodyPr>
            <a:normAutofit/>
          </a:bodyPr>
          <a:lstStyle/>
          <a:p>
            <a:pPr lvl="0"/>
            <a:fld id="{A016915E-572C-49BB-A46C-B91146E83C8A}" type="slidenum">
              <a:rPr lang="en-GB"/>
              <a:t>23</a:t>
            </a:fld>
            <a:endParaRPr lang="en-GB"/>
          </a:p>
        </p:txBody>
      </p:sp>
      <p:pic>
        <p:nvPicPr>
          <p:cNvPr id="6" name="Grafik 7" descr="Ein Bild, das draußen, Boden, Gelände, Erde enthält.&#10;&#10;KI-generierte Inhalte können fehlerhaft sein.">
            <a:extLst>
              <a:ext uri="{FF2B5EF4-FFF2-40B4-BE49-F238E27FC236}">
                <a16:creationId xmlns:a16="http://schemas.microsoft.com/office/drawing/2014/main" id="{78208A54-AABE-C955-9786-32FBF5E9C3DF}"/>
              </a:ext>
            </a:extLst>
          </p:cNvPr>
          <p:cNvPicPr>
            <a:picLocks noChangeAspect="1"/>
          </p:cNvPicPr>
          <p:nvPr/>
        </p:nvPicPr>
        <p:blipFill>
          <a:blip r:embed="rId3"/>
          <a:srcRect r="-2" b="46684"/>
          <a:stretch>
            <a:fillRect/>
          </a:stretch>
        </p:blipFill>
        <p:spPr>
          <a:xfrm>
            <a:off x="5052794" y="2275171"/>
            <a:ext cx="5183184" cy="3684583"/>
          </a:xfrm>
          <a:prstGeom prst="rect">
            <a:avLst/>
          </a:prstGeom>
          <a:noFill/>
          <a:ln cap="flat">
            <a:noFill/>
          </a:ln>
        </p:spPr>
      </p:pic>
      <p:pic>
        <p:nvPicPr>
          <p:cNvPr id="8" name="Picture 7" descr="A field of green plants&#10;&#10;AI-generated content may be incorrect.">
            <a:extLst>
              <a:ext uri="{FF2B5EF4-FFF2-40B4-BE49-F238E27FC236}">
                <a16:creationId xmlns:a16="http://schemas.microsoft.com/office/drawing/2014/main" id="{557BF7EE-27CF-B4FC-886D-BABD4426C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650" y="1750915"/>
            <a:ext cx="3172966" cy="423663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3472339-36C1-F800-B0EF-0B9F366D3576}"/>
              </a:ext>
            </a:extLst>
          </p:cNvPr>
          <p:cNvSpPr txBox="1">
            <a:spLocks noGrp="1"/>
          </p:cNvSpPr>
          <p:nvPr>
            <p:ph type="title"/>
          </p:nvPr>
        </p:nvSpPr>
        <p:spPr/>
        <p:txBody>
          <a:bodyPr anchor="ctr"/>
          <a:lstStyle/>
          <a:p>
            <a:pPr lvl="0"/>
            <a:r>
              <a:rPr lang="en-GB" dirty="0" err="1"/>
              <a:t>Leevendamine</a:t>
            </a:r>
            <a:r>
              <a:rPr lang="en-GB" dirty="0"/>
              <a:t> </a:t>
            </a:r>
            <a:r>
              <a:rPr lang="en-GB" dirty="0" err="1"/>
              <a:t>ja</a:t>
            </a:r>
            <a:r>
              <a:rPr lang="en-GB" dirty="0"/>
              <a:t> </a:t>
            </a:r>
            <a:r>
              <a:rPr lang="en-GB" dirty="0" err="1"/>
              <a:t>kohanemine</a:t>
            </a:r>
            <a:r>
              <a:rPr lang="en-GB" dirty="0"/>
              <a:t> </a:t>
            </a:r>
          </a:p>
        </p:txBody>
      </p:sp>
      <p:sp>
        <p:nvSpPr>
          <p:cNvPr id="4" name="Textplatzhalter 3">
            <a:extLst>
              <a:ext uri="{FF2B5EF4-FFF2-40B4-BE49-F238E27FC236}">
                <a16:creationId xmlns:a16="http://schemas.microsoft.com/office/drawing/2014/main" id="{319AF639-D138-B193-EDEB-C8E3AC9CD079}"/>
              </a:ext>
            </a:extLst>
          </p:cNvPr>
          <p:cNvSpPr txBox="1">
            <a:spLocks noGrp="1"/>
          </p:cNvSpPr>
          <p:nvPr>
            <p:ph type="body" idx="4294967295"/>
          </p:nvPr>
        </p:nvSpPr>
        <p:spPr>
          <a:xfrm>
            <a:off x="838203" y="1217285"/>
            <a:ext cx="8951838" cy="411955"/>
          </a:xfrm>
        </p:spPr>
        <p:txBody>
          <a:bodyPr anchor="ctr">
            <a:normAutofit lnSpcReduction="10000"/>
          </a:bodyPr>
          <a:lstStyle/>
          <a:p>
            <a:pPr marL="0" lvl="0" indent="0">
              <a:buNone/>
            </a:pPr>
            <a:r>
              <a:rPr lang="et-EE" sz="2400" b="1" dirty="0">
                <a:solidFill>
                  <a:srgbClr val="85B096"/>
                </a:solidFill>
              </a:rPr>
              <a:t>Portsjonkarjatamine</a:t>
            </a:r>
            <a:endParaRPr lang="en-GB" sz="2400" b="1" dirty="0">
              <a:solidFill>
                <a:srgbClr val="85B096"/>
              </a:solidFill>
            </a:endParaRPr>
          </a:p>
        </p:txBody>
      </p:sp>
      <p:sp>
        <p:nvSpPr>
          <p:cNvPr id="5" name="Foliennummernplatzhalter 4">
            <a:extLst>
              <a:ext uri="{FF2B5EF4-FFF2-40B4-BE49-F238E27FC236}">
                <a16:creationId xmlns:a16="http://schemas.microsoft.com/office/drawing/2014/main" id="{104D3A2F-1B03-3068-82F4-36CB20288F5F}"/>
              </a:ext>
            </a:extLst>
          </p:cNvPr>
          <p:cNvSpPr txBox="1">
            <a:spLocks noGrp="1"/>
          </p:cNvSpPr>
          <p:nvPr>
            <p:ph type="sldNum" sz="quarter" idx="8"/>
          </p:nvPr>
        </p:nvSpPr>
        <p:spPr/>
        <p:txBody>
          <a:bodyPr>
            <a:normAutofit/>
          </a:bodyPr>
          <a:lstStyle/>
          <a:p>
            <a:pPr lvl="0"/>
            <a:fld id="{45E78E72-F119-49F1-B017-459F2014A0D7}" type="slidenum">
              <a:rPr lang="en-GB"/>
              <a:t>24</a:t>
            </a:fld>
            <a:endParaRPr lang="en-GB"/>
          </a:p>
        </p:txBody>
      </p:sp>
      <p:pic>
        <p:nvPicPr>
          <p:cNvPr id="7" name="Picture 6">
            <a:extLst>
              <a:ext uri="{FF2B5EF4-FFF2-40B4-BE49-F238E27FC236}">
                <a16:creationId xmlns:a16="http://schemas.microsoft.com/office/drawing/2014/main" id="{CF5CD0BF-2B5E-31EA-015A-894B7FAC630B}"/>
              </a:ext>
            </a:extLst>
          </p:cNvPr>
          <p:cNvPicPr>
            <a:picLocks noChangeAspect="1"/>
          </p:cNvPicPr>
          <p:nvPr/>
        </p:nvPicPr>
        <p:blipFill>
          <a:blip r:embed="rId3"/>
          <a:stretch>
            <a:fillRect/>
          </a:stretch>
        </p:blipFill>
        <p:spPr>
          <a:xfrm>
            <a:off x="995727" y="1825628"/>
            <a:ext cx="5173093" cy="3480272"/>
          </a:xfrm>
          <a:prstGeom prst="rect">
            <a:avLst/>
          </a:prstGeom>
        </p:spPr>
      </p:pic>
      <p:pic>
        <p:nvPicPr>
          <p:cNvPr id="9" name="Picture 8">
            <a:extLst>
              <a:ext uri="{FF2B5EF4-FFF2-40B4-BE49-F238E27FC236}">
                <a16:creationId xmlns:a16="http://schemas.microsoft.com/office/drawing/2014/main" id="{2F6F3580-04A9-55BC-1EAE-B76AB7B2E5E2}"/>
              </a:ext>
            </a:extLst>
          </p:cNvPr>
          <p:cNvPicPr>
            <a:picLocks noChangeAspect="1"/>
          </p:cNvPicPr>
          <p:nvPr/>
        </p:nvPicPr>
        <p:blipFill>
          <a:blip r:embed="rId4"/>
          <a:stretch>
            <a:fillRect/>
          </a:stretch>
        </p:blipFill>
        <p:spPr>
          <a:xfrm>
            <a:off x="6439332" y="1825628"/>
            <a:ext cx="5254530" cy="348027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4014">
    <p:spTree>
      <p:nvGrpSpPr>
        <p:cNvPr id="1" name=""/>
        <p:cNvGrpSpPr/>
        <p:nvPr/>
      </p:nvGrpSpPr>
      <p:grpSpPr>
        <a:xfrm>
          <a:off x="0" y="0"/>
          <a:ext cx="0" cy="0"/>
          <a:chOff x="0" y="0"/>
          <a:chExt cx="0" cy="0"/>
        </a:xfrm>
      </p:grpSpPr>
      <p:sp>
        <p:nvSpPr>
          <p:cNvPr id="2" name="Foliennummernplatzhalter 4">
            <a:extLst>
              <a:ext uri="{FF2B5EF4-FFF2-40B4-BE49-F238E27FC236}">
                <a16:creationId xmlns:a16="http://schemas.microsoft.com/office/drawing/2014/main" id="{AC262EA2-A8AF-6E29-B3F8-A40D1FBAC079}"/>
              </a:ext>
            </a:extLst>
          </p:cNvPr>
          <p:cNvSpPr txBox="1">
            <a:spLocks noGrp="1"/>
          </p:cNvSpPr>
          <p:nvPr>
            <p:ph type="sldNum" sz="quarter" idx="8"/>
          </p:nvPr>
        </p:nvSpPr>
        <p:spPr/>
        <p:txBody>
          <a:bodyPr>
            <a:normAutofit/>
          </a:bodyPr>
          <a:lstStyle/>
          <a:p>
            <a:pPr lvl="0">
              <a:spcAft>
                <a:spcPts val="600"/>
              </a:spcAft>
            </a:pPr>
            <a:fld id="{4A935FD7-751A-4852-A2E1-400A3401B9DC}" type="slidenum">
              <a:rPr lang="en-GB"/>
              <a:t>25</a:t>
            </a:fld>
            <a:endParaRPr lang="en-GB"/>
          </a:p>
        </p:txBody>
      </p:sp>
      <p:sp>
        <p:nvSpPr>
          <p:cNvPr id="3" name="Titel 1">
            <a:extLst>
              <a:ext uri="{FF2B5EF4-FFF2-40B4-BE49-F238E27FC236}">
                <a16:creationId xmlns:a16="http://schemas.microsoft.com/office/drawing/2014/main" id="{589734A0-52C8-1CA3-7562-895604EEB09D}"/>
              </a:ext>
            </a:extLst>
          </p:cNvPr>
          <p:cNvSpPr txBox="1">
            <a:spLocks noGrp="1"/>
          </p:cNvSpPr>
          <p:nvPr>
            <p:ph type="title"/>
          </p:nvPr>
        </p:nvSpPr>
        <p:spPr/>
        <p:txBody>
          <a:bodyPr>
            <a:normAutofit/>
          </a:bodyPr>
          <a:lstStyle/>
          <a:p>
            <a:pPr lvl="0"/>
            <a:r>
              <a:rPr lang="en-GB" sz="3300">
                <a:latin typeface="Century Gothic"/>
                <a:ea typeface="HGSSoeiKakugothicUB"/>
              </a:rPr>
              <a:t>Kust leida lisateavet heade praktikate kohta</a:t>
            </a:r>
          </a:p>
        </p:txBody>
      </p:sp>
      <p:sp>
        <p:nvSpPr>
          <p:cNvPr id="4" name="Inhaltsplatzhalter 2">
            <a:extLst>
              <a:ext uri="{FF2B5EF4-FFF2-40B4-BE49-F238E27FC236}">
                <a16:creationId xmlns:a16="http://schemas.microsoft.com/office/drawing/2014/main" id="{B1CFFBB2-2AC5-DC3F-FB18-C6DE7C18F8C8}"/>
              </a:ext>
            </a:extLst>
          </p:cNvPr>
          <p:cNvSpPr txBox="1">
            <a:spLocks noGrp="1"/>
          </p:cNvSpPr>
          <p:nvPr>
            <p:ph type="body" idx="4294967295"/>
          </p:nvPr>
        </p:nvSpPr>
        <p:spPr>
          <a:xfrm>
            <a:off x="1163638" y="1034296"/>
            <a:ext cx="9864720" cy="419096"/>
          </a:xfrm>
        </p:spPr>
        <p:txBody>
          <a:bodyPr lIns="0"/>
          <a:lstStyle/>
          <a:p>
            <a:pPr marL="0" lvl="0" indent="0">
              <a:buNone/>
            </a:pPr>
            <a:r>
              <a:rPr lang="en-GB" sz="1800">
                <a:solidFill>
                  <a:srgbClr val="D3785D"/>
                </a:solidFill>
                <a:latin typeface="Century Gothic"/>
                <a:hlinkClick r:id="rId2">
                  <a:extLst>
                    <a:ext uri="{A12FA001-AC4F-418D-AE19-62706E023703}">
                      <ahyp:hlinkClr xmlns:ahyp="http://schemas.microsoft.com/office/drawing/2018/hyperlinkcolor" val="tx"/>
                    </a:ext>
                  </a:extLst>
                </a:hlinkClick>
              </a:rPr>
              <a:t>https://organic-farmknowledge.org/about/collaborating-partners/organicclimatenet </a:t>
            </a:r>
            <a:endParaRPr lang="en-GB" sz="1800">
              <a:solidFill>
                <a:srgbClr val="D3785D"/>
              </a:solidFill>
            </a:endParaRPr>
          </a:p>
        </p:txBody>
      </p:sp>
      <p:grpSp>
        <p:nvGrpSpPr>
          <p:cNvPr id="5" name="Group 21">
            <a:extLst>
              <a:ext uri="{FF2B5EF4-FFF2-40B4-BE49-F238E27FC236}">
                <a16:creationId xmlns:a16="http://schemas.microsoft.com/office/drawing/2014/main" id="{22325602-C7F3-30DE-6935-8B35042DBE49}"/>
              </a:ext>
            </a:extLst>
          </p:cNvPr>
          <p:cNvGrpSpPr/>
          <p:nvPr/>
        </p:nvGrpSpPr>
        <p:grpSpPr>
          <a:xfrm>
            <a:off x="623885" y="1442356"/>
            <a:ext cx="10165421" cy="18148892"/>
            <a:chOff x="623885" y="1442356"/>
            <a:chExt cx="10165421" cy="18148892"/>
          </a:xfrm>
        </p:grpSpPr>
        <p:pic>
          <p:nvPicPr>
            <p:cNvPr id="6" name="Picture 16">
              <a:extLst>
                <a:ext uri="{FF2B5EF4-FFF2-40B4-BE49-F238E27FC236}">
                  <a16:creationId xmlns:a16="http://schemas.microsoft.com/office/drawing/2014/main" id="{97292B94-654A-0EBC-E793-C2BCCB08315E}"/>
                </a:ext>
              </a:extLst>
            </p:cNvPr>
            <p:cNvPicPr>
              <a:picLocks noChangeAspect="1"/>
            </p:cNvPicPr>
            <p:nvPr/>
          </p:nvPicPr>
          <p:blipFill>
            <a:blip r:embed="rId3"/>
            <a:stretch>
              <a:fillRect/>
            </a:stretch>
          </p:blipFill>
          <p:spPr>
            <a:xfrm>
              <a:off x="872877" y="1442356"/>
              <a:ext cx="7772400" cy="5357734"/>
            </a:xfrm>
            <a:prstGeom prst="rect">
              <a:avLst/>
            </a:prstGeom>
            <a:noFill/>
            <a:ln cap="flat">
              <a:noFill/>
            </a:ln>
          </p:spPr>
        </p:pic>
        <p:pic>
          <p:nvPicPr>
            <p:cNvPr id="7" name="Picture 18" descr="A screenshot of a computer&#10;&#10;AI-generated content may be incorrect.">
              <a:extLst>
                <a:ext uri="{FF2B5EF4-FFF2-40B4-BE49-F238E27FC236}">
                  <a16:creationId xmlns:a16="http://schemas.microsoft.com/office/drawing/2014/main" id="{4F0B7748-2770-86F0-B632-1C0252E67EBF}"/>
                </a:ext>
              </a:extLst>
            </p:cNvPr>
            <p:cNvPicPr>
              <a:picLocks noChangeAspect="1"/>
            </p:cNvPicPr>
            <p:nvPr/>
          </p:nvPicPr>
          <p:blipFill>
            <a:blip r:embed="rId4"/>
            <a:stretch>
              <a:fillRect/>
            </a:stretch>
          </p:blipFill>
          <p:spPr>
            <a:xfrm>
              <a:off x="623885" y="6843451"/>
              <a:ext cx="10165421" cy="7332116"/>
            </a:xfrm>
            <a:prstGeom prst="rect">
              <a:avLst/>
            </a:prstGeom>
            <a:noFill/>
            <a:ln cap="flat">
              <a:noFill/>
            </a:ln>
          </p:spPr>
        </p:pic>
        <p:pic>
          <p:nvPicPr>
            <p:cNvPr id="8" name="Picture 20" descr="A screenshot of a computer&#10;&#10;AI-generated content may be incorrect.">
              <a:extLst>
                <a:ext uri="{FF2B5EF4-FFF2-40B4-BE49-F238E27FC236}">
                  <a16:creationId xmlns:a16="http://schemas.microsoft.com/office/drawing/2014/main" id="{F0EC866B-58A0-591B-C364-F75C6ED6F26A}"/>
                </a:ext>
              </a:extLst>
            </p:cNvPr>
            <p:cNvPicPr>
              <a:picLocks noChangeAspect="1"/>
            </p:cNvPicPr>
            <p:nvPr/>
          </p:nvPicPr>
          <p:blipFill>
            <a:blip r:embed="rId5"/>
            <a:srcRect t="15106"/>
            <a:stretch>
              <a:fillRect/>
            </a:stretch>
          </p:blipFill>
          <p:spPr>
            <a:xfrm>
              <a:off x="858319" y="14175577"/>
              <a:ext cx="7772400" cy="5415671"/>
            </a:xfrm>
            <a:prstGeom prst="rect">
              <a:avLst/>
            </a:prstGeom>
            <a:noFill/>
            <a:ln cap="flat">
              <a:noFill/>
            </a:ln>
          </p:spPr>
        </p:pic>
      </p:grpSp>
      <p:pic>
        <p:nvPicPr>
          <p:cNvPr id="9" name="Graphic 32" descr="Link with solid fill">
            <a:extLst>
              <a:ext uri="{FF2B5EF4-FFF2-40B4-BE49-F238E27FC236}">
                <a16:creationId xmlns:a16="http://schemas.microsoft.com/office/drawing/2014/main" id="{B8EA4FD4-9012-5E3E-F509-5C4C08257A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531" y="914089"/>
            <a:ext cx="528267" cy="528267"/>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4034">
    <p:spTree>
      <p:nvGrpSpPr>
        <p:cNvPr id="1" name=""/>
        <p:cNvGrpSpPr/>
        <p:nvPr/>
      </p:nvGrpSpPr>
      <p:grpSpPr>
        <a:xfrm>
          <a:off x="0" y="0"/>
          <a:ext cx="0" cy="0"/>
          <a:chOff x="0" y="0"/>
          <a:chExt cx="0" cy="0"/>
        </a:xfrm>
      </p:grpSpPr>
      <p:sp>
        <p:nvSpPr>
          <p:cNvPr id="2" name="Foliennummernplatzhalter 4">
            <a:extLst>
              <a:ext uri="{FF2B5EF4-FFF2-40B4-BE49-F238E27FC236}">
                <a16:creationId xmlns:a16="http://schemas.microsoft.com/office/drawing/2014/main" id="{B87F7A2E-6D93-5A54-2745-26424AB7C6E9}"/>
              </a:ext>
            </a:extLst>
          </p:cNvPr>
          <p:cNvSpPr txBox="1">
            <a:spLocks noGrp="1"/>
          </p:cNvSpPr>
          <p:nvPr>
            <p:ph type="sldNum" sz="quarter" idx="8"/>
          </p:nvPr>
        </p:nvSpPr>
        <p:spPr/>
        <p:txBody>
          <a:bodyPr>
            <a:normAutofit/>
          </a:bodyPr>
          <a:lstStyle/>
          <a:p>
            <a:pPr lvl="0">
              <a:spcAft>
                <a:spcPts val="600"/>
              </a:spcAft>
            </a:pPr>
            <a:fld id="{3296F0B9-27E4-4C1D-BBFE-7EF2A2D2D9FC}" type="slidenum">
              <a:rPr lang="en-GB"/>
              <a:t>26</a:t>
            </a:fld>
            <a:endParaRPr lang="en-GB"/>
          </a:p>
        </p:txBody>
      </p:sp>
      <p:sp>
        <p:nvSpPr>
          <p:cNvPr id="3" name="Titel 1">
            <a:extLst>
              <a:ext uri="{FF2B5EF4-FFF2-40B4-BE49-F238E27FC236}">
                <a16:creationId xmlns:a16="http://schemas.microsoft.com/office/drawing/2014/main" id="{7A017010-24CE-409B-8CCB-2C766D1AE0EE}"/>
              </a:ext>
            </a:extLst>
          </p:cNvPr>
          <p:cNvSpPr txBox="1">
            <a:spLocks noGrp="1"/>
          </p:cNvSpPr>
          <p:nvPr>
            <p:ph type="title"/>
          </p:nvPr>
        </p:nvSpPr>
        <p:spPr/>
        <p:txBody>
          <a:bodyPr>
            <a:normAutofit/>
          </a:bodyPr>
          <a:lstStyle/>
          <a:p>
            <a:pPr lvl="0"/>
            <a:r>
              <a:rPr lang="en-GB" sz="3300"/>
              <a:t>Kuidas leida lisateavet parimate tavade kohta</a:t>
            </a:r>
          </a:p>
        </p:txBody>
      </p:sp>
      <p:sp>
        <p:nvSpPr>
          <p:cNvPr id="4" name="Inhaltsplatzhalter 2">
            <a:extLst>
              <a:ext uri="{FF2B5EF4-FFF2-40B4-BE49-F238E27FC236}">
                <a16:creationId xmlns:a16="http://schemas.microsoft.com/office/drawing/2014/main" id="{6B1A5937-547D-F304-349F-F49104939426}"/>
              </a:ext>
            </a:extLst>
          </p:cNvPr>
          <p:cNvSpPr txBox="1">
            <a:spLocks noGrp="1"/>
          </p:cNvSpPr>
          <p:nvPr>
            <p:ph type="body" idx="4294967295"/>
          </p:nvPr>
        </p:nvSpPr>
        <p:spPr>
          <a:xfrm>
            <a:off x="623885" y="1023259"/>
            <a:ext cx="9864720" cy="419096"/>
          </a:xfrm>
        </p:spPr>
        <p:txBody>
          <a:bodyPr lIns="0">
            <a:normAutofit fontScale="77500" lnSpcReduction="20000"/>
          </a:bodyPr>
          <a:lstStyle/>
          <a:p>
            <a:pPr marL="0" lvl="0" indent="0">
              <a:buNone/>
            </a:pPr>
            <a:r>
              <a:rPr lang="en-GB" sz="2200">
                <a:solidFill>
                  <a:srgbClr val="ED7D31"/>
                </a:solidFill>
                <a:latin typeface="Century Gothic"/>
                <a:hlinkClick r:id="rId2">
                  <a:extLst>
                    <a:ext uri="{A12FA001-AC4F-418D-AE19-62706E023703}">
                      <ahyp:hlinkClr xmlns:ahyp="http://schemas.microsoft.com/office/drawing/2018/hyperlinkcolor" val="tx"/>
                    </a:ext>
                  </a:extLst>
                </a:hlinkClick>
              </a:rPr>
              <a:t>https://organic-farmknowledge.org/about/collaborating-partners/organicclimatenet </a:t>
            </a:r>
            <a:endParaRPr lang="en-GB">
              <a:solidFill>
                <a:srgbClr val="ED7D31"/>
              </a:solidFill>
            </a:endParaRPr>
          </a:p>
        </p:txBody>
      </p:sp>
      <p:sp>
        <p:nvSpPr>
          <p:cNvPr id="5" name="Rectangle 3">
            <a:extLst>
              <a:ext uri="{FF2B5EF4-FFF2-40B4-BE49-F238E27FC236}">
                <a16:creationId xmlns:a16="http://schemas.microsoft.com/office/drawing/2014/main" id="{4BE65CCE-4C60-8C72-F2EF-822F440F3DAD}"/>
              </a:ext>
            </a:extLst>
          </p:cNvPr>
          <p:cNvSpPr/>
          <p:nvPr/>
        </p:nvSpPr>
        <p:spPr>
          <a:xfrm>
            <a:off x="623885" y="139482"/>
            <a:ext cx="10729907" cy="714471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grpSp>
        <p:nvGrpSpPr>
          <p:cNvPr id="6" name="Group 21">
            <a:extLst>
              <a:ext uri="{FF2B5EF4-FFF2-40B4-BE49-F238E27FC236}">
                <a16:creationId xmlns:a16="http://schemas.microsoft.com/office/drawing/2014/main" id="{E55821FE-F6B0-FB57-B089-E1B5C28D20A0}"/>
              </a:ext>
            </a:extLst>
          </p:cNvPr>
          <p:cNvGrpSpPr/>
          <p:nvPr/>
        </p:nvGrpSpPr>
        <p:grpSpPr>
          <a:xfrm>
            <a:off x="321329" y="411415"/>
            <a:ext cx="10165421" cy="18148893"/>
            <a:chOff x="321329" y="411415"/>
            <a:chExt cx="10165421" cy="18148893"/>
          </a:xfrm>
        </p:grpSpPr>
        <p:pic>
          <p:nvPicPr>
            <p:cNvPr id="7" name="Picture 16">
              <a:extLst>
                <a:ext uri="{FF2B5EF4-FFF2-40B4-BE49-F238E27FC236}">
                  <a16:creationId xmlns:a16="http://schemas.microsoft.com/office/drawing/2014/main" id="{8D2936D5-F5E2-B679-DD18-7748393D25AC}"/>
                </a:ext>
              </a:extLst>
            </p:cNvPr>
            <p:cNvPicPr>
              <a:picLocks noChangeAspect="1"/>
            </p:cNvPicPr>
            <p:nvPr/>
          </p:nvPicPr>
          <p:blipFill>
            <a:blip r:embed="rId3"/>
            <a:stretch>
              <a:fillRect/>
            </a:stretch>
          </p:blipFill>
          <p:spPr>
            <a:xfrm>
              <a:off x="570311" y="411415"/>
              <a:ext cx="7772400" cy="5357734"/>
            </a:xfrm>
            <a:prstGeom prst="rect">
              <a:avLst/>
            </a:prstGeom>
            <a:noFill/>
            <a:ln cap="flat">
              <a:noFill/>
            </a:ln>
          </p:spPr>
        </p:pic>
        <p:pic>
          <p:nvPicPr>
            <p:cNvPr id="8" name="Picture 18" descr="A screenshot of a computer&#10;&#10;AI-generated content may be incorrect.">
              <a:extLst>
                <a:ext uri="{FF2B5EF4-FFF2-40B4-BE49-F238E27FC236}">
                  <a16:creationId xmlns:a16="http://schemas.microsoft.com/office/drawing/2014/main" id="{317FEB99-C963-DAAF-014A-A723B1075406}"/>
                </a:ext>
              </a:extLst>
            </p:cNvPr>
            <p:cNvPicPr>
              <a:picLocks noChangeAspect="1"/>
            </p:cNvPicPr>
            <p:nvPr/>
          </p:nvPicPr>
          <p:blipFill>
            <a:blip r:embed="rId4"/>
            <a:stretch>
              <a:fillRect/>
            </a:stretch>
          </p:blipFill>
          <p:spPr>
            <a:xfrm>
              <a:off x="321329" y="5812511"/>
              <a:ext cx="10165421" cy="7332116"/>
            </a:xfrm>
            <a:prstGeom prst="rect">
              <a:avLst/>
            </a:prstGeom>
            <a:noFill/>
            <a:ln cap="flat">
              <a:noFill/>
            </a:ln>
          </p:spPr>
        </p:pic>
        <p:pic>
          <p:nvPicPr>
            <p:cNvPr id="9" name="Picture 20" descr="A screenshot of a computer&#10;&#10;AI-generated content may be incorrect.">
              <a:extLst>
                <a:ext uri="{FF2B5EF4-FFF2-40B4-BE49-F238E27FC236}">
                  <a16:creationId xmlns:a16="http://schemas.microsoft.com/office/drawing/2014/main" id="{970AE0C9-2B17-970E-9DC3-30F191505E14}"/>
                </a:ext>
              </a:extLst>
            </p:cNvPr>
            <p:cNvPicPr>
              <a:picLocks noChangeAspect="1"/>
            </p:cNvPicPr>
            <p:nvPr/>
          </p:nvPicPr>
          <p:blipFill>
            <a:blip r:embed="rId5"/>
            <a:srcRect t="15106"/>
            <a:stretch>
              <a:fillRect/>
            </a:stretch>
          </p:blipFill>
          <p:spPr>
            <a:xfrm>
              <a:off x="555763" y="13144637"/>
              <a:ext cx="7772400" cy="5415671"/>
            </a:xfrm>
            <a:prstGeom prst="rect">
              <a:avLst/>
            </a:prstGeom>
            <a:noFill/>
            <a:ln cap="flat">
              <a:noFill/>
            </a:ln>
          </p:spPr>
        </p:pic>
      </p:grpSp>
      <p:sp>
        <p:nvSpPr>
          <p:cNvPr id="10" name="Oval Callout 26">
            <a:extLst>
              <a:ext uri="{FF2B5EF4-FFF2-40B4-BE49-F238E27FC236}">
                <a16:creationId xmlns:a16="http://schemas.microsoft.com/office/drawing/2014/main" id="{FADBDB02-2CB8-7B4A-E987-2D9323691719}"/>
              </a:ext>
            </a:extLst>
          </p:cNvPr>
          <p:cNvSpPr/>
          <p:nvPr/>
        </p:nvSpPr>
        <p:spPr>
          <a:xfrm>
            <a:off x="2689478" y="4068193"/>
            <a:ext cx="4269498" cy="2167027"/>
          </a:xfrm>
          <a:custGeom>
            <a:avLst>
              <a:gd name="f0" fmla="val 6300"/>
              <a:gd name="f1" fmla="val 24300"/>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0 0 180"/>
              <a:gd name="f15" fmla="+- 0 0 -194"/>
              <a:gd name="f16" fmla="*/ f6 1 21600"/>
              <a:gd name="f17" fmla="*/ f7 1 21600"/>
              <a:gd name="f18" fmla="*/ f8 1 180"/>
              <a:gd name="f19" fmla="pin -2147483647 f0 2147483647"/>
              <a:gd name="f20" fmla="pin -2147483647 f1 2147483647"/>
              <a:gd name="f21" fmla="+- f12 0 f11"/>
              <a:gd name="f22" fmla="*/ f13 f3 1"/>
              <a:gd name="f23" fmla="*/ f14 f3 1"/>
              <a:gd name="f24" fmla="*/ f15 f3 1"/>
              <a:gd name="f25" fmla="+- f19 0 10800"/>
              <a:gd name="f26" fmla="+- f20 0 10800"/>
              <a:gd name="f27" fmla="*/ f19 f16 1"/>
              <a:gd name="f28" fmla="*/ f20 f17 1"/>
              <a:gd name="f29" fmla="*/ 3200 f16 1"/>
              <a:gd name="f30" fmla="*/ 18400 f16 1"/>
              <a:gd name="f31" fmla="*/ 18400 f17 1"/>
              <a:gd name="f32" fmla="*/ 3200 f17 1"/>
              <a:gd name="f33" fmla="*/ f21 1 2"/>
              <a:gd name="f34" fmla="*/ 3160 f16 1"/>
              <a:gd name="f35" fmla="*/ 3160 f17 1"/>
              <a:gd name="f36" fmla="*/ f22 1 f5"/>
              <a:gd name="f37" fmla="*/ 18440 f17 1"/>
              <a:gd name="f38" fmla="*/ f23 1 f5"/>
              <a:gd name="f39" fmla="*/ 18440 f16 1"/>
              <a:gd name="f40" fmla="*/ f24 1 f5"/>
              <a:gd name="f41" fmla="*/ f25 f25 1"/>
              <a:gd name="f42" fmla="*/ f26 f26 1"/>
              <a:gd name="f43" fmla="+- 0 0 f26"/>
              <a:gd name="f44" fmla="+- 0 0 f25"/>
              <a:gd name="f45" fmla="+- f11 f33 0"/>
              <a:gd name="f46" fmla="*/ f33 f33 1"/>
              <a:gd name="f47" fmla="+- f36 0 f4"/>
              <a:gd name="f48" fmla="+- f38 0 f4"/>
              <a:gd name="f49" fmla="+- f40 0 f4"/>
              <a:gd name="f50" fmla="+- f41 f42 0"/>
              <a:gd name="f51" fmla="at2 f43 f44"/>
              <a:gd name="f52" fmla="sqrt f50"/>
              <a:gd name="f53" fmla="+- f51 f4 0"/>
              <a:gd name="f54" fmla="+- f52 0 10800"/>
              <a:gd name="f55" fmla="*/ f53 f8 1"/>
              <a:gd name="f56" fmla="*/ f55 1 f3"/>
              <a:gd name="f57" fmla="+- 0 0 f56"/>
              <a:gd name="f58" fmla="val f57"/>
              <a:gd name="f59" fmla="*/ f58 1 f18"/>
              <a:gd name="f60" fmla="+- f59 0 10"/>
              <a:gd name="f61" fmla="+- f59 10 0"/>
              <a:gd name="f62" fmla="*/ f59 f18 1"/>
              <a:gd name="f63" fmla="+- 0 0 f62"/>
              <a:gd name="f64" fmla="*/ f60 f18 1"/>
              <a:gd name="f65" fmla="*/ f61 f18 1"/>
              <a:gd name="f66" fmla="*/ f63 f3 1"/>
              <a:gd name="f67" fmla="+- 0 0 f64"/>
              <a:gd name="f68" fmla="+- 0 0 f65"/>
              <a:gd name="f69" fmla="*/ f66 1 f8"/>
              <a:gd name="f70" fmla="*/ f67 f3 1"/>
              <a:gd name="f71" fmla="*/ f68 f3 1"/>
              <a:gd name="f72" fmla="+- f69 0 f4"/>
              <a:gd name="f73" fmla="*/ f70 1 f8"/>
              <a:gd name="f74" fmla="*/ f71 1 f8"/>
              <a:gd name="f75" fmla="sin 1 f72"/>
              <a:gd name="f76" fmla="cos 1 f72"/>
              <a:gd name="f77" fmla="+- f73 0 f4"/>
              <a:gd name="f78" fmla="+- f74 0 f4"/>
              <a:gd name="f79" fmla="+- 0 0 f75"/>
              <a:gd name="f80" fmla="+- 0 0 f76"/>
              <a:gd name="f81" fmla="sin 1 f77"/>
              <a:gd name="f82" fmla="cos 1 f77"/>
              <a:gd name="f83" fmla="sin 1 f78"/>
              <a:gd name="f84" fmla="cos 1 f78"/>
              <a:gd name="f85" fmla="*/ 10800 f79 1"/>
              <a:gd name="f86" fmla="*/ 10800 f80 1"/>
              <a:gd name="f87" fmla="+- 0 0 f81"/>
              <a:gd name="f88" fmla="+- 0 0 f82"/>
              <a:gd name="f89" fmla="+- 0 0 f83"/>
              <a:gd name="f90" fmla="+- 0 0 f84"/>
              <a:gd name="f91" fmla="+- f85 10800 0"/>
              <a:gd name="f92" fmla="+- f86 10800 0"/>
              <a:gd name="f93" fmla="*/ 10800 f87 1"/>
              <a:gd name="f94" fmla="*/ 10800 f88 1"/>
              <a:gd name="f95" fmla="*/ 10800 f89 1"/>
              <a:gd name="f96" fmla="*/ 10800 f90 1"/>
              <a:gd name="f97" fmla="?: f54 f19 f91"/>
              <a:gd name="f98" fmla="?: f54 f20 f92"/>
              <a:gd name="f99" fmla="+- f93 10800 0"/>
              <a:gd name="f100" fmla="+- f94 10800 0"/>
              <a:gd name="f101" fmla="+- f95 10800 0"/>
              <a:gd name="f102" fmla="+- f96 10800 0"/>
              <a:gd name="f103" fmla="+- f101 0 f45"/>
              <a:gd name="f104" fmla="+- f102 0 f45"/>
              <a:gd name="f105" fmla="+- f99 0 f45"/>
              <a:gd name="f106" fmla="+- f100 0 f45"/>
              <a:gd name="f107" fmla="*/ f97 f16 1"/>
              <a:gd name="f108" fmla="*/ f98 f17 1"/>
              <a:gd name="f109" fmla="at2 f103 f104"/>
              <a:gd name="f110" fmla="at2 f105 f106"/>
              <a:gd name="f111" fmla="+- f109 f4 0"/>
              <a:gd name="f112" fmla="+- f110 f4 0"/>
              <a:gd name="f113" fmla="*/ f111 f8 1"/>
              <a:gd name="f114" fmla="*/ f112 f8 1"/>
              <a:gd name="f115" fmla="*/ f113 1 f3"/>
              <a:gd name="f116" fmla="*/ f114 1 f3"/>
              <a:gd name="f117" fmla="+- 0 0 f115"/>
              <a:gd name="f118" fmla="+- 0 0 f116"/>
              <a:gd name="f119" fmla="+- 0 0 f117"/>
              <a:gd name="f120" fmla="+- 0 0 f118"/>
              <a:gd name="f121" fmla="*/ f119 f3 1"/>
              <a:gd name="f122" fmla="*/ f120 f3 1"/>
              <a:gd name="f123" fmla="*/ f121 1 f8"/>
              <a:gd name="f124" fmla="*/ f122 1 f8"/>
              <a:gd name="f125" fmla="+- f123 0 f4"/>
              <a:gd name="f126" fmla="+- f124 0 f4"/>
              <a:gd name="f127" fmla="cos 1 f125"/>
              <a:gd name="f128" fmla="sin 1 f125"/>
              <a:gd name="f129" fmla="+- f126 0 f125"/>
              <a:gd name="f130" fmla="+- 0 0 f127"/>
              <a:gd name="f131" fmla="+- 0 0 f128"/>
              <a:gd name="f132" fmla="+- f129 f2 0"/>
              <a:gd name="f133" fmla="*/ f33 f130 1"/>
              <a:gd name="f134" fmla="*/ f33 f131 1"/>
              <a:gd name="f135" fmla="?: f129 f129 f132"/>
              <a:gd name="f136" fmla="*/ f133 f133 1"/>
              <a:gd name="f137" fmla="*/ f134 f134 1"/>
              <a:gd name="f138" fmla="+- f136 f137 0"/>
              <a:gd name="f139" fmla="sqrt f138"/>
              <a:gd name="f140" fmla="*/ f46 1 f139"/>
              <a:gd name="f141" fmla="*/ f130 f140 1"/>
              <a:gd name="f142" fmla="*/ f131 f140 1"/>
              <a:gd name="f143" fmla="+- f45 0 f141"/>
              <a:gd name="f144" fmla="+- f45 0 f142"/>
            </a:gdLst>
            <a:ahLst>
              <a:ahXY gdRefX="f0" minX="f9" maxX="f10" gdRefY="f1" minY="f9" maxY="f10">
                <a:pos x="f27" y="f28"/>
              </a:ahXY>
            </a:ahLst>
            <a:cxnLst>
              <a:cxn ang="3cd4">
                <a:pos x="hc" y="t"/>
              </a:cxn>
              <a:cxn ang="0">
                <a:pos x="r" y="vc"/>
              </a:cxn>
              <a:cxn ang="cd4">
                <a:pos x="hc" y="b"/>
              </a:cxn>
              <a:cxn ang="cd2">
                <a:pos x="l" y="vc"/>
              </a:cxn>
              <a:cxn ang="f47">
                <a:pos x="f34" y="f35"/>
              </a:cxn>
              <a:cxn ang="f48">
                <a:pos x="f34" y="f37"/>
              </a:cxn>
              <a:cxn ang="f48">
                <a:pos x="f39" y="f37"/>
              </a:cxn>
              <a:cxn ang="f47">
                <a:pos x="f39" y="f35"/>
              </a:cxn>
              <a:cxn ang="f49">
                <a:pos x="f107" y="f108"/>
              </a:cxn>
            </a:cxnLst>
            <a:rect l="f29" t="f32" r="f30" b="f31"/>
            <a:pathLst>
              <a:path w="21600" h="21600">
                <a:moveTo>
                  <a:pt x="f143" y="f144"/>
                </a:moveTo>
                <a:arcTo wR="f33" hR="f33" stAng="f125" swAng="f135"/>
                <a:lnTo>
                  <a:pt x="f97" y="f98"/>
                </a:lnTo>
                <a:close/>
              </a:path>
            </a:pathLst>
          </a:custGeom>
          <a:solidFill>
            <a:srgbClr val="D378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Century Gothic"/>
              </a:rPr>
              <a:t>~50 teabematerjali kliimasõbraliku mahepõllumajanduse praktikate kohta, mis on saadaval erinevates Euroopa keeltes.</a:t>
            </a:r>
          </a:p>
        </p:txBody>
      </p:sp>
      <p:grpSp>
        <p:nvGrpSpPr>
          <p:cNvPr id="11" name="Group 5">
            <a:extLst>
              <a:ext uri="{FF2B5EF4-FFF2-40B4-BE49-F238E27FC236}">
                <a16:creationId xmlns:a16="http://schemas.microsoft.com/office/drawing/2014/main" id="{48E5F030-CE74-F9E0-CB6F-754902E47319}"/>
              </a:ext>
            </a:extLst>
          </p:cNvPr>
          <p:cNvGrpSpPr/>
          <p:nvPr/>
        </p:nvGrpSpPr>
        <p:grpSpPr>
          <a:xfrm>
            <a:off x="6757891" y="-40169"/>
            <a:ext cx="5274368" cy="2534542"/>
            <a:chOff x="6757891" y="-40169"/>
            <a:chExt cx="5274368" cy="2534542"/>
          </a:xfrm>
        </p:grpSpPr>
        <p:pic>
          <p:nvPicPr>
            <p:cNvPr id="12" name="Graphic 6" descr="Lightbulb with solid fill">
              <a:extLst>
                <a:ext uri="{FF2B5EF4-FFF2-40B4-BE49-F238E27FC236}">
                  <a16:creationId xmlns:a16="http://schemas.microsoft.com/office/drawing/2014/main" id="{92F3D31C-98E8-24DA-6E4D-B514AA316F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1559" y="-40169"/>
              <a:ext cx="1593570" cy="1593570"/>
            </a:xfrm>
            <a:prstGeom prst="rect">
              <a:avLst/>
            </a:prstGeom>
            <a:noFill/>
            <a:ln cap="flat">
              <a:noFill/>
            </a:ln>
          </p:spPr>
        </p:pic>
        <p:sp>
          <p:nvSpPr>
            <p:cNvPr id="13" name="Oval Callout 7">
              <a:extLst>
                <a:ext uri="{FF2B5EF4-FFF2-40B4-BE49-F238E27FC236}">
                  <a16:creationId xmlns:a16="http://schemas.microsoft.com/office/drawing/2014/main" id="{5C71A4B1-5C88-726D-8E39-09D8C06ABBA9}"/>
                </a:ext>
              </a:extLst>
            </p:cNvPr>
            <p:cNvSpPr/>
            <p:nvPr/>
          </p:nvSpPr>
          <p:spPr>
            <a:xfrm rot="11082333">
              <a:off x="6757891" y="1167799"/>
              <a:ext cx="5274368" cy="1326574"/>
            </a:xfrm>
            <a:custGeom>
              <a:avLst>
                <a:gd name="f0" fmla="val 6300"/>
                <a:gd name="f1" fmla="val 24300"/>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0 0 180"/>
                <a:gd name="f15" fmla="+- 0 0 -194"/>
                <a:gd name="f16" fmla="*/ f6 1 21600"/>
                <a:gd name="f17" fmla="*/ f7 1 21600"/>
                <a:gd name="f18" fmla="*/ f8 1 180"/>
                <a:gd name="f19" fmla="pin -2147483647 f0 2147483647"/>
                <a:gd name="f20" fmla="pin -2147483647 f1 2147483647"/>
                <a:gd name="f21" fmla="+- f12 0 f11"/>
                <a:gd name="f22" fmla="*/ f13 f3 1"/>
                <a:gd name="f23" fmla="*/ f14 f3 1"/>
                <a:gd name="f24" fmla="*/ f15 f3 1"/>
                <a:gd name="f25" fmla="+- f19 0 10800"/>
                <a:gd name="f26" fmla="+- f20 0 10800"/>
                <a:gd name="f27" fmla="*/ f19 f16 1"/>
                <a:gd name="f28" fmla="*/ f20 f17 1"/>
                <a:gd name="f29" fmla="*/ 3200 f16 1"/>
                <a:gd name="f30" fmla="*/ 18400 f16 1"/>
                <a:gd name="f31" fmla="*/ 18400 f17 1"/>
                <a:gd name="f32" fmla="*/ 3200 f17 1"/>
                <a:gd name="f33" fmla="*/ f21 1 2"/>
                <a:gd name="f34" fmla="*/ 3160 f16 1"/>
                <a:gd name="f35" fmla="*/ 3160 f17 1"/>
                <a:gd name="f36" fmla="*/ f22 1 f5"/>
                <a:gd name="f37" fmla="*/ 18440 f17 1"/>
                <a:gd name="f38" fmla="*/ f23 1 f5"/>
                <a:gd name="f39" fmla="*/ 18440 f16 1"/>
                <a:gd name="f40" fmla="*/ f24 1 f5"/>
                <a:gd name="f41" fmla="*/ f25 f25 1"/>
                <a:gd name="f42" fmla="*/ f26 f26 1"/>
                <a:gd name="f43" fmla="+- 0 0 f26"/>
                <a:gd name="f44" fmla="+- 0 0 f25"/>
                <a:gd name="f45" fmla="+- f11 f33 0"/>
                <a:gd name="f46" fmla="*/ f33 f33 1"/>
                <a:gd name="f47" fmla="+- f36 0 f4"/>
                <a:gd name="f48" fmla="+- f38 0 f4"/>
                <a:gd name="f49" fmla="+- f40 0 f4"/>
                <a:gd name="f50" fmla="+- f41 f42 0"/>
                <a:gd name="f51" fmla="at2 f43 f44"/>
                <a:gd name="f52" fmla="sqrt f50"/>
                <a:gd name="f53" fmla="+- f51 f4 0"/>
                <a:gd name="f54" fmla="+- f52 0 10800"/>
                <a:gd name="f55" fmla="*/ f53 f8 1"/>
                <a:gd name="f56" fmla="*/ f55 1 f3"/>
                <a:gd name="f57" fmla="+- 0 0 f56"/>
                <a:gd name="f58" fmla="val f57"/>
                <a:gd name="f59" fmla="*/ f58 1 f18"/>
                <a:gd name="f60" fmla="+- f59 0 10"/>
                <a:gd name="f61" fmla="+- f59 10 0"/>
                <a:gd name="f62" fmla="*/ f59 f18 1"/>
                <a:gd name="f63" fmla="+- 0 0 f62"/>
                <a:gd name="f64" fmla="*/ f60 f18 1"/>
                <a:gd name="f65" fmla="*/ f61 f18 1"/>
                <a:gd name="f66" fmla="*/ f63 f3 1"/>
                <a:gd name="f67" fmla="+- 0 0 f64"/>
                <a:gd name="f68" fmla="+- 0 0 f65"/>
                <a:gd name="f69" fmla="*/ f66 1 f8"/>
                <a:gd name="f70" fmla="*/ f67 f3 1"/>
                <a:gd name="f71" fmla="*/ f68 f3 1"/>
                <a:gd name="f72" fmla="+- f69 0 f4"/>
                <a:gd name="f73" fmla="*/ f70 1 f8"/>
                <a:gd name="f74" fmla="*/ f71 1 f8"/>
                <a:gd name="f75" fmla="sin 1 f72"/>
                <a:gd name="f76" fmla="cos 1 f72"/>
                <a:gd name="f77" fmla="+- f73 0 f4"/>
                <a:gd name="f78" fmla="+- f74 0 f4"/>
                <a:gd name="f79" fmla="+- 0 0 f75"/>
                <a:gd name="f80" fmla="+- 0 0 f76"/>
                <a:gd name="f81" fmla="sin 1 f77"/>
                <a:gd name="f82" fmla="cos 1 f77"/>
                <a:gd name="f83" fmla="sin 1 f78"/>
                <a:gd name="f84" fmla="cos 1 f78"/>
                <a:gd name="f85" fmla="*/ 10800 f79 1"/>
                <a:gd name="f86" fmla="*/ 10800 f80 1"/>
                <a:gd name="f87" fmla="+- 0 0 f81"/>
                <a:gd name="f88" fmla="+- 0 0 f82"/>
                <a:gd name="f89" fmla="+- 0 0 f83"/>
                <a:gd name="f90" fmla="+- 0 0 f84"/>
                <a:gd name="f91" fmla="+- f85 10800 0"/>
                <a:gd name="f92" fmla="+- f86 10800 0"/>
                <a:gd name="f93" fmla="*/ 10800 f87 1"/>
                <a:gd name="f94" fmla="*/ 10800 f88 1"/>
                <a:gd name="f95" fmla="*/ 10800 f89 1"/>
                <a:gd name="f96" fmla="*/ 10800 f90 1"/>
                <a:gd name="f97" fmla="?: f54 f19 f91"/>
                <a:gd name="f98" fmla="?: f54 f20 f92"/>
                <a:gd name="f99" fmla="+- f93 10800 0"/>
                <a:gd name="f100" fmla="+- f94 10800 0"/>
                <a:gd name="f101" fmla="+- f95 10800 0"/>
                <a:gd name="f102" fmla="+- f96 10800 0"/>
                <a:gd name="f103" fmla="+- f101 0 f45"/>
                <a:gd name="f104" fmla="+- f102 0 f45"/>
                <a:gd name="f105" fmla="+- f99 0 f45"/>
                <a:gd name="f106" fmla="+- f100 0 f45"/>
                <a:gd name="f107" fmla="*/ f97 f16 1"/>
                <a:gd name="f108" fmla="*/ f98 f17 1"/>
                <a:gd name="f109" fmla="at2 f103 f104"/>
                <a:gd name="f110" fmla="at2 f105 f106"/>
                <a:gd name="f111" fmla="+- f109 f4 0"/>
                <a:gd name="f112" fmla="+- f110 f4 0"/>
                <a:gd name="f113" fmla="*/ f111 f8 1"/>
                <a:gd name="f114" fmla="*/ f112 f8 1"/>
                <a:gd name="f115" fmla="*/ f113 1 f3"/>
                <a:gd name="f116" fmla="*/ f114 1 f3"/>
                <a:gd name="f117" fmla="+- 0 0 f115"/>
                <a:gd name="f118" fmla="+- 0 0 f116"/>
                <a:gd name="f119" fmla="+- 0 0 f117"/>
                <a:gd name="f120" fmla="+- 0 0 f118"/>
                <a:gd name="f121" fmla="*/ f119 f3 1"/>
                <a:gd name="f122" fmla="*/ f120 f3 1"/>
                <a:gd name="f123" fmla="*/ f121 1 f8"/>
                <a:gd name="f124" fmla="*/ f122 1 f8"/>
                <a:gd name="f125" fmla="+- f123 0 f4"/>
                <a:gd name="f126" fmla="+- f124 0 f4"/>
                <a:gd name="f127" fmla="cos 1 f125"/>
                <a:gd name="f128" fmla="sin 1 f125"/>
                <a:gd name="f129" fmla="+- f126 0 f125"/>
                <a:gd name="f130" fmla="+- 0 0 f127"/>
                <a:gd name="f131" fmla="+- 0 0 f128"/>
                <a:gd name="f132" fmla="+- f129 f2 0"/>
                <a:gd name="f133" fmla="*/ f33 f130 1"/>
                <a:gd name="f134" fmla="*/ f33 f131 1"/>
                <a:gd name="f135" fmla="?: f129 f129 f132"/>
                <a:gd name="f136" fmla="*/ f133 f133 1"/>
                <a:gd name="f137" fmla="*/ f134 f134 1"/>
                <a:gd name="f138" fmla="+- f136 f137 0"/>
                <a:gd name="f139" fmla="sqrt f138"/>
                <a:gd name="f140" fmla="*/ f46 1 f139"/>
                <a:gd name="f141" fmla="*/ f130 f140 1"/>
                <a:gd name="f142" fmla="*/ f131 f140 1"/>
                <a:gd name="f143" fmla="+- f45 0 f141"/>
                <a:gd name="f144" fmla="+- f45 0 f142"/>
              </a:gdLst>
              <a:ahLst>
                <a:ahXY gdRefX="f0" minX="f9" maxX="f10" gdRefY="f1" minY="f9" maxY="f10">
                  <a:pos x="f27" y="f28"/>
                </a:ahXY>
              </a:ahLst>
              <a:cxnLst>
                <a:cxn ang="3cd4">
                  <a:pos x="hc" y="t"/>
                </a:cxn>
                <a:cxn ang="0">
                  <a:pos x="r" y="vc"/>
                </a:cxn>
                <a:cxn ang="cd4">
                  <a:pos x="hc" y="b"/>
                </a:cxn>
                <a:cxn ang="cd2">
                  <a:pos x="l" y="vc"/>
                </a:cxn>
                <a:cxn ang="f47">
                  <a:pos x="f34" y="f35"/>
                </a:cxn>
                <a:cxn ang="f48">
                  <a:pos x="f34" y="f37"/>
                </a:cxn>
                <a:cxn ang="f48">
                  <a:pos x="f39" y="f37"/>
                </a:cxn>
                <a:cxn ang="f47">
                  <a:pos x="f39" y="f35"/>
                </a:cxn>
                <a:cxn ang="f49">
                  <a:pos x="f107" y="f108"/>
                </a:cxn>
              </a:cxnLst>
              <a:rect l="f29" t="f32" r="f30" b="f31"/>
              <a:pathLst>
                <a:path w="21600" h="21600">
                  <a:moveTo>
                    <a:pt x="f143" y="f144"/>
                  </a:moveTo>
                  <a:arcTo wR="f33" hR="f33" stAng="f125" swAng="f135"/>
                  <a:lnTo>
                    <a:pt x="f97" y="f98"/>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4" name="TextBox 8">
              <a:extLst>
                <a:ext uri="{FF2B5EF4-FFF2-40B4-BE49-F238E27FC236}">
                  <a16:creationId xmlns:a16="http://schemas.microsoft.com/office/drawing/2014/main" id="{0BBE05FD-05EC-9415-EFEE-63A3240154B7}"/>
                </a:ext>
              </a:extLst>
            </p:cNvPr>
            <p:cNvSpPr txBox="1"/>
            <p:nvPr/>
          </p:nvSpPr>
          <p:spPr>
            <a:xfrm rot="232804">
              <a:off x="7465390" y="1230920"/>
              <a:ext cx="3791779"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a:rPr>
                <a:t>Veebilehte saab kuvada teie kohalikus keeles, kuid automaattõlge (keel pole korrigeeritud)</a:t>
              </a:r>
              <a:endParaRPr lang="en-GB" sz="1800" b="0" i="0" u="none" strike="noStrike" kern="1200" cap="none" spc="0" baseline="0">
                <a:solidFill>
                  <a:srgbClr val="000000"/>
                </a:solidFill>
                <a:uFillTx/>
                <a:latin typeface="Century Gothic" pitchFamily="3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64" presetClass="path" presetSubtype="0" accel="50000" decel="50000" fill="hold" nodeType="afterEffect">
                                  <p:stCondLst>
                                    <p:cond delay="500"/>
                                  </p:stCondLst>
                                  <p:childTnLst>
                                    <p:animMotion origin="layout" path="M 1.25E-6 -4.81481E-6 L -0.00925 -1.38935 ">
                                      <p:cBhvr>
                                        <p:cTn id="6" dur="2000" fill="hold"/>
                                        <p:tgtEl>
                                          <p:spTgt spid="6"/>
                                        </p:tgtEl>
                                        <p:attrNameLst>
                                          <p:attrName>ppt_x</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4037">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37982CE-C452-5652-EF14-098C49F5F3D1}"/>
              </a:ext>
            </a:extLst>
          </p:cNvPr>
          <p:cNvSpPr txBox="1">
            <a:spLocks noGrp="1"/>
          </p:cNvSpPr>
          <p:nvPr>
            <p:ph type="sldNum" sz="quarter" idx="8"/>
          </p:nvPr>
        </p:nvSpPr>
        <p:spPr/>
        <p:txBody>
          <a:bodyPr/>
          <a:lstStyle/>
          <a:p>
            <a:pPr lvl="0"/>
            <a:fld id="{437ACC2C-00F7-4CF0-A85E-B0B82F1A5E51}" type="slidenum">
              <a:rPr lang="de-DE"/>
              <a:t>27</a:t>
            </a:fld>
            <a:endParaRPr lang="de-DE"/>
          </a:p>
        </p:txBody>
      </p:sp>
      <p:pic>
        <p:nvPicPr>
          <p:cNvPr id="3" name="Picture 1" descr="A screenshot of a video game&#10;&#10;AI-generated content may be incorrect.">
            <a:extLst>
              <a:ext uri="{FF2B5EF4-FFF2-40B4-BE49-F238E27FC236}">
                <a16:creationId xmlns:a16="http://schemas.microsoft.com/office/drawing/2014/main" id="{59527DBC-9F90-D482-ED9A-66742472EAD3}"/>
              </a:ext>
            </a:extLst>
          </p:cNvPr>
          <p:cNvPicPr>
            <a:picLocks noChangeAspect="1"/>
          </p:cNvPicPr>
          <p:nvPr/>
        </p:nvPicPr>
        <p:blipFill>
          <a:blip r:embed="rId2"/>
          <a:stretch>
            <a:fillRect/>
          </a:stretch>
        </p:blipFill>
        <p:spPr>
          <a:xfrm>
            <a:off x="629207" y="1302965"/>
            <a:ext cx="4972050" cy="3781428"/>
          </a:xfrm>
          <a:prstGeom prst="rect">
            <a:avLst/>
          </a:prstGeom>
          <a:noFill/>
          <a:ln cap="flat">
            <a:noFill/>
          </a:ln>
        </p:spPr>
      </p:pic>
      <p:sp>
        <p:nvSpPr>
          <p:cNvPr id="4" name="Titel 1">
            <a:extLst>
              <a:ext uri="{FF2B5EF4-FFF2-40B4-BE49-F238E27FC236}">
                <a16:creationId xmlns:a16="http://schemas.microsoft.com/office/drawing/2014/main" id="{C7064809-E230-AFEA-C05B-A280F181F936}"/>
              </a:ext>
            </a:extLst>
          </p:cNvPr>
          <p:cNvSpPr txBox="1"/>
          <p:nvPr/>
        </p:nvSpPr>
        <p:spPr>
          <a:xfrm>
            <a:off x="623885" y="412293"/>
            <a:ext cx="9863998" cy="575998"/>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3300" b="1" i="0" u="none" strike="noStrike" kern="1200" cap="none" spc="0" baseline="0">
                <a:solidFill>
                  <a:srgbClr val="3F405B"/>
                </a:solidFill>
                <a:uFillTx/>
                <a:latin typeface="Century Gothic"/>
                <a:ea typeface="HGSSoeiKakugothicUB"/>
              </a:rPr>
              <a:t>Näiteid materjalidest</a:t>
            </a:r>
            <a:endParaRPr lang="en-US" sz="4400" b="1" i="0" u="none" strike="noStrike" kern="1200" cap="none" spc="0" baseline="0">
              <a:solidFill>
                <a:srgbClr val="3F405B"/>
              </a:solidFill>
              <a:uFillTx/>
              <a:latin typeface="Century Gothic" pitchFamily="34"/>
              <a:ea typeface="HGSSoeiKakugothicUB" pitchFamily="34"/>
            </a:endParaRPr>
          </a:p>
        </p:txBody>
      </p:sp>
      <p:sp>
        <p:nvSpPr>
          <p:cNvPr id="5" name="TextBox 11">
            <a:extLst>
              <a:ext uri="{FF2B5EF4-FFF2-40B4-BE49-F238E27FC236}">
                <a16:creationId xmlns:a16="http://schemas.microsoft.com/office/drawing/2014/main" id="{61057285-5E39-5A66-57F4-9A4234202352}"/>
              </a:ext>
            </a:extLst>
          </p:cNvPr>
          <p:cNvSpPr txBox="1"/>
          <p:nvPr/>
        </p:nvSpPr>
        <p:spPr>
          <a:xfrm>
            <a:off x="629472" y="5314629"/>
            <a:ext cx="3739045"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entury Gothic"/>
              </a:rPr>
              <a:t>Link: </a:t>
            </a:r>
            <a:r>
              <a:rPr lang="en-US" sz="1400" b="0" i="0" u="none" strike="noStrike" kern="1200" cap="none" spc="0" baseline="0">
                <a:solidFill>
                  <a:srgbClr val="000000"/>
                </a:solidFill>
                <a:uFillTx/>
                <a:latin typeface="Calibri"/>
                <a:ea typeface="Calibri"/>
                <a:cs typeface="Calibri"/>
              </a:rPr>
              <a:t>https://organic-farmknowledge.org/tool/55029</a:t>
            </a:r>
            <a:endParaRPr lang="en-US" sz="1400" b="1" i="0" u="none" strike="noStrike" kern="1200" cap="none" spc="0" baseline="0">
              <a:solidFill>
                <a:srgbClr val="000000"/>
              </a:solidFill>
              <a:uFillTx/>
              <a:latin typeface="Calibri"/>
              <a:ea typeface="Calibri"/>
              <a:cs typeface="Calibri"/>
            </a:endParaRPr>
          </a:p>
        </p:txBody>
      </p:sp>
      <p:pic>
        <p:nvPicPr>
          <p:cNvPr id="6" name="Picture 12" descr="A group of people walking in a field&#10;&#10;AI-generated content may be incorrect.">
            <a:extLst>
              <a:ext uri="{FF2B5EF4-FFF2-40B4-BE49-F238E27FC236}">
                <a16:creationId xmlns:a16="http://schemas.microsoft.com/office/drawing/2014/main" id="{3952A853-DF7F-4270-BCB1-5E94AF00AB6C}"/>
              </a:ext>
            </a:extLst>
          </p:cNvPr>
          <p:cNvPicPr>
            <a:picLocks noChangeAspect="1"/>
          </p:cNvPicPr>
          <p:nvPr/>
        </p:nvPicPr>
        <p:blipFill>
          <a:blip r:embed="rId3"/>
          <a:stretch>
            <a:fillRect/>
          </a:stretch>
        </p:blipFill>
        <p:spPr>
          <a:xfrm>
            <a:off x="5842467" y="1316690"/>
            <a:ext cx="6098801" cy="3787591"/>
          </a:xfrm>
          <a:prstGeom prst="rect">
            <a:avLst/>
          </a:prstGeom>
          <a:noFill/>
          <a:ln cap="flat">
            <a:noFill/>
          </a:ln>
        </p:spPr>
      </p:pic>
      <p:sp>
        <p:nvSpPr>
          <p:cNvPr id="7" name="TextBox 13">
            <a:extLst>
              <a:ext uri="{FF2B5EF4-FFF2-40B4-BE49-F238E27FC236}">
                <a16:creationId xmlns:a16="http://schemas.microsoft.com/office/drawing/2014/main" id="{F406DBE1-1CDB-E5A0-8B24-991049ED6ACA}"/>
              </a:ext>
            </a:extLst>
          </p:cNvPr>
          <p:cNvSpPr txBox="1"/>
          <p:nvPr/>
        </p:nvSpPr>
        <p:spPr>
          <a:xfrm>
            <a:off x="5840208" y="5314620"/>
            <a:ext cx="3739045"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entury Gothic"/>
              </a:rPr>
              <a:t>Link: </a:t>
            </a:r>
            <a:r>
              <a:rPr lang="en-US" sz="1400" b="0" i="0" u="none" strike="noStrike" kern="1200" cap="none" spc="0" baseline="0">
                <a:solidFill>
                  <a:srgbClr val="000000"/>
                </a:solidFill>
                <a:uFillTx/>
                <a:latin typeface="Calibri"/>
                <a:ea typeface="Calibri"/>
                <a:cs typeface="Calibri"/>
              </a:rPr>
              <a:t>https://organic-farmknowledge.org/tool/54286</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name="Slide4035">
    <p:spTree>
      <p:nvGrpSpPr>
        <p:cNvPr id="1" name=""/>
        <p:cNvGrpSpPr/>
        <p:nvPr/>
      </p:nvGrpSpPr>
      <p:grpSpPr>
        <a:xfrm>
          <a:off x="0" y="0"/>
          <a:ext cx="0" cy="0"/>
          <a:chOff x="0" y="0"/>
          <a:chExt cx="0" cy="0"/>
        </a:xfrm>
      </p:grpSpPr>
      <p:sp>
        <p:nvSpPr>
          <p:cNvPr id="2" name="Foliennummernplatzhalter 4">
            <a:extLst>
              <a:ext uri="{FF2B5EF4-FFF2-40B4-BE49-F238E27FC236}">
                <a16:creationId xmlns:a16="http://schemas.microsoft.com/office/drawing/2014/main" id="{71E06C02-F0C8-0FAE-70B2-7650AFBEB859}"/>
              </a:ext>
            </a:extLst>
          </p:cNvPr>
          <p:cNvSpPr txBox="1">
            <a:spLocks noGrp="1"/>
          </p:cNvSpPr>
          <p:nvPr>
            <p:ph type="sldNum" sz="quarter" idx="8"/>
          </p:nvPr>
        </p:nvSpPr>
        <p:spPr/>
        <p:txBody>
          <a:bodyPr>
            <a:normAutofit/>
          </a:bodyPr>
          <a:lstStyle/>
          <a:p>
            <a:pPr lvl="0">
              <a:spcAft>
                <a:spcPts val="600"/>
              </a:spcAft>
            </a:pPr>
            <a:fld id="{9559DD8A-A217-4976-A57D-20ABEA643CE4}" type="slidenum">
              <a:rPr lang="en-GB"/>
              <a:t>28</a:t>
            </a:fld>
            <a:endParaRPr lang="en-GB"/>
          </a:p>
        </p:txBody>
      </p:sp>
      <p:sp>
        <p:nvSpPr>
          <p:cNvPr id="3" name="Titel 1">
            <a:extLst>
              <a:ext uri="{FF2B5EF4-FFF2-40B4-BE49-F238E27FC236}">
                <a16:creationId xmlns:a16="http://schemas.microsoft.com/office/drawing/2014/main" id="{1839EC41-A932-B0D9-55D9-A2F12602E7D9}"/>
              </a:ext>
            </a:extLst>
          </p:cNvPr>
          <p:cNvSpPr txBox="1">
            <a:spLocks noGrp="1"/>
          </p:cNvSpPr>
          <p:nvPr>
            <p:ph type="title"/>
          </p:nvPr>
        </p:nvSpPr>
        <p:spPr/>
        <p:txBody>
          <a:bodyPr>
            <a:normAutofit/>
          </a:bodyPr>
          <a:lstStyle/>
          <a:p>
            <a:pPr lvl="0"/>
            <a:r>
              <a:rPr lang="en-GB" sz="3300">
                <a:latin typeface="Century Gothic"/>
                <a:ea typeface="HGSSoeiKakugothicUB"/>
              </a:rPr>
              <a:t>Kust leida lisateavet heade praktikate kohta</a:t>
            </a:r>
          </a:p>
        </p:txBody>
      </p:sp>
      <p:sp>
        <p:nvSpPr>
          <p:cNvPr id="4" name="Inhaltsplatzhalter 2">
            <a:extLst>
              <a:ext uri="{FF2B5EF4-FFF2-40B4-BE49-F238E27FC236}">
                <a16:creationId xmlns:a16="http://schemas.microsoft.com/office/drawing/2014/main" id="{9B080537-CB23-A2C5-532E-DA026AA26B6E}"/>
              </a:ext>
            </a:extLst>
          </p:cNvPr>
          <p:cNvSpPr txBox="1">
            <a:spLocks noGrp="1"/>
          </p:cNvSpPr>
          <p:nvPr>
            <p:ph type="body" idx="4294967295"/>
          </p:nvPr>
        </p:nvSpPr>
        <p:spPr>
          <a:xfrm>
            <a:off x="1163638" y="1034296"/>
            <a:ext cx="9864720" cy="419096"/>
          </a:xfrm>
        </p:spPr>
        <p:txBody>
          <a:bodyPr lIns="0"/>
          <a:lstStyle/>
          <a:p>
            <a:pPr marL="0" lvl="0" indent="0">
              <a:buNone/>
            </a:pPr>
            <a:r>
              <a:rPr lang="en-GB" sz="1800">
                <a:solidFill>
                  <a:srgbClr val="D3785D"/>
                </a:solidFill>
                <a:latin typeface="Century Gothic"/>
                <a:hlinkClick r:id="rId2">
                  <a:extLst>
                    <a:ext uri="{A12FA001-AC4F-418D-AE19-62706E023703}">
                      <ahyp:hlinkClr xmlns:ahyp="http://schemas.microsoft.com/office/drawing/2018/hyperlinkcolor" val="tx"/>
                    </a:ext>
                  </a:extLst>
                </a:hlinkClick>
              </a:rPr>
              <a:t>https://www.farmingforclimate.eu/repository</a:t>
            </a:r>
            <a:endParaRPr lang="en-GB" sz="1800"/>
          </a:p>
        </p:txBody>
      </p:sp>
      <p:pic>
        <p:nvPicPr>
          <p:cNvPr id="5" name="Graphic 32" descr="Link with solid fill">
            <a:extLst>
              <a:ext uri="{FF2B5EF4-FFF2-40B4-BE49-F238E27FC236}">
                <a16:creationId xmlns:a16="http://schemas.microsoft.com/office/drawing/2014/main" id="{E2883968-5C84-00BE-8133-331A10E56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531" y="914089"/>
            <a:ext cx="528267" cy="528267"/>
          </a:xfrm>
          <a:prstGeom prst="rect">
            <a:avLst/>
          </a:prstGeom>
          <a:noFill/>
          <a:ln cap="flat">
            <a:noFill/>
          </a:ln>
        </p:spPr>
      </p:pic>
      <p:pic>
        <p:nvPicPr>
          <p:cNvPr id="6" name="Picture 5" descr="A screenshot of a website&#10;&#10;AI-generated content may be incorrect.">
            <a:extLst>
              <a:ext uri="{FF2B5EF4-FFF2-40B4-BE49-F238E27FC236}">
                <a16:creationId xmlns:a16="http://schemas.microsoft.com/office/drawing/2014/main" id="{8062E2B0-C774-9A8D-2103-EE151BC12AE4}"/>
              </a:ext>
            </a:extLst>
          </p:cNvPr>
          <p:cNvPicPr>
            <a:picLocks noChangeAspect="1"/>
          </p:cNvPicPr>
          <p:nvPr/>
        </p:nvPicPr>
        <p:blipFill>
          <a:blip r:embed="rId5"/>
          <a:stretch>
            <a:fillRect/>
          </a:stretch>
        </p:blipFill>
        <p:spPr>
          <a:xfrm>
            <a:off x="1447486" y="1721924"/>
            <a:ext cx="7772400" cy="5262792"/>
          </a:xfrm>
          <a:prstGeom prst="rect">
            <a:avLst/>
          </a:prstGeom>
          <a:noFill/>
          <a:ln cap="flat">
            <a:noFill/>
          </a:ln>
        </p:spPr>
      </p:pic>
      <p:sp>
        <p:nvSpPr>
          <p:cNvPr id="7" name="Textfeld 12">
            <a:extLst>
              <a:ext uri="{FF2B5EF4-FFF2-40B4-BE49-F238E27FC236}">
                <a16:creationId xmlns:a16="http://schemas.microsoft.com/office/drawing/2014/main" id="{01C69DBC-8019-C477-8CC1-45EAFF1AB8E2}"/>
              </a:ext>
            </a:extLst>
          </p:cNvPr>
          <p:cNvSpPr txBox="1"/>
          <p:nvPr/>
        </p:nvSpPr>
        <p:spPr>
          <a:xfrm>
            <a:off x="9396191" y="1724320"/>
            <a:ext cx="26313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pitchFamily="34"/>
                <a:ea typeface="HGSSoeiKakugothicUB" pitchFamily="34"/>
              </a:rPr>
              <a:t>Koostöö </a:t>
            </a:r>
          </a:p>
        </p:txBody>
      </p:sp>
      <p:pic>
        <p:nvPicPr>
          <p:cNvPr id="8" name="Picture 10" descr="A screenshot of a cellphone&#10;&#10;AI-generated content may be incorrect.">
            <a:extLst>
              <a:ext uri="{FF2B5EF4-FFF2-40B4-BE49-F238E27FC236}">
                <a16:creationId xmlns:a16="http://schemas.microsoft.com/office/drawing/2014/main" id="{A0D8E02E-8D96-63BB-8137-546D77960113}"/>
              </a:ext>
            </a:extLst>
          </p:cNvPr>
          <p:cNvPicPr>
            <a:picLocks noChangeAspect="1"/>
          </p:cNvPicPr>
          <p:nvPr/>
        </p:nvPicPr>
        <p:blipFill>
          <a:blip r:embed="rId6"/>
          <a:stretch>
            <a:fillRect/>
          </a:stretch>
        </p:blipFill>
        <p:spPr>
          <a:xfrm>
            <a:off x="9275454" y="2124425"/>
            <a:ext cx="2510000" cy="4659087"/>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403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DF57DE5-9784-ACBF-903F-4AF7A3DA85E1}"/>
              </a:ext>
            </a:extLst>
          </p:cNvPr>
          <p:cNvSpPr/>
          <p:nvPr/>
        </p:nvSpPr>
        <p:spPr>
          <a:xfrm>
            <a:off x="8063343" y="4857740"/>
            <a:ext cx="4128653" cy="200025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3" name="Foliennummernplatzhalter 4">
            <a:extLst>
              <a:ext uri="{FF2B5EF4-FFF2-40B4-BE49-F238E27FC236}">
                <a16:creationId xmlns:a16="http://schemas.microsoft.com/office/drawing/2014/main" id="{A2A91EFD-6E52-A0B7-16C6-6645A98A50B4}"/>
              </a:ext>
            </a:extLst>
          </p:cNvPr>
          <p:cNvSpPr txBox="1">
            <a:spLocks noGrp="1"/>
          </p:cNvSpPr>
          <p:nvPr>
            <p:ph type="sldNum" sz="quarter" idx="8"/>
          </p:nvPr>
        </p:nvSpPr>
        <p:spPr/>
        <p:txBody>
          <a:bodyPr>
            <a:normAutofit/>
          </a:bodyPr>
          <a:lstStyle/>
          <a:p>
            <a:pPr lvl="0">
              <a:spcAft>
                <a:spcPts val="600"/>
              </a:spcAft>
            </a:pPr>
            <a:fld id="{8B7CC8FC-0AAD-4B09-8208-74A4A8FDBC6A}" type="slidenum">
              <a:rPr lang="en-GB"/>
              <a:t>29</a:t>
            </a:fld>
            <a:endParaRPr lang="en-GB"/>
          </a:p>
        </p:txBody>
      </p:sp>
      <p:pic>
        <p:nvPicPr>
          <p:cNvPr id="4" name="Picture 7" descr="A screenshot of a web page&#10;&#10;AI-generated content may be incorrect.">
            <a:extLst>
              <a:ext uri="{FF2B5EF4-FFF2-40B4-BE49-F238E27FC236}">
                <a16:creationId xmlns:a16="http://schemas.microsoft.com/office/drawing/2014/main" id="{FACC3D63-2283-9B95-1E0C-8BA67E36262B}"/>
              </a:ext>
            </a:extLst>
          </p:cNvPr>
          <p:cNvPicPr>
            <a:picLocks noChangeAspect="1"/>
          </p:cNvPicPr>
          <p:nvPr/>
        </p:nvPicPr>
        <p:blipFill>
          <a:blip r:embed="rId2"/>
          <a:stretch>
            <a:fillRect/>
          </a:stretch>
        </p:blipFill>
        <p:spPr>
          <a:xfrm>
            <a:off x="1459364" y="-85670"/>
            <a:ext cx="7772400" cy="6943670"/>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0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ABA3-A6EB-0953-2529-E1C1724A0E0A}"/>
              </a:ext>
            </a:extLst>
          </p:cNvPr>
          <p:cNvSpPr txBox="1">
            <a:spLocks noGrp="1"/>
          </p:cNvSpPr>
          <p:nvPr>
            <p:ph type="title"/>
          </p:nvPr>
        </p:nvSpPr>
        <p:spPr/>
        <p:txBody>
          <a:bodyPr/>
          <a:lstStyle/>
          <a:p>
            <a:pPr lvl="0"/>
            <a:r>
              <a:rPr lang="en-GB"/>
              <a:t>Kliimamuutuste mõistmine</a:t>
            </a:r>
          </a:p>
        </p:txBody>
      </p:sp>
      <p:sp>
        <p:nvSpPr>
          <p:cNvPr id="3" name="Content Placeholder 10">
            <a:extLst>
              <a:ext uri="{FF2B5EF4-FFF2-40B4-BE49-F238E27FC236}">
                <a16:creationId xmlns:a16="http://schemas.microsoft.com/office/drawing/2014/main" id="{5E26D009-2AA2-0512-E1C6-FE442ABDDE76}"/>
              </a:ext>
            </a:extLst>
          </p:cNvPr>
          <p:cNvSpPr txBox="1">
            <a:spLocks noGrp="1"/>
          </p:cNvSpPr>
          <p:nvPr>
            <p:ph type="body" idx="4294967295"/>
          </p:nvPr>
        </p:nvSpPr>
        <p:spPr>
          <a:xfrm>
            <a:off x="838203" y="1789526"/>
            <a:ext cx="4923769" cy="4351336"/>
          </a:xfrm>
        </p:spPr>
        <p:txBody>
          <a:bodyPr/>
          <a:lstStyle/>
          <a:p>
            <a:pPr marL="0" lvl="0" indent="0">
              <a:buNone/>
            </a:pPr>
            <a:r>
              <a:rPr lang="en-GB" b="1">
                <a:ea typeface="Calibri"/>
                <a:cs typeface="Calibri"/>
              </a:rPr>
              <a:t>Globaalse temperatuuri tõus</a:t>
            </a:r>
            <a:endParaRPr lang="en-GB">
              <a:ea typeface="Calibri"/>
              <a:cs typeface="Calibri"/>
            </a:endParaRPr>
          </a:p>
          <a:p>
            <a:pPr lvl="0"/>
            <a:r>
              <a:rPr lang="en-GB">
                <a:ea typeface="Calibri"/>
                <a:cs typeface="Calibri"/>
              </a:rPr>
              <a:t>Globaalne temperatuur on ~ +1,3 °C soojem kui industriaalajastu eelne </a:t>
            </a:r>
            <a:r>
              <a:rPr lang="en-GB" b="1">
                <a:ea typeface="Calibri"/>
                <a:cs typeface="Calibri"/>
              </a:rPr>
              <a:t>keskmine temperatuur</a:t>
            </a:r>
            <a:r>
              <a:rPr lang="en-GB">
                <a:ea typeface="Calibri"/>
                <a:cs typeface="Calibri"/>
              </a:rPr>
              <a:t>.</a:t>
            </a:r>
          </a:p>
          <a:p>
            <a:pPr lvl="0"/>
            <a:endParaRPr lang="en-GB">
              <a:ea typeface="Calibri"/>
              <a:cs typeface="Calibri"/>
            </a:endParaRPr>
          </a:p>
          <a:p>
            <a:pPr lvl="0"/>
            <a:endParaRPr lang="en-GB">
              <a:ea typeface="Calibri"/>
              <a:cs typeface="Calibri"/>
            </a:endParaRPr>
          </a:p>
          <a:p>
            <a:pPr lvl="0"/>
            <a:endParaRPr lang="en-GB">
              <a:solidFill>
                <a:srgbClr val="33322F"/>
              </a:solidFill>
              <a:ea typeface="Calibri"/>
              <a:cs typeface="Calibri"/>
            </a:endParaRPr>
          </a:p>
          <a:p>
            <a:pPr lvl="0"/>
            <a:endParaRPr lang="en-GB"/>
          </a:p>
          <a:p>
            <a:pPr lvl="0"/>
            <a:endParaRPr lang="en-GB" sz="2400"/>
          </a:p>
        </p:txBody>
      </p:sp>
      <p:sp>
        <p:nvSpPr>
          <p:cNvPr id="4" name="Text Placeholder 5">
            <a:extLst>
              <a:ext uri="{FF2B5EF4-FFF2-40B4-BE49-F238E27FC236}">
                <a16:creationId xmlns:a16="http://schemas.microsoft.com/office/drawing/2014/main" id="{6696CE55-0307-35AB-1386-7102AC51CF6A}"/>
              </a:ext>
            </a:extLst>
          </p:cNvPr>
          <p:cNvSpPr txBox="1">
            <a:spLocks noGrp="1"/>
          </p:cNvSpPr>
          <p:nvPr>
            <p:ph type="body" idx="4294967295"/>
          </p:nvPr>
        </p:nvSpPr>
        <p:spPr>
          <a:xfrm>
            <a:off x="838203" y="1063858"/>
            <a:ext cx="8951838" cy="411955"/>
          </a:xfrm>
        </p:spPr>
        <p:txBody>
          <a:bodyPr>
            <a:normAutofit lnSpcReduction="10000"/>
          </a:bodyPr>
          <a:lstStyle/>
          <a:p>
            <a:pPr marL="0" lvl="0" indent="0">
              <a:buNone/>
            </a:pPr>
            <a:r>
              <a:rPr lang="en-GB" sz="2400" b="1">
                <a:solidFill>
                  <a:srgbClr val="85B096"/>
                </a:solidFill>
              </a:rPr>
              <a:t>Kliimastressorid</a:t>
            </a:r>
          </a:p>
        </p:txBody>
      </p:sp>
      <p:sp>
        <p:nvSpPr>
          <p:cNvPr id="5" name="Slide Number Placeholder 4">
            <a:extLst>
              <a:ext uri="{FF2B5EF4-FFF2-40B4-BE49-F238E27FC236}">
                <a16:creationId xmlns:a16="http://schemas.microsoft.com/office/drawing/2014/main" id="{6EE98028-6787-3D0E-5D63-C330CB412839}"/>
              </a:ext>
            </a:extLst>
          </p:cNvPr>
          <p:cNvSpPr txBox="1">
            <a:spLocks noGrp="1"/>
          </p:cNvSpPr>
          <p:nvPr>
            <p:ph type="sldNum" sz="quarter" idx="8"/>
          </p:nvPr>
        </p:nvSpPr>
        <p:spPr/>
        <p:txBody>
          <a:bodyPr>
            <a:normAutofit/>
          </a:bodyPr>
          <a:lstStyle/>
          <a:p>
            <a:pPr lvl="0">
              <a:spcAft>
                <a:spcPts val="600"/>
              </a:spcAft>
            </a:pPr>
            <a:fld id="{054D3250-4A49-4090-BEAB-9872C43541AB}" type="slidenum">
              <a:rPr lang="en-GB"/>
              <a:t>3</a:t>
            </a:fld>
            <a:endParaRPr lang="en-GB"/>
          </a:p>
        </p:txBody>
      </p:sp>
      <p:sp>
        <p:nvSpPr>
          <p:cNvPr id="6" name="Slide Number Placeholder 3">
            <a:extLst>
              <a:ext uri="{FF2B5EF4-FFF2-40B4-BE49-F238E27FC236}">
                <a16:creationId xmlns:a16="http://schemas.microsoft.com/office/drawing/2014/main" id="{1272A4A4-C343-481D-04FF-BDF4B106A258}"/>
              </a:ext>
            </a:extLst>
          </p:cNvPr>
          <p:cNvSpPr txBox="1"/>
          <p:nvPr/>
        </p:nvSpPr>
        <p:spPr>
          <a:xfrm>
            <a:off x="8489079" y="5991221"/>
            <a:ext cx="4332792"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Link: https://climate.copernicus.eu/global-climate-highlights-2024</a:t>
            </a:r>
          </a:p>
        </p:txBody>
      </p:sp>
      <p:pic>
        <p:nvPicPr>
          <p:cNvPr id="7" name="Picture 3">
            <a:extLst>
              <a:ext uri="{FF2B5EF4-FFF2-40B4-BE49-F238E27FC236}">
                <a16:creationId xmlns:a16="http://schemas.microsoft.com/office/drawing/2014/main" id="{0FF7DF5B-AD49-2CE6-C0EE-4BEC183928BD}"/>
              </a:ext>
            </a:extLst>
          </p:cNvPr>
          <p:cNvPicPr>
            <a:picLocks noChangeAspect="1"/>
          </p:cNvPicPr>
          <p:nvPr/>
        </p:nvPicPr>
        <p:blipFill>
          <a:blip r:embed="rId2"/>
          <a:stretch>
            <a:fillRect/>
          </a:stretch>
        </p:blipFill>
        <p:spPr>
          <a:xfrm>
            <a:off x="5511454" y="1572420"/>
            <a:ext cx="6599398" cy="4221729"/>
          </a:xfrm>
          <a:prstGeom prst="rect">
            <a:avLst/>
          </a:prstGeom>
          <a:noFill/>
          <a:ln cap="flat">
            <a:noFill/>
          </a:ln>
        </p:spPr>
      </p:pic>
      <p:pic>
        <p:nvPicPr>
          <p:cNvPr id="8" name="Picture 6" descr="A map of the world&#10;&#10;AI-generated content may be incorrect.">
            <a:extLst>
              <a:ext uri="{FF2B5EF4-FFF2-40B4-BE49-F238E27FC236}">
                <a16:creationId xmlns:a16="http://schemas.microsoft.com/office/drawing/2014/main" id="{35970F84-E7F6-D207-3DFF-592DFB22FD9D}"/>
              </a:ext>
            </a:extLst>
          </p:cNvPr>
          <p:cNvPicPr>
            <a:picLocks noChangeAspect="1"/>
          </p:cNvPicPr>
          <p:nvPr/>
        </p:nvPicPr>
        <p:blipFill>
          <a:blip r:embed="rId3"/>
          <a:stretch>
            <a:fillRect/>
          </a:stretch>
        </p:blipFill>
        <p:spPr>
          <a:xfrm>
            <a:off x="12517148" y="1060447"/>
            <a:ext cx="7315200" cy="5295903"/>
          </a:xfrm>
          <a:prstGeom prst="rect">
            <a:avLst/>
          </a:prstGeom>
          <a:noFill/>
          <a:ln cap="flat">
            <a:noFill/>
          </a:ln>
        </p:spPr>
      </p:pic>
      <p:sp>
        <p:nvSpPr>
          <p:cNvPr id="9" name="TextBox 8">
            <a:extLst>
              <a:ext uri="{FF2B5EF4-FFF2-40B4-BE49-F238E27FC236}">
                <a16:creationId xmlns:a16="http://schemas.microsoft.com/office/drawing/2014/main" id="{0442C2A5-7292-E12E-C62C-60A755163740}"/>
              </a:ext>
            </a:extLst>
          </p:cNvPr>
          <p:cNvSpPr txBox="1"/>
          <p:nvPr/>
        </p:nvSpPr>
        <p:spPr>
          <a:xfrm>
            <a:off x="12722202" y="556320"/>
            <a:ext cx="2232288" cy="369335"/>
          </a:xfrm>
          <a:prstGeom prst="rect">
            <a:avLst/>
          </a:prstGeom>
          <a:solidFill>
            <a:srgbClr val="D3785D"/>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Alternatiivne graafik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4038">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9C1ECE-740A-02B6-4AFD-06A624FC4F09}"/>
              </a:ext>
            </a:extLst>
          </p:cNvPr>
          <p:cNvSpPr txBox="1">
            <a:spLocks noGrp="1"/>
          </p:cNvSpPr>
          <p:nvPr>
            <p:ph type="sldNum" sz="quarter" idx="8"/>
          </p:nvPr>
        </p:nvSpPr>
        <p:spPr/>
        <p:txBody>
          <a:bodyPr/>
          <a:lstStyle/>
          <a:p>
            <a:pPr lvl="0"/>
            <a:fld id="{F3BE437F-0B60-4A5E-B38E-8ECED74297E7}" type="slidenum">
              <a:rPr lang="en-GB"/>
              <a:t>30</a:t>
            </a:fld>
            <a:endParaRPr lang="en-GB"/>
          </a:p>
        </p:txBody>
      </p:sp>
      <p:grpSp>
        <p:nvGrpSpPr>
          <p:cNvPr id="3" name="Group 6">
            <a:extLst>
              <a:ext uri="{FF2B5EF4-FFF2-40B4-BE49-F238E27FC236}">
                <a16:creationId xmlns:a16="http://schemas.microsoft.com/office/drawing/2014/main" id="{273C8F7E-BF16-C734-B4EA-271C9A307941}"/>
              </a:ext>
            </a:extLst>
          </p:cNvPr>
          <p:cNvGrpSpPr/>
          <p:nvPr/>
        </p:nvGrpSpPr>
        <p:grpSpPr>
          <a:xfrm>
            <a:off x="2054071" y="0"/>
            <a:ext cx="7772400" cy="12979139"/>
            <a:chOff x="2054071" y="0"/>
            <a:chExt cx="7772400" cy="12979139"/>
          </a:xfrm>
        </p:grpSpPr>
        <p:pic>
          <p:nvPicPr>
            <p:cNvPr id="4" name="Picture 3" descr="A screenshot of a computer&#10;&#10;AI-generated content may be incorrect.">
              <a:extLst>
                <a:ext uri="{FF2B5EF4-FFF2-40B4-BE49-F238E27FC236}">
                  <a16:creationId xmlns:a16="http://schemas.microsoft.com/office/drawing/2014/main" id="{BECC8CE6-F419-D05F-6E2B-2241D27B8B07}"/>
                </a:ext>
              </a:extLst>
            </p:cNvPr>
            <p:cNvPicPr>
              <a:picLocks noChangeAspect="1"/>
            </p:cNvPicPr>
            <p:nvPr/>
          </p:nvPicPr>
          <p:blipFill>
            <a:blip r:embed="rId2"/>
            <a:stretch>
              <a:fillRect/>
            </a:stretch>
          </p:blipFill>
          <p:spPr>
            <a:xfrm>
              <a:off x="2054071" y="0"/>
              <a:ext cx="7772400" cy="6479548"/>
            </a:xfrm>
            <a:prstGeom prst="rect">
              <a:avLst/>
            </a:prstGeom>
            <a:noFill/>
            <a:ln cap="flat">
              <a:noFill/>
            </a:ln>
          </p:spPr>
        </p:pic>
        <p:pic>
          <p:nvPicPr>
            <p:cNvPr id="5" name="Picture 5" descr="A screenshot of a document&#10;&#10;AI-generated content may be incorrect.">
              <a:extLst>
                <a:ext uri="{FF2B5EF4-FFF2-40B4-BE49-F238E27FC236}">
                  <a16:creationId xmlns:a16="http://schemas.microsoft.com/office/drawing/2014/main" id="{4F567860-92C0-7FDF-3D51-97CEE9F67A79}"/>
                </a:ext>
              </a:extLst>
            </p:cNvPr>
            <p:cNvPicPr>
              <a:picLocks noChangeAspect="1"/>
            </p:cNvPicPr>
            <p:nvPr/>
          </p:nvPicPr>
          <p:blipFill>
            <a:blip r:embed="rId3"/>
            <a:stretch>
              <a:fillRect/>
            </a:stretch>
          </p:blipFill>
          <p:spPr>
            <a:xfrm>
              <a:off x="2054071" y="6479548"/>
              <a:ext cx="7772400" cy="6499591"/>
            </a:xfrm>
            <a:prstGeom prst="rect">
              <a:avLst/>
            </a:prstGeom>
            <a:noFill/>
            <a:ln cap="flat">
              <a:noFill/>
            </a:ln>
          </p:spPr>
        </p:pic>
      </p:grpSp>
      <p:sp>
        <p:nvSpPr>
          <p:cNvPr id="6" name="Textfeld 12">
            <a:extLst>
              <a:ext uri="{FF2B5EF4-FFF2-40B4-BE49-F238E27FC236}">
                <a16:creationId xmlns:a16="http://schemas.microsoft.com/office/drawing/2014/main" id="{2257380A-19ED-22EC-BA8A-D8A0DAC95F5C}"/>
              </a:ext>
            </a:extLst>
          </p:cNvPr>
          <p:cNvSpPr txBox="1"/>
          <p:nvPr/>
        </p:nvSpPr>
        <p:spPr>
          <a:xfrm>
            <a:off x="9396191" y="1724320"/>
            <a:ext cx="2631368" cy="22467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1" u="none" strike="noStrike" kern="1200" cap="none" spc="0" baseline="0">
                <a:solidFill>
                  <a:srgbClr val="3F405B"/>
                </a:solidFill>
                <a:uFillTx/>
                <a:latin typeface="Century Gothic"/>
              </a:rPr>
              <a:t>... väljatöötamisel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a:solidFill>
                <a:srgbClr val="3F405B"/>
              </a:solidFill>
              <a:uFillTx/>
              <a:latin typeface="Century Gothic" pitchFamily="34"/>
              <a:ea typeface="HGSSoeiKakugothicUB"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ea typeface="HGSSoeiKakugothicUB"/>
              </a:rPr>
              <a:t>Peagi on tulemas:</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ea typeface="HGSSoeiKakugothicUB"/>
              </a:rPr>
              <a:t>Kliimapõllu-majandustavad</a:t>
            </a:r>
            <a:endParaRPr lang="en-GB" sz="2000" b="1" i="0" u="none" strike="noStrike" kern="1200" cap="none" spc="0" baseline="0">
              <a:solidFill>
                <a:srgbClr val="3F405B"/>
              </a:solidFill>
              <a:uFillTx/>
              <a:latin typeface="Century Gothic" pitchFamily="34"/>
              <a:ea typeface="HGSSoeiKakugothicUB" pitchFamily="34"/>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3F405B"/>
                </a:solidFill>
                <a:uFillTx/>
                <a:latin typeface="Century Gothic"/>
                <a:ea typeface="HGSSoeiKakugothicUB"/>
              </a:rPr>
              <a:t>Filtri jaoks: Orgaaniline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7 3.7037E-6 L -0.00117 -0.56019 ">
                                      <p:cBhvr>
                                        <p:cTn id="6" dur="2000" fill="hold"/>
                                        <p:tgtEl>
                                          <p:spTgt spid="3"/>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10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70202-BBD3-CE41-CB12-5CA8EDDD06A6}"/>
              </a:ext>
            </a:extLst>
          </p:cNvPr>
          <p:cNvSpPr txBox="1">
            <a:spLocks noGrp="1"/>
          </p:cNvSpPr>
          <p:nvPr>
            <p:ph type="title"/>
          </p:nvPr>
        </p:nvSpPr>
        <p:spPr/>
        <p:txBody>
          <a:bodyPr/>
          <a:lstStyle/>
          <a:p>
            <a:pPr lvl="0"/>
            <a:r>
              <a:rPr lang="en-GB"/>
              <a:t>Järeldused</a:t>
            </a:r>
          </a:p>
        </p:txBody>
      </p:sp>
      <p:sp>
        <p:nvSpPr>
          <p:cNvPr id="3" name="Content Placeholder 8">
            <a:extLst>
              <a:ext uri="{FF2B5EF4-FFF2-40B4-BE49-F238E27FC236}">
                <a16:creationId xmlns:a16="http://schemas.microsoft.com/office/drawing/2014/main" id="{75B87D9C-37A4-9BC3-1CC4-59C4DEA25265}"/>
              </a:ext>
            </a:extLst>
          </p:cNvPr>
          <p:cNvSpPr txBox="1">
            <a:spLocks noGrp="1"/>
          </p:cNvSpPr>
          <p:nvPr>
            <p:ph type="body" idx="4294967295"/>
          </p:nvPr>
        </p:nvSpPr>
        <p:spPr>
          <a:xfrm>
            <a:off x="838203" y="1789526"/>
            <a:ext cx="10515600" cy="4351336"/>
          </a:xfrm>
        </p:spPr>
        <p:txBody>
          <a:bodyPr/>
          <a:lstStyle/>
          <a:p>
            <a:pPr marL="457200" lvl="0" indent="-457200"/>
            <a:r>
              <a:rPr lang="en-GB" sz="2400" dirty="0" err="1">
                <a:latin typeface="Century Gothic"/>
              </a:rPr>
              <a:t>Ökoloogilisest</a:t>
            </a:r>
            <a:r>
              <a:rPr lang="en-GB" sz="2400" dirty="0">
                <a:latin typeface="Century Gothic"/>
              </a:rPr>
              <a:t> </a:t>
            </a:r>
            <a:r>
              <a:rPr lang="en-GB" sz="2400" dirty="0" err="1">
                <a:latin typeface="Century Gothic"/>
              </a:rPr>
              <a:t>vaatenurgast</a:t>
            </a:r>
            <a:r>
              <a:rPr lang="en-GB" sz="2400" dirty="0">
                <a:latin typeface="Century Gothic"/>
              </a:rPr>
              <a:t> on </a:t>
            </a:r>
            <a:r>
              <a:rPr lang="en-GB" sz="2400" dirty="0" err="1">
                <a:latin typeface="Century Gothic"/>
              </a:rPr>
              <a:t>mahepõllumajandusel</a:t>
            </a:r>
            <a:r>
              <a:rPr lang="en-GB" sz="2400" dirty="0">
                <a:latin typeface="Century Gothic"/>
              </a:rPr>
              <a:t> </a:t>
            </a:r>
            <a:r>
              <a:rPr lang="en-GB" sz="2400" dirty="0" err="1">
                <a:latin typeface="Century Gothic"/>
              </a:rPr>
              <a:t>suur</a:t>
            </a:r>
            <a:r>
              <a:rPr lang="en-GB" sz="2400" dirty="0">
                <a:latin typeface="Century Gothic"/>
              </a:rPr>
              <a:t> </a:t>
            </a:r>
            <a:r>
              <a:rPr lang="en-GB" sz="2400" dirty="0" err="1">
                <a:latin typeface="Century Gothic"/>
              </a:rPr>
              <a:t>potentsiaal</a:t>
            </a:r>
            <a:r>
              <a:rPr lang="en-GB" sz="2400" dirty="0">
                <a:latin typeface="Century Gothic"/>
              </a:rPr>
              <a:t> </a:t>
            </a:r>
            <a:r>
              <a:rPr lang="en-GB" sz="2400" dirty="0" err="1">
                <a:latin typeface="Century Gothic"/>
              </a:rPr>
              <a:t>aidata</a:t>
            </a:r>
            <a:r>
              <a:rPr lang="en-GB" sz="2400" dirty="0">
                <a:latin typeface="Century Gothic"/>
              </a:rPr>
              <a:t> </a:t>
            </a:r>
            <a:r>
              <a:rPr lang="en-GB" sz="2400" dirty="0" err="1">
                <a:latin typeface="Century Gothic"/>
              </a:rPr>
              <a:t>kaasa</a:t>
            </a:r>
            <a:r>
              <a:rPr lang="en-GB" sz="2400" dirty="0">
                <a:latin typeface="Century Gothic"/>
              </a:rPr>
              <a:t> </a:t>
            </a:r>
            <a:r>
              <a:rPr lang="en-GB" sz="2400" dirty="0" err="1">
                <a:latin typeface="Century Gothic"/>
              </a:rPr>
              <a:t>kliimaalaste</a:t>
            </a:r>
            <a:r>
              <a:rPr lang="en-GB" sz="2400" dirty="0">
                <a:latin typeface="Century Gothic"/>
              </a:rPr>
              <a:t> </a:t>
            </a:r>
            <a:r>
              <a:rPr lang="en-GB" sz="2400" dirty="0" err="1">
                <a:latin typeface="Century Gothic"/>
              </a:rPr>
              <a:t>lahenduste</a:t>
            </a:r>
            <a:r>
              <a:rPr lang="en-GB" sz="2400" dirty="0">
                <a:latin typeface="Century Gothic"/>
              </a:rPr>
              <a:t> </a:t>
            </a:r>
            <a:r>
              <a:rPr lang="en-GB" sz="2400" dirty="0" err="1">
                <a:latin typeface="Century Gothic"/>
              </a:rPr>
              <a:t>leidmisele</a:t>
            </a:r>
            <a:r>
              <a:rPr lang="en-GB" sz="2400" dirty="0">
                <a:latin typeface="Century Gothic"/>
              </a:rPr>
              <a:t>.</a:t>
            </a:r>
          </a:p>
          <a:p>
            <a:pPr marL="457200" lvl="0" indent="-457200"/>
            <a:r>
              <a:rPr lang="en-GB" sz="2400" dirty="0">
                <a:latin typeface="Century Gothic"/>
              </a:rPr>
              <a:t>On </a:t>
            </a:r>
            <a:r>
              <a:rPr lang="en-GB" sz="2400" dirty="0" err="1">
                <a:latin typeface="Century Gothic"/>
              </a:rPr>
              <a:t>olemas</a:t>
            </a:r>
            <a:r>
              <a:rPr lang="en-GB" sz="2400" dirty="0">
                <a:latin typeface="Century Gothic"/>
              </a:rPr>
              <a:t> </a:t>
            </a:r>
            <a:r>
              <a:rPr lang="et-EE" sz="2400" dirty="0">
                <a:latin typeface="Century Gothic"/>
              </a:rPr>
              <a:t>mõningane </a:t>
            </a:r>
            <a:r>
              <a:rPr lang="en-GB" sz="2400" dirty="0" err="1">
                <a:latin typeface="Century Gothic"/>
              </a:rPr>
              <a:t>leevenduspotentsiaal</a:t>
            </a:r>
            <a:endParaRPr lang="en-GB" sz="2400" dirty="0">
              <a:latin typeface="Century Gothic"/>
            </a:endParaRPr>
          </a:p>
          <a:p>
            <a:pPr marL="457200" lvl="0" indent="-457200"/>
            <a:r>
              <a:rPr lang="en-GB" sz="2400" dirty="0">
                <a:latin typeface="Century Gothic"/>
              </a:rPr>
              <a:t>On </a:t>
            </a:r>
            <a:r>
              <a:rPr lang="en-GB" sz="2400" dirty="0" err="1">
                <a:latin typeface="Century Gothic"/>
              </a:rPr>
              <a:t>eeliseid</a:t>
            </a:r>
            <a:r>
              <a:rPr lang="en-GB" sz="2400" dirty="0">
                <a:latin typeface="Century Gothic"/>
              </a:rPr>
              <a:t> </a:t>
            </a:r>
            <a:r>
              <a:rPr lang="en-GB" sz="2400" dirty="0" err="1">
                <a:latin typeface="Century Gothic"/>
              </a:rPr>
              <a:t>kohanemisel</a:t>
            </a:r>
            <a:endParaRPr lang="en-GB" sz="2400" dirty="0">
              <a:latin typeface="Century Gothic"/>
            </a:endParaRPr>
          </a:p>
          <a:p>
            <a:pPr marL="457200" lvl="0" indent="-457200"/>
            <a:r>
              <a:rPr lang="en-GB" sz="2400" dirty="0" err="1">
                <a:latin typeface="Century Gothic"/>
              </a:rPr>
              <a:t>Praktikaid</a:t>
            </a:r>
            <a:r>
              <a:rPr lang="en-GB" sz="2400" dirty="0">
                <a:latin typeface="Century Gothic"/>
              </a:rPr>
              <a:t> </a:t>
            </a:r>
            <a:r>
              <a:rPr lang="en-GB" sz="2400" dirty="0" err="1">
                <a:latin typeface="Century Gothic"/>
              </a:rPr>
              <a:t>saab</a:t>
            </a:r>
            <a:r>
              <a:rPr lang="en-GB" sz="2400" dirty="0">
                <a:latin typeface="Century Gothic"/>
              </a:rPr>
              <a:t> </a:t>
            </a:r>
            <a:r>
              <a:rPr lang="en-GB" sz="2400" dirty="0" err="1">
                <a:latin typeface="Century Gothic"/>
              </a:rPr>
              <a:t>optimeerida</a:t>
            </a:r>
            <a:r>
              <a:rPr lang="en-GB" sz="2400" dirty="0">
                <a:latin typeface="Century Gothic"/>
              </a:rPr>
              <a:t>, et </a:t>
            </a:r>
            <a:r>
              <a:rPr lang="en-GB" sz="2400" dirty="0" err="1">
                <a:latin typeface="Century Gothic"/>
              </a:rPr>
              <a:t>toetada</a:t>
            </a:r>
            <a:r>
              <a:rPr lang="en-GB" sz="2400" dirty="0">
                <a:latin typeface="Century Gothic"/>
              </a:rPr>
              <a:t> </a:t>
            </a:r>
            <a:r>
              <a:rPr lang="en-GB" sz="2400" dirty="0" err="1">
                <a:latin typeface="Century Gothic"/>
              </a:rPr>
              <a:t>põllumajandustootjate</a:t>
            </a:r>
            <a:r>
              <a:rPr lang="en-GB" sz="2400" dirty="0">
                <a:latin typeface="Century Gothic"/>
              </a:rPr>
              <a:t> </a:t>
            </a:r>
            <a:r>
              <a:rPr lang="en-GB" sz="2400" dirty="0" err="1">
                <a:latin typeface="Century Gothic"/>
              </a:rPr>
              <a:t>kohanemist</a:t>
            </a:r>
            <a:r>
              <a:rPr lang="en-GB" sz="2400" dirty="0">
                <a:latin typeface="Century Gothic"/>
              </a:rPr>
              <a:t> </a:t>
            </a:r>
            <a:r>
              <a:rPr lang="en-GB" sz="2400" dirty="0" err="1">
                <a:latin typeface="Century Gothic"/>
              </a:rPr>
              <a:t>kliimamuutustest</a:t>
            </a:r>
            <a:r>
              <a:rPr lang="en-GB" sz="2400" dirty="0">
                <a:latin typeface="Century Gothic"/>
              </a:rPr>
              <a:t> </a:t>
            </a:r>
            <a:r>
              <a:rPr lang="en-GB" sz="2400" dirty="0" err="1">
                <a:latin typeface="Century Gothic"/>
              </a:rPr>
              <a:t>tingitud</a:t>
            </a:r>
            <a:r>
              <a:rPr lang="en-GB" sz="2400" dirty="0">
                <a:latin typeface="Century Gothic"/>
              </a:rPr>
              <a:t> </a:t>
            </a:r>
            <a:r>
              <a:rPr lang="en-GB" sz="2400" dirty="0" err="1">
                <a:latin typeface="Century Gothic"/>
              </a:rPr>
              <a:t>probleemidega</a:t>
            </a:r>
            <a:r>
              <a:rPr lang="en-GB" sz="2400" dirty="0">
                <a:latin typeface="Century Gothic"/>
              </a:rPr>
              <a:t> </a:t>
            </a:r>
            <a:r>
              <a:rPr lang="en-GB" sz="2400" dirty="0" err="1">
                <a:latin typeface="Century Gothic"/>
              </a:rPr>
              <a:t>keskpikas</a:t>
            </a:r>
            <a:r>
              <a:rPr lang="en-GB" sz="2400" dirty="0">
                <a:latin typeface="Century Gothic"/>
              </a:rPr>
              <a:t> </a:t>
            </a:r>
            <a:r>
              <a:rPr lang="en-GB" sz="2400" dirty="0" err="1">
                <a:latin typeface="Century Gothic"/>
              </a:rPr>
              <a:t>ja</a:t>
            </a:r>
            <a:r>
              <a:rPr lang="en-GB" sz="2400" dirty="0">
                <a:latin typeface="Century Gothic"/>
              </a:rPr>
              <a:t> pikas </a:t>
            </a:r>
            <a:r>
              <a:rPr lang="en-GB" sz="2400" dirty="0" err="1">
                <a:latin typeface="Century Gothic"/>
              </a:rPr>
              <a:t>perspektiivis</a:t>
            </a:r>
            <a:r>
              <a:rPr lang="en-GB" sz="2400" dirty="0">
                <a:latin typeface="Century Gothic"/>
              </a:rPr>
              <a:t>.</a:t>
            </a:r>
          </a:p>
          <a:p>
            <a:pPr marL="457200" lvl="0" indent="-457200"/>
            <a:r>
              <a:rPr lang="en-GB" sz="2400" dirty="0" err="1">
                <a:latin typeface="Century Gothic"/>
              </a:rPr>
              <a:t>Kaaluge</a:t>
            </a:r>
            <a:r>
              <a:rPr lang="en-GB" sz="2400" dirty="0">
                <a:latin typeface="Century Gothic"/>
              </a:rPr>
              <a:t> </a:t>
            </a:r>
            <a:r>
              <a:rPr lang="en-GB" sz="2400" dirty="0" err="1">
                <a:latin typeface="Century Gothic"/>
              </a:rPr>
              <a:t>kompromisse</a:t>
            </a:r>
            <a:r>
              <a:rPr lang="en-GB" sz="2400" dirty="0">
                <a:latin typeface="Century Gothic"/>
              </a:rPr>
              <a:t> </a:t>
            </a:r>
            <a:r>
              <a:rPr lang="en-GB" sz="2400" dirty="0" err="1">
                <a:latin typeface="Century Gothic"/>
              </a:rPr>
              <a:t>saagikuse</a:t>
            </a:r>
            <a:r>
              <a:rPr lang="en-GB" sz="2400" dirty="0">
                <a:latin typeface="Century Gothic"/>
              </a:rPr>
              <a:t> </a:t>
            </a:r>
            <a:r>
              <a:rPr lang="en-GB" sz="2400" dirty="0" err="1">
                <a:latin typeface="Century Gothic"/>
              </a:rPr>
              <a:t>taseme</a:t>
            </a:r>
            <a:r>
              <a:rPr lang="en-GB" sz="2400" dirty="0">
                <a:latin typeface="Century Gothic"/>
              </a:rPr>
              <a:t> </a:t>
            </a:r>
            <a:r>
              <a:rPr lang="en-GB" sz="2400" dirty="0" err="1">
                <a:latin typeface="Century Gothic"/>
              </a:rPr>
              <a:t>ja</a:t>
            </a:r>
            <a:r>
              <a:rPr lang="en-GB" sz="2400" dirty="0">
                <a:latin typeface="Century Gothic"/>
              </a:rPr>
              <a:t> </a:t>
            </a:r>
            <a:r>
              <a:rPr lang="en-GB" sz="2400" dirty="0" err="1">
                <a:latin typeface="Century Gothic"/>
              </a:rPr>
              <a:t>saagikuse</a:t>
            </a:r>
            <a:r>
              <a:rPr lang="en-GB" sz="2400" dirty="0">
                <a:latin typeface="Century Gothic"/>
              </a:rPr>
              <a:t> </a:t>
            </a:r>
            <a:r>
              <a:rPr lang="en-GB" sz="2400" dirty="0" err="1">
                <a:latin typeface="Century Gothic"/>
              </a:rPr>
              <a:t>stabiilsuse</a:t>
            </a:r>
            <a:r>
              <a:rPr lang="en-GB" sz="2400" dirty="0">
                <a:latin typeface="Century Gothic"/>
              </a:rPr>
              <a:t> </a:t>
            </a:r>
            <a:r>
              <a:rPr lang="en-GB" sz="2400" dirty="0" err="1">
                <a:latin typeface="Century Gothic"/>
              </a:rPr>
              <a:t>vahel</a:t>
            </a:r>
            <a:r>
              <a:rPr lang="en-GB" sz="2400" dirty="0">
                <a:latin typeface="Century Gothic"/>
              </a:rPr>
              <a:t>.</a:t>
            </a:r>
          </a:p>
        </p:txBody>
      </p:sp>
      <p:sp>
        <p:nvSpPr>
          <p:cNvPr id="4" name="Inhaltsplatzhalter 2">
            <a:extLst>
              <a:ext uri="{FF2B5EF4-FFF2-40B4-BE49-F238E27FC236}">
                <a16:creationId xmlns:a16="http://schemas.microsoft.com/office/drawing/2014/main" id="{839D1512-F079-464E-CFDC-14F0CA88FD3E}"/>
              </a:ext>
            </a:extLst>
          </p:cNvPr>
          <p:cNvSpPr txBox="1">
            <a:spLocks noGrp="1"/>
          </p:cNvSpPr>
          <p:nvPr>
            <p:ph type="body" idx="4294967295"/>
          </p:nvPr>
        </p:nvSpPr>
        <p:spPr>
          <a:xfrm>
            <a:off x="838203" y="1063858"/>
            <a:ext cx="10026112" cy="411955"/>
          </a:xfrm>
        </p:spPr>
        <p:txBody>
          <a:bodyPr>
            <a:normAutofit fontScale="77500" lnSpcReduction="20000"/>
          </a:bodyPr>
          <a:lstStyle/>
          <a:p>
            <a:pPr marL="0" lvl="0" indent="0">
              <a:buNone/>
            </a:pPr>
            <a:r>
              <a:rPr lang="en-GB" sz="2400" b="1">
                <a:solidFill>
                  <a:srgbClr val="85B096"/>
                </a:solidFill>
              </a:rPr>
              <a:t>Mahepõllumajanduse roll kliimamuutuste leevendamisel ja nendega kohanemisel</a:t>
            </a:r>
          </a:p>
        </p:txBody>
      </p:sp>
      <p:sp>
        <p:nvSpPr>
          <p:cNvPr id="5" name="Foliennummernplatzhalter 4">
            <a:extLst>
              <a:ext uri="{FF2B5EF4-FFF2-40B4-BE49-F238E27FC236}">
                <a16:creationId xmlns:a16="http://schemas.microsoft.com/office/drawing/2014/main" id="{3A80B5B6-3667-52C4-B3B8-D83DB92DC79C}"/>
              </a:ext>
            </a:extLst>
          </p:cNvPr>
          <p:cNvSpPr txBox="1">
            <a:spLocks noGrp="1"/>
          </p:cNvSpPr>
          <p:nvPr>
            <p:ph type="sldNum" sz="quarter" idx="8"/>
          </p:nvPr>
        </p:nvSpPr>
        <p:spPr/>
        <p:txBody>
          <a:bodyPr/>
          <a:lstStyle/>
          <a:p>
            <a:pPr lvl="0"/>
            <a:fld id="{6794EC24-5280-491A-97D4-F00451876633}" type="slidenum">
              <a:rPr lang="en-GB"/>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25">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0EF1A3DC-9B82-1D4B-D1AD-1037157A5349}"/>
              </a:ext>
            </a:extLst>
          </p:cNvPr>
          <p:cNvSpPr txBox="1">
            <a:spLocks noGrp="1"/>
          </p:cNvSpPr>
          <p:nvPr>
            <p:ph type="title"/>
          </p:nvPr>
        </p:nvSpPr>
        <p:spPr>
          <a:xfrm>
            <a:off x="836611" y="1766831"/>
            <a:ext cx="3932240" cy="883383"/>
          </a:xfrm>
        </p:spPr>
        <p:txBody>
          <a:bodyPr>
            <a:normAutofit fontScale="90000"/>
          </a:bodyPr>
          <a:lstStyle/>
          <a:p>
            <a:pPr lvl="0"/>
            <a:r>
              <a:rPr lang="en-GB"/>
              <a:t>Väljakutseid on palju</a:t>
            </a:r>
            <a:endParaRPr lang="en-GB" sz="2700"/>
          </a:p>
        </p:txBody>
      </p:sp>
      <p:sp>
        <p:nvSpPr>
          <p:cNvPr id="3" name="Picture Placeholder 7">
            <a:extLst>
              <a:ext uri="{FF2B5EF4-FFF2-40B4-BE49-F238E27FC236}">
                <a16:creationId xmlns:a16="http://schemas.microsoft.com/office/drawing/2014/main" id="{37621ECC-C7DB-714C-4BB5-5910339A75A6}"/>
              </a:ext>
            </a:extLst>
          </p:cNvPr>
          <p:cNvSpPr txBox="1">
            <a:spLocks noGrp="1"/>
          </p:cNvSpPr>
          <p:nvPr>
            <p:ph type="pic" idx="1"/>
          </p:nvPr>
        </p:nvSpPr>
        <p:spPr/>
        <p:txBody>
          <a:bodyPr/>
          <a:lstStyle/>
          <a:p>
            <a:endParaRPr lang="et-EE"/>
          </a:p>
        </p:txBody>
      </p:sp>
      <p:sp>
        <p:nvSpPr>
          <p:cNvPr id="4" name="Text Placeholder 8">
            <a:extLst>
              <a:ext uri="{FF2B5EF4-FFF2-40B4-BE49-F238E27FC236}">
                <a16:creationId xmlns:a16="http://schemas.microsoft.com/office/drawing/2014/main" id="{1C0C89E4-5BE6-3867-CD2D-16B86F5F424E}"/>
              </a:ext>
            </a:extLst>
          </p:cNvPr>
          <p:cNvSpPr txBox="1">
            <a:spLocks noGrp="1"/>
          </p:cNvSpPr>
          <p:nvPr>
            <p:ph type="body" idx="2"/>
          </p:nvPr>
        </p:nvSpPr>
        <p:spPr>
          <a:xfrm>
            <a:off x="839784" y="2964055"/>
            <a:ext cx="3344756" cy="2099389"/>
          </a:xfrm>
        </p:spPr>
        <p:txBody>
          <a:bodyPr/>
          <a:lstStyle/>
          <a:p>
            <a:pPr lvl="0"/>
            <a:r>
              <a:rPr lang="en-GB" sz="2400" dirty="0" err="1">
                <a:latin typeface="Century Gothic"/>
              </a:rPr>
              <a:t>Väldi</a:t>
            </a:r>
            <a:r>
              <a:rPr lang="en-GB" sz="2400" dirty="0">
                <a:latin typeface="Century Gothic"/>
              </a:rPr>
              <a:t> </a:t>
            </a:r>
            <a:r>
              <a:rPr lang="et-EE" sz="2400" dirty="0">
                <a:latin typeface="Century Gothic"/>
              </a:rPr>
              <a:t>kitsast vaadet</a:t>
            </a:r>
            <a:r>
              <a:rPr lang="en-GB" sz="2400" dirty="0">
                <a:latin typeface="Century Gothic"/>
              </a:rPr>
              <a:t>, </a:t>
            </a:r>
            <a:r>
              <a:rPr lang="en-GB" sz="2400" dirty="0" err="1">
                <a:latin typeface="Century Gothic"/>
              </a:rPr>
              <a:t>arvesta</a:t>
            </a:r>
            <a:r>
              <a:rPr lang="en-GB" sz="2400" dirty="0">
                <a:latin typeface="Century Gothic"/>
              </a:rPr>
              <a:t> </a:t>
            </a:r>
            <a:r>
              <a:rPr lang="en-GB" sz="2400" dirty="0" err="1">
                <a:latin typeface="Century Gothic"/>
              </a:rPr>
              <a:t>tervikut</a:t>
            </a:r>
            <a:r>
              <a:rPr lang="en-GB" sz="2400" dirty="0">
                <a:latin typeface="Century Gothic"/>
              </a:rPr>
              <a:t>, et </a:t>
            </a:r>
            <a:r>
              <a:rPr lang="en-GB" sz="2400" dirty="0" err="1">
                <a:latin typeface="Century Gothic"/>
              </a:rPr>
              <a:t>leida</a:t>
            </a:r>
            <a:r>
              <a:rPr lang="en-GB" sz="2400" dirty="0">
                <a:latin typeface="Century Gothic"/>
              </a:rPr>
              <a:t> </a:t>
            </a:r>
            <a:r>
              <a:rPr lang="en-GB" sz="2400" dirty="0" err="1">
                <a:latin typeface="Century Gothic"/>
              </a:rPr>
              <a:t>oma</a:t>
            </a:r>
            <a:r>
              <a:rPr lang="en-GB" sz="2400" dirty="0">
                <a:latin typeface="Century Gothic"/>
              </a:rPr>
              <a:t> </a:t>
            </a:r>
            <a:r>
              <a:rPr lang="en-GB" sz="2400" dirty="0" err="1">
                <a:latin typeface="Century Gothic"/>
              </a:rPr>
              <a:t>ettevõtte</a:t>
            </a:r>
            <a:r>
              <a:rPr lang="en-GB" sz="2400" dirty="0">
                <a:latin typeface="Century Gothic"/>
              </a:rPr>
              <a:t> </a:t>
            </a:r>
            <a:r>
              <a:rPr lang="en-GB" sz="2400" dirty="0" err="1">
                <a:latin typeface="Century Gothic"/>
              </a:rPr>
              <a:t>jaoks</a:t>
            </a:r>
            <a:r>
              <a:rPr lang="en-GB" sz="2400" dirty="0">
                <a:latin typeface="Century Gothic"/>
              </a:rPr>
              <a:t> </a:t>
            </a:r>
            <a:r>
              <a:rPr lang="en-GB" sz="2400" dirty="0" err="1">
                <a:latin typeface="Century Gothic"/>
              </a:rPr>
              <a:t>sobivad</a:t>
            </a:r>
            <a:r>
              <a:rPr lang="en-GB" sz="2400" dirty="0">
                <a:latin typeface="Century Gothic"/>
              </a:rPr>
              <a:t> </a:t>
            </a:r>
            <a:r>
              <a:rPr lang="en-GB" sz="2400" dirty="0" err="1">
                <a:latin typeface="Century Gothic"/>
              </a:rPr>
              <a:t>praktikad</a:t>
            </a:r>
            <a:endParaRPr lang="en-GB" sz="2400" dirty="0">
              <a:latin typeface="Century Gothic"/>
            </a:endParaRPr>
          </a:p>
        </p:txBody>
      </p:sp>
      <p:sp>
        <p:nvSpPr>
          <p:cNvPr id="5" name="Foliennummernplatzhalter 11">
            <a:extLst>
              <a:ext uri="{FF2B5EF4-FFF2-40B4-BE49-F238E27FC236}">
                <a16:creationId xmlns:a16="http://schemas.microsoft.com/office/drawing/2014/main" id="{044FBEDA-9363-DF73-777A-19041679B797}"/>
              </a:ext>
            </a:extLst>
          </p:cNvPr>
          <p:cNvSpPr txBox="1">
            <a:spLocks noGrp="1"/>
          </p:cNvSpPr>
          <p:nvPr>
            <p:ph type="sldNum" sz="quarter" idx="8"/>
          </p:nvPr>
        </p:nvSpPr>
        <p:spPr/>
        <p:txBody>
          <a:bodyPr anchorCtr="1"/>
          <a:lstStyle/>
          <a:p>
            <a:pPr lvl="0" algn="ctr"/>
            <a:fld id="{72A27047-025B-45A8-9663-B5A36A3E7DA9}" type="slidenum">
              <a:rPr lang="en-GB"/>
              <a:t>32</a:t>
            </a:fld>
            <a:endParaRPr lang="en-GB"/>
          </a:p>
        </p:txBody>
      </p:sp>
      <p:pic>
        <p:nvPicPr>
          <p:cNvPr id="6" name="Picture 2">
            <a:extLst>
              <a:ext uri="{FF2B5EF4-FFF2-40B4-BE49-F238E27FC236}">
                <a16:creationId xmlns:a16="http://schemas.microsoft.com/office/drawing/2014/main" id="{1AF5A5E0-4698-2625-A940-027669FD1023}"/>
              </a:ext>
            </a:extLst>
          </p:cNvPr>
          <p:cNvPicPr>
            <a:picLocks noChangeAspect="1"/>
          </p:cNvPicPr>
          <p:nvPr/>
        </p:nvPicPr>
        <p:blipFill>
          <a:blip r:embed="rId3"/>
          <a:srcRect/>
          <a:stretch>
            <a:fillRect/>
          </a:stretch>
        </p:blipFill>
        <p:spPr>
          <a:xfrm>
            <a:off x="4898605" y="438345"/>
            <a:ext cx="6122100" cy="5981309"/>
          </a:xfrm>
          <a:prstGeom prst="rect">
            <a:avLst/>
          </a:prstGeom>
          <a:noFill/>
          <a:ln cap="flat">
            <a:noFill/>
          </a:ln>
        </p:spPr>
      </p:pic>
      <p:sp>
        <p:nvSpPr>
          <p:cNvPr id="7" name="Textfeld 1">
            <a:extLst>
              <a:ext uri="{FF2B5EF4-FFF2-40B4-BE49-F238E27FC236}">
                <a16:creationId xmlns:a16="http://schemas.microsoft.com/office/drawing/2014/main" id="{DE92CA84-B341-0C1C-C016-0A935FE43B39}"/>
              </a:ext>
            </a:extLst>
          </p:cNvPr>
          <p:cNvSpPr txBox="1"/>
          <p:nvPr/>
        </p:nvSpPr>
        <p:spPr>
          <a:xfrm>
            <a:off x="8270729" y="6081098"/>
            <a:ext cx="3921267" cy="33855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Century Gothic" pitchFamily="34"/>
              </a:rPr>
              <a:t>Link: https://www.sei.org/perspectives/move-beyond-carbon-tunnel-vision/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Century Gothic" pitchFamily="3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314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BC7E804-7DE6-EACD-895F-E0391FCF19FE}"/>
              </a:ext>
            </a:extLst>
          </p:cNvPr>
          <p:cNvSpPr txBox="1">
            <a:spLocks noGrp="1"/>
          </p:cNvSpPr>
          <p:nvPr>
            <p:ph type="title"/>
          </p:nvPr>
        </p:nvSpPr>
        <p:spPr/>
        <p:txBody>
          <a:bodyPr/>
          <a:lstStyle/>
          <a:p>
            <a:pPr lvl="0"/>
            <a:r>
              <a:rPr lang="en-GB"/>
              <a:t>Aitäh!</a:t>
            </a:r>
          </a:p>
        </p:txBody>
      </p:sp>
      <p:pic>
        <p:nvPicPr>
          <p:cNvPr id="3" name="Picture Placeholder 1" descr="A close-up of a logo&#10;&#10;AI-generated content may be incorrect.">
            <a:extLst>
              <a:ext uri="{FF2B5EF4-FFF2-40B4-BE49-F238E27FC236}">
                <a16:creationId xmlns:a16="http://schemas.microsoft.com/office/drawing/2014/main" id="{C6160DA8-6D57-8D3F-7899-99CEBCDABDA2}"/>
              </a:ext>
            </a:extLst>
          </p:cNvPr>
          <p:cNvPicPr>
            <a:picLocks noGrp="1" noChangeAspect="1"/>
          </p:cNvPicPr>
          <p:nvPr>
            <p:ph type="pic" idx="4294967295"/>
          </p:nvPr>
        </p:nvPicPr>
        <p:blipFill>
          <a:blip r:embed="rId2"/>
          <a:srcRect t="11540" b="11540"/>
          <a:stretch>
            <a:fillRect/>
          </a:stretch>
        </p:blipFill>
        <p:spPr>
          <a:xfrm>
            <a:off x="7464786" y="2001475"/>
            <a:ext cx="3534183" cy="1103945"/>
          </a:xfrm>
        </p:spPr>
      </p:pic>
      <p:sp>
        <p:nvSpPr>
          <p:cNvPr id="4" name="Content Placeholder 5">
            <a:extLst>
              <a:ext uri="{FF2B5EF4-FFF2-40B4-BE49-F238E27FC236}">
                <a16:creationId xmlns:a16="http://schemas.microsoft.com/office/drawing/2014/main" id="{DB5C13F6-7755-180D-CD8E-96AECD8B35EF}"/>
              </a:ext>
            </a:extLst>
          </p:cNvPr>
          <p:cNvSpPr txBox="1">
            <a:spLocks noGrp="1"/>
          </p:cNvSpPr>
          <p:nvPr>
            <p:ph type="body" idx="4294967295"/>
          </p:nvPr>
        </p:nvSpPr>
        <p:spPr>
          <a:xfrm>
            <a:off x="2400098" y="2695395"/>
            <a:ext cx="3563380" cy="341921"/>
          </a:xfrm>
        </p:spPr>
        <p:txBody>
          <a:bodyPr>
            <a:noAutofit/>
          </a:bodyPr>
          <a:lstStyle/>
          <a:p>
            <a:endParaRPr lang="et-EE"/>
          </a:p>
        </p:txBody>
      </p:sp>
      <p:sp>
        <p:nvSpPr>
          <p:cNvPr id="5" name="Content Placeholder 7">
            <a:extLst>
              <a:ext uri="{FF2B5EF4-FFF2-40B4-BE49-F238E27FC236}">
                <a16:creationId xmlns:a16="http://schemas.microsoft.com/office/drawing/2014/main" id="{2D376D75-B970-AD1B-A49E-56279099ECD5}"/>
              </a:ext>
            </a:extLst>
          </p:cNvPr>
          <p:cNvSpPr txBox="1">
            <a:spLocks noGrp="1"/>
          </p:cNvSpPr>
          <p:nvPr>
            <p:ph type="body" idx="4294967295"/>
          </p:nvPr>
        </p:nvSpPr>
        <p:spPr>
          <a:xfrm>
            <a:off x="2400098" y="3094219"/>
            <a:ext cx="3563380" cy="341921"/>
          </a:xfrm>
        </p:spPr>
        <p:txBody>
          <a:bodyPr>
            <a:noAutofit/>
          </a:bodyPr>
          <a:lstStyle/>
          <a:p>
            <a:endParaRPr lang="et-EE"/>
          </a:p>
        </p:txBody>
      </p:sp>
      <p:sp>
        <p:nvSpPr>
          <p:cNvPr id="6" name="Content Placeholder 8">
            <a:extLst>
              <a:ext uri="{FF2B5EF4-FFF2-40B4-BE49-F238E27FC236}">
                <a16:creationId xmlns:a16="http://schemas.microsoft.com/office/drawing/2014/main" id="{78397D4C-5FBC-7654-0474-101A60D9A0DB}"/>
              </a:ext>
            </a:extLst>
          </p:cNvPr>
          <p:cNvSpPr txBox="1">
            <a:spLocks noGrp="1"/>
          </p:cNvSpPr>
          <p:nvPr>
            <p:ph type="body" idx="4294967295"/>
          </p:nvPr>
        </p:nvSpPr>
        <p:spPr>
          <a:xfrm>
            <a:off x="2400098" y="3478030"/>
            <a:ext cx="3563380" cy="341921"/>
          </a:xfrm>
        </p:spPr>
        <p:txBody>
          <a:bodyPr>
            <a:noAutofit/>
          </a:bodyPr>
          <a:lstStyle/>
          <a:p>
            <a:endParaRPr lang="et-EE"/>
          </a:p>
        </p:txBody>
      </p:sp>
      <p:sp>
        <p:nvSpPr>
          <p:cNvPr id="7" name="Content Placeholder 4">
            <a:extLst>
              <a:ext uri="{FF2B5EF4-FFF2-40B4-BE49-F238E27FC236}">
                <a16:creationId xmlns:a16="http://schemas.microsoft.com/office/drawing/2014/main" id="{0FD3E607-5C57-4C5A-ADBB-A3E1F0337130}"/>
              </a:ext>
            </a:extLst>
          </p:cNvPr>
          <p:cNvSpPr txBox="1">
            <a:spLocks noGrp="1"/>
          </p:cNvSpPr>
          <p:nvPr>
            <p:ph type="body" idx="4294967295"/>
          </p:nvPr>
        </p:nvSpPr>
        <p:spPr>
          <a:xfrm>
            <a:off x="2411803" y="1982474"/>
            <a:ext cx="5052489" cy="693736"/>
          </a:xfrm>
        </p:spPr>
        <p:txBody>
          <a:bodyPr>
            <a:noAutofit/>
          </a:bodyPr>
          <a:lstStyle/>
          <a:p>
            <a:pPr marL="0" lvl="0" indent="0">
              <a:buNone/>
            </a:pPr>
            <a:r>
              <a:rPr lang="en-US" sz="2000" b="1">
                <a:solidFill>
                  <a:srgbClr val="D3785D"/>
                </a:solidFill>
                <a:latin typeface="Century Gothic"/>
              </a:rPr>
              <a:t>28. juuli 2025</a:t>
            </a:r>
            <a:endParaRPr lang="en-US" sz="2000" b="1">
              <a:solidFill>
                <a:srgbClr val="D3785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0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A836-8413-2D40-0448-873DC6080E5C}"/>
              </a:ext>
            </a:extLst>
          </p:cNvPr>
          <p:cNvSpPr txBox="1">
            <a:spLocks noGrp="1"/>
          </p:cNvSpPr>
          <p:nvPr>
            <p:ph type="title"/>
          </p:nvPr>
        </p:nvSpPr>
        <p:spPr/>
        <p:txBody>
          <a:bodyPr/>
          <a:lstStyle/>
          <a:p>
            <a:pPr lvl="0"/>
            <a:r>
              <a:rPr lang="en-GB"/>
              <a:t>Kliimamuutuste mõistmine</a:t>
            </a:r>
          </a:p>
        </p:txBody>
      </p:sp>
      <p:sp>
        <p:nvSpPr>
          <p:cNvPr id="3" name="Content Placeholder 10">
            <a:extLst>
              <a:ext uri="{FF2B5EF4-FFF2-40B4-BE49-F238E27FC236}">
                <a16:creationId xmlns:a16="http://schemas.microsoft.com/office/drawing/2014/main" id="{3BC3CACA-F398-105C-A601-E8122754181B}"/>
              </a:ext>
            </a:extLst>
          </p:cNvPr>
          <p:cNvSpPr txBox="1">
            <a:spLocks noGrp="1"/>
          </p:cNvSpPr>
          <p:nvPr>
            <p:ph type="body" idx="4294967295"/>
          </p:nvPr>
        </p:nvSpPr>
        <p:spPr>
          <a:xfrm>
            <a:off x="838203" y="1789526"/>
            <a:ext cx="4748406" cy="4351336"/>
          </a:xfrm>
        </p:spPr>
        <p:txBody>
          <a:bodyPr>
            <a:normAutofit lnSpcReduction="10000"/>
          </a:bodyPr>
          <a:lstStyle/>
          <a:p>
            <a:pPr marL="0" lvl="0" indent="0">
              <a:buNone/>
            </a:pPr>
            <a:r>
              <a:rPr lang="en-GB" b="1" dirty="0" err="1">
                <a:ea typeface="Calibri"/>
                <a:cs typeface="Calibri"/>
              </a:rPr>
              <a:t>Globaalse</a:t>
            </a:r>
            <a:r>
              <a:rPr lang="en-GB" b="1" dirty="0">
                <a:ea typeface="Calibri"/>
                <a:cs typeface="Calibri"/>
              </a:rPr>
              <a:t> </a:t>
            </a:r>
            <a:r>
              <a:rPr lang="en-GB" b="1" dirty="0" err="1">
                <a:ea typeface="Calibri"/>
                <a:cs typeface="Calibri"/>
              </a:rPr>
              <a:t>temperatuuri</a:t>
            </a:r>
            <a:r>
              <a:rPr lang="en-GB" b="1" dirty="0">
                <a:ea typeface="Calibri"/>
                <a:cs typeface="Calibri"/>
              </a:rPr>
              <a:t> </a:t>
            </a:r>
            <a:r>
              <a:rPr lang="en-GB" b="1" dirty="0" err="1">
                <a:ea typeface="Calibri"/>
                <a:cs typeface="Calibri"/>
              </a:rPr>
              <a:t>tõus</a:t>
            </a:r>
            <a:endParaRPr lang="en-GB" dirty="0">
              <a:ea typeface="Calibri"/>
              <a:cs typeface="Calibri"/>
            </a:endParaRPr>
          </a:p>
          <a:p>
            <a:pPr lvl="0"/>
            <a:r>
              <a:rPr lang="en-GB" dirty="0" err="1">
                <a:ea typeface="Calibri"/>
                <a:cs typeface="Calibri"/>
              </a:rPr>
              <a:t>Globaalne</a:t>
            </a:r>
            <a:r>
              <a:rPr lang="en-GB" dirty="0">
                <a:ea typeface="Calibri"/>
                <a:cs typeface="Calibri"/>
              </a:rPr>
              <a:t> </a:t>
            </a:r>
            <a:r>
              <a:rPr lang="en-GB" dirty="0" err="1">
                <a:ea typeface="Calibri"/>
                <a:cs typeface="Calibri"/>
              </a:rPr>
              <a:t>temperatuur</a:t>
            </a:r>
            <a:r>
              <a:rPr lang="en-GB" dirty="0">
                <a:ea typeface="Calibri"/>
                <a:cs typeface="Calibri"/>
              </a:rPr>
              <a:t> on ~ +1,3 °C </a:t>
            </a:r>
            <a:r>
              <a:rPr lang="en-GB" dirty="0" err="1">
                <a:ea typeface="Calibri"/>
                <a:cs typeface="Calibri"/>
              </a:rPr>
              <a:t>soojem</a:t>
            </a:r>
            <a:r>
              <a:rPr lang="en-GB" dirty="0">
                <a:ea typeface="Calibri"/>
                <a:cs typeface="Calibri"/>
              </a:rPr>
              <a:t> </a:t>
            </a:r>
            <a:r>
              <a:rPr lang="en-GB" dirty="0" err="1">
                <a:ea typeface="Calibri"/>
                <a:cs typeface="Calibri"/>
              </a:rPr>
              <a:t>kui</a:t>
            </a:r>
            <a:r>
              <a:rPr lang="en-GB" dirty="0">
                <a:ea typeface="Calibri"/>
                <a:cs typeface="Calibri"/>
              </a:rPr>
              <a:t> </a:t>
            </a:r>
            <a:r>
              <a:rPr lang="en-GB" dirty="0" err="1">
                <a:ea typeface="Calibri"/>
                <a:cs typeface="Calibri"/>
              </a:rPr>
              <a:t>industriaalajastu</a:t>
            </a:r>
            <a:r>
              <a:rPr lang="en-GB" dirty="0">
                <a:ea typeface="Calibri"/>
                <a:cs typeface="Calibri"/>
              </a:rPr>
              <a:t> </a:t>
            </a:r>
            <a:r>
              <a:rPr lang="en-GB" dirty="0" err="1">
                <a:ea typeface="Calibri"/>
                <a:cs typeface="Calibri"/>
              </a:rPr>
              <a:t>eelne</a:t>
            </a:r>
            <a:r>
              <a:rPr lang="en-GB" dirty="0">
                <a:ea typeface="Calibri"/>
                <a:cs typeface="Calibri"/>
              </a:rPr>
              <a:t> </a:t>
            </a:r>
            <a:r>
              <a:rPr lang="en-GB" b="1" dirty="0" err="1">
                <a:ea typeface="Calibri"/>
                <a:cs typeface="Calibri"/>
              </a:rPr>
              <a:t>keskmine</a:t>
            </a:r>
            <a:r>
              <a:rPr lang="en-GB" b="1" dirty="0">
                <a:ea typeface="Calibri"/>
                <a:cs typeface="Calibri"/>
              </a:rPr>
              <a:t> </a:t>
            </a:r>
            <a:r>
              <a:rPr lang="en-GB" b="1" dirty="0" err="1">
                <a:ea typeface="Calibri"/>
                <a:cs typeface="Calibri"/>
              </a:rPr>
              <a:t>temperatuur</a:t>
            </a:r>
            <a:r>
              <a:rPr lang="en-GB" dirty="0">
                <a:ea typeface="Calibri"/>
                <a:cs typeface="Calibri"/>
              </a:rPr>
              <a:t>.</a:t>
            </a:r>
          </a:p>
          <a:p>
            <a:pPr lvl="0"/>
            <a:r>
              <a:rPr lang="en-GB" dirty="0">
                <a:ea typeface="Calibri"/>
                <a:cs typeface="Calibri"/>
              </a:rPr>
              <a:t>2024. </a:t>
            </a:r>
            <a:r>
              <a:rPr lang="en-GB" dirty="0" err="1">
                <a:ea typeface="Calibri"/>
                <a:cs typeface="Calibri"/>
              </a:rPr>
              <a:t>aasta</a:t>
            </a:r>
            <a:r>
              <a:rPr lang="en-GB" dirty="0">
                <a:ea typeface="Calibri"/>
                <a:cs typeface="Calibri"/>
              </a:rPr>
              <a:t> </a:t>
            </a:r>
            <a:r>
              <a:rPr lang="en-GB" dirty="0" err="1">
                <a:ea typeface="Calibri"/>
                <a:cs typeface="Calibri"/>
              </a:rPr>
              <a:t>oli</a:t>
            </a:r>
            <a:r>
              <a:rPr lang="en-GB" dirty="0">
                <a:ea typeface="Calibri"/>
                <a:cs typeface="Calibri"/>
              </a:rPr>
              <a:t> </a:t>
            </a:r>
            <a:r>
              <a:rPr lang="en-GB" dirty="0" err="1">
                <a:ea typeface="Calibri"/>
                <a:cs typeface="Calibri"/>
              </a:rPr>
              <a:t>kõige</a:t>
            </a:r>
            <a:r>
              <a:rPr lang="en-GB" dirty="0">
                <a:ea typeface="Calibri"/>
                <a:cs typeface="Calibri"/>
              </a:rPr>
              <a:t> </a:t>
            </a:r>
            <a:r>
              <a:rPr lang="en-GB" dirty="0" err="1">
                <a:ea typeface="Calibri"/>
                <a:cs typeface="Calibri"/>
              </a:rPr>
              <a:t>soojem</a:t>
            </a:r>
            <a:r>
              <a:rPr lang="en-GB" dirty="0">
                <a:ea typeface="Calibri"/>
                <a:cs typeface="Calibri"/>
              </a:rPr>
              <a:t> </a:t>
            </a:r>
            <a:r>
              <a:rPr lang="en-GB" dirty="0" err="1">
                <a:ea typeface="Calibri"/>
                <a:cs typeface="Calibri"/>
              </a:rPr>
              <a:t>aasta</a:t>
            </a:r>
            <a:endParaRPr lang="en-GB" dirty="0">
              <a:ea typeface="Calibri"/>
              <a:cs typeface="Calibri"/>
            </a:endParaRPr>
          </a:p>
          <a:p>
            <a:pPr lvl="1"/>
            <a:r>
              <a:rPr lang="en-GB" sz="2600" dirty="0"/>
              <a:t>+1,6°C </a:t>
            </a:r>
            <a:r>
              <a:rPr lang="en-GB" sz="2600" dirty="0" err="1"/>
              <a:t>soojem</a:t>
            </a:r>
            <a:r>
              <a:rPr lang="en-GB" sz="2600" dirty="0"/>
              <a:t> </a:t>
            </a:r>
            <a:r>
              <a:rPr lang="en-GB" sz="2600" dirty="0" err="1"/>
              <a:t>kui</a:t>
            </a:r>
            <a:r>
              <a:rPr lang="en-GB" sz="2600" dirty="0"/>
              <a:t> </a:t>
            </a:r>
            <a:r>
              <a:rPr lang="en-GB" sz="2600" dirty="0" err="1"/>
              <a:t>industriaalajastu</a:t>
            </a:r>
            <a:r>
              <a:rPr lang="en-GB" sz="2600" dirty="0"/>
              <a:t> </a:t>
            </a:r>
            <a:r>
              <a:rPr lang="en-GB" sz="2600" dirty="0" err="1"/>
              <a:t>eelne</a:t>
            </a:r>
            <a:r>
              <a:rPr lang="en-GB" sz="2600" dirty="0"/>
              <a:t> tase</a:t>
            </a:r>
            <a:endParaRPr lang="en-GB" sz="2600" dirty="0">
              <a:ea typeface="Calibri"/>
              <a:cs typeface="Calibri"/>
            </a:endParaRPr>
          </a:p>
        </p:txBody>
      </p:sp>
      <p:sp>
        <p:nvSpPr>
          <p:cNvPr id="4" name="Text Placeholder 5">
            <a:extLst>
              <a:ext uri="{FF2B5EF4-FFF2-40B4-BE49-F238E27FC236}">
                <a16:creationId xmlns:a16="http://schemas.microsoft.com/office/drawing/2014/main" id="{68AD695B-B817-D6EC-3E9B-1E26786277C8}"/>
              </a:ext>
            </a:extLst>
          </p:cNvPr>
          <p:cNvSpPr txBox="1">
            <a:spLocks noGrp="1"/>
          </p:cNvSpPr>
          <p:nvPr>
            <p:ph type="body" idx="4294967295"/>
          </p:nvPr>
        </p:nvSpPr>
        <p:spPr>
          <a:xfrm>
            <a:off x="838203" y="1063858"/>
            <a:ext cx="8951838" cy="411955"/>
          </a:xfrm>
        </p:spPr>
        <p:txBody>
          <a:bodyPr>
            <a:normAutofit lnSpcReduction="10000"/>
          </a:bodyPr>
          <a:lstStyle/>
          <a:p>
            <a:pPr marL="0" lvl="0" indent="0">
              <a:buNone/>
            </a:pPr>
            <a:r>
              <a:rPr lang="en-GB" sz="2400" b="1">
                <a:solidFill>
                  <a:srgbClr val="85B096"/>
                </a:solidFill>
              </a:rPr>
              <a:t>Kliimastressorid</a:t>
            </a:r>
          </a:p>
        </p:txBody>
      </p:sp>
      <p:sp>
        <p:nvSpPr>
          <p:cNvPr id="5" name="Slide Number Placeholder 4">
            <a:extLst>
              <a:ext uri="{FF2B5EF4-FFF2-40B4-BE49-F238E27FC236}">
                <a16:creationId xmlns:a16="http://schemas.microsoft.com/office/drawing/2014/main" id="{F5FBDF74-738C-9F8D-B0C1-41583DC2C9BC}"/>
              </a:ext>
            </a:extLst>
          </p:cNvPr>
          <p:cNvSpPr txBox="1">
            <a:spLocks noGrp="1"/>
          </p:cNvSpPr>
          <p:nvPr>
            <p:ph type="sldNum" sz="quarter" idx="8"/>
          </p:nvPr>
        </p:nvSpPr>
        <p:spPr/>
        <p:txBody>
          <a:bodyPr>
            <a:normAutofit/>
          </a:bodyPr>
          <a:lstStyle/>
          <a:p>
            <a:pPr lvl="0">
              <a:spcAft>
                <a:spcPts val="600"/>
              </a:spcAft>
            </a:pPr>
            <a:fld id="{72C1EF01-B682-46FB-8FDE-C45F122F67CA}" type="slidenum">
              <a:rPr lang="en-GB"/>
              <a:t>4</a:t>
            </a:fld>
            <a:endParaRPr lang="en-GB"/>
          </a:p>
        </p:txBody>
      </p:sp>
      <p:pic>
        <p:nvPicPr>
          <p:cNvPr id="6" name="Picture 4" descr="Anomalies and extremes in surface air temperature in 2024. ">
            <a:extLst>
              <a:ext uri="{FF2B5EF4-FFF2-40B4-BE49-F238E27FC236}">
                <a16:creationId xmlns:a16="http://schemas.microsoft.com/office/drawing/2014/main" id="{D0590611-25A1-CEEE-FEB7-BA01A8ABD2B0}"/>
              </a:ext>
            </a:extLst>
          </p:cNvPr>
          <p:cNvPicPr>
            <a:picLocks noChangeAspect="1"/>
          </p:cNvPicPr>
          <p:nvPr/>
        </p:nvPicPr>
        <p:blipFill>
          <a:blip r:embed="rId2"/>
          <a:srcRect/>
          <a:stretch>
            <a:fillRect/>
          </a:stretch>
        </p:blipFill>
        <p:spPr>
          <a:xfrm>
            <a:off x="12735351" y="1387510"/>
            <a:ext cx="6879845" cy="5159886"/>
          </a:xfrm>
          <a:prstGeom prst="rect">
            <a:avLst/>
          </a:prstGeom>
          <a:noFill/>
          <a:ln cap="flat">
            <a:noFill/>
          </a:ln>
        </p:spPr>
      </p:pic>
      <p:sp>
        <p:nvSpPr>
          <p:cNvPr id="7" name="Slide Number Placeholder 3">
            <a:extLst>
              <a:ext uri="{FF2B5EF4-FFF2-40B4-BE49-F238E27FC236}">
                <a16:creationId xmlns:a16="http://schemas.microsoft.com/office/drawing/2014/main" id="{28A01F2F-49D3-F062-CDF8-583A282347F0}"/>
              </a:ext>
            </a:extLst>
          </p:cNvPr>
          <p:cNvSpPr txBox="1"/>
          <p:nvPr/>
        </p:nvSpPr>
        <p:spPr>
          <a:xfrm>
            <a:off x="8936275" y="6109609"/>
            <a:ext cx="4332792"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Link: https://climate.copernicus.eu/global-climate-highlights-2024</a:t>
            </a:r>
          </a:p>
        </p:txBody>
      </p:sp>
      <p:pic>
        <p:nvPicPr>
          <p:cNvPr id="8" name="Picture 7" descr="A map of europe with red and blue colors&#10;&#10;AI-generated content may be incorrect.">
            <a:extLst>
              <a:ext uri="{FF2B5EF4-FFF2-40B4-BE49-F238E27FC236}">
                <a16:creationId xmlns:a16="http://schemas.microsoft.com/office/drawing/2014/main" id="{A12E89FD-E585-C519-B7AC-674C31AAFD83}"/>
              </a:ext>
            </a:extLst>
          </p:cNvPr>
          <p:cNvPicPr>
            <a:picLocks noChangeAspect="1"/>
          </p:cNvPicPr>
          <p:nvPr/>
        </p:nvPicPr>
        <p:blipFill>
          <a:blip r:embed="rId3"/>
          <a:stretch>
            <a:fillRect/>
          </a:stretch>
        </p:blipFill>
        <p:spPr>
          <a:xfrm>
            <a:off x="6230566" y="1158965"/>
            <a:ext cx="4557909" cy="4939442"/>
          </a:xfrm>
          <a:prstGeom prst="rect">
            <a:avLst/>
          </a:prstGeom>
          <a:noFill/>
          <a:ln cap="flat">
            <a:noFill/>
          </a:ln>
        </p:spPr>
      </p:pic>
      <p:sp>
        <p:nvSpPr>
          <p:cNvPr id="9" name="TextBox 8">
            <a:extLst>
              <a:ext uri="{FF2B5EF4-FFF2-40B4-BE49-F238E27FC236}">
                <a16:creationId xmlns:a16="http://schemas.microsoft.com/office/drawing/2014/main" id="{635A4E66-ABBD-0A65-F377-5510888B324D}"/>
              </a:ext>
            </a:extLst>
          </p:cNvPr>
          <p:cNvSpPr txBox="1"/>
          <p:nvPr/>
        </p:nvSpPr>
        <p:spPr>
          <a:xfrm>
            <a:off x="12733778" y="525853"/>
            <a:ext cx="2313313" cy="369335"/>
          </a:xfrm>
          <a:prstGeom prst="rect">
            <a:avLst/>
          </a:prstGeom>
          <a:solidFill>
            <a:srgbClr val="D3785D"/>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Alternatiivne graafik</a:t>
            </a:r>
          </a:p>
        </p:txBody>
      </p:sp>
      <p:sp>
        <p:nvSpPr>
          <p:cNvPr id="10" name="Rectangle 9">
            <a:extLst>
              <a:ext uri="{FF2B5EF4-FFF2-40B4-BE49-F238E27FC236}">
                <a16:creationId xmlns:a16="http://schemas.microsoft.com/office/drawing/2014/main" id="{21353117-2EE1-7786-4F50-58CEF605F089}"/>
              </a:ext>
            </a:extLst>
          </p:cNvPr>
          <p:cNvSpPr/>
          <p:nvPr/>
        </p:nvSpPr>
        <p:spPr>
          <a:xfrm>
            <a:off x="6481102" y="899760"/>
            <a:ext cx="5319128" cy="59810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600" b="1" i="0" u="none" strike="noStrike" kern="1200" cap="none" spc="0" baseline="0">
                <a:solidFill>
                  <a:srgbClr val="3F405B"/>
                </a:solidFill>
                <a:uFillTx/>
                <a:latin typeface="Century Gothic" pitchFamily="34"/>
              </a:rPr>
              <a:t>Pinnaõhu temperatuuri anomaaliad ja ekstreemsused 2024</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name="Slide40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F53F-3F1A-3B33-C804-E4EA9B10BA5D}"/>
              </a:ext>
            </a:extLst>
          </p:cNvPr>
          <p:cNvSpPr txBox="1">
            <a:spLocks noGrp="1"/>
          </p:cNvSpPr>
          <p:nvPr>
            <p:ph type="title"/>
          </p:nvPr>
        </p:nvSpPr>
        <p:spPr>
          <a:xfrm>
            <a:off x="838203" y="329028"/>
            <a:ext cx="4675491" cy="823910"/>
          </a:xfrm>
        </p:spPr>
        <p:txBody>
          <a:bodyPr>
            <a:normAutofit fontScale="90000"/>
          </a:bodyPr>
          <a:lstStyle/>
          <a:p>
            <a:pPr lvl="0"/>
            <a:r>
              <a:rPr lang="en-GB"/>
              <a:t>Kliimamuutuste mõistmine</a:t>
            </a:r>
          </a:p>
        </p:txBody>
      </p:sp>
      <p:sp>
        <p:nvSpPr>
          <p:cNvPr id="3" name="Content Placeholder 10">
            <a:extLst>
              <a:ext uri="{FF2B5EF4-FFF2-40B4-BE49-F238E27FC236}">
                <a16:creationId xmlns:a16="http://schemas.microsoft.com/office/drawing/2014/main" id="{E6FFE89F-5E0B-D30E-01A2-6411751121D9}"/>
              </a:ext>
            </a:extLst>
          </p:cNvPr>
          <p:cNvSpPr txBox="1">
            <a:spLocks noGrp="1"/>
          </p:cNvSpPr>
          <p:nvPr>
            <p:ph type="body" idx="4294967295"/>
          </p:nvPr>
        </p:nvSpPr>
        <p:spPr>
          <a:xfrm>
            <a:off x="838203" y="2177634"/>
            <a:ext cx="4369231" cy="4351336"/>
          </a:xfrm>
        </p:spPr>
        <p:txBody>
          <a:bodyPr>
            <a:normAutofit lnSpcReduction="10000"/>
          </a:bodyPr>
          <a:lstStyle/>
          <a:p>
            <a:pPr marL="0" lvl="0" indent="0">
              <a:buNone/>
            </a:pPr>
            <a:r>
              <a:rPr lang="en-GB" b="1">
                <a:ea typeface="Calibri"/>
                <a:cs typeface="Calibri"/>
              </a:rPr>
              <a:t>Muutused hüdroloogilistes mustrites</a:t>
            </a:r>
          </a:p>
          <a:p>
            <a:pPr lvl="0"/>
            <a:r>
              <a:rPr lang="en-GB">
                <a:latin typeface="Century Gothic"/>
                <a:ea typeface="Calibri"/>
                <a:cs typeface="Calibri"/>
              </a:rPr>
              <a:t>Kõrgemad globaalsed temperatuurid suurendavad aurustumise kiirust </a:t>
            </a:r>
            <a:r>
              <a:rPr lang="en-GB">
                <a:latin typeface="Wingdings" pitchFamily="2"/>
                <a:ea typeface="Calibri"/>
                <a:cs typeface="Calibri"/>
              </a:rPr>
              <a:t></a:t>
            </a:r>
            <a:r>
              <a:rPr lang="en-GB">
                <a:latin typeface="Century Gothic"/>
                <a:ea typeface="Calibri"/>
                <a:cs typeface="Calibri"/>
              </a:rPr>
              <a:t> suurem õhuniiskus ja rohkem sademeid</a:t>
            </a:r>
            <a:endParaRPr lang="en-GB">
              <a:ea typeface="Calibri"/>
              <a:cs typeface="Calibri"/>
            </a:endParaRPr>
          </a:p>
          <a:p>
            <a:pPr lvl="0"/>
            <a:r>
              <a:rPr lang="en-GB">
                <a:ea typeface="Calibri"/>
                <a:cs typeface="Calibri"/>
              </a:rPr>
              <a:t>Mõju on piirkonniti väga erinev</a:t>
            </a:r>
          </a:p>
          <a:p>
            <a:pPr lvl="0"/>
            <a:endParaRPr lang="en-GB">
              <a:ea typeface="Calibri"/>
              <a:cs typeface="Calibri"/>
            </a:endParaRPr>
          </a:p>
          <a:p>
            <a:pPr marL="0" lvl="0" indent="0">
              <a:buNone/>
            </a:pPr>
            <a:endParaRPr lang="en-GB" b="1">
              <a:ea typeface="Calibri"/>
              <a:cs typeface="Calibri"/>
            </a:endParaRPr>
          </a:p>
          <a:p>
            <a:pPr lvl="0"/>
            <a:endParaRPr lang="en-GB">
              <a:ea typeface="Calibri"/>
              <a:cs typeface="Calibri"/>
            </a:endParaRPr>
          </a:p>
          <a:p>
            <a:pPr lvl="0"/>
            <a:endParaRPr lang="en-GB">
              <a:ea typeface="Calibri"/>
              <a:cs typeface="Calibri"/>
            </a:endParaRPr>
          </a:p>
          <a:p>
            <a:pPr lvl="0"/>
            <a:endParaRPr lang="en-GB">
              <a:solidFill>
                <a:srgbClr val="33322F"/>
              </a:solidFill>
              <a:ea typeface="Calibri"/>
              <a:cs typeface="Calibri"/>
            </a:endParaRPr>
          </a:p>
          <a:p>
            <a:pPr lvl="0"/>
            <a:endParaRPr lang="en-GB"/>
          </a:p>
          <a:p>
            <a:pPr lvl="0"/>
            <a:endParaRPr lang="en-GB" sz="2400"/>
          </a:p>
        </p:txBody>
      </p:sp>
      <p:sp>
        <p:nvSpPr>
          <p:cNvPr id="4" name="Text Placeholder 5">
            <a:extLst>
              <a:ext uri="{FF2B5EF4-FFF2-40B4-BE49-F238E27FC236}">
                <a16:creationId xmlns:a16="http://schemas.microsoft.com/office/drawing/2014/main" id="{7D8B3C40-727A-93B1-45E8-4D3423238629}"/>
              </a:ext>
            </a:extLst>
          </p:cNvPr>
          <p:cNvSpPr txBox="1">
            <a:spLocks noGrp="1"/>
          </p:cNvSpPr>
          <p:nvPr>
            <p:ph type="body" idx="4294967295"/>
          </p:nvPr>
        </p:nvSpPr>
        <p:spPr>
          <a:xfrm>
            <a:off x="838203" y="1556436"/>
            <a:ext cx="8951838" cy="411955"/>
          </a:xfrm>
        </p:spPr>
        <p:txBody>
          <a:bodyPr>
            <a:normAutofit lnSpcReduction="10000"/>
          </a:bodyPr>
          <a:lstStyle/>
          <a:p>
            <a:pPr marL="0" lvl="0" indent="0">
              <a:buNone/>
            </a:pPr>
            <a:r>
              <a:rPr lang="en-GB" sz="2400" b="1">
                <a:solidFill>
                  <a:srgbClr val="85B096"/>
                </a:solidFill>
              </a:rPr>
              <a:t>Kliimastressorid</a:t>
            </a:r>
          </a:p>
        </p:txBody>
      </p:sp>
      <p:sp>
        <p:nvSpPr>
          <p:cNvPr id="5" name="Slide Number Placeholder 4">
            <a:extLst>
              <a:ext uri="{FF2B5EF4-FFF2-40B4-BE49-F238E27FC236}">
                <a16:creationId xmlns:a16="http://schemas.microsoft.com/office/drawing/2014/main" id="{18317B9C-4CEA-4342-27F2-A3ABC64349C8}"/>
              </a:ext>
            </a:extLst>
          </p:cNvPr>
          <p:cNvSpPr txBox="1">
            <a:spLocks noGrp="1"/>
          </p:cNvSpPr>
          <p:nvPr>
            <p:ph type="sldNum" sz="quarter" idx="8"/>
          </p:nvPr>
        </p:nvSpPr>
        <p:spPr/>
        <p:txBody>
          <a:bodyPr>
            <a:normAutofit/>
          </a:bodyPr>
          <a:lstStyle/>
          <a:p>
            <a:pPr lvl="0">
              <a:spcAft>
                <a:spcPts val="600"/>
              </a:spcAft>
            </a:pPr>
            <a:fld id="{C9315119-69E4-4D91-93F5-7B6B75F0C764}" type="slidenum">
              <a:rPr lang="en-GB"/>
              <a:t>5</a:t>
            </a:fld>
            <a:endParaRPr lang="en-GB"/>
          </a:p>
        </p:txBody>
      </p:sp>
      <p:grpSp>
        <p:nvGrpSpPr>
          <p:cNvPr id="6" name="Group 9">
            <a:extLst>
              <a:ext uri="{FF2B5EF4-FFF2-40B4-BE49-F238E27FC236}">
                <a16:creationId xmlns:a16="http://schemas.microsoft.com/office/drawing/2014/main" id="{63D4020E-627D-A158-0FEB-D2C1C6124C04}"/>
              </a:ext>
            </a:extLst>
          </p:cNvPr>
          <p:cNvGrpSpPr/>
          <p:nvPr/>
        </p:nvGrpSpPr>
        <p:grpSpPr>
          <a:xfrm>
            <a:off x="12497927" y="85633"/>
            <a:ext cx="7349380" cy="6453277"/>
            <a:chOff x="12497927" y="85633"/>
            <a:chExt cx="7349380" cy="6453277"/>
          </a:xfrm>
        </p:grpSpPr>
        <p:pic>
          <p:nvPicPr>
            <p:cNvPr id="7" name="Picture 2">
              <a:extLst>
                <a:ext uri="{FF2B5EF4-FFF2-40B4-BE49-F238E27FC236}">
                  <a16:creationId xmlns:a16="http://schemas.microsoft.com/office/drawing/2014/main" id="{7CDB2FEF-5888-72BF-1007-7C60E97DD7A5}"/>
                </a:ext>
              </a:extLst>
            </p:cNvPr>
            <p:cNvPicPr>
              <a:picLocks noChangeAspect="1"/>
            </p:cNvPicPr>
            <p:nvPr/>
          </p:nvPicPr>
          <p:blipFill>
            <a:blip r:embed="rId3"/>
            <a:srcRect/>
            <a:stretch>
              <a:fillRect/>
            </a:stretch>
          </p:blipFill>
          <p:spPr>
            <a:xfrm>
              <a:off x="12497927" y="85633"/>
              <a:ext cx="7309119" cy="6291190"/>
            </a:xfrm>
            <a:prstGeom prst="rect">
              <a:avLst/>
            </a:prstGeom>
            <a:noFill/>
            <a:ln cap="flat">
              <a:noFill/>
            </a:ln>
          </p:spPr>
        </p:pic>
        <p:sp>
          <p:nvSpPr>
            <p:cNvPr id="8" name="TextBox 7">
              <a:extLst>
                <a:ext uri="{FF2B5EF4-FFF2-40B4-BE49-F238E27FC236}">
                  <a16:creationId xmlns:a16="http://schemas.microsoft.com/office/drawing/2014/main" id="{F5C84E00-E781-8D19-1A4A-B08A8E39C920}"/>
                </a:ext>
              </a:extLst>
            </p:cNvPr>
            <p:cNvSpPr txBox="1"/>
            <p:nvPr/>
          </p:nvSpPr>
          <p:spPr>
            <a:xfrm>
              <a:off x="17055745" y="6372334"/>
              <a:ext cx="2791562" cy="16657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000000"/>
                  </a:solidFill>
                  <a:uFillTx/>
                  <a:latin typeface="Century Gothic" pitchFamily="34"/>
                </a:rPr>
                <a:t>Link: https://www.ipcc.ch/report/ar6/wg1/figures/technical-summary/</a:t>
              </a:r>
            </a:p>
          </p:txBody>
        </p:sp>
      </p:grpSp>
      <p:pic>
        <p:nvPicPr>
          <p:cNvPr id="9" name="Picture 2">
            <a:extLst>
              <a:ext uri="{FF2B5EF4-FFF2-40B4-BE49-F238E27FC236}">
                <a16:creationId xmlns:a16="http://schemas.microsoft.com/office/drawing/2014/main" id="{E8F6F5C1-4B04-9D68-C348-4064121E7C41}"/>
              </a:ext>
            </a:extLst>
          </p:cNvPr>
          <p:cNvPicPr>
            <a:picLocks noChangeAspect="1"/>
          </p:cNvPicPr>
          <p:nvPr/>
        </p:nvPicPr>
        <p:blipFill>
          <a:blip r:embed="rId4"/>
          <a:srcRect/>
          <a:stretch>
            <a:fillRect/>
          </a:stretch>
        </p:blipFill>
        <p:spPr>
          <a:xfrm>
            <a:off x="5071865" y="1197580"/>
            <a:ext cx="7077474" cy="4103982"/>
          </a:xfrm>
          <a:prstGeom prst="rect">
            <a:avLst/>
          </a:prstGeom>
          <a:noFill/>
          <a:ln cap="flat">
            <a:noFill/>
          </a:ln>
        </p:spPr>
      </p:pic>
      <p:sp>
        <p:nvSpPr>
          <p:cNvPr id="10" name="Slide Number Placeholder 3">
            <a:extLst>
              <a:ext uri="{FF2B5EF4-FFF2-40B4-BE49-F238E27FC236}">
                <a16:creationId xmlns:a16="http://schemas.microsoft.com/office/drawing/2014/main" id="{D189CEFA-3435-E30B-6475-79BF7A3B1187}"/>
              </a:ext>
            </a:extLst>
          </p:cNvPr>
          <p:cNvSpPr txBox="1"/>
          <p:nvPr/>
        </p:nvSpPr>
        <p:spPr>
          <a:xfrm>
            <a:off x="8270363" y="5944313"/>
            <a:ext cx="3878976"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Link: https://usys.ethz.ch/en/news-events/news/archive/2020/09/new-study-of-ocean-salinity-finds-substantial-amplification-of-the-global-water-cycle.html</a:t>
            </a:r>
          </a:p>
        </p:txBody>
      </p:sp>
      <p:sp>
        <p:nvSpPr>
          <p:cNvPr id="11" name="TextBox 3">
            <a:extLst>
              <a:ext uri="{FF2B5EF4-FFF2-40B4-BE49-F238E27FC236}">
                <a16:creationId xmlns:a16="http://schemas.microsoft.com/office/drawing/2014/main" id="{4F2A6F69-BC95-1E16-348E-BD8FD0DED44B}"/>
              </a:ext>
            </a:extLst>
          </p:cNvPr>
          <p:cNvSpPr txBox="1"/>
          <p:nvPr/>
        </p:nvSpPr>
        <p:spPr>
          <a:xfrm>
            <a:off x="12497927" y="-381926"/>
            <a:ext cx="5335926" cy="369335"/>
          </a:xfrm>
          <a:prstGeom prst="rect">
            <a:avLst/>
          </a:prstGeom>
          <a:solidFill>
            <a:srgbClr val="D3785D"/>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Alternatiivsed graafikud üksikasjalikuks mõistmiseks:</a:t>
            </a:r>
          </a:p>
        </p:txBody>
      </p:sp>
      <p:pic>
        <p:nvPicPr>
          <p:cNvPr id="12" name="Picture 2" descr="Anomalies and extremes in the amount of total column water vapour for 2024">
            <a:extLst>
              <a:ext uri="{FF2B5EF4-FFF2-40B4-BE49-F238E27FC236}">
                <a16:creationId xmlns:a16="http://schemas.microsoft.com/office/drawing/2014/main" id="{DB021201-869E-3779-1B9C-B314BC2639E4}"/>
              </a:ext>
            </a:extLst>
          </p:cNvPr>
          <p:cNvPicPr>
            <a:picLocks noChangeAspect="1"/>
          </p:cNvPicPr>
          <p:nvPr/>
        </p:nvPicPr>
        <p:blipFill>
          <a:blip r:embed="rId5"/>
          <a:srcRect/>
          <a:stretch>
            <a:fillRect/>
          </a:stretch>
        </p:blipFill>
        <p:spPr>
          <a:xfrm>
            <a:off x="12497927" y="6637144"/>
            <a:ext cx="7450009" cy="5587514"/>
          </a:xfrm>
          <a:prstGeom prst="rect">
            <a:avLst/>
          </a:prstGeom>
          <a:noFill/>
          <a:ln cap="flat">
            <a:noFill/>
          </a:ln>
        </p:spPr>
      </p:pic>
      <p:sp>
        <p:nvSpPr>
          <p:cNvPr id="13" name="Slide Number Placeholder 3">
            <a:extLst>
              <a:ext uri="{FF2B5EF4-FFF2-40B4-BE49-F238E27FC236}">
                <a16:creationId xmlns:a16="http://schemas.microsoft.com/office/drawing/2014/main" id="{F16E2844-B31A-36E5-8393-A8D2D14E9E11}"/>
              </a:ext>
            </a:extLst>
          </p:cNvPr>
          <p:cNvSpPr txBox="1"/>
          <p:nvPr/>
        </p:nvSpPr>
        <p:spPr>
          <a:xfrm>
            <a:off x="16759278" y="12224659"/>
            <a:ext cx="4332792"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Link: https://climate.copernicus.eu/global-climate-highlights-2024</a:t>
            </a:r>
          </a:p>
        </p:txBody>
      </p:sp>
      <p:sp>
        <p:nvSpPr>
          <p:cNvPr id="14" name="Rectangle 8">
            <a:extLst>
              <a:ext uri="{FF2B5EF4-FFF2-40B4-BE49-F238E27FC236}">
                <a16:creationId xmlns:a16="http://schemas.microsoft.com/office/drawing/2014/main" id="{7C333D15-2927-2691-F235-2A7B0CDA99FC}"/>
              </a:ext>
            </a:extLst>
          </p:cNvPr>
          <p:cNvSpPr/>
          <p:nvPr/>
        </p:nvSpPr>
        <p:spPr>
          <a:xfrm>
            <a:off x="5513694" y="1119518"/>
            <a:ext cx="6635636" cy="59810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3F405B"/>
                </a:solidFill>
                <a:uFillTx/>
                <a:latin typeface="Century Gothic"/>
              </a:rPr>
              <a:t>Kiirenenud 2-4% iga Celsiuse kraadi kohta alates 1960. a</a:t>
            </a:r>
            <a:endParaRPr lang="en-US" sz="1800" b="1" i="0" u="none" strike="noStrike" kern="1200" cap="none" spc="0" baseline="0">
              <a:solidFill>
                <a:srgbClr val="3F405B"/>
              </a:solidFill>
              <a:uFillTx/>
              <a:latin typeface="Century Gothic" pitchFamily="3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40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E8B1-822D-A2B6-CA91-52BEB08331D0}"/>
              </a:ext>
            </a:extLst>
          </p:cNvPr>
          <p:cNvSpPr txBox="1">
            <a:spLocks noGrp="1"/>
          </p:cNvSpPr>
          <p:nvPr>
            <p:ph type="title"/>
          </p:nvPr>
        </p:nvSpPr>
        <p:spPr>
          <a:xfrm>
            <a:off x="838203" y="329028"/>
            <a:ext cx="4675491" cy="823910"/>
          </a:xfrm>
        </p:spPr>
        <p:txBody>
          <a:bodyPr>
            <a:normAutofit fontScale="90000"/>
          </a:bodyPr>
          <a:lstStyle/>
          <a:p>
            <a:pPr lvl="0"/>
            <a:r>
              <a:rPr lang="en-GB"/>
              <a:t>Kliimamuutuste mõistmine</a:t>
            </a:r>
          </a:p>
        </p:txBody>
      </p:sp>
      <p:sp>
        <p:nvSpPr>
          <p:cNvPr id="3" name="Content Placeholder 10">
            <a:extLst>
              <a:ext uri="{FF2B5EF4-FFF2-40B4-BE49-F238E27FC236}">
                <a16:creationId xmlns:a16="http://schemas.microsoft.com/office/drawing/2014/main" id="{E44EC1A3-7B3C-73A4-83DF-62E45CB51CB2}"/>
              </a:ext>
            </a:extLst>
          </p:cNvPr>
          <p:cNvSpPr txBox="1">
            <a:spLocks noGrp="1"/>
          </p:cNvSpPr>
          <p:nvPr>
            <p:ph type="body" idx="4294967295"/>
          </p:nvPr>
        </p:nvSpPr>
        <p:spPr>
          <a:xfrm>
            <a:off x="838203" y="2177634"/>
            <a:ext cx="3635096" cy="4351336"/>
          </a:xfrm>
        </p:spPr>
        <p:txBody>
          <a:bodyPr>
            <a:normAutofit lnSpcReduction="10000"/>
          </a:bodyPr>
          <a:lstStyle/>
          <a:p>
            <a:pPr marL="0" lvl="0" indent="0">
              <a:buNone/>
            </a:pPr>
            <a:r>
              <a:rPr lang="en-GB" b="1">
                <a:latin typeface="Century Gothic"/>
                <a:ea typeface="Calibri"/>
                <a:cs typeface="Calibri"/>
              </a:rPr>
              <a:t>Meretaseme tõus ja ookeanide hapestumine</a:t>
            </a:r>
          </a:p>
          <a:p>
            <a:pPr lvl="0"/>
            <a:r>
              <a:rPr lang="en-GB">
                <a:latin typeface="Century Gothic"/>
                <a:ea typeface="Calibri"/>
                <a:cs typeface="Calibri"/>
              </a:rPr>
              <a:t>Merevee soojuspaisumine ja liustike sulamine </a:t>
            </a:r>
            <a:r>
              <a:rPr lang="en-GB">
                <a:latin typeface="Wingdings" pitchFamily="2"/>
                <a:ea typeface="Calibri"/>
                <a:cs typeface="Calibri"/>
              </a:rPr>
              <a:t></a:t>
            </a:r>
            <a:r>
              <a:rPr lang="en-GB">
                <a:latin typeface="Century Gothic"/>
                <a:ea typeface="Calibri"/>
                <a:cs typeface="Calibri"/>
              </a:rPr>
              <a:t> merepinna tõus</a:t>
            </a:r>
          </a:p>
          <a:p>
            <a:pPr lvl="0"/>
            <a:r>
              <a:rPr lang="en-GB">
                <a:latin typeface="Century Gothic"/>
                <a:ea typeface="Calibri"/>
                <a:cs typeface="Calibri"/>
              </a:rPr>
              <a:t>CO₂ suurenenud neeldumine ookeanides </a:t>
            </a:r>
            <a:r>
              <a:rPr lang="en-GB">
                <a:latin typeface="Wingdings" pitchFamily="2"/>
                <a:ea typeface="Calibri"/>
                <a:cs typeface="Calibri"/>
              </a:rPr>
              <a:t></a:t>
            </a:r>
            <a:r>
              <a:rPr lang="en-GB">
                <a:latin typeface="Century Gothic"/>
                <a:ea typeface="Calibri"/>
                <a:cs typeface="Calibri"/>
              </a:rPr>
              <a:t> hapestumine</a:t>
            </a:r>
            <a:endParaRPr lang="en-GB" b="1">
              <a:latin typeface="Century Gothic"/>
              <a:ea typeface="Calibri"/>
              <a:cs typeface="Calibri"/>
            </a:endParaRPr>
          </a:p>
          <a:p>
            <a:pPr lvl="0"/>
            <a:endParaRPr lang="en-GB">
              <a:ea typeface="Calibri"/>
              <a:cs typeface="Calibri"/>
            </a:endParaRPr>
          </a:p>
          <a:p>
            <a:pPr lvl="0"/>
            <a:endParaRPr lang="en-GB">
              <a:ea typeface="Calibri"/>
              <a:cs typeface="Calibri"/>
            </a:endParaRPr>
          </a:p>
          <a:p>
            <a:pPr lvl="0"/>
            <a:endParaRPr lang="en-GB">
              <a:solidFill>
                <a:srgbClr val="33322F"/>
              </a:solidFill>
              <a:ea typeface="Calibri"/>
              <a:cs typeface="Calibri"/>
            </a:endParaRPr>
          </a:p>
          <a:p>
            <a:pPr lvl="0"/>
            <a:endParaRPr lang="en-GB"/>
          </a:p>
          <a:p>
            <a:pPr lvl="0"/>
            <a:endParaRPr lang="en-GB" sz="2400"/>
          </a:p>
        </p:txBody>
      </p:sp>
      <p:sp>
        <p:nvSpPr>
          <p:cNvPr id="4" name="Text Placeholder 5">
            <a:extLst>
              <a:ext uri="{FF2B5EF4-FFF2-40B4-BE49-F238E27FC236}">
                <a16:creationId xmlns:a16="http://schemas.microsoft.com/office/drawing/2014/main" id="{AD30A6DF-91B7-EAB5-05E4-CE7342B878A0}"/>
              </a:ext>
            </a:extLst>
          </p:cNvPr>
          <p:cNvSpPr txBox="1">
            <a:spLocks noGrp="1"/>
          </p:cNvSpPr>
          <p:nvPr>
            <p:ph type="body" idx="4294967295"/>
          </p:nvPr>
        </p:nvSpPr>
        <p:spPr>
          <a:xfrm>
            <a:off x="838203" y="1556436"/>
            <a:ext cx="8951838" cy="411955"/>
          </a:xfrm>
        </p:spPr>
        <p:txBody>
          <a:bodyPr>
            <a:normAutofit lnSpcReduction="10000"/>
          </a:bodyPr>
          <a:lstStyle/>
          <a:p>
            <a:pPr marL="0" lvl="0" indent="0">
              <a:buNone/>
            </a:pPr>
            <a:r>
              <a:rPr lang="en-GB" sz="2400" b="1">
                <a:solidFill>
                  <a:srgbClr val="85B096"/>
                </a:solidFill>
              </a:rPr>
              <a:t>Kliimastressorid</a:t>
            </a:r>
          </a:p>
        </p:txBody>
      </p:sp>
      <p:sp>
        <p:nvSpPr>
          <p:cNvPr id="5" name="Slide Number Placeholder 4">
            <a:extLst>
              <a:ext uri="{FF2B5EF4-FFF2-40B4-BE49-F238E27FC236}">
                <a16:creationId xmlns:a16="http://schemas.microsoft.com/office/drawing/2014/main" id="{A122AA27-B26F-D5FD-886D-07B76F6DE6C2}"/>
              </a:ext>
            </a:extLst>
          </p:cNvPr>
          <p:cNvSpPr txBox="1">
            <a:spLocks noGrp="1"/>
          </p:cNvSpPr>
          <p:nvPr>
            <p:ph type="sldNum" sz="quarter" idx="8"/>
          </p:nvPr>
        </p:nvSpPr>
        <p:spPr/>
        <p:txBody>
          <a:bodyPr>
            <a:normAutofit/>
          </a:bodyPr>
          <a:lstStyle/>
          <a:p>
            <a:pPr lvl="0">
              <a:spcAft>
                <a:spcPts val="600"/>
              </a:spcAft>
            </a:pPr>
            <a:fld id="{225675F0-A43F-4E8B-978D-B9ED315BBCB5}" type="slidenum">
              <a:rPr lang="en-GB"/>
              <a:t>6</a:t>
            </a:fld>
            <a:endParaRPr lang="en-GB"/>
          </a:p>
        </p:txBody>
      </p:sp>
      <p:sp>
        <p:nvSpPr>
          <p:cNvPr id="6" name="Slide Number Placeholder 3">
            <a:extLst>
              <a:ext uri="{FF2B5EF4-FFF2-40B4-BE49-F238E27FC236}">
                <a16:creationId xmlns:a16="http://schemas.microsoft.com/office/drawing/2014/main" id="{B79DB782-DE7C-4CFB-9236-BDDB30F19FA4}"/>
              </a:ext>
            </a:extLst>
          </p:cNvPr>
          <p:cNvSpPr txBox="1"/>
          <p:nvPr/>
        </p:nvSpPr>
        <p:spPr>
          <a:xfrm>
            <a:off x="8610603" y="6127037"/>
            <a:ext cx="4332792"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3F405B"/>
                </a:solidFill>
                <a:uFillTx/>
                <a:latin typeface="Calibri"/>
              </a:rPr>
              <a:t>Link: https://climate.copernicus.eu/esotc/2024/trends-climate-indicators</a:t>
            </a:r>
          </a:p>
        </p:txBody>
      </p:sp>
      <p:pic>
        <p:nvPicPr>
          <p:cNvPr id="7" name="Picture 2">
            <a:extLst>
              <a:ext uri="{FF2B5EF4-FFF2-40B4-BE49-F238E27FC236}">
                <a16:creationId xmlns:a16="http://schemas.microsoft.com/office/drawing/2014/main" id="{8318CA34-6388-5F07-9C48-760226A69EC3}"/>
              </a:ext>
            </a:extLst>
          </p:cNvPr>
          <p:cNvPicPr>
            <a:picLocks noChangeAspect="1"/>
          </p:cNvPicPr>
          <p:nvPr/>
        </p:nvPicPr>
        <p:blipFill>
          <a:blip r:embed="rId2"/>
          <a:srcRect/>
          <a:stretch>
            <a:fillRect/>
          </a:stretch>
        </p:blipFill>
        <p:spPr>
          <a:xfrm>
            <a:off x="5314117" y="276011"/>
            <a:ext cx="6660334" cy="5898446"/>
          </a:xfrm>
          <a:prstGeom prst="rect">
            <a:avLst/>
          </a:prstGeom>
          <a:noFill/>
          <a:ln cap="flat">
            <a:noFill/>
          </a:ln>
        </p:spPr>
      </p:pic>
      <p:pic>
        <p:nvPicPr>
          <p:cNvPr id="8" name="Picture 3" descr="A graph of the ice age&#10;&#10;AI-generated content may be incorrect.">
            <a:extLst>
              <a:ext uri="{FF2B5EF4-FFF2-40B4-BE49-F238E27FC236}">
                <a16:creationId xmlns:a16="http://schemas.microsoft.com/office/drawing/2014/main" id="{CBC0928C-DA65-CBE4-34F2-8DCAEA6520B2}"/>
              </a:ext>
            </a:extLst>
          </p:cNvPr>
          <p:cNvPicPr>
            <a:picLocks noChangeAspect="1"/>
          </p:cNvPicPr>
          <p:nvPr/>
        </p:nvPicPr>
        <p:blipFill>
          <a:blip r:embed="rId3"/>
          <a:stretch>
            <a:fillRect/>
          </a:stretch>
        </p:blipFill>
        <p:spPr>
          <a:xfrm>
            <a:off x="12369975" y="611614"/>
            <a:ext cx="7772400" cy="5634770"/>
          </a:xfrm>
          <a:prstGeom prst="rect">
            <a:avLst/>
          </a:prstGeom>
          <a:noFill/>
          <a:ln cap="flat">
            <a:noFill/>
          </a:ln>
        </p:spPr>
      </p:pic>
      <p:sp>
        <p:nvSpPr>
          <p:cNvPr id="9" name="TextBox 8">
            <a:extLst>
              <a:ext uri="{FF2B5EF4-FFF2-40B4-BE49-F238E27FC236}">
                <a16:creationId xmlns:a16="http://schemas.microsoft.com/office/drawing/2014/main" id="{6142FF5E-ADB9-9106-8CDA-CB8A1A665CDF}"/>
              </a:ext>
            </a:extLst>
          </p:cNvPr>
          <p:cNvSpPr txBox="1"/>
          <p:nvPr/>
        </p:nvSpPr>
        <p:spPr>
          <a:xfrm>
            <a:off x="12486351" y="-51873"/>
            <a:ext cx="2248216" cy="369335"/>
          </a:xfrm>
          <a:prstGeom prst="rect">
            <a:avLst/>
          </a:prstGeom>
          <a:solidFill>
            <a:srgbClr val="D3785D"/>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Alternatiivne graafik:</a:t>
            </a:r>
          </a:p>
        </p:txBody>
      </p:sp>
      <p:sp>
        <p:nvSpPr>
          <p:cNvPr id="10" name="Slide Number Placeholder 3">
            <a:extLst>
              <a:ext uri="{FF2B5EF4-FFF2-40B4-BE49-F238E27FC236}">
                <a16:creationId xmlns:a16="http://schemas.microsoft.com/office/drawing/2014/main" id="{534D99DF-5655-83B0-BA97-17A36E65A8E8}"/>
              </a:ext>
            </a:extLst>
          </p:cNvPr>
          <p:cNvSpPr txBox="1"/>
          <p:nvPr/>
        </p:nvSpPr>
        <p:spPr>
          <a:xfrm>
            <a:off x="16518041" y="6309597"/>
            <a:ext cx="4332792"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3F405B"/>
                </a:solidFill>
                <a:uFillTx/>
                <a:latin typeface="Calibri"/>
              </a:rPr>
              <a:t>Link: https://climate.copernicus.eu/global-climate-highlights-2024</a:t>
            </a:r>
          </a:p>
        </p:txBody>
      </p:sp>
      <p:sp>
        <p:nvSpPr>
          <p:cNvPr id="11" name="Rectangle 11">
            <a:extLst>
              <a:ext uri="{FF2B5EF4-FFF2-40B4-BE49-F238E27FC236}">
                <a16:creationId xmlns:a16="http://schemas.microsoft.com/office/drawing/2014/main" id="{B168CC8E-DEAA-4AD6-150E-F2E7C585E01A}"/>
              </a:ext>
            </a:extLst>
          </p:cNvPr>
          <p:cNvSpPr/>
          <p:nvPr/>
        </p:nvSpPr>
        <p:spPr>
          <a:xfrm>
            <a:off x="5513694" y="406843"/>
            <a:ext cx="6635636" cy="59810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lvl="0" algn="ctr">
              <a:defRPr sz="1800" b="0" i="0" u="none" strike="noStrike" kern="0" cap="none" spc="0" baseline="0">
                <a:solidFill>
                  <a:srgbClr val="000000"/>
                </a:solidFill>
                <a:uFillTx/>
              </a:defRPr>
            </a:pPr>
            <a:r>
              <a:rPr lang="fi-FI" sz="1800" b="1" i="0" u="none" strike="noStrike" kern="1200" cap="none" spc="0" baseline="0" dirty="0" err="1">
                <a:solidFill>
                  <a:srgbClr val="3F405B"/>
                </a:solidFill>
                <a:uFillTx/>
                <a:latin typeface="Century Gothic" pitchFamily="34"/>
              </a:rPr>
              <a:t>Gröönimaa</a:t>
            </a:r>
            <a:r>
              <a:rPr lang="fi-FI" sz="1800" b="1" i="0" u="none" strike="noStrike" kern="1200" cap="none" spc="0" baseline="0" dirty="0">
                <a:solidFill>
                  <a:srgbClr val="3F405B"/>
                </a:solidFill>
                <a:uFillTx/>
                <a:latin typeface="Century Gothic" pitchFamily="34"/>
              </a:rPr>
              <a:t> </a:t>
            </a:r>
            <a:r>
              <a:rPr lang="fi-FI" sz="1800" b="1" i="0" u="none" strike="noStrike" kern="1200" cap="none" spc="0" baseline="0" dirty="0" err="1">
                <a:solidFill>
                  <a:srgbClr val="3F405B"/>
                </a:solidFill>
                <a:uFillTx/>
                <a:latin typeface="Century Gothic" pitchFamily="34"/>
              </a:rPr>
              <a:t>jääkihi</a:t>
            </a:r>
            <a:r>
              <a:rPr lang="fi-FI" sz="1800" b="1" i="0" u="none" strike="noStrike" kern="1200" cap="none" spc="0" baseline="0" dirty="0">
                <a:solidFill>
                  <a:srgbClr val="3F405B"/>
                </a:solidFill>
                <a:uFillTx/>
                <a:latin typeface="Century Gothic" pitchFamily="34"/>
              </a:rPr>
              <a:t> massi</a:t>
            </a:r>
            <a:r>
              <a:rPr lang="et-EE" sz="1800" b="1" i="0" u="none" strike="noStrike" kern="1200" cap="none" spc="0" baseline="0" dirty="0">
                <a:solidFill>
                  <a:srgbClr val="3F405B"/>
                </a:solidFill>
                <a:uFillTx/>
                <a:latin typeface="Century Gothic" pitchFamily="34"/>
              </a:rPr>
              <a:t> </a:t>
            </a:r>
            <a:r>
              <a:rPr lang="et-EE" b="1" dirty="0">
                <a:solidFill>
                  <a:srgbClr val="3F405B"/>
                </a:solidFill>
                <a:latin typeface="Century Gothic" pitchFamily="34"/>
              </a:rPr>
              <a:t>vähenemine</a:t>
            </a:r>
            <a:r>
              <a:rPr lang="fi-FI" sz="1800" b="1" i="0" u="none" strike="noStrike" kern="1200" cap="none" spc="0" baseline="0" dirty="0">
                <a:solidFill>
                  <a:srgbClr val="3F405B"/>
                </a:solidFill>
                <a:uFillTx/>
                <a:latin typeface="Century Gothic" pitchFamily="34"/>
              </a:rPr>
              <a:t> ja </a:t>
            </a:r>
            <a:r>
              <a:rPr lang="fi-FI" sz="1800" b="1" i="0" u="none" strike="noStrike" kern="1200" cap="none" spc="0" baseline="0" dirty="0" err="1">
                <a:solidFill>
                  <a:srgbClr val="3F405B"/>
                </a:solidFill>
                <a:uFillTx/>
                <a:latin typeface="Century Gothic" pitchFamily="34"/>
              </a:rPr>
              <a:t>selle</a:t>
            </a:r>
            <a:r>
              <a:rPr lang="fi-FI" sz="1800" b="1" i="0" u="none" strike="noStrike" kern="1200" cap="none" spc="0" baseline="0" dirty="0">
                <a:solidFill>
                  <a:srgbClr val="3F405B"/>
                </a:solidFill>
                <a:uFillTx/>
                <a:latin typeface="Century Gothic" pitchFamily="34"/>
              </a:rPr>
              <a:t> </a:t>
            </a:r>
            <a:r>
              <a:rPr lang="fi-FI" sz="1800" b="1" i="0" u="none" strike="noStrike" kern="1200" cap="none" spc="0" baseline="0" dirty="0" err="1">
                <a:solidFill>
                  <a:srgbClr val="3F405B"/>
                </a:solidFill>
                <a:uFillTx/>
                <a:latin typeface="Century Gothic" pitchFamily="34"/>
              </a:rPr>
              <a:t>vastav</a:t>
            </a:r>
            <a:r>
              <a:rPr lang="fi-FI" sz="1800" b="1" i="0" u="none" strike="noStrike" kern="1200" cap="none" spc="0" baseline="0" dirty="0">
                <a:solidFill>
                  <a:srgbClr val="3F405B"/>
                </a:solidFill>
                <a:uFillTx/>
                <a:latin typeface="Century Gothic" pitchFamily="34"/>
              </a:rPr>
              <a:t> </a:t>
            </a:r>
            <a:r>
              <a:rPr lang="fi-FI" sz="1800" b="1" i="0" u="none" strike="noStrike" kern="1200" cap="none" spc="0" baseline="0" dirty="0" err="1">
                <a:solidFill>
                  <a:srgbClr val="3F405B"/>
                </a:solidFill>
                <a:uFillTx/>
                <a:latin typeface="Century Gothic" pitchFamily="34"/>
              </a:rPr>
              <a:t>panus</a:t>
            </a:r>
            <a:r>
              <a:rPr lang="fi-FI" sz="1800" b="1" i="0" u="none" strike="noStrike" kern="1200" cap="none" spc="0" baseline="0" dirty="0">
                <a:solidFill>
                  <a:srgbClr val="3F405B"/>
                </a:solidFill>
                <a:uFillTx/>
                <a:latin typeface="Century Gothic" pitchFamily="34"/>
              </a:rPr>
              <a:t> </a:t>
            </a:r>
            <a:r>
              <a:rPr lang="fi-FI" sz="1800" b="1" i="0" u="none" strike="noStrike" kern="1200" cap="none" spc="0" baseline="0" dirty="0" err="1">
                <a:solidFill>
                  <a:srgbClr val="3F405B"/>
                </a:solidFill>
                <a:uFillTx/>
                <a:latin typeface="Century Gothic" pitchFamily="34"/>
              </a:rPr>
              <a:t>merepinna</a:t>
            </a:r>
            <a:r>
              <a:rPr lang="fi-FI" sz="1800" b="1" i="0" u="none" strike="noStrike" kern="1200" cap="none" spc="0" baseline="0" dirty="0">
                <a:solidFill>
                  <a:srgbClr val="3F405B"/>
                </a:solidFill>
                <a:uFillTx/>
                <a:latin typeface="Century Gothic" pitchFamily="34"/>
              </a:rPr>
              <a:t> </a:t>
            </a:r>
            <a:r>
              <a:rPr lang="fi-FI" sz="1800" b="1" i="0" u="none" strike="noStrike" kern="1200" cap="none" spc="0" baseline="0" dirty="0" err="1">
                <a:solidFill>
                  <a:srgbClr val="3F405B"/>
                </a:solidFill>
                <a:uFillTx/>
                <a:latin typeface="Century Gothic" pitchFamily="34"/>
              </a:rPr>
              <a:t>tõusu</a:t>
            </a:r>
            <a:endParaRPr lang="fi-FI" sz="1800" b="1" i="0" u="none" strike="noStrike" kern="1200" cap="none" spc="0" baseline="0" dirty="0">
              <a:solidFill>
                <a:srgbClr val="3F405B"/>
              </a:solidFill>
              <a:uFillTx/>
              <a:latin typeface="Century Gothic" pitchFamily="3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40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FC6B7-DE5C-B5BE-3DDA-1791D2762FED}"/>
              </a:ext>
            </a:extLst>
          </p:cNvPr>
          <p:cNvSpPr txBox="1">
            <a:spLocks noGrp="1"/>
          </p:cNvSpPr>
          <p:nvPr>
            <p:ph type="title"/>
          </p:nvPr>
        </p:nvSpPr>
        <p:spPr>
          <a:xfrm>
            <a:off x="838203" y="230876"/>
            <a:ext cx="10515600" cy="536743"/>
          </a:xfrm>
        </p:spPr>
        <p:txBody>
          <a:bodyPr>
            <a:normAutofit fontScale="90000"/>
          </a:bodyPr>
          <a:lstStyle/>
          <a:p>
            <a:pPr lvl="0"/>
            <a:r>
              <a:rPr lang="en-GB"/>
              <a:t>Kliimamuutuste järk-järguline mõju</a:t>
            </a:r>
          </a:p>
        </p:txBody>
      </p:sp>
      <p:sp>
        <p:nvSpPr>
          <p:cNvPr id="3" name="Content Placeholder 10">
            <a:extLst>
              <a:ext uri="{FF2B5EF4-FFF2-40B4-BE49-F238E27FC236}">
                <a16:creationId xmlns:a16="http://schemas.microsoft.com/office/drawing/2014/main" id="{501DBB69-C07C-4A6B-C8CF-99D63DA700C1}"/>
              </a:ext>
            </a:extLst>
          </p:cNvPr>
          <p:cNvSpPr txBox="1">
            <a:spLocks noGrp="1"/>
          </p:cNvSpPr>
          <p:nvPr>
            <p:ph type="body" idx="4294967295"/>
          </p:nvPr>
        </p:nvSpPr>
        <p:spPr>
          <a:xfrm>
            <a:off x="2638519" y="3965899"/>
            <a:ext cx="2624986" cy="369335"/>
          </a:xfrm>
        </p:spPr>
        <p:txBody>
          <a:bodyPr/>
          <a:lstStyle/>
          <a:p>
            <a:pPr marL="0" lvl="0" indent="0">
              <a:buNone/>
            </a:pPr>
            <a:r>
              <a:rPr lang="en-GB" sz="1800">
                <a:solidFill>
                  <a:srgbClr val="000000"/>
                </a:solidFill>
              </a:rPr>
              <a:t>Kuumalained/stress</a:t>
            </a:r>
          </a:p>
        </p:txBody>
      </p:sp>
      <p:sp>
        <p:nvSpPr>
          <p:cNvPr id="4" name="Slide Number Placeholder 4">
            <a:extLst>
              <a:ext uri="{FF2B5EF4-FFF2-40B4-BE49-F238E27FC236}">
                <a16:creationId xmlns:a16="http://schemas.microsoft.com/office/drawing/2014/main" id="{4116B523-3D7D-A969-7E76-7FF9EBC9DCD2}"/>
              </a:ext>
            </a:extLst>
          </p:cNvPr>
          <p:cNvSpPr txBox="1">
            <a:spLocks noGrp="1"/>
          </p:cNvSpPr>
          <p:nvPr>
            <p:ph type="sldNum" sz="quarter" idx="8"/>
          </p:nvPr>
        </p:nvSpPr>
        <p:spPr/>
        <p:txBody>
          <a:bodyPr>
            <a:normAutofit/>
          </a:bodyPr>
          <a:lstStyle/>
          <a:p>
            <a:pPr lvl="0"/>
            <a:fld id="{E1A0CA78-E135-4D27-8D3A-4BDC61F5BE1F}" type="slidenum">
              <a:rPr lang="en-GB"/>
              <a:t>7</a:t>
            </a:fld>
            <a:endParaRPr lang="en-GB"/>
          </a:p>
        </p:txBody>
      </p:sp>
      <p:sp>
        <p:nvSpPr>
          <p:cNvPr id="5" name="Slide Number Placeholder 3">
            <a:extLst>
              <a:ext uri="{FF2B5EF4-FFF2-40B4-BE49-F238E27FC236}">
                <a16:creationId xmlns:a16="http://schemas.microsoft.com/office/drawing/2014/main" id="{C969A849-C8D2-80D0-313D-460FDCEF3000}"/>
              </a:ext>
            </a:extLst>
          </p:cNvPr>
          <p:cNvSpPr txBox="1"/>
          <p:nvPr/>
        </p:nvSpPr>
        <p:spPr>
          <a:xfrm>
            <a:off x="7126952" y="6599983"/>
            <a:ext cx="5491767"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900" b="0" i="0" u="none" strike="noStrike" kern="1200" cap="none" spc="0" baseline="0">
              <a:solidFill>
                <a:srgbClr val="3F405B"/>
              </a:solidFill>
              <a:uFillTx/>
              <a:latin typeface="Calibri"/>
            </a:endParaRPr>
          </a:p>
        </p:txBody>
      </p:sp>
      <p:sp>
        <p:nvSpPr>
          <p:cNvPr id="6" name="TextBox 7">
            <a:extLst>
              <a:ext uri="{FF2B5EF4-FFF2-40B4-BE49-F238E27FC236}">
                <a16:creationId xmlns:a16="http://schemas.microsoft.com/office/drawing/2014/main" id="{4A2BB8BC-A3E0-EE68-D80F-C21B0FA71FDE}"/>
              </a:ext>
            </a:extLst>
          </p:cNvPr>
          <p:cNvSpPr txBox="1"/>
          <p:nvPr/>
        </p:nvSpPr>
        <p:spPr>
          <a:xfrm>
            <a:off x="300124" y="1235509"/>
            <a:ext cx="1819463"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3F405B"/>
                </a:solidFill>
                <a:uFillTx/>
                <a:latin typeface="Century Gothic"/>
              </a:rPr>
              <a:t>Kliima-stressorid</a:t>
            </a:r>
            <a:endParaRPr lang="en-GB" sz="2800" b="1" i="0" u="none" strike="noStrike" kern="1200" cap="none" spc="0" baseline="0">
              <a:solidFill>
                <a:srgbClr val="3F405B"/>
              </a:solidFill>
              <a:uFillTx/>
              <a:latin typeface="Century Gothic" pitchFamily="34"/>
            </a:endParaRPr>
          </a:p>
        </p:txBody>
      </p:sp>
      <p:sp>
        <p:nvSpPr>
          <p:cNvPr id="7" name="TextBox 8">
            <a:extLst>
              <a:ext uri="{FF2B5EF4-FFF2-40B4-BE49-F238E27FC236}">
                <a16:creationId xmlns:a16="http://schemas.microsoft.com/office/drawing/2014/main" id="{30BD1943-A824-FF0C-54E4-8EC7E4C27F2F}"/>
              </a:ext>
            </a:extLst>
          </p:cNvPr>
          <p:cNvSpPr txBox="1"/>
          <p:nvPr/>
        </p:nvSpPr>
        <p:spPr>
          <a:xfrm>
            <a:off x="288922" y="3548502"/>
            <a:ext cx="1651378"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3F405B"/>
                </a:solidFill>
                <a:uFillTx/>
                <a:latin typeface="Century Gothic" pitchFamily="34"/>
              </a:rPr>
              <a:t>Riskid</a:t>
            </a:r>
          </a:p>
        </p:txBody>
      </p:sp>
      <p:sp>
        <p:nvSpPr>
          <p:cNvPr id="8" name="TextBox 12">
            <a:extLst>
              <a:ext uri="{FF2B5EF4-FFF2-40B4-BE49-F238E27FC236}">
                <a16:creationId xmlns:a16="http://schemas.microsoft.com/office/drawing/2014/main" id="{E66932E0-7DE6-94AF-41F3-517D4EED3E64}"/>
              </a:ext>
            </a:extLst>
          </p:cNvPr>
          <p:cNvSpPr txBox="1"/>
          <p:nvPr/>
        </p:nvSpPr>
        <p:spPr>
          <a:xfrm>
            <a:off x="2612248" y="2123501"/>
            <a:ext cx="3122639"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ea typeface="Calibri"/>
                <a:cs typeface="Calibri"/>
              </a:rPr>
              <a:t>Globaalse temperatuuri tõus</a:t>
            </a:r>
          </a:p>
        </p:txBody>
      </p:sp>
      <p:pic>
        <p:nvPicPr>
          <p:cNvPr id="9" name="Picture 4" descr="Anomalies and extremes in surface air temperature in 2024. ">
            <a:extLst>
              <a:ext uri="{FF2B5EF4-FFF2-40B4-BE49-F238E27FC236}">
                <a16:creationId xmlns:a16="http://schemas.microsoft.com/office/drawing/2014/main" id="{39F7D68D-49C7-7BB2-F838-A869BE5DDFB6}"/>
              </a:ext>
            </a:extLst>
          </p:cNvPr>
          <p:cNvPicPr>
            <a:picLocks noChangeAspect="1"/>
          </p:cNvPicPr>
          <p:nvPr/>
        </p:nvPicPr>
        <p:blipFill>
          <a:blip r:embed="rId3"/>
          <a:srcRect l="4404" t="13381" r="4511" b="21654"/>
          <a:stretch>
            <a:fillRect/>
          </a:stretch>
        </p:blipFill>
        <p:spPr>
          <a:xfrm>
            <a:off x="2879107" y="1030062"/>
            <a:ext cx="2082417" cy="1113922"/>
          </a:xfrm>
          <a:prstGeom prst="rect">
            <a:avLst/>
          </a:prstGeom>
          <a:noFill/>
          <a:ln cap="flat">
            <a:noFill/>
          </a:ln>
        </p:spPr>
      </p:pic>
      <p:sp>
        <p:nvSpPr>
          <p:cNvPr id="10" name="TextBox 15">
            <a:extLst>
              <a:ext uri="{FF2B5EF4-FFF2-40B4-BE49-F238E27FC236}">
                <a16:creationId xmlns:a16="http://schemas.microsoft.com/office/drawing/2014/main" id="{7CFA0C61-32C9-E052-6038-FCFB1DE768E6}"/>
              </a:ext>
            </a:extLst>
          </p:cNvPr>
          <p:cNvSpPr txBox="1"/>
          <p:nvPr/>
        </p:nvSpPr>
        <p:spPr>
          <a:xfrm>
            <a:off x="5582174" y="2110371"/>
            <a:ext cx="332672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ea typeface="Calibri"/>
                <a:cs typeface="Calibri"/>
              </a:rPr>
              <a:t>Muutused hüdroloogilistes mustrites</a:t>
            </a:r>
          </a:p>
        </p:txBody>
      </p:sp>
      <p:pic>
        <p:nvPicPr>
          <p:cNvPr id="11" name="Picture 2">
            <a:extLst>
              <a:ext uri="{FF2B5EF4-FFF2-40B4-BE49-F238E27FC236}">
                <a16:creationId xmlns:a16="http://schemas.microsoft.com/office/drawing/2014/main" id="{EB0D2ECA-A9CA-D740-EE26-07CCB1BD9EF5}"/>
              </a:ext>
            </a:extLst>
          </p:cNvPr>
          <p:cNvPicPr>
            <a:picLocks noChangeAspect="1"/>
          </p:cNvPicPr>
          <p:nvPr/>
        </p:nvPicPr>
        <p:blipFill>
          <a:blip r:embed="rId4"/>
          <a:srcRect t="12792"/>
          <a:stretch>
            <a:fillRect/>
          </a:stretch>
        </p:blipFill>
        <p:spPr>
          <a:xfrm>
            <a:off x="6077879" y="1030071"/>
            <a:ext cx="2221169" cy="1123221"/>
          </a:xfrm>
          <a:prstGeom prst="rect">
            <a:avLst/>
          </a:prstGeom>
          <a:noFill/>
          <a:ln cap="flat">
            <a:noFill/>
          </a:ln>
        </p:spPr>
      </p:pic>
      <p:sp>
        <p:nvSpPr>
          <p:cNvPr id="12" name="TextBox 18">
            <a:extLst>
              <a:ext uri="{FF2B5EF4-FFF2-40B4-BE49-F238E27FC236}">
                <a16:creationId xmlns:a16="http://schemas.microsoft.com/office/drawing/2014/main" id="{64593A3F-A95B-0711-7546-D0FDCB75588F}"/>
              </a:ext>
            </a:extLst>
          </p:cNvPr>
          <p:cNvSpPr txBox="1"/>
          <p:nvPr/>
        </p:nvSpPr>
        <p:spPr>
          <a:xfrm>
            <a:off x="9251890" y="2068958"/>
            <a:ext cx="2375483"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ea typeface="Calibri"/>
                <a:cs typeface="Calibri"/>
              </a:rPr>
              <a:t>Meretaseme tõus ja ookeanide hapestumine</a:t>
            </a:r>
          </a:p>
        </p:txBody>
      </p:sp>
      <p:pic>
        <p:nvPicPr>
          <p:cNvPr id="13" name="Picture 4" descr="Melting glaciers have been shifting the Earth's poles since 1995, new study  suggests – Physics World">
            <a:extLst>
              <a:ext uri="{FF2B5EF4-FFF2-40B4-BE49-F238E27FC236}">
                <a16:creationId xmlns:a16="http://schemas.microsoft.com/office/drawing/2014/main" id="{A366DD4C-6821-215F-FB3E-C91B288375BC}"/>
              </a:ext>
            </a:extLst>
          </p:cNvPr>
          <p:cNvPicPr>
            <a:picLocks noChangeAspect="1"/>
          </p:cNvPicPr>
          <p:nvPr/>
        </p:nvPicPr>
        <p:blipFill>
          <a:blip r:embed="rId5"/>
          <a:srcRect/>
          <a:stretch>
            <a:fillRect/>
          </a:stretch>
        </p:blipFill>
        <p:spPr>
          <a:xfrm>
            <a:off x="9364534" y="902585"/>
            <a:ext cx="1971665" cy="1314440"/>
          </a:xfrm>
          <a:prstGeom prst="rect">
            <a:avLst/>
          </a:prstGeom>
          <a:noFill/>
          <a:ln cap="flat">
            <a:noFill/>
          </a:ln>
        </p:spPr>
      </p:pic>
      <p:sp>
        <p:nvSpPr>
          <p:cNvPr id="14" name="Curved Up Arrow 27">
            <a:extLst>
              <a:ext uri="{FF2B5EF4-FFF2-40B4-BE49-F238E27FC236}">
                <a16:creationId xmlns:a16="http://schemas.microsoft.com/office/drawing/2014/main" id="{712A5ABB-C725-F8D7-729D-C00426150EF8}"/>
              </a:ext>
            </a:extLst>
          </p:cNvPr>
          <p:cNvSpPr/>
          <p:nvPr/>
        </p:nvSpPr>
        <p:spPr>
          <a:xfrm rot="5807729">
            <a:off x="986220" y="2372334"/>
            <a:ext cx="1797052" cy="944310"/>
          </a:xfrm>
          <a:custGeom>
            <a:avLst>
              <a:gd name="f12" fmla="val 25000"/>
              <a:gd name="f13" fmla="val 50000"/>
              <a:gd name="f14" fmla="val 25000"/>
            </a:avLst>
            <a:gdLst>
              <a:gd name="f3" fmla="val 10800000"/>
              <a:gd name="f4" fmla="val 5400000"/>
              <a:gd name="f5" fmla="val 180"/>
              <a:gd name="f6" fmla="val w"/>
              <a:gd name="f7" fmla="val h"/>
              <a:gd name="f8" fmla="val ss"/>
              <a:gd name="f9" fmla="val 0"/>
              <a:gd name="f10" fmla="*/ 5419351 1 1725033"/>
              <a:gd name="f11" fmla="+- 0 0 5400000"/>
              <a:gd name="f12" fmla="val 25000"/>
              <a:gd name="f13" fmla="val 50000"/>
              <a:gd name="f14" fmla="val 25000"/>
              <a:gd name="f15" fmla="+- 0 0 -360"/>
              <a:gd name="f16" fmla="+- 0 0 -180"/>
              <a:gd name="f17" fmla="+- 0 0 -90"/>
              <a:gd name="f18" fmla="abs f6"/>
              <a:gd name="f19" fmla="abs f7"/>
              <a:gd name="f20" fmla="abs f8"/>
              <a:gd name="f21" fmla="val f9"/>
              <a:gd name="f22" fmla="val f13"/>
              <a:gd name="f23" fmla="val f12"/>
              <a:gd name="f24" fmla="*/ f15 f3 1"/>
              <a:gd name="f25" fmla="*/ f16 f3 1"/>
              <a:gd name="f26" fmla="*/ f17 f3 1"/>
              <a:gd name="f27" fmla="?: f18 f6 1"/>
              <a:gd name="f28" fmla="?: f19 f7 1"/>
              <a:gd name="f29" fmla="?: f20 f8 1"/>
              <a:gd name="f30" fmla="*/ f24 1 f5"/>
              <a:gd name="f31" fmla="*/ f25 1 f5"/>
              <a:gd name="f32" fmla="*/ f26 1 f5"/>
              <a:gd name="f33" fmla="*/ f27 1 21600"/>
              <a:gd name="f34" fmla="*/ f28 1 21600"/>
              <a:gd name="f35" fmla="*/ 21600 f27 1"/>
              <a:gd name="f36" fmla="*/ 21600 f28 1"/>
              <a:gd name="f37" fmla="+- f30 0 f4"/>
              <a:gd name="f38" fmla="+- f31 0 f4"/>
              <a:gd name="f39" fmla="+- f32 0 f4"/>
              <a:gd name="f40" fmla="min f34 f33"/>
              <a:gd name="f41" fmla="*/ f35 1 f29"/>
              <a:gd name="f42" fmla="*/ f36 1 f29"/>
              <a:gd name="f43" fmla="val f41"/>
              <a:gd name="f44" fmla="val f42"/>
              <a:gd name="f45" fmla="*/ f21 f40 1"/>
              <a:gd name="f46" fmla="+- f44 0 f21"/>
              <a:gd name="f47" fmla="+- f43 0 f21"/>
              <a:gd name="f48" fmla="*/ f43 f40 1"/>
              <a:gd name="f49" fmla="*/ f44 f40 1"/>
              <a:gd name="f50" fmla="*/ f47 1 2"/>
              <a:gd name="f51" fmla="min f47 f46"/>
              <a:gd name="f52" fmla="*/ f46 f46 1"/>
              <a:gd name="f53" fmla="*/ f46 f40 1"/>
              <a:gd name="f54" fmla="*/ f51 f23 1"/>
              <a:gd name="f55" fmla="*/ f51 f22 1"/>
              <a:gd name="f56" fmla="*/ f51 f14 1"/>
              <a:gd name="f57" fmla="*/ f54 1 100000"/>
              <a:gd name="f58" fmla="*/ f55 1 100000"/>
              <a:gd name="f59" fmla="*/ f56 1 100000"/>
              <a:gd name="f60" fmla="+- f57 f58 0"/>
              <a:gd name="f61" fmla="*/ f57 f57 1"/>
              <a:gd name="f62" fmla="*/ f59 f59 1"/>
              <a:gd name="f63" fmla="+- f58 0 f57"/>
              <a:gd name="f64" fmla="*/ f58 1 2"/>
              <a:gd name="f65" fmla="+- f21 f59 0"/>
              <a:gd name="f66" fmla="+- 0 0 f59"/>
              <a:gd name="f67" fmla="*/ f57 1 2"/>
              <a:gd name="f68" fmla="*/ f57 f40 1"/>
              <a:gd name="f69" fmla="*/ f60 1 4"/>
              <a:gd name="f70" fmla="+- f52 0 f62"/>
              <a:gd name="f71" fmla="*/ f63 1 2"/>
              <a:gd name="f72" fmla="+- f43 0 f64"/>
              <a:gd name="f73" fmla="+- 0 0 f66"/>
              <a:gd name="f74" fmla="+- 0 0 f67"/>
              <a:gd name="f75" fmla="*/ f65 f40 1"/>
              <a:gd name="f76" fmla="*/ f67 f40 1"/>
              <a:gd name="f77" fmla="+- f50 0 f69"/>
              <a:gd name="f78" fmla="sqrt f70"/>
              <a:gd name="f79" fmla="+- 0 0 f74"/>
              <a:gd name="f80" fmla="*/ f72 f40 1"/>
              <a:gd name="f81" fmla="*/ f77 2 1"/>
              <a:gd name="f82" fmla="+- f77 f57 0"/>
              <a:gd name="f83" fmla="*/ f78 f77 1"/>
              <a:gd name="f84" fmla="*/ f77 f40 1"/>
              <a:gd name="f85" fmla="*/ f81 f81 1"/>
              <a:gd name="f86" fmla="*/ f83 1 f46"/>
              <a:gd name="f87" fmla="+- f77 f82 0"/>
              <a:gd name="f88" fmla="+- f85 0 f61"/>
              <a:gd name="f89" fmla="+- f77 f86 0"/>
              <a:gd name="f90" fmla="+- f82 f86 0"/>
              <a:gd name="f91" fmla="+- 0 0 f86"/>
              <a:gd name="f92" fmla="*/ f87 1 2"/>
              <a:gd name="f93" fmla="sqrt f88"/>
              <a:gd name="f94" fmla="+- f89 0 f71"/>
              <a:gd name="f95" fmla="+- f90 f71 0"/>
              <a:gd name="f96" fmla="+- 0 0 f91"/>
              <a:gd name="f97" fmla="*/ f90 f40 1"/>
              <a:gd name="f98" fmla="*/ f92 f40 1"/>
              <a:gd name="f99" fmla="*/ f93 f46 1"/>
              <a:gd name="f100" fmla="at2 f73 f96"/>
              <a:gd name="f101" fmla="*/ f95 f40 1"/>
              <a:gd name="f102" fmla="*/ f94 f40 1"/>
              <a:gd name="f103" fmla="*/ f99 1 f81"/>
              <a:gd name="f104" fmla="+- f100 f4 0"/>
              <a:gd name="f105" fmla="*/ f104 f10 1"/>
              <a:gd name="f106" fmla="+- f21 f103 0"/>
              <a:gd name="f107" fmla="+- 0 0 f103"/>
              <a:gd name="f108" fmla="*/ f105 1 f3"/>
              <a:gd name="f109" fmla="+- 0 0 f107"/>
              <a:gd name="f110" fmla="*/ f106 f40 1"/>
              <a:gd name="f111" fmla="+- 0 0 f108"/>
              <a:gd name="f112" fmla="at2 f109 f79"/>
              <a:gd name="f113" fmla="val f111"/>
              <a:gd name="f114" fmla="+- f112 f4 0"/>
              <a:gd name="f115" fmla="+- 0 0 f113"/>
              <a:gd name="f116" fmla="*/ f114 f10 1"/>
              <a:gd name="f117" fmla="*/ f115 f3 1"/>
              <a:gd name="f118" fmla="*/ f116 1 f3"/>
              <a:gd name="f119" fmla="*/ f117 1 f10"/>
              <a:gd name="f120" fmla="+- 0 0 f118"/>
              <a:gd name="f121" fmla="+- f119 0 f4"/>
              <a:gd name="f122" fmla="val f120"/>
              <a:gd name="f123" fmla="+- 0 0 f122"/>
              <a:gd name="f124" fmla="+- f4 0 f121"/>
              <a:gd name="f125" fmla="*/ f123 f3 1"/>
              <a:gd name="f126" fmla="*/ f125 1 f10"/>
              <a:gd name="f127" fmla="+- f126 0 f4"/>
              <a:gd name="f128" fmla="+- f127 0 f121"/>
              <a:gd name="f129" fmla="+- f121 f127 0"/>
              <a:gd name="f130" fmla="+- f4 0 f127"/>
            </a:gdLst>
            <a:ahLst/>
            <a:cxnLst>
              <a:cxn ang="3cd4">
                <a:pos x="hc" y="t"/>
              </a:cxn>
              <a:cxn ang="0">
                <a:pos x="r" y="vc"/>
              </a:cxn>
              <a:cxn ang="cd4">
                <a:pos x="hc" y="b"/>
              </a:cxn>
              <a:cxn ang="cd2">
                <a:pos x="l" y="vc"/>
              </a:cxn>
              <a:cxn ang="f37">
                <a:pos x="f80" y="f45"/>
              </a:cxn>
              <a:cxn ang="f37">
                <a:pos x="f102" y="f75"/>
              </a:cxn>
              <a:cxn ang="f37">
                <a:pos x="f76" y="f45"/>
              </a:cxn>
              <a:cxn ang="f38">
                <a:pos x="f98" y="f49"/>
              </a:cxn>
              <a:cxn ang="f39">
                <a:pos x="f101" y="f75"/>
              </a:cxn>
            </a:cxnLst>
            <a:rect l="f45" t="f45" r="f48" b="f49"/>
            <a:pathLst>
              <a:path stroke="0">
                <a:moveTo>
                  <a:pt x="f80" y="f45"/>
                </a:moveTo>
                <a:lnTo>
                  <a:pt x="f101" y="f75"/>
                </a:lnTo>
                <a:lnTo>
                  <a:pt x="f97" y="f75"/>
                </a:lnTo>
                <a:arcTo wR="f84" hR="f53" stAng="f124" swAng="f129"/>
                <a:arcTo wR="f84" hR="f53" stAng="f130" swAng="f128"/>
                <a:lnTo>
                  <a:pt x="f102" y="f75"/>
                </a:lnTo>
                <a:close/>
              </a:path>
              <a:path stroke="0">
                <a:moveTo>
                  <a:pt x="f84" y="f49"/>
                </a:moveTo>
                <a:arcTo wR="f84" hR="f53" stAng="f4" swAng="f4"/>
                <a:lnTo>
                  <a:pt x="f68" y="f45"/>
                </a:lnTo>
                <a:arcTo wR="f84" hR="f53" stAng="f3" swAng="f11"/>
                <a:close/>
              </a:path>
              <a:path fill="none">
                <a:moveTo>
                  <a:pt x="f98" y="f110"/>
                </a:moveTo>
                <a:arcTo wR="f84" hR="f53" stAng="f130" swAng="f128"/>
                <a:lnTo>
                  <a:pt x="f102" y="f75"/>
                </a:lnTo>
                <a:lnTo>
                  <a:pt x="f80" y="f45"/>
                </a:lnTo>
                <a:lnTo>
                  <a:pt x="f101" y="f75"/>
                </a:lnTo>
                <a:lnTo>
                  <a:pt x="f97" y="f75"/>
                </a:lnTo>
                <a:arcTo wR="f84" hR="f53" stAng="f124" swAng="f121"/>
                <a:lnTo>
                  <a:pt x="f84" y="f49"/>
                </a:lnTo>
                <a:arcTo wR="f84" hR="f53" stAng="f4" swAng="f4"/>
                <a:lnTo>
                  <a:pt x="f68" y="f45"/>
                </a:lnTo>
                <a:arcTo wR="f84" hR="f53" stAng="f3" swAng="f11"/>
              </a:path>
            </a:pathLst>
          </a:custGeom>
          <a:solidFill>
            <a:srgbClr val="85B19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Curved Up Arrow 28">
            <a:extLst>
              <a:ext uri="{FF2B5EF4-FFF2-40B4-BE49-F238E27FC236}">
                <a16:creationId xmlns:a16="http://schemas.microsoft.com/office/drawing/2014/main" id="{E5368CDF-C5C3-7B18-8B51-C63150B3DD66}"/>
              </a:ext>
            </a:extLst>
          </p:cNvPr>
          <p:cNvSpPr/>
          <p:nvPr/>
        </p:nvSpPr>
        <p:spPr>
          <a:xfrm rot="5807729">
            <a:off x="983011" y="4496384"/>
            <a:ext cx="1797052" cy="944310"/>
          </a:xfrm>
          <a:custGeom>
            <a:avLst>
              <a:gd name="f12" fmla="val 25000"/>
              <a:gd name="f13" fmla="val 50000"/>
              <a:gd name="f14" fmla="val 25000"/>
            </a:avLst>
            <a:gdLst>
              <a:gd name="f3" fmla="val 10800000"/>
              <a:gd name="f4" fmla="val 5400000"/>
              <a:gd name="f5" fmla="val 180"/>
              <a:gd name="f6" fmla="val w"/>
              <a:gd name="f7" fmla="val h"/>
              <a:gd name="f8" fmla="val ss"/>
              <a:gd name="f9" fmla="val 0"/>
              <a:gd name="f10" fmla="*/ 5419351 1 1725033"/>
              <a:gd name="f11" fmla="+- 0 0 5400000"/>
              <a:gd name="f12" fmla="val 25000"/>
              <a:gd name="f13" fmla="val 50000"/>
              <a:gd name="f14" fmla="val 25000"/>
              <a:gd name="f15" fmla="+- 0 0 -360"/>
              <a:gd name="f16" fmla="+- 0 0 -180"/>
              <a:gd name="f17" fmla="+- 0 0 -90"/>
              <a:gd name="f18" fmla="abs f6"/>
              <a:gd name="f19" fmla="abs f7"/>
              <a:gd name="f20" fmla="abs f8"/>
              <a:gd name="f21" fmla="val f9"/>
              <a:gd name="f22" fmla="val f13"/>
              <a:gd name="f23" fmla="val f12"/>
              <a:gd name="f24" fmla="*/ f15 f3 1"/>
              <a:gd name="f25" fmla="*/ f16 f3 1"/>
              <a:gd name="f26" fmla="*/ f17 f3 1"/>
              <a:gd name="f27" fmla="?: f18 f6 1"/>
              <a:gd name="f28" fmla="?: f19 f7 1"/>
              <a:gd name="f29" fmla="?: f20 f8 1"/>
              <a:gd name="f30" fmla="*/ f24 1 f5"/>
              <a:gd name="f31" fmla="*/ f25 1 f5"/>
              <a:gd name="f32" fmla="*/ f26 1 f5"/>
              <a:gd name="f33" fmla="*/ f27 1 21600"/>
              <a:gd name="f34" fmla="*/ f28 1 21600"/>
              <a:gd name="f35" fmla="*/ 21600 f27 1"/>
              <a:gd name="f36" fmla="*/ 21600 f28 1"/>
              <a:gd name="f37" fmla="+- f30 0 f4"/>
              <a:gd name="f38" fmla="+- f31 0 f4"/>
              <a:gd name="f39" fmla="+- f32 0 f4"/>
              <a:gd name="f40" fmla="min f34 f33"/>
              <a:gd name="f41" fmla="*/ f35 1 f29"/>
              <a:gd name="f42" fmla="*/ f36 1 f29"/>
              <a:gd name="f43" fmla="val f41"/>
              <a:gd name="f44" fmla="val f42"/>
              <a:gd name="f45" fmla="*/ f21 f40 1"/>
              <a:gd name="f46" fmla="+- f44 0 f21"/>
              <a:gd name="f47" fmla="+- f43 0 f21"/>
              <a:gd name="f48" fmla="*/ f43 f40 1"/>
              <a:gd name="f49" fmla="*/ f44 f40 1"/>
              <a:gd name="f50" fmla="*/ f47 1 2"/>
              <a:gd name="f51" fmla="min f47 f46"/>
              <a:gd name="f52" fmla="*/ f46 f46 1"/>
              <a:gd name="f53" fmla="*/ f46 f40 1"/>
              <a:gd name="f54" fmla="*/ f51 f23 1"/>
              <a:gd name="f55" fmla="*/ f51 f22 1"/>
              <a:gd name="f56" fmla="*/ f51 f14 1"/>
              <a:gd name="f57" fmla="*/ f54 1 100000"/>
              <a:gd name="f58" fmla="*/ f55 1 100000"/>
              <a:gd name="f59" fmla="*/ f56 1 100000"/>
              <a:gd name="f60" fmla="+- f57 f58 0"/>
              <a:gd name="f61" fmla="*/ f57 f57 1"/>
              <a:gd name="f62" fmla="*/ f59 f59 1"/>
              <a:gd name="f63" fmla="+- f58 0 f57"/>
              <a:gd name="f64" fmla="*/ f58 1 2"/>
              <a:gd name="f65" fmla="+- f21 f59 0"/>
              <a:gd name="f66" fmla="+- 0 0 f59"/>
              <a:gd name="f67" fmla="*/ f57 1 2"/>
              <a:gd name="f68" fmla="*/ f57 f40 1"/>
              <a:gd name="f69" fmla="*/ f60 1 4"/>
              <a:gd name="f70" fmla="+- f52 0 f62"/>
              <a:gd name="f71" fmla="*/ f63 1 2"/>
              <a:gd name="f72" fmla="+- f43 0 f64"/>
              <a:gd name="f73" fmla="+- 0 0 f66"/>
              <a:gd name="f74" fmla="+- 0 0 f67"/>
              <a:gd name="f75" fmla="*/ f65 f40 1"/>
              <a:gd name="f76" fmla="*/ f67 f40 1"/>
              <a:gd name="f77" fmla="+- f50 0 f69"/>
              <a:gd name="f78" fmla="sqrt f70"/>
              <a:gd name="f79" fmla="+- 0 0 f74"/>
              <a:gd name="f80" fmla="*/ f72 f40 1"/>
              <a:gd name="f81" fmla="*/ f77 2 1"/>
              <a:gd name="f82" fmla="+- f77 f57 0"/>
              <a:gd name="f83" fmla="*/ f78 f77 1"/>
              <a:gd name="f84" fmla="*/ f77 f40 1"/>
              <a:gd name="f85" fmla="*/ f81 f81 1"/>
              <a:gd name="f86" fmla="*/ f83 1 f46"/>
              <a:gd name="f87" fmla="+- f77 f82 0"/>
              <a:gd name="f88" fmla="+- f85 0 f61"/>
              <a:gd name="f89" fmla="+- f77 f86 0"/>
              <a:gd name="f90" fmla="+- f82 f86 0"/>
              <a:gd name="f91" fmla="+- 0 0 f86"/>
              <a:gd name="f92" fmla="*/ f87 1 2"/>
              <a:gd name="f93" fmla="sqrt f88"/>
              <a:gd name="f94" fmla="+- f89 0 f71"/>
              <a:gd name="f95" fmla="+- f90 f71 0"/>
              <a:gd name="f96" fmla="+- 0 0 f91"/>
              <a:gd name="f97" fmla="*/ f90 f40 1"/>
              <a:gd name="f98" fmla="*/ f92 f40 1"/>
              <a:gd name="f99" fmla="*/ f93 f46 1"/>
              <a:gd name="f100" fmla="at2 f73 f96"/>
              <a:gd name="f101" fmla="*/ f95 f40 1"/>
              <a:gd name="f102" fmla="*/ f94 f40 1"/>
              <a:gd name="f103" fmla="*/ f99 1 f81"/>
              <a:gd name="f104" fmla="+- f100 f4 0"/>
              <a:gd name="f105" fmla="*/ f104 f10 1"/>
              <a:gd name="f106" fmla="+- f21 f103 0"/>
              <a:gd name="f107" fmla="+- 0 0 f103"/>
              <a:gd name="f108" fmla="*/ f105 1 f3"/>
              <a:gd name="f109" fmla="+- 0 0 f107"/>
              <a:gd name="f110" fmla="*/ f106 f40 1"/>
              <a:gd name="f111" fmla="+- 0 0 f108"/>
              <a:gd name="f112" fmla="at2 f109 f79"/>
              <a:gd name="f113" fmla="val f111"/>
              <a:gd name="f114" fmla="+- f112 f4 0"/>
              <a:gd name="f115" fmla="+- 0 0 f113"/>
              <a:gd name="f116" fmla="*/ f114 f10 1"/>
              <a:gd name="f117" fmla="*/ f115 f3 1"/>
              <a:gd name="f118" fmla="*/ f116 1 f3"/>
              <a:gd name="f119" fmla="*/ f117 1 f10"/>
              <a:gd name="f120" fmla="+- 0 0 f118"/>
              <a:gd name="f121" fmla="+- f119 0 f4"/>
              <a:gd name="f122" fmla="val f120"/>
              <a:gd name="f123" fmla="+- 0 0 f122"/>
              <a:gd name="f124" fmla="+- f4 0 f121"/>
              <a:gd name="f125" fmla="*/ f123 f3 1"/>
              <a:gd name="f126" fmla="*/ f125 1 f10"/>
              <a:gd name="f127" fmla="+- f126 0 f4"/>
              <a:gd name="f128" fmla="+- f127 0 f121"/>
              <a:gd name="f129" fmla="+- f121 f127 0"/>
              <a:gd name="f130" fmla="+- f4 0 f127"/>
            </a:gdLst>
            <a:ahLst/>
            <a:cxnLst>
              <a:cxn ang="3cd4">
                <a:pos x="hc" y="t"/>
              </a:cxn>
              <a:cxn ang="0">
                <a:pos x="r" y="vc"/>
              </a:cxn>
              <a:cxn ang="cd4">
                <a:pos x="hc" y="b"/>
              </a:cxn>
              <a:cxn ang="cd2">
                <a:pos x="l" y="vc"/>
              </a:cxn>
              <a:cxn ang="f37">
                <a:pos x="f80" y="f45"/>
              </a:cxn>
              <a:cxn ang="f37">
                <a:pos x="f102" y="f75"/>
              </a:cxn>
              <a:cxn ang="f37">
                <a:pos x="f76" y="f45"/>
              </a:cxn>
              <a:cxn ang="f38">
                <a:pos x="f98" y="f49"/>
              </a:cxn>
              <a:cxn ang="f39">
                <a:pos x="f101" y="f75"/>
              </a:cxn>
            </a:cxnLst>
            <a:rect l="f45" t="f45" r="f48" b="f49"/>
            <a:pathLst>
              <a:path stroke="0">
                <a:moveTo>
                  <a:pt x="f80" y="f45"/>
                </a:moveTo>
                <a:lnTo>
                  <a:pt x="f101" y="f75"/>
                </a:lnTo>
                <a:lnTo>
                  <a:pt x="f97" y="f75"/>
                </a:lnTo>
                <a:arcTo wR="f84" hR="f53" stAng="f124" swAng="f129"/>
                <a:arcTo wR="f84" hR="f53" stAng="f130" swAng="f128"/>
                <a:lnTo>
                  <a:pt x="f102" y="f75"/>
                </a:lnTo>
                <a:close/>
              </a:path>
              <a:path stroke="0">
                <a:moveTo>
                  <a:pt x="f84" y="f49"/>
                </a:moveTo>
                <a:arcTo wR="f84" hR="f53" stAng="f4" swAng="f4"/>
                <a:lnTo>
                  <a:pt x="f68" y="f45"/>
                </a:lnTo>
                <a:arcTo wR="f84" hR="f53" stAng="f3" swAng="f11"/>
                <a:close/>
              </a:path>
              <a:path fill="none">
                <a:moveTo>
                  <a:pt x="f98" y="f110"/>
                </a:moveTo>
                <a:arcTo wR="f84" hR="f53" stAng="f130" swAng="f128"/>
                <a:lnTo>
                  <a:pt x="f102" y="f75"/>
                </a:lnTo>
                <a:lnTo>
                  <a:pt x="f80" y="f45"/>
                </a:lnTo>
                <a:lnTo>
                  <a:pt x="f101" y="f75"/>
                </a:lnTo>
                <a:lnTo>
                  <a:pt x="f97" y="f75"/>
                </a:lnTo>
                <a:arcTo wR="f84" hR="f53" stAng="f124" swAng="f121"/>
                <a:lnTo>
                  <a:pt x="f84" y="f49"/>
                </a:lnTo>
                <a:arcTo wR="f84" hR="f53" stAng="f4" swAng="f4"/>
                <a:lnTo>
                  <a:pt x="f68" y="f45"/>
                </a:lnTo>
                <a:arcTo wR="f84" hR="f53" stAng="f3" swAng="f11"/>
              </a:path>
            </a:pathLst>
          </a:custGeom>
          <a:solidFill>
            <a:srgbClr val="85B19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6" name="TextBox 30">
            <a:extLst>
              <a:ext uri="{FF2B5EF4-FFF2-40B4-BE49-F238E27FC236}">
                <a16:creationId xmlns:a16="http://schemas.microsoft.com/office/drawing/2014/main" id="{F62CC22C-5297-1A74-37A1-43FD8420C053}"/>
              </a:ext>
            </a:extLst>
          </p:cNvPr>
          <p:cNvSpPr txBox="1"/>
          <p:nvPr/>
        </p:nvSpPr>
        <p:spPr>
          <a:xfrm>
            <a:off x="5263505" y="3978417"/>
            <a:ext cx="671887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a:rPr>
              <a:t>   Põuad             Tulekahjud          Üleujutused        Erosioon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entury Gothic" pitchFamily="34"/>
            </a:endParaRPr>
          </a:p>
        </p:txBody>
      </p:sp>
      <p:pic>
        <p:nvPicPr>
          <p:cNvPr id="17" name="Graphic 34" descr="High temperature with solid fill">
            <a:extLst>
              <a:ext uri="{FF2B5EF4-FFF2-40B4-BE49-F238E27FC236}">
                <a16:creationId xmlns:a16="http://schemas.microsoft.com/office/drawing/2014/main" id="{D2925942-8DD0-1EAD-7867-CA9FA385E0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6589" y="3121715"/>
            <a:ext cx="914400" cy="914400"/>
          </a:xfrm>
          <a:prstGeom prst="rect">
            <a:avLst/>
          </a:prstGeom>
          <a:noFill/>
          <a:ln cap="flat">
            <a:noFill/>
          </a:ln>
        </p:spPr>
      </p:pic>
      <p:pic>
        <p:nvPicPr>
          <p:cNvPr id="18" name="Graphic 36" descr="Fire with solid fill">
            <a:extLst>
              <a:ext uri="{FF2B5EF4-FFF2-40B4-BE49-F238E27FC236}">
                <a16:creationId xmlns:a16="http://schemas.microsoft.com/office/drawing/2014/main" id="{ED2626EE-5DE4-7DDE-DDFF-9FD8C12A2C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0001" y="3045564"/>
            <a:ext cx="914400" cy="914400"/>
          </a:xfrm>
          <a:prstGeom prst="rect">
            <a:avLst/>
          </a:prstGeom>
          <a:noFill/>
          <a:ln cap="flat">
            <a:noFill/>
          </a:ln>
        </p:spPr>
      </p:pic>
      <p:pic>
        <p:nvPicPr>
          <p:cNvPr id="19" name="Graphic 38" descr="Desert scene with solid fill">
            <a:extLst>
              <a:ext uri="{FF2B5EF4-FFF2-40B4-BE49-F238E27FC236}">
                <a16:creationId xmlns:a16="http://schemas.microsoft.com/office/drawing/2014/main" id="{4293E5C7-8C4B-201D-C190-89CB02571C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6418" y="3065599"/>
            <a:ext cx="914400" cy="914400"/>
          </a:xfrm>
          <a:prstGeom prst="rect">
            <a:avLst/>
          </a:prstGeom>
          <a:noFill/>
          <a:ln cap="flat">
            <a:noFill/>
          </a:ln>
        </p:spPr>
      </p:pic>
      <p:pic>
        <p:nvPicPr>
          <p:cNvPr id="20" name="Graphic 40" descr="Waterfall scene with solid fill">
            <a:extLst>
              <a:ext uri="{FF2B5EF4-FFF2-40B4-BE49-F238E27FC236}">
                <a16:creationId xmlns:a16="http://schemas.microsoft.com/office/drawing/2014/main" id="{A6F231C0-DCDC-159A-ECA7-E35BBFB2CB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37162" y="3064812"/>
            <a:ext cx="914400" cy="914400"/>
          </a:xfrm>
          <a:prstGeom prst="rect">
            <a:avLst/>
          </a:prstGeom>
          <a:noFill/>
          <a:ln cap="flat">
            <a:noFill/>
          </a:ln>
        </p:spPr>
      </p:pic>
      <p:pic>
        <p:nvPicPr>
          <p:cNvPr id="21" name="Graphic 44" descr="Agriculture with solid fill">
            <a:extLst>
              <a:ext uri="{FF2B5EF4-FFF2-40B4-BE49-F238E27FC236}">
                <a16:creationId xmlns:a16="http://schemas.microsoft.com/office/drawing/2014/main" id="{E3BD00E6-2424-A0A7-4081-37688723EF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23719" y="3118003"/>
            <a:ext cx="914400" cy="914400"/>
          </a:xfrm>
          <a:prstGeom prst="rect">
            <a:avLst/>
          </a:prstGeom>
          <a:noFill/>
          <a:ln cap="flat">
            <a:noFill/>
          </a:ln>
        </p:spPr>
      </p:pic>
      <p:pic>
        <p:nvPicPr>
          <p:cNvPr id="22" name="Graphic 46" descr="Back with solid fill">
            <a:extLst>
              <a:ext uri="{FF2B5EF4-FFF2-40B4-BE49-F238E27FC236}">
                <a16:creationId xmlns:a16="http://schemas.microsoft.com/office/drawing/2014/main" id="{CD47BBEF-B222-DEFB-06FE-099B5072875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9434518">
            <a:off x="10520840" y="3661991"/>
            <a:ext cx="628037" cy="355390"/>
          </a:xfrm>
          <a:prstGeom prst="rect">
            <a:avLst/>
          </a:prstGeom>
          <a:noFill/>
          <a:ln cap="flat">
            <a:noFill/>
          </a:ln>
        </p:spPr>
      </p:pic>
      <p:grpSp>
        <p:nvGrpSpPr>
          <p:cNvPr id="23" name="Group 3071">
            <a:extLst>
              <a:ext uri="{FF2B5EF4-FFF2-40B4-BE49-F238E27FC236}">
                <a16:creationId xmlns:a16="http://schemas.microsoft.com/office/drawing/2014/main" id="{628C12E9-6D14-7A83-254A-CB1F0FF5CACC}"/>
              </a:ext>
            </a:extLst>
          </p:cNvPr>
          <p:cNvGrpSpPr/>
          <p:nvPr/>
        </p:nvGrpSpPr>
        <p:grpSpPr>
          <a:xfrm>
            <a:off x="298057" y="4643304"/>
            <a:ext cx="12100813" cy="1751890"/>
            <a:chOff x="298057" y="4643304"/>
            <a:chExt cx="12100813" cy="1751890"/>
          </a:xfrm>
        </p:grpSpPr>
        <p:sp>
          <p:nvSpPr>
            <p:cNvPr id="24" name="TextBox 3">
              <a:extLst>
                <a:ext uri="{FF2B5EF4-FFF2-40B4-BE49-F238E27FC236}">
                  <a16:creationId xmlns:a16="http://schemas.microsoft.com/office/drawing/2014/main" id="{F7FE92B5-FE95-6AD2-620D-BE62937D27C8}"/>
                </a:ext>
              </a:extLst>
            </p:cNvPr>
            <p:cNvSpPr txBox="1"/>
            <p:nvPr/>
          </p:nvSpPr>
          <p:spPr>
            <a:xfrm>
              <a:off x="8934675" y="5748860"/>
              <a:ext cx="3464195"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Bioloogilise mitmekesisuse vähenemine</a:t>
              </a:r>
            </a:p>
          </p:txBody>
        </p:sp>
        <p:sp>
          <p:nvSpPr>
            <p:cNvPr id="25" name="TextBox 9">
              <a:extLst>
                <a:ext uri="{FF2B5EF4-FFF2-40B4-BE49-F238E27FC236}">
                  <a16:creationId xmlns:a16="http://schemas.microsoft.com/office/drawing/2014/main" id="{1C793944-C8E5-0950-428B-9EF5524F0981}"/>
                </a:ext>
              </a:extLst>
            </p:cNvPr>
            <p:cNvSpPr txBox="1"/>
            <p:nvPr/>
          </p:nvSpPr>
          <p:spPr>
            <a:xfrm>
              <a:off x="298057" y="5402238"/>
              <a:ext cx="1651378"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3F405B"/>
                  </a:solidFill>
                  <a:uFillTx/>
                  <a:latin typeface="Century Gothic" pitchFamily="34"/>
                </a:rPr>
                <a:t>Oluline mõju</a:t>
              </a:r>
            </a:p>
          </p:txBody>
        </p:sp>
        <p:pic>
          <p:nvPicPr>
            <p:cNvPr id="26" name="Graphic 48" descr="Barn with solid fill">
              <a:extLst>
                <a:ext uri="{FF2B5EF4-FFF2-40B4-BE49-F238E27FC236}">
                  <a16:creationId xmlns:a16="http://schemas.microsoft.com/office/drawing/2014/main" id="{71518459-09B2-604E-1812-37F8B6468C3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47091" y="4833737"/>
              <a:ext cx="914400" cy="914400"/>
            </a:xfrm>
            <a:prstGeom prst="rect">
              <a:avLst/>
            </a:prstGeom>
            <a:noFill/>
            <a:ln cap="flat">
              <a:noFill/>
            </a:ln>
          </p:spPr>
        </p:pic>
        <p:pic>
          <p:nvPicPr>
            <p:cNvPr id="27" name="Graphic 50" descr="Rain with solid fill">
              <a:extLst>
                <a:ext uri="{FF2B5EF4-FFF2-40B4-BE49-F238E27FC236}">
                  <a16:creationId xmlns:a16="http://schemas.microsoft.com/office/drawing/2014/main" id="{BB2530E1-D1DC-2EDB-DD47-B5DBCA3F1AD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65049" y="4833737"/>
              <a:ext cx="436507" cy="436507"/>
            </a:xfrm>
            <a:prstGeom prst="rect">
              <a:avLst/>
            </a:prstGeom>
            <a:noFill/>
            <a:ln cap="flat">
              <a:noFill/>
            </a:ln>
          </p:spPr>
        </p:pic>
        <p:pic>
          <p:nvPicPr>
            <p:cNvPr id="28" name="Graphic 52" descr="Ambulance with solid fill">
              <a:extLst>
                <a:ext uri="{FF2B5EF4-FFF2-40B4-BE49-F238E27FC236}">
                  <a16:creationId xmlns:a16="http://schemas.microsoft.com/office/drawing/2014/main" id="{0DCFC570-8805-DC91-F1E7-91C41E6B8A8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84199" y="4766300"/>
              <a:ext cx="1150324" cy="1150324"/>
            </a:xfrm>
            <a:prstGeom prst="rect">
              <a:avLst/>
            </a:prstGeom>
            <a:noFill/>
            <a:ln cap="flat">
              <a:noFill/>
            </a:ln>
          </p:spPr>
        </p:pic>
        <p:pic>
          <p:nvPicPr>
            <p:cNvPr id="29" name="Graphic 54" descr="Butterfly with solid fill">
              <a:extLst>
                <a:ext uri="{FF2B5EF4-FFF2-40B4-BE49-F238E27FC236}">
                  <a16:creationId xmlns:a16="http://schemas.microsoft.com/office/drawing/2014/main" id="{56A8B39F-BC3D-9724-BEB5-9C7C9DECCD5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030785" y="4643304"/>
              <a:ext cx="1206038" cy="1206038"/>
            </a:xfrm>
            <a:prstGeom prst="rect">
              <a:avLst/>
            </a:prstGeom>
            <a:noFill/>
            <a:ln cap="flat">
              <a:noFill/>
            </a:ln>
          </p:spPr>
        </p:pic>
        <p:pic>
          <p:nvPicPr>
            <p:cNvPr id="30" name="Graphic 56" descr="Forest scene with solid fill">
              <a:extLst>
                <a:ext uri="{FF2B5EF4-FFF2-40B4-BE49-F238E27FC236}">
                  <a16:creationId xmlns:a16="http://schemas.microsoft.com/office/drawing/2014/main" id="{557BCB3C-36A1-4F0F-2EA7-8FDA208D00C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84319" y="4779806"/>
              <a:ext cx="1066656" cy="1066656"/>
            </a:xfrm>
            <a:prstGeom prst="rect">
              <a:avLst/>
            </a:prstGeom>
            <a:noFill/>
            <a:ln cap="flat">
              <a:noFill/>
            </a:ln>
          </p:spPr>
        </p:pic>
        <p:sp>
          <p:nvSpPr>
            <p:cNvPr id="31" name="TextBox 58">
              <a:extLst>
                <a:ext uri="{FF2B5EF4-FFF2-40B4-BE49-F238E27FC236}">
                  <a16:creationId xmlns:a16="http://schemas.microsoft.com/office/drawing/2014/main" id="{B6FD408C-CB2D-F3D2-9D25-B10DBC33DB22}"/>
                </a:ext>
              </a:extLst>
            </p:cNvPr>
            <p:cNvSpPr txBox="1"/>
            <p:nvPr/>
          </p:nvSpPr>
          <p:spPr>
            <a:xfrm>
              <a:off x="2641125" y="5673568"/>
              <a:ext cx="171233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a:rPr>
                <a:t>Infrastruktuuri kahjustumine </a:t>
              </a:r>
            </a:p>
          </p:txBody>
        </p:sp>
        <p:sp>
          <p:nvSpPr>
            <p:cNvPr id="32" name="TextBox 60">
              <a:extLst>
                <a:ext uri="{FF2B5EF4-FFF2-40B4-BE49-F238E27FC236}">
                  <a16:creationId xmlns:a16="http://schemas.microsoft.com/office/drawing/2014/main" id="{04E7D1FF-39F3-DF9F-9F5D-6EE71B3F547A}"/>
                </a:ext>
              </a:extLst>
            </p:cNvPr>
            <p:cNvSpPr txBox="1"/>
            <p:nvPr/>
          </p:nvSpPr>
          <p:spPr>
            <a:xfrm>
              <a:off x="4717106" y="5746921"/>
              <a:ext cx="197783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Rahvatervise riskid </a:t>
              </a:r>
            </a:p>
          </p:txBody>
        </p:sp>
        <p:sp>
          <p:nvSpPr>
            <p:cNvPr id="33" name="TextBox 62">
              <a:extLst>
                <a:ext uri="{FF2B5EF4-FFF2-40B4-BE49-F238E27FC236}">
                  <a16:creationId xmlns:a16="http://schemas.microsoft.com/office/drawing/2014/main" id="{7F80B911-E739-470F-E04D-0B955436C66F}"/>
                </a:ext>
              </a:extLst>
            </p:cNvPr>
            <p:cNvSpPr txBox="1"/>
            <p:nvPr/>
          </p:nvSpPr>
          <p:spPr>
            <a:xfrm>
              <a:off x="6670703" y="5736113"/>
              <a:ext cx="278282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pitchFamily="34"/>
                </a:rPr>
                <a:t>Kahjustatud loodusvarad </a:t>
              </a:r>
              <a:endParaRPr lang="en-GB" sz="1800" b="0" i="0" u="none" strike="noStrike" kern="1200" cap="none" spc="0" baseline="0">
                <a:solidFill>
                  <a:srgbClr val="000000"/>
                </a:solidFill>
                <a:uFillTx/>
                <a:latin typeface="Calibri"/>
              </a:endParaRPr>
            </a:p>
          </p:txBody>
        </p:sp>
      </p:grpSp>
      <p:sp>
        <p:nvSpPr>
          <p:cNvPr id="34" name="TextBox 5">
            <a:extLst>
              <a:ext uri="{FF2B5EF4-FFF2-40B4-BE49-F238E27FC236}">
                <a16:creationId xmlns:a16="http://schemas.microsoft.com/office/drawing/2014/main" id="{E4330337-1381-C9A1-BAA5-02D99B8CC3AA}"/>
              </a:ext>
            </a:extLst>
          </p:cNvPr>
          <p:cNvSpPr txBox="1"/>
          <p:nvPr/>
        </p:nvSpPr>
        <p:spPr>
          <a:xfrm>
            <a:off x="6718736" y="6657325"/>
            <a:ext cx="630819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00" b="0" i="0" u="none" strike="noStrike" kern="1200" cap="none" spc="0" baseline="0">
                <a:solidFill>
                  <a:srgbClr val="3F405B"/>
                </a:solidFill>
                <a:uFillTx/>
                <a:latin typeface="Century Gothic" pitchFamily="34"/>
              </a:rPr>
              <a:t>Glacier: https://physicsworld.com/a/melting-glaciers-have-been-shifting-the-earths-poles-since-1995-new-study-suggests/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700" b="0" i="0" u="none" strike="noStrike" kern="1200" cap="none" spc="0" baseline="0">
              <a:solidFill>
                <a:srgbClr val="000000"/>
              </a:solidFill>
              <a:uFillTx/>
              <a:latin typeface="Century Gothic"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0"/>
                                          </p:val>
                                        </p:tav>
                                        <p:tav tm="100000">
                                          <p:val>
                                            <p:strVal val="#ppt_w"/>
                                          </p:val>
                                        </p:tav>
                                      </p:tavLst>
                                    </p:anim>
                                    <p:anim calcmode="lin" valueType="num">
                                      <p:cBhvr>
                                        <p:cTn id="8" dur="500" fill="hold"/>
                                        <p:tgtEl>
                                          <p:spTgt spid="14"/>
                                        </p:tgtEl>
                                        <p:attrNameLst>
                                          <p:attrName>ppt_h</p:attrName>
                                        </p:attrNameLst>
                                      </p:cBhvr>
                                      <p:tavLst>
                                        <p:tav tm="0">
                                          <p:val>
                                            <p:strVal val="0"/>
                                          </p:val>
                                        </p:tav>
                                        <p:tav tm="100000">
                                          <p:val>
                                            <p:strVal val="#ppt_h"/>
                                          </p:val>
                                        </p:tav>
                                      </p:tavLst>
                                    </p:anim>
                                    <p:animEffect transition="in" filter="fade">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strVal val="0"/>
                                          </p:val>
                                        </p:tav>
                                        <p:tav tm="100000">
                                          <p:val>
                                            <p:strVal val="#ppt_w"/>
                                          </p:val>
                                        </p:tav>
                                      </p:tavLst>
                                    </p:anim>
                                    <p:anim calcmode="lin" valueType="num">
                                      <p:cBhvr>
                                        <p:cTn id="42" dur="500" fill="hold"/>
                                        <p:tgtEl>
                                          <p:spTgt spid="15"/>
                                        </p:tgtEl>
                                        <p:attrNameLst>
                                          <p:attrName>ppt_h</p:attrName>
                                        </p:attrNameLst>
                                      </p:cBhvr>
                                      <p:tavLst>
                                        <p:tav tm="0">
                                          <p:val>
                                            <p:strVal val="0"/>
                                          </p:val>
                                        </p:tav>
                                        <p:tav tm="100000">
                                          <p:val>
                                            <p:strVal val="#ppt_h"/>
                                          </p:val>
                                        </p:tav>
                                      </p:tavLst>
                                    </p:anim>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4" grpId="0" animBg="1"/>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el 4">
            <a:extLst>
              <a:ext uri="{FF2B5EF4-FFF2-40B4-BE49-F238E27FC236}">
                <a16:creationId xmlns:a16="http://schemas.microsoft.com/office/drawing/2014/main" id="{37AC40A1-E4EC-3B55-0DE7-AA04D22321D0}"/>
              </a:ext>
            </a:extLst>
          </p:cNvPr>
          <p:cNvSpPr txBox="1">
            <a:spLocks noGrp="1"/>
          </p:cNvSpPr>
          <p:nvPr>
            <p:ph type="title"/>
          </p:nvPr>
        </p:nvSpPr>
        <p:spPr>
          <a:xfrm>
            <a:off x="627808" y="335429"/>
            <a:ext cx="11623532" cy="823910"/>
          </a:xfrm>
        </p:spPr>
        <p:txBody>
          <a:bodyPr>
            <a:noAutofit/>
          </a:bodyPr>
          <a:lstStyle/>
          <a:p>
            <a:pPr lvl="0"/>
            <a:r>
              <a:rPr lang="en-GB" sz="3600"/>
              <a:t>Põllumajanduse </a:t>
            </a:r>
            <a:r>
              <a:rPr lang="en-GB" sz="3600">
                <a:solidFill>
                  <a:srgbClr val="85B096"/>
                </a:solidFill>
              </a:rPr>
              <a:t>kolmemõõtmeline roll </a:t>
            </a:r>
            <a:r>
              <a:rPr lang="en-GB" sz="3600"/>
              <a:t>kliimamuutustes </a:t>
            </a:r>
          </a:p>
        </p:txBody>
      </p:sp>
      <p:sp>
        <p:nvSpPr>
          <p:cNvPr id="3" name="Inhaltsplatzhalter 5">
            <a:extLst>
              <a:ext uri="{FF2B5EF4-FFF2-40B4-BE49-F238E27FC236}">
                <a16:creationId xmlns:a16="http://schemas.microsoft.com/office/drawing/2014/main" id="{B404E858-E481-4C6C-4C64-11DAD1492A5E}"/>
              </a:ext>
            </a:extLst>
          </p:cNvPr>
          <p:cNvSpPr txBox="1">
            <a:spLocks noGrp="1"/>
          </p:cNvSpPr>
          <p:nvPr>
            <p:ph type="body" idx="4294967295"/>
          </p:nvPr>
        </p:nvSpPr>
        <p:spPr>
          <a:xfrm>
            <a:off x="302840" y="1470300"/>
            <a:ext cx="5041388" cy="1126467"/>
          </a:xfrm>
        </p:spPr>
        <p:txBody>
          <a:bodyPr/>
          <a:lstStyle/>
          <a:p>
            <a:pPr marL="0" lvl="0" indent="0">
              <a:buNone/>
            </a:pPr>
            <a:r>
              <a:rPr lang="en-GB" sz="2400">
                <a:latin typeface="Century Gothic"/>
              </a:rPr>
              <a:t>Põllumajanduse </a:t>
            </a:r>
            <a:r>
              <a:rPr lang="en-GB" sz="2400" b="1">
                <a:solidFill>
                  <a:srgbClr val="85B096"/>
                </a:solidFill>
                <a:latin typeface="Century Gothic"/>
              </a:rPr>
              <a:t>osakaal </a:t>
            </a:r>
            <a:r>
              <a:rPr lang="en-GB" sz="2400">
                <a:latin typeface="Century Gothic"/>
              </a:rPr>
              <a:t>ELi kasvuhoonegaaside heitkogustes on ligikaudu 10%</a:t>
            </a:r>
            <a:endParaRPr lang="en-GB" sz="2400"/>
          </a:p>
        </p:txBody>
      </p:sp>
      <p:sp>
        <p:nvSpPr>
          <p:cNvPr id="4" name="Foliennummernplatzhalter 2">
            <a:extLst>
              <a:ext uri="{FF2B5EF4-FFF2-40B4-BE49-F238E27FC236}">
                <a16:creationId xmlns:a16="http://schemas.microsoft.com/office/drawing/2014/main" id="{22A41990-E224-2020-4EE2-7F9303753529}"/>
              </a:ext>
            </a:extLst>
          </p:cNvPr>
          <p:cNvSpPr txBox="1">
            <a:spLocks noGrp="1"/>
          </p:cNvSpPr>
          <p:nvPr>
            <p:ph type="sldNum" sz="quarter" idx="8"/>
          </p:nvPr>
        </p:nvSpPr>
        <p:spPr/>
        <p:txBody>
          <a:bodyPr/>
          <a:lstStyle/>
          <a:p>
            <a:pPr lvl="0"/>
            <a:fld id="{6439361E-78AA-49CB-A8CF-F3DDAB66248F}" type="slidenum">
              <a:rPr lang="en-GB"/>
              <a:t>8</a:t>
            </a:fld>
            <a:endParaRPr lang="en-GB"/>
          </a:p>
        </p:txBody>
      </p:sp>
      <p:sp>
        <p:nvSpPr>
          <p:cNvPr id="5" name="Rechteck 3">
            <a:extLst>
              <a:ext uri="{FF2B5EF4-FFF2-40B4-BE49-F238E27FC236}">
                <a16:creationId xmlns:a16="http://schemas.microsoft.com/office/drawing/2014/main" id="{1B79C40D-7B9D-6F65-104D-DEFE4F3F5E28}"/>
              </a:ext>
            </a:extLst>
          </p:cNvPr>
          <p:cNvSpPr/>
          <p:nvPr/>
        </p:nvSpPr>
        <p:spPr>
          <a:xfrm>
            <a:off x="800017" y="4822307"/>
            <a:ext cx="4044372" cy="108952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a:rPr>
              <a:t>Kliimamuutuste tõttu on toiduainete tootmine </a:t>
            </a:r>
            <a:r>
              <a:rPr lang="en-GB" sz="2400" b="1" i="0" u="none" strike="noStrike" kern="1200" cap="none" spc="0" baseline="0">
                <a:solidFill>
                  <a:srgbClr val="85B096"/>
                </a:solidFill>
                <a:uFillTx/>
                <a:latin typeface="Century Gothic"/>
              </a:rPr>
              <a:t>ohustatud </a:t>
            </a:r>
            <a:endParaRPr lang="en-GB" sz="2400" b="0" i="0" u="none" strike="noStrike" kern="1200" cap="none" spc="0" baseline="0">
              <a:solidFill>
                <a:srgbClr val="3F405B"/>
              </a:solidFill>
              <a:uFillTx/>
              <a:latin typeface="Century Gothic"/>
            </a:endParaRPr>
          </a:p>
        </p:txBody>
      </p:sp>
      <p:sp>
        <p:nvSpPr>
          <p:cNvPr id="6" name="Rechteck 6">
            <a:extLst>
              <a:ext uri="{FF2B5EF4-FFF2-40B4-BE49-F238E27FC236}">
                <a16:creationId xmlns:a16="http://schemas.microsoft.com/office/drawing/2014/main" id="{AEF6D2AA-EF16-2079-E62F-F86EB4E3A5B0}"/>
              </a:ext>
            </a:extLst>
          </p:cNvPr>
          <p:cNvSpPr/>
          <p:nvPr/>
        </p:nvSpPr>
        <p:spPr>
          <a:xfrm>
            <a:off x="6514258" y="3272537"/>
            <a:ext cx="4323045" cy="75713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Põllumajandus kui kliimamuutuste </a:t>
            </a:r>
            <a:r>
              <a:rPr lang="en-GB" sz="2400" b="1" i="0" u="none" strike="noStrike" kern="1200" cap="none" spc="0" baseline="0">
                <a:solidFill>
                  <a:srgbClr val="85B096"/>
                </a:solidFill>
                <a:uFillTx/>
                <a:latin typeface="Century Gothic" pitchFamily="34"/>
              </a:rPr>
              <a:t>lahenduse pakkuja</a:t>
            </a:r>
          </a:p>
        </p:txBody>
      </p:sp>
      <p:sp>
        <p:nvSpPr>
          <p:cNvPr id="7" name="Gleichschenkliges Dreieck 8">
            <a:extLst>
              <a:ext uri="{FF2B5EF4-FFF2-40B4-BE49-F238E27FC236}">
                <a16:creationId xmlns:a16="http://schemas.microsoft.com/office/drawing/2014/main" id="{1D34527F-B40E-7EEB-923F-715A4A561401}"/>
              </a:ext>
            </a:extLst>
          </p:cNvPr>
          <p:cNvSpPr/>
          <p:nvPr/>
        </p:nvSpPr>
        <p:spPr>
          <a:xfrm rot="5400013">
            <a:off x="4431122" y="2901624"/>
            <a:ext cx="2715475" cy="1889763"/>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noFill/>
          <a:ln w="38103" cap="flat">
            <a:solidFill>
              <a:srgbClr val="85B09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Rechteck 14">
            <a:extLst>
              <a:ext uri="{FF2B5EF4-FFF2-40B4-BE49-F238E27FC236}">
                <a16:creationId xmlns:a16="http://schemas.microsoft.com/office/drawing/2014/main" id="{2D3C451B-1869-CAC9-36A3-B86D97ACB2E1}"/>
              </a:ext>
            </a:extLst>
          </p:cNvPr>
          <p:cNvSpPr/>
          <p:nvPr/>
        </p:nvSpPr>
        <p:spPr>
          <a:xfrm>
            <a:off x="7581500" y="2427274"/>
            <a:ext cx="4198824" cy="42472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pitchFamily="34"/>
              </a:rPr>
              <a:t>Leevendamine </a:t>
            </a:r>
          </a:p>
        </p:txBody>
      </p:sp>
      <p:sp>
        <p:nvSpPr>
          <p:cNvPr id="9" name="Rechteck 15">
            <a:extLst>
              <a:ext uri="{FF2B5EF4-FFF2-40B4-BE49-F238E27FC236}">
                <a16:creationId xmlns:a16="http://schemas.microsoft.com/office/drawing/2014/main" id="{7A63B675-9D0B-9C34-C4A6-39E9569DA1BC}"/>
              </a:ext>
            </a:extLst>
          </p:cNvPr>
          <p:cNvSpPr/>
          <p:nvPr/>
        </p:nvSpPr>
        <p:spPr>
          <a:xfrm>
            <a:off x="7574889" y="4731315"/>
            <a:ext cx="3464689" cy="42472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3F405B"/>
                </a:solidFill>
                <a:uFillTx/>
                <a:latin typeface="Century Gothic"/>
              </a:rPr>
              <a:t>Kohanemine</a:t>
            </a:r>
            <a:endParaRPr lang="en-GB" sz="2400" b="0" i="0" u="none" strike="noStrike" kern="1200" cap="none" spc="0" baseline="0">
              <a:solidFill>
                <a:srgbClr val="3F405B"/>
              </a:solidFill>
              <a:uFillTx/>
              <a:latin typeface="Century Gothic" pitchFamily="34"/>
            </a:endParaRPr>
          </a:p>
        </p:txBody>
      </p:sp>
      <p:sp>
        <p:nvSpPr>
          <p:cNvPr id="10" name="Pfeil: nach rechts 9">
            <a:extLst>
              <a:ext uri="{FF2B5EF4-FFF2-40B4-BE49-F238E27FC236}">
                <a16:creationId xmlns:a16="http://schemas.microsoft.com/office/drawing/2014/main" id="{3E74FFB1-C4CA-3C91-A09C-D44F4A29DF59}"/>
              </a:ext>
            </a:extLst>
          </p:cNvPr>
          <p:cNvSpPr/>
          <p:nvPr/>
        </p:nvSpPr>
        <p:spPr>
          <a:xfrm rot="16200004">
            <a:off x="8428281" y="2935983"/>
            <a:ext cx="294372" cy="42472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noFill/>
          <a:ln w="28575" cap="flat">
            <a:solidFill>
              <a:srgbClr val="85B09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1" name="Pfeil: nach rechts 17">
            <a:extLst>
              <a:ext uri="{FF2B5EF4-FFF2-40B4-BE49-F238E27FC236}">
                <a16:creationId xmlns:a16="http://schemas.microsoft.com/office/drawing/2014/main" id="{70492777-24E2-2468-1C00-D74C3198729C}"/>
              </a:ext>
            </a:extLst>
          </p:cNvPr>
          <p:cNvSpPr/>
          <p:nvPr/>
        </p:nvSpPr>
        <p:spPr>
          <a:xfrm rot="5400013">
            <a:off x="8450702" y="4318383"/>
            <a:ext cx="294372" cy="42472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noFill/>
          <a:ln w="28575" cap="flat">
            <a:solidFill>
              <a:srgbClr val="85B09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cxnSp>
        <p:nvCxnSpPr>
          <p:cNvPr id="12" name="Gerade Verbindung mit Pfeil 21">
            <a:extLst>
              <a:ext uri="{FF2B5EF4-FFF2-40B4-BE49-F238E27FC236}">
                <a16:creationId xmlns:a16="http://schemas.microsoft.com/office/drawing/2014/main" id="{7CBDB4AF-0178-6221-8739-95935641C4FC}"/>
              </a:ext>
            </a:extLst>
          </p:cNvPr>
          <p:cNvCxnSpPr/>
          <p:nvPr/>
        </p:nvCxnSpPr>
        <p:spPr>
          <a:xfrm flipV="1">
            <a:off x="5360450" y="5089843"/>
            <a:ext cx="1952729" cy="223387"/>
          </a:xfrm>
          <a:prstGeom prst="straightConnector1">
            <a:avLst/>
          </a:prstGeom>
          <a:noFill/>
          <a:ln w="28575" cap="flat">
            <a:solidFill>
              <a:srgbClr val="85B096"/>
            </a:solidFill>
            <a:prstDash val="solid"/>
            <a:miter/>
            <a:headEnd type="arrow"/>
            <a:tailEnd type="arrow"/>
          </a:ln>
        </p:spPr>
      </p:cxnSp>
      <p:cxnSp>
        <p:nvCxnSpPr>
          <p:cNvPr id="13" name="Gerade Verbindung mit Pfeil 24">
            <a:extLst>
              <a:ext uri="{FF2B5EF4-FFF2-40B4-BE49-F238E27FC236}">
                <a16:creationId xmlns:a16="http://schemas.microsoft.com/office/drawing/2014/main" id="{169B9EBA-BA0A-F841-C225-EAA2AC1C3321}"/>
              </a:ext>
            </a:extLst>
          </p:cNvPr>
          <p:cNvCxnSpPr/>
          <p:nvPr/>
        </p:nvCxnSpPr>
        <p:spPr>
          <a:xfrm>
            <a:off x="5360450" y="2054693"/>
            <a:ext cx="1952729" cy="288392"/>
          </a:xfrm>
          <a:prstGeom prst="straightConnector1">
            <a:avLst/>
          </a:prstGeom>
          <a:noFill/>
          <a:ln w="28575" cap="flat">
            <a:solidFill>
              <a:srgbClr val="85B096"/>
            </a:solidFill>
            <a:prstDash val="solid"/>
            <a:miter/>
            <a:headEnd type="arrow"/>
            <a:tailEnd type="arrow"/>
          </a:ln>
        </p:spPr>
      </p:cxnSp>
      <p:sp>
        <p:nvSpPr>
          <p:cNvPr id="14" name="Oval 1">
            <a:extLst>
              <a:ext uri="{FF2B5EF4-FFF2-40B4-BE49-F238E27FC236}">
                <a16:creationId xmlns:a16="http://schemas.microsoft.com/office/drawing/2014/main" id="{3903822F-6B6A-B044-7CD7-97F32E1E7822}"/>
              </a:ext>
            </a:extLst>
          </p:cNvPr>
          <p:cNvSpPr/>
          <p:nvPr/>
        </p:nvSpPr>
        <p:spPr>
          <a:xfrm>
            <a:off x="7187942" y="2353866"/>
            <a:ext cx="2989063" cy="56842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1DB">
              <a:alpha val="32549"/>
            </a:srgbClr>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9" grpId="0"/>
      <p:bldP spid="10" grpId="0" animBg="1"/>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8E007-ADA6-9985-5998-67AFB2E7FF93}"/>
              </a:ext>
            </a:extLst>
          </p:cNvPr>
          <p:cNvSpPr txBox="1">
            <a:spLocks noGrp="1"/>
          </p:cNvSpPr>
          <p:nvPr>
            <p:ph type="title"/>
          </p:nvPr>
        </p:nvSpPr>
        <p:spPr/>
        <p:txBody>
          <a:bodyPr/>
          <a:lstStyle/>
          <a:p>
            <a:pPr lvl="0"/>
            <a:r>
              <a:rPr lang="en-GB">
                <a:latin typeface="Century Gothic"/>
                <a:ea typeface="HGSSoeiKakugothicUB"/>
              </a:rPr>
              <a:t>Leevendamine</a:t>
            </a:r>
            <a:endParaRPr lang="en-GB" b="0"/>
          </a:p>
        </p:txBody>
      </p:sp>
      <p:sp>
        <p:nvSpPr>
          <p:cNvPr id="3" name="Inhaltsplatzhalter 2">
            <a:extLst>
              <a:ext uri="{FF2B5EF4-FFF2-40B4-BE49-F238E27FC236}">
                <a16:creationId xmlns:a16="http://schemas.microsoft.com/office/drawing/2014/main" id="{3EAE41AC-F354-9FE3-53F3-50558ECE3234}"/>
              </a:ext>
            </a:extLst>
          </p:cNvPr>
          <p:cNvSpPr txBox="1">
            <a:spLocks noGrp="1"/>
          </p:cNvSpPr>
          <p:nvPr>
            <p:ph type="body" idx="4294967295"/>
          </p:nvPr>
        </p:nvSpPr>
        <p:spPr>
          <a:xfrm>
            <a:off x="838203" y="1789526"/>
            <a:ext cx="10515600" cy="4351336"/>
          </a:xfrm>
        </p:spPr>
        <p:txBody>
          <a:bodyPr/>
          <a:lstStyle/>
          <a:p>
            <a:pPr marL="0" lvl="0" indent="0">
              <a:buNone/>
            </a:pPr>
            <a:endParaRPr lang="en-GB" sz="2400" b="1"/>
          </a:p>
          <a:p>
            <a:pPr marL="0" lvl="0" indent="0">
              <a:buNone/>
            </a:pPr>
            <a:endParaRPr lang="en-GB" sz="1600"/>
          </a:p>
          <a:p>
            <a:pPr marL="0" lvl="0" indent="0">
              <a:buNone/>
            </a:pPr>
            <a:endParaRPr lang="en-GB" sz="1600"/>
          </a:p>
          <a:p>
            <a:pPr marL="0" lvl="0" indent="0">
              <a:buNone/>
            </a:pPr>
            <a:endParaRPr lang="en-GB" sz="1600"/>
          </a:p>
        </p:txBody>
      </p:sp>
      <p:sp>
        <p:nvSpPr>
          <p:cNvPr id="4" name="Text Placeholder 2">
            <a:extLst>
              <a:ext uri="{FF2B5EF4-FFF2-40B4-BE49-F238E27FC236}">
                <a16:creationId xmlns:a16="http://schemas.microsoft.com/office/drawing/2014/main" id="{0B48540B-0696-FB5A-5C1F-C060B8CD4279}"/>
              </a:ext>
            </a:extLst>
          </p:cNvPr>
          <p:cNvSpPr txBox="1">
            <a:spLocks noGrp="1"/>
          </p:cNvSpPr>
          <p:nvPr>
            <p:ph type="body" idx="4294967295"/>
          </p:nvPr>
        </p:nvSpPr>
        <p:spPr>
          <a:xfrm>
            <a:off x="838203" y="1063858"/>
            <a:ext cx="8951838" cy="411955"/>
          </a:xfrm>
        </p:spPr>
        <p:txBody>
          <a:bodyPr>
            <a:normAutofit lnSpcReduction="10000"/>
          </a:bodyPr>
          <a:lstStyle/>
          <a:p>
            <a:pPr marL="0" lvl="0" indent="0">
              <a:buNone/>
            </a:pPr>
            <a:r>
              <a:rPr lang="en-GB" sz="2400" b="1">
                <a:solidFill>
                  <a:srgbClr val="85B096"/>
                </a:solidFill>
                <a:latin typeface="Century Gothic"/>
                <a:ea typeface="HGSSoeiKakugothicUB"/>
              </a:rPr>
              <a:t>Kliimamuutuste mõju vähendamine</a:t>
            </a:r>
            <a:endParaRPr lang="en-GB" sz="2400" b="1">
              <a:solidFill>
                <a:srgbClr val="85B096"/>
              </a:solidFill>
            </a:endParaRPr>
          </a:p>
        </p:txBody>
      </p:sp>
      <p:sp>
        <p:nvSpPr>
          <p:cNvPr id="5" name="Foliennummernplatzhalter 4">
            <a:extLst>
              <a:ext uri="{FF2B5EF4-FFF2-40B4-BE49-F238E27FC236}">
                <a16:creationId xmlns:a16="http://schemas.microsoft.com/office/drawing/2014/main" id="{EE1C4894-5F8F-CFFD-DFC8-49D3199917B9}"/>
              </a:ext>
            </a:extLst>
          </p:cNvPr>
          <p:cNvSpPr txBox="1">
            <a:spLocks noGrp="1"/>
          </p:cNvSpPr>
          <p:nvPr>
            <p:ph type="sldNum" sz="quarter" idx="8"/>
          </p:nvPr>
        </p:nvSpPr>
        <p:spPr/>
        <p:txBody>
          <a:bodyPr/>
          <a:lstStyle/>
          <a:p>
            <a:pPr lvl="0"/>
            <a:fld id="{712CFB5B-1D03-40C0-892C-2B5CDB93EC37}" type="slidenum">
              <a:rPr lang="en-GB"/>
              <a:t>9</a:t>
            </a:fld>
            <a:endParaRPr lang="en-GB"/>
          </a:p>
        </p:txBody>
      </p:sp>
      <p:sp>
        <p:nvSpPr>
          <p:cNvPr id="6" name="Inhaltsplatzhalter 2">
            <a:extLst>
              <a:ext uri="{FF2B5EF4-FFF2-40B4-BE49-F238E27FC236}">
                <a16:creationId xmlns:a16="http://schemas.microsoft.com/office/drawing/2014/main" id="{77696B21-908E-8E35-E506-91949417BC1D}"/>
              </a:ext>
            </a:extLst>
          </p:cNvPr>
          <p:cNvSpPr txBox="1"/>
          <p:nvPr/>
        </p:nvSpPr>
        <p:spPr>
          <a:xfrm>
            <a:off x="838203" y="1803763"/>
            <a:ext cx="10832768" cy="4351336"/>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a:solidFill>
                  <a:srgbClr val="3F405B"/>
                </a:solidFill>
                <a:uFillTx/>
                <a:latin typeface="Century Gothic"/>
                <a:ea typeface="Calibri"/>
                <a:cs typeface="Calibri"/>
              </a:rPr>
              <a:t>Eesmärk: vähendada kasvuhoonegaaside heitkoguseid ja suurendada süsiniku sidumist</a:t>
            </a:r>
            <a:endParaRPr lang="en-GB" sz="3200" b="0" i="0" u="none" strike="noStrike" kern="1200" cap="none" spc="0" baseline="0">
              <a:solidFill>
                <a:srgbClr val="3F405B"/>
              </a:solidFill>
              <a:uFillTx/>
              <a:latin typeface="Century Gothic" pitchFamily="34"/>
              <a:ea typeface="Calibri"/>
              <a:cs typeface="Calibri"/>
            </a:endParaRP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3200" b="1" i="0" u="none" strike="noStrike" kern="1200" cap="none" spc="0" baseline="0">
                <a:solidFill>
                  <a:srgbClr val="3F405B"/>
                </a:solidFill>
                <a:uFillTx/>
                <a:latin typeface="Century Gothic"/>
                <a:ea typeface="Calibri"/>
                <a:cs typeface="Calibri"/>
              </a:rPr>
              <a:t>Leevendamine = tulevaste kliimamuutuste ennetamine </a:t>
            </a:r>
            <a:r>
              <a:rPr lang="en-GB" sz="3200" b="0" i="0" u="none" strike="noStrike" kern="1200" cap="none" spc="0" baseline="0">
                <a:solidFill>
                  <a:srgbClr val="3F405B"/>
                </a:solidFill>
                <a:uFillTx/>
                <a:latin typeface="Century Gothic"/>
                <a:ea typeface="Calibri"/>
                <a:cs typeface="Calibri"/>
              </a:rPr>
              <a:t>heitkoguste vähendamise abil</a:t>
            </a:r>
          </a:p>
          <a:p>
            <a:pPr marL="0" marR="0" lvl="0" indent="0" algn="l" defTabSz="914400" rtl="0" fontAlgn="auto" hangingPunct="1">
              <a:lnSpc>
                <a:spcPct val="150000"/>
              </a:lnSpc>
              <a:spcBef>
                <a:spcPts val="1000"/>
              </a:spcBef>
              <a:spcAft>
                <a:spcPts val="0"/>
              </a:spcAft>
              <a:buNone/>
              <a:tabLst/>
              <a:defRPr sz="1800" b="0" i="0" u="none" strike="noStrike" kern="0" cap="none" spc="0" baseline="0">
                <a:solidFill>
                  <a:srgbClr val="000000"/>
                </a:solidFill>
                <a:uFillTx/>
              </a:defRPr>
            </a:pPr>
            <a:endParaRPr lang="en-GB" sz="2800" b="0" i="0" u="none" strike="noStrike" kern="1200" cap="none" spc="0" baseline="0">
              <a:solidFill>
                <a:srgbClr val="3F405B"/>
              </a:solidFill>
              <a:uFillTx/>
              <a:latin typeface="Century Gothic" pitchFamily="34"/>
              <a:ea typeface="Calibri"/>
              <a:cs typeface="Calibri"/>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3F405B"/>
              </a:solidFill>
              <a:uFillTx/>
              <a:latin typeface="Century Gothic" pitchFamily="34"/>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3F405B"/>
              </a:solidFill>
              <a:uFillTx/>
              <a:latin typeface="Century Gothic"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3200" b="0" i="0" u="none" strike="noStrike" kern="1200" cap="none" spc="0" baseline="0">
              <a:solidFill>
                <a:srgbClr val="3F405B"/>
              </a:solidFill>
              <a:uFillTx/>
              <a:latin typeface="Century Gothic" pitchFamily="34"/>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b="0" i="0" u="none" strike="noStrike" kern="1200" cap="none" spc="0" baseline="0">
              <a:solidFill>
                <a:srgbClr val="3F405B"/>
              </a:solidFill>
              <a:uFillTx/>
              <a:latin typeface="Century Gothic" pitchFamily="34"/>
            </a:endParaRPr>
          </a:p>
        </p:txBody>
      </p:sp>
    </p:spTree>
  </p:cSld>
  <p:clrMapOvr>
    <a:masterClrMapping/>
  </p:clrMapOvr>
  <p:transition spd="slow">
    <p:fad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1964</Words>
  <Application>Microsoft Office PowerPoint</Application>
  <PresentationFormat>Widescreen</PresentationFormat>
  <Paragraphs>336</Paragraphs>
  <Slides>33</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HGSSoeiKakugothicUB</vt:lpstr>
      <vt:lpstr>Aptos</vt:lpstr>
      <vt:lpstr>Arial</vt:lpstr>
      <vt:lpstr>Calibri</vt:lpstr>
      <vt:lpstr>Calibri Light</vt:lpstr>
      <vt:lpstr>Century Gothic</vt:lpstr>
      <vt:lpstr>Courier New</vt:lpstr>
      <vt:lpstr>jostmedium</vt:lpstr>
      <vt:lpstr>Lato</vt:lpstr>
      <vt:lpstr>Times New Roman</vt:lpstr>
      <vt:lpstr>Wingdings</vt:lpstr>
      <vt:lpstr>Tema de Office</vt:lpstr>
      <vt:lpstr>PowerPoint Presentation</vt:lpstr>
      <vt:lpstr>Kliimamuutuste mõistmine</vt:lpstr>
      <vt:lpstr>Kliimamuutuste mõistmine</vt:lpstr>
      <vt:lpstr>Kliimamuutuste mõistmine</vt:lpstr>
      <vt:lpstr>Kliimamuutuste mõistmine</vt:lpstr>
      <vt:lpstr>Kliimamuutuste mõistmine</vt:lpstr>
      <vt:lpstr>Kliimamuutuste järk-järguline mõju</vt:lpstr>
      <vt:lpstr>Põllumajanduse kolmemõõtmeline roll kliimamuutustes </vt:lpstr>
      <vt:lpstr>Leevendamine</vt:lpstr>
      <vt:lpstr>ELi põllumajanduslikud heitkogused  leevendamispotentsiaal</vt:lpstr>
      <vt:lpstr>Põllumajandus- ja toidusüsteemide kasvuhoonegaaside heitkogused 2020. aastal ja heitkoguste suundumused (2000-2020):</vt:lpstr>
      <vt:lpstr>PowerPoint Presentation</vt:lpstr>
      <vt:lpstr>Põllumajanduse kolmemõõtmeline roll kliimamuutustes </vt:lpstr>
      <vt:lpstr>Kohanemine</vt:lpstr>
      <vt:lpstr>Kliimamuutus-tega seotud riskid ELi põllumajandusele</vt:lpstr>
      <vt:lpstr>Kliimamuutustega seotud riskid Eestis   </vt:lpstr>
      <vt:lpstr>Canari kliimamuutuste stsenaariumid  Näide: Puutsa</vt:lpstr>
      <vt:lpstr>Mahepõllumajandusel on parem mõju kliimale</vt:lpstr>
      <vt:lpstr>Kliimasõbraliku mahepõllumajanduse parimad tavad:  kogemused</vt:lpstr>
      <vt:lpstr>Kliimasõbraliku mahepõllumajanduse parimad tavad</vt:lpstr>
      <vt:lpstr>Kolm näidet</vt:lpstr>
      <vt:lpstr>Leevendamine: Fossiilsete kütuste vähendamine</vt:lpstr>
      <vt:lpstr>Leevendamine ja kohanemine</vt:lpstr>
      <vt:lpstr>Leevendamine ja kohanemine </vt:lpstr>
      <vt:lpstr>Kust leida lisateavet heade praktikate kohta</vt:lpstr>
      <vt:lpstr>Kuidas leida lisateavet parimate tavade kohta</vt:lpstr>
      <vt:lpstr>PowerPoint Presentation</vt:lpstr>
      <vt:lpstr>Kust leida lisateavet heade praktikate kohta</vt:lpstr>
      <vt:lpstr>PowerPoint Presentation</vt:lpstr>
      <vt:lpstr>PowerPoint Presentation</vt:lpstr>
      <vt:lpstr>Järeldused</vt:lpstr>
      <vt:lpstr>Väljakutseid on palju</vt:lpstr>
      <vt:lpstr>Aitäh!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Morán Antoranz</dc:creator>
  <cp:keywords>docId:D17C81BA6926B7CC4062CDC28F176994</cp:keywords>
  <cp:lastModifiedBy>Merit Mikk</cp:lastModifiedBy>
  <cp:revision>654</cp:revision>
  <dcterms:created xsi:type="dcterms:W3CDTF">2020-10-05T13:10:02Z</dcterms:created>
  <dcterms:modified xsi:type="dcterms:W3CDTF">2025-08-22T13:09:35Z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0x010100264ADB0EF8AEFD4DA5F1D07BDE5927E7</vt:lpwstr>
  </property>
  <property fmtid="{D5CDD505-2E9C-101B-9397-08002B2CF9AE}" pid="3" name="MediaServiceImageTags">
    <vt:lpwstr/>
  </property>
</Properties>
</file>