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312" r:id="rId5"/>
    <p:sldId id="4271" r:id="rId6"/>
    <p:sldId id="4276" r:id="rId7"/>
    <p:sldId id="4278" r:id="rId8"/>
    <p:sldId id="4281" r:id="rId9"/>
    <p:sldId id="4282" r:id="rId10"/>
    <p:sldId id="4279" r:id="rId11"/>
    <p:sldId id="349" r:id="rId12"/>
    <p:sldId id="351" r:id="rId13"/>
    <p:sldId id="4272" r:id="rId14"/>
    <p:sldId id="4294" r:id="rId15"/>
    <p:sldId id="405" r:id="rId16"/>
    <p:sldId id="4283" r:id="rId17"/>
    <p:sldId id="352" r:id="rId18"/>
    <p:sldId id="399" r:id="rId19"/>
    <p:sldId id="4284" r:id="rId20"/>
    <p:sldId id="4295" r:id="rId21"/>
    <p:sldId id="362" r:id="rId22"/>
    <p:sldId id="355" r:id="rId23"/>
    <p:sldId id="353" r:id="rId24"/>
    <p:sldId id="4270" r:id="rId25"/>
    <p:sldId id="360" r:id="rId26"/>
    <p:sldId id="357" r:id="rId27"/>
    <p:sldId id="361" r:id="rId28"/>
    <p:sldId id="4296" r:id="rId29"/>
    <p:sldId id="4269" r:id="rId30"/>
    <p:sldId id="4289" r:id="rId31"/>
    <p:sldId id="4292" r:id="rId32"/>
    <p:sldId id="364" r:id="rId33"/>
    <p:sldId id="380" r:id="rId34"/>
    <p:sldId id="3399" r:id="rId3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76101A65-7AF2-4CDD-9A7F-B2A98C0D0254}">
          <p14:sldIdLst>
            <p14:sldId id="312"/>
          </p14:sldIdLst>
        </p14:section>
        <p14:section name="Understanding Climate Change" id="{BB9DF3E4-13C2-4A5A-A8F5-94AED78AD3CF}">
          <p14:sldIdLst>
            <p14:sldId id="4271"/>
            <p14:sldId id="4276"/>
            <p14:sldId id="4278"/>
            <p14:sldId id="4281"/>
            <p14:sldId id="4282"/>
            <p14:sldId id="4279"/>
          </p14:sldIdLst>
        </p14:section>
        <p14:section name="Climate Change and agriculture" id="{FC91ADF5-89B8-41BD-B5B4-C43629568126}">
          <p14:sldIdLst>
            <p14:sldId id="349"/>
            <p14:sldId id="351"/>
            <p14:sldId id="4272"/>
            <p14:sldId id="4294"/>
            <p14:sldId id="405"/>
            <p14:sldId id="4283"/>
            <p14:sldId id="352"/>
            <p14:sldId id="399"/>
            <p14:sldId id="4284"/>
            <p14:sldId id="4295"/>
          </p14:sldIdLst>
        </p14:section>
        <p14:section name="Organic agricultures role in climate mitigation &amp; adaptation" id="{458BA29D-A30C-7B49-A38D-25718D12B481}">
          <p14:sldIdLst>
            <p14:sldId id="362"/>
            <p14:sldId id="355"/>
            <p14:sldId id="353"/>
            <p14:sldId id="4270"/>
            <p14:sldId id="360"/>
            <p14:sldId id="357"/>
            <p14:sldId id="361"/>
            <p14:sldId id="4296"/>
            <p14:sldId id="4269"/>
            <p14:sldId id="4289"/>
            <p14:sldId id="4292"/>
            <p14:sldId id="364"/>
            <p14:sldId id="380"/>
          </p14:sldIdLst>
        </p14:section>
        <p14:section name="Closing slide" id="{10F260CE-D1EE-4FBD-96D2-316F7BB55C39}">
          <p14:sldIdLst>
            <p14:sldId id="339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4BA302-B677-FF7B-6886-AFB7878F30F1}" name="Dietemann Lauren" initials="DL" userId="S::lauren.dietemann@fibl.org::a17329c2-dca1-4fba-8e5e-79fbd8400f52" providerId="AD"/>
  <p188:author id="{5F870C2B-6361-3315-43CF-8B804CFE66AD}" name="Antonia Rees" initials="AR" userId="S::Antonia.Rees@bioland.de::10dfc29c-8ede-4f0b-b8a6-6e7d2a50c329" providerId="AD"/>
  <p188:author id="{237CA12D-D550-8F77-6322-D3AA406CE2D1}" name="Lisa Ketzer" initials="LK" userId="S::lisa.ketzer@bioland.de::782aa732-fc28-4a29-b091-b2b1b0fa7dcc" providerId="AD"/>
  <p188:author id="{F0FBF12F-460B-F7AA-7FCA-6E69372BE367}" name="Guest User" initials="GU" userId="S::urn:spo:anon#cb4cde941c78db5e6ff87768091d726a6113c19c875551fef033e5c188bbcf00::" providerId="AD"/>
  <p188:author id="{F8093967-5E71-86CC-61A4-4C7DF6A14DF9}" name="Gastbenutzer" initials="Ga" userId="S::urn:spo:tenantanon#475ef6c2-2f87-42fb-b50d-3b58be9c53a3::" providerId="AD"/>
  <p188:author id="{B7911170-E75B-FC7E-F862-0689A5749673}" name="Gastbenutzer" initials="Ga" userId="S::urn:spo:anon#261e979dc07cb2936d544503066b888c5141f06b4eaf277c98f4502fbe562b1a::" providerId="AD"/>
  <p188:author id="{E5EC207B-B883-BC22-4CF7-97372D9C237A}" name="lauren dietemann" initials="ld" userId="29f175c26fd55f77" providerId="Windows Live"/>
  <p188:author id="{99F0E480-AEEF-F573-3CE9-D9E8958FDDF3}" name="Felix Baumann" initials="FB" userId="S::felix.baumann@bioland.de::1f15a026-6b14-427f-b360-f91f8e5c6802" providerId="AD"/>
  <p188:author id="{5557338D-3914-DE2C-6040-CF5685D16D71}" name="Maximilian Schneider" initials="MS" userId="S::Maximilian.Schneider@bioland.de::9479e059-7a21-413f-8c65-c4a6ee9fe246" providerId="AD"/>
  <p188:author id="{0DED5C9F-CA77-EABE-F4DE-15D89C190A11}" name="Clara Stieg" initials="CS" userId="S::clara.stieg@bioland.de::61b35db7-e33d-4b17-a139-f5960ecc7a50" providerId="AD"/>
  <p188:author id="{8A4109F0-2D1A-00D1-582A-761461BFB573}" name="Gokul Prasad Mathivanan" initials="GM" userId="S::gh3270@uni-giessen.de::58a0dd64-8315-40d0-9502-529078a55003" providerId="AD"/>
  <p188:author id="{5250E3FD-82E5-EE9A-65C0-C91E7C2BE749}" name="Álvaro Quintana Berlanga" initials="ÁQ" userId="S::aquintana@ecovalia.org::9bdccadf-1bdd-40a2-a6de-6ffb19e372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05B"/>
    <a:srgbClr val="D3785D"/>
    <a:srgbClr val="F2F1DB"/>
    <a:srgbClr val="FF9273"/>
    <a:srgbClr val="85B196"/>
    <a:srgbClr val="496D56"/>
    <a:srgbClr val="D48F39"/>
    <a:srgbClr val="BA2832"/>
    <a:srgbClr val="2F6C86"/>
    <a:srgbClr val="00B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B3E202-B32D-B276-8A64-37D5B5E3868F}" v="3" dt="2025-06-26T09:18:48.5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5"/>
    <p:restoredTop sz="94694"/>
  </p:normalViewPr>
  <p:slideViewPr>
    <p:cSldViewPr snapToGrid="0">
      <p:cViewPr varScale="1">
        <p:scale>
          <a:sx n="107" d="100"/>
          <a:sy n="107" d="100"/>
        </p:scale>
        <p:origin x="137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stbenutzer" userId="S::urn:spo:anon#f35039dbf9a4c25fe38a752797718966353eb66ad7fa721a986d9d6b2264667e::" providerId="AD" clId="Web-{779DA959-C608-24A4-D28C-7224E7732A15}"/>
    <pc:docChg chg="modSld">
      <pc:chgData name="Gastbenutzer" userId="S::urn:spo:anon#f35039dbf9a4c25fe38a752797718966353eb66ad7fa721a986d9d6b2264667e::" providerId="AD" clId="Web-{779DA959-C608-24A4-D28C-7224E7732A15}" dt="2025-04-25T12:39:19.080" v="10" actId="20577"/>
      <pc:docMkLst>
        <pc:docMk/>
      </pc:docMkLst>
      <pc:sldChg chg="modSp">
        <pc:chgData name="Gastbenutzer" userId="S::urn:spo:anon#f35039dbf9a4c25fe38a752797718966353eb66ad7fa721a986d9d6b2264667e::" providerId="AD" clId="Web-{779DA959-C608-24A4-D28C-7224E7732A15}" dt="2025-04-25T12:39:19.080" v="10" actId="20577"/>
        <pc:sldMkLst>
          <pc:docMk/>
          <pc:sldMk cId="2882384420" sldId="4272"/>
        </pc:sldMkLst>
        <pc:spChg chg="mod">
          <ac:chgData name="Gastbenutzer" userId="S::urn:spo:anon#f35039dbf9a4c25fe38a752797718966353eb66ad7fa721a986d9d6b2264667e::" providerId="AD" clId="Web-{779DA959-C608-24A4-D28C-7224E7732A15}" dt="2025-04-25T12:39:19.080" v="10" actId="20577"/>
          <ac:spMkLst>
            <pc:docMk/>
            <pc:sldMk cId="2882384420" sldId="4272"/>
            <ac:spMk id="7" creationId="{A8A3DCF4-94D6-29BA-7FAD-71B1A7CF11B6}"/>
          </ac:spMkLst>
        </pc:spChg>
      </pc:sldChg>
    </pc:docChg>
  </pc:docChgLst>
  <pc:docChgLst>
    <pc:chgData name="Guest User" userId="S::urn:spo:anon#cb4cde941c78db5e6ff87768091d726a6113c19c875551fef033e5c188bbcf00::" providerId="AD" clId="Web-{30F5F0DB-FA6C-5BF4-D056-DC53414272EE}"/>
    <pc:docChg chg="mod">
      <pc:chgData name="Guest User" userId="S::urn:spo:anon#cb4cde941c78db5e6ff87768091d726a6113c19c875551fef033e5c188bbcf00::" providerId="AD" clId="Web-{30F5F0DB-FA6C-5BF4-D056-DC53414272EE}" dt="2025-04-23T15:50:38.226" v="0"/>
      <pc:docMkLst>
        <pc:docMk/>
      </pc:docMkLst>
    </pc:docChg>
  </pc:docChgLst>
  <pc:docChgLst>
    <pc:chgData name="Gastbenutzer" userId="S::urn:spo:tenantanon#475ef6c2-2f87-42fb-b50d-3b58be9c53a3::" providerId="AD" clId="Web-{5A635752-CE49-443D-1DDC-A8F5294CE446}"/>
    <pc:docChg chg="mod addSld delSld modSld modSection">
      <pc:chgData name="Gastbenutzer" userId="S::urn:spo:tenantanon#475ef6c2-2f87-42fb-b50d-3b58be9c53a3::" providerId="AD" clId="Web-{5A635752-CE49-443D-1DDC-A8F5294CE446}" dt="2025-04-29T07:45:28.336" v="101" actId="1076"/>
      <pc:docMkLst>
        <pc:docMk/>
      </pc:docMkLst>
      <pc:sldChg chg="delSp">
        <pc:chgData name="Gastbenutzer" userId="S::urn:spo:tenantanon#475ef6c2-2f87-42fb-b50d-3b58be9c53a3::" providerId="AD" clId="Web-{5A635752-CE49-443D-1DDC-A8F5294CE446}" dt="2025-04-29T07:35:31.470" v="25"/>
        <pc:sldMkLst>
          <pc:docMk/>
          <pc:sldMk cId="2882384420" sldId="4272"/>
        </pc:sldMkLst>
      </pc:sldChg>
      <pc:sldChg chg="addSp delSp modSp new">
        <pc:chgData name="Gastbenutzer" userId="S::urn:spo:tenantanon#475ef6c2-2f87-42fb-b50d-3b58be9c53a3::" providerId="AD" clId="Web-{5A635752-CE49-443D-1DDC-A8F5294CE446}" dt="2025-04-29T07:45:28.336" v="101" actId="1076"/>
        <pc:sldMkLst>
          <pc:docMk/>
          <pc:sldMk cId="3023125882" sldId="4294"/>
        </pc:sldMkLst>
        <pc:spChg chg="mod">
          <ac:chgData name="Gastbenutzer" userId="S::urn:spo:tenantanon#475ef6c2-2f87-42fb-b50d-3b58be9c53a3::" providerId="AD" clId="Web-{5A635752-CE49-443D-1DDC-A8F5294CE446}" dt="2025-04-29T07:44:23.194" v="91" actId="20577"/>
          <ac:spMkLst>
            <pc:docMk/>
            <pc:sldMk cId="3023125882" sldId="4294"/>
            <ac:spMk id="2" creationId="{DD7F37BC-4687-451E-D859-A5B2EF942193}"/>
          </ac:spMkLst>
        </pc:spChg>
        <pc:spChg chg="add mod">
          <ac:chgData name="Gastbenutzer" userId="S::urn:spo:tenantanon#475ef6c2-2f87-42fb-b50d-3b58be9c53a3::" providerId="AD" clId="Web-{5A635752-CE49-443D-1DDC-A8F5294CE446}" dt="2025-04-29T07:44:34.898" v="95" actId="20577"/>
          <ac:spMkLst>
            <pc:docMk/>
            <pc:sldMk cId="3023125882" sldId="4294"/>
            <ac:spMk id="7" creationId="{490ECD60-E7AC-9E7E-4F77-6D982D34358A}"/>
          </ac:spMkLst>
        </pc:spChg>
        <pc:spChg chg="add mod">
          <ac:chgData name="Gastbenutzer" userId="S::urn:spo:tenantanon#475ef6c2-2f87-42fb-b50d-3b58be9c53a3::" providerId="AD" clId="Web-{5A635752-CE49-443D-1DDC-A8F5294CE446}" dt="2025-04-29T07:45:28.336" v="101" actId="1076"/>
          <ac:spMkLst>
            <pc:docMk/>
            <pc:sldMk cId="3023125882" sldId="4294"/>
            <ac:spMk id="9" creationId="{4940D467-E7B4-5346-8C22-C8374E955065}"/>
          </ac:spMkLst>
        </pc:spChg>
        <pc:picChg chg="add mod ord">
          <ac:chgData name="Gastbenutzer" userId="S::urn:spo:tenantanon#475ef6c2-2f87-42fb-b50d-3b58be9c53a3::" providerId="AD" clId="Web-{5A635752-CE49-443D-1DDC-A8F5294CE446}" dt="2025-04-29T07:44:38.679" v="96" actId="1076"/>
          <ac:picMkLst>
            <pc:docMk/>
            <pc:sldMk cId="3023125882" sldId="4294"/>
            <ac:picMk id="5" creationId="{076B8F54-3E7B-2B54-9670-AC1E85AB6660}"/>
          </ac:picMkLst>
        </pc:picChg>
      </pc:sldChg>
    </pc:docChg>
  </pc:docChgLst>
  <pc:docChgLst>
    <pc:chgData name="Gastbenutzer" userId="S::urn:spo:tenantanon#475ef6c2-2f87-42fb-b50d-3b58be9c53a3::" providerId="AD" clId="Web-{9AC3694A-0E37-54EF-FBDF-15D971C72046}"/>
    <pc:docChg chg="delSld modSld modSection">
      <pc:chgData name="Gastbenutzer" userId="S::urn:spo:tenantanon#475ef6c2-2f87-42fb-b50d-3b58be9c53a3::" providerId="AD" clId="Web-{9AC3694A-0E37-54EF-FBDF-15D971C72046}" dt="2025-05-07T15:21:05.975" v="1"/>
      <pc:docMkLst>
        <pc:docMk/>
      </pc:docMkLst>
    </pc:docChg>
  </pc:docChgLst>
  <pc:docChgLst>
    <pc:chgData name="Dietemann Lauren" userId="a17329c2-dca1-4fba-8e5e-79fbd8400f52" providerId="ADAL" clId="{8DF6EE02-BABD-448A-A925-0E84017D5F6C}"/>
    <pc:docChg chg="undo custSel modSld">
      <pc:chgData name="Dietemann Lauren" userId="a17329c2-dca1-4fba-8e5e-79fbd8400f52" providerId="ADAL" clId="{8DF6EE02-BABD-448A-A925-0E84017D5F6C}" dt="2025-05-15T14:41:16.224" v="98" actId="27636"/>
      <pc:docMkLst>
        <pc:docMk/>
      </pc:docMkLst>
      <pc:sldChg chg="modSp">
        <pc:chgData name="Dietemann Lauren" userId="a17329c2-dca1-4fba-8e5e-79fbd8400f52" providerId="ADAL" clId="{8DF6EE02-BABD-448A-A925-0E84017D5F6C}" dt="2025-05-15T14:38:02.101" v="1" actId="27636"/>
        <pc:sldMkLst>
          <pc:docMk/>
          <pc:sldMk cId="3716152683" sldId="312"/>
        </pc:sldMkLst>
        <pc:spChg chg="mod">
          <ac:chgData name="Dietemann Lauren" userId="a17329c2-dca1-4fba-8e5e-79fbd8400f52" providerId="ADAL" clId="{8DF6EE02-BABD-448A-A925-0E84017D5F6C}" dt="2025-05-15T14:38:02.101" v="1" actId="27636"/>
          <ac:spMkLst>
            <pc:docMk/>
            <pc:sldMk cId="3716152683" sldId="312"/>
            <ac:spMk id="2" creationId="{EDA42536-282B-4305-8D8C-1CFE2526BEAF}"/>
          </ac:spMkLst>
        </pc:spChg>
      </pc:sldChg>
      <pc:sldChg chg="modSp">
        <pc:chgData name="Dietemann Lauren" userId="a17329c2-dca1-4fba-8e5e-79fbd8400f52" providerId="ADAL" clId="{8DF6EE02-BABD-448A-A925-0E84017D5F6C}" dt="2025-05-15T14:38:03.528" v="6" actId="27636"/>
        <pc:sldMkLst>
          <pc:docMk/>
          <pc:sldMk cId="1378558682" sldId="349"/>
        </pc:sldMkLst>
        <pc:spChg chg="mod">
          <ac:chgData name="Dietemann Lauren" userId="a17329c2-dca1-4fba-8e5e-79fbd8400f52" providerId="ADAL" clId="{8DF6EE02-BABD-448A-A925-0E84017D5F6C}" dt="2025-05-15T14:38:03.528" v="6" actId="27636"/>
          <ac:spMkLst>
            <pc:docMk/>
            <pc:sldMk cId="1378558682" sldId="349"/>
            <ac:spMk id="6" creationId="{C7C109AA-2C59-4631-8AF0-4707AA19F5C2}"/>
          </ac:spMkLst>
        </pc:spChg>
      </pc:sldChg>
      <pc:sldChg chg="modSp">
        <pc:chgData name="Dietemann Lauren" userId="a17329c2-dca1-4fba-8e5e-79fbd8400f52" providerId="ADAL" clId="{8DF6EE02-BABD-448A-A925-0E84017D5F6C}" dt="2025-05-15T14:38:03.615" v="15" actId="27636"/>
        <pc:sldMkLst>
          <pc:docMk/>
          <pc:sldMk cId="3732470565" sldId="353"/>
        </pc:sldMkLst>
        <pc:spChg chg="mod">
          <ac:chgData name="Dietemann Lauren" userId="a17329c2-dca1-4fba-8e5e-79fbd8400f52" providerId="ADAL" clId="{8DF6EE02-BABD-448A-A925-0E84017D5F6C}" dt="2025-05-15T14:38:03.615" v="15" actId="27636"/>
          <ac:spMkLst>
            <pc:docMk/>
            <pc:sldMk cId="3732470565" sldId="353"/>
            <ac:spMk id="3" creationId="{1EB572D3-326A-467B-AE22-8AFDEB45D07F}"/>
          </ac:spMkLst>
        </pc:spChg>
        <pc:spChg chg="mod">
          <ac:chgData name="Dietemann Lauren" userId="a17329c2-dca1-4fba-8e5e-79fbd8400f52" providerId="ADAL" clId="{8DF6EE02-BABD-448A-A925-0E84017D5F6C}" dt="2025-05-15T14:38:03.600" v="12" actId="27636"/>
          <ac:spMkLst>
            <pc:docMk/>
            <pc:sldMk cId="3732470565" sldId="353"/>
            <ac:spMk id="7" creationId="{2F0C6C92-781A-4945-A4E6-C725B4C6824B}"/>
          </ac:spMkLst>
        </pc:spChg>
        <pc:spChg chg="mod">
          <ac:chgData name="Dietemann Lauren" userId="a17329c2-dca1-4fba-8e5e-79fbd8400f52" providerId="ADAL" clId="{8DF6EE02-BABD-448A-A925-0E84017D5F6C}" dt="2025-05-15T14:38:03.608" v="14" actId="27636"/>
          <ac:spMkLst>
            <pc:docMk/>
            <pc:sldMk cId="3732470565" sldId="353"/>
            <ac:spMk id="18" creationId="{8ECC3B77-F7B7-EF5C-6EC6-567542A61BFD}"/>
          </ac:spMkLst>
        </pc:spChg>
        <pc:spChg chg="mod">
          <ac:chgData name="Dietemann Lauren" userId="a17329c2-dca1-4fba-8e5e-79fbd8400f52" providerId="ADAL" clId="{8DF6EE02-BABD-448A-A925-0E84017D5F6C}" dt="2025-05-15T14:38:03.603" v="13" actId="27636"/>
          <ac:spMkLst>
            <pc:docMk/>
            <pc:sldMk cId="3732470565" sldId="353"/>
            <ac:spMk id="36" creationId="{590C6E71-AA36-1DA6-CA9E-B92B7AA70FE5}"/>
          </ac:spMkLst>
        </pc:spChg>
      </pc:sldChg>
      <pc:sldChg chg="modSp">
        <pc:chgData name="Dietemann Lauren" userId="a17329c2-dca1-4fba-8e5e-79fbd8400f52" providerId="ADAL" clId="{8DF6EE02-BABD-448A-A925-0E84017D5F6C}" dt="2025-05-15T14:41:16.224" v="98" actId="27636"/>
        <pc:sldMkLst>
          <pc:docMk/>
          <pc:sldMk cId="872972548" sldId="360"/>
        </pc:sldMkLst>
        <pc:spChg chg="mod">
          <ac:chgData name="Dietemann Lauren" userId="a17329c2-dca1-4fba-8e5e-79fbd8400f52" providerId="ADAL" clId="{8DF6EE02-BABD-448A-A925-0E84017D5F6C}" dt="2025-05-15T14:41:16.224" v="98" actId="27636"/>
          <ac:spMkLst>
            <pc:docMk/>
            <pc:sldMk cId="872972548" sldId="360"/>
            <ac:spMk id="2" creationId="{92944765-230A-4554-8FE3-7FF683E0D925}"/>
          </ac:spMkLst>
        </pc:spChg>
      </pc:sldChg>
      <pc:sldChg chg="modSp">
        <pc:chgData name="Dietemann Lauren" userId="a17329c2-dca1-4fba-8e5e-79fbd8400f52" providerId="ADAL" clId="{8DF6EE02-BABD-448A-A925-0E84017D5F6C}" dt="2025-05-15T14:41:05.729" v="96" actId="1076"/>
        <pc:sldMkLst>
          <pc:docMk/>
          <pc:sldMk cId="1917806682" sldId="362"/>
        </pc:sldMkLst>
        <pc:spChg chg="mod">
          <ac:chgData name="Dietemann Lauren" userId="a17329c2-dca1-4fba-8e5e-79fbd8400f52" providerId="ADAL" clId="{8DF6EE02-BABD-448A-A925-0E84017D5F6C}" dt="2025-05-15T14:38:03.583" v="11" actId="27636"/>
          <ac:spMkLst>
            <pc:docMk/>
            <pc:sldMk cId="1917806682" sldId="362"/>
            <ac:spMk id="3" creationId="{1E0A0234-2208-4129-A2CB-23EF16D23868}"/>
          </ac:spMkLst>
        </pc:spChg>
        <pc:spChg chg="mod">
          <ac:chgData name="Dietemann Lauren" userId="a17329c2-dca1-4fba-8e5e-79fbd8400f52" providerId="ADAL" clId="{8DF6EE02-BABD-448A-A925-0E84017D5F6C}" dt="2025-05-15T14:41:05.729" v="96" actId="1076"/>
          <ac:spMkLst>
            <pc:docMk/>
            <pc:sldMk cId="1917806682" sldId="362"/>
            <ac:spMk id="4" creationId="{78C89A86-0F9E-4B6D-A25B-18F408F06CCA}"/>
          </ac:spMkLst>
        </pc:spChg>
        <pc:spChg chg="mod">
          <ac:chgData name="Dietemann Lauren" userId="a17329c2-dca1-4fba-8e5e-79fbd8400f52" providerId="ADAL" clId="{8DF6EE02-BABD-448A-A925-0E84017D5F6C}" dt="2025-05-15T14:38:03.579" v="10" actId="27636"/>
          <ac:spMkLst>
            <pc:docMk/>
            <pc:sldMk cId="1917806682" sldId="362"/>
            <ac:spMk id="12" creationId="{F76E84D4-F0D1-68A9-367D-9C5B413B6783}"/>
          </ac:spMkLst>
        </pc:spChg>
      </pc:sldChg>
      <pc:sldChg chg="modSp">
        <pc:chgData name="Dietemann Lauren" userId="a17329c2-dca1-4fba-8e5e-79fbd8400f52" providerId="ADAL" clId="{8DF6EE02-BABD-448A-A925-0E84017D5F6C}" dt="2025-05-15T14:38:03.665" v="20" actId="27636"/>
        <pc:sldMkLst>
          <pc:docMk/>
          <pc:sldMk cId="2057842161" sldId="364"/>
        </pc:sldMkLst>
        <pc:spChg chg="mod">
          <ac:chgData name="Dietemann Lauren" userId="a17329c2-dca1-4fba-8e5e-79fbd8400f52" providerId="ADAL" clId="{8DF6EE02-BABD-448A-A925-0E84017D5F6C}" dt="2025-05-15T14:38:03.665" v="20" actId="27636"/>
          <ac:spMkLst>
            <pc:docMk/>
            <pc:sldMk cId="2057842161" sldId="364"/>
            <ac:spMk id="8" creationId="{4030321D-75BD-4027-84FD-081644371060}"/>
          </ac:spMkLst>
        </pc:spChg>
      </pc:sldChg>
      <pc:sldChg chg="modSp">
        <pc:chgData name="Dietemann Lauren" userId="a17329c2-dca1-4fba-8e5e-79fbd8400f52" providerId="ADAL" clId="{8DF6EE02-BABD-448A-A925-0E84017D5F6C}" dt="2025-05-15T14:38:03.677" v="21" actId="27636"/>
        <pc:sldMkLst>
          <pc:docMk/>
          <pc:sldMk cId="2983765800" sldId="380"/>
        </pc:sldMkLst>
        <pc:spChg chg="mod">
          <ac:chgData name="Dietemann Lauren" userId="a17329c2-dca1-4fba-8e5e-79fbd8400f52" providerId="ADAL" clId="{8DF6EE02-BABD-448A-A925-0E84017D5F6C}" dt="2025-05-15T14:38:03.677" v="21" actId="27636"/>
          <ac:spMkLst>
            <pc:docMk/>
            <pc:sldMk cId="2983765800" sldId="380"/>
            <ac:spMk id="9" creationId="{2E8BFF99-EF83-479B-942A-801848ED5F80}"/>
          </ac:spMkLst>
        </pc:spChg>
      </pc:sldChg>
      <pc:sldChg chg="modSp">
        <pc:chgData name="Dietemann Lauren" userId="a17329c2-dca1-4fba-8e5e-79fbd8400f52" providerId="ADAL" clId="{8DF6EE02-BABD-448A-A925-0E84017D5F6C}" dt="2025-05-15T14:38:03.644" v="17" actId="27636"/>
        <pc:sldMkLst>
          <pc:docMk/>
          <pc:sldMk cId="1692699420" sldId="4269"/>
        </pc:sldMkLst>
        <pc:spChg chg="mod">
          <ac:chgData name="Dietemann Lauren" userId="a17329c2-dca1-4fba-8e5e-79fbd8400f52" providerId="ADAL" clId="{8DF6EE02-BABD-448A-A925-0E84017D5F6C}" dt="2025-05-15T14:38:03.644" v="17" actId="27636"/>
          <ac:spMkLst>
            <pc:docMk/>
            <pc:sldMk cId="1692699420" sldId="4269"/>
            <ac:spMk id="2" creationId="{72AD1051-94A6-72FB-5987-280BAC617250}"/>
          </ac:spMkLst>
        </pc:spChg>
      </pc:sldChg>
      <pc:sldChg chg="addSp modSp">
        <pc:chgData name="Dietemann Lauren" userId="a17329c2-dca1-4fba-8e5e-79fbd8400f52" providerId="ADAL" clId="{8DF6EE02-BABD-448A-A925-0E84017D5F6C}" dt="2025-05-15T14:38:15.001" v="23" actId="14100"/>
        <pc:sldMkLst>
          <pc:docMk/>
          <pc:sldMk cId="2366025142" sldId="4271"/>
        </pc:sldMkLst>
        <pc:spChg chg="mod">
          <ac:chgData name="Dietemann Lauren" userId="a17329c2-dca1-4fba-8e5e-79fbd8400f52" providerId="ADAL" clId="{8DF6EE02-BABD-448A-A925-0E84017D5F6C}" dt="2025-05-15T14:38:15.001" v="23" actId="14100"/>
          <ac:spMkLst>
            <pc:docMk/>
            <pc:sldMk cId="2366025142" sldId="4271"/>
            <ac:spMk id="3" creationId="{140BE4BB-8DE8-D5D7-9663-F32959FBD642}"/>
          </ac:spMkLst>
        </pc:spChg>
        <pc:spChg chg="add mod">
          <ac:chgData name="Dietemann Lauren" userId="a17329c2-dca1-4fba-8e5e-79fbd8400f52" providerId="ADAL" clId="{8DF6EE02-BABD-448A-A925-0E84017D5F6C}" dt="2025-05-15T14:38:11.919" v="22"/>
          <ac:spMkLst>
            <pc:docMk/>
            <pc:sldMk cId="2366025142" sldId="4271"/>
            <ac:spMk id="9" creationId="{4ED566A3-E757-426E-9741-335B8DCC9EE4}"/>
          </ac:spMkLst>
        </pc:spChg>
      </pc:sldChg>
      <pc:sldChg chg="addSp modSp">
        <pc:chgData name="Dietemann Lauren" userId="a17329c2-dca1-4fba-8e5e-79fbd8400f52" providerId="ADAL" clId="{8DF6EE02-BABD-448A-A925-0E84017D5F6C}" dt="2025-05-15T14:40:21.701" v="86" actId="166"/>
        <pc:sldMkLst>
          <pc:docMk/>
          <pc:sldMk cId="2882384420" sldId="4272"/>
        </pc:sldMkLst>
        <pc:spChg chg="ord">
          <ac:chgData name="Dietemann Lauren" userId="a17329c2-dca1-4fba-8e5e-79fbd8400f52" providerId="ADAL" clId="{8DF6EE02-BABD-448A-A925-0E84017D5F6C}" dt="2025-05-15T14:40:21.701" v="86" actId="166"/>
          <ac:spMkLst>
            <pc:docMk/>
            <pc:sldMk cId="2882384420" sldId="4272"/>
            <ac:spMk id="7" creationId="{A8A3DCF4-94D6-29BA-7FAD-71B1A7CF11B6}"/>
          </ac:spMkLst>
        </pc:spChg>
        <pc:spChg chg="add mod">
          <ac:chgData name="Dietemann Lauren" userId="a17329c2-dca1-4fba-8e5e-79fbd8400f52" providerId="ADAL" clId="{8DF6EE02-BABD-448A-A925-0E84017D5F6C}" dt="2025-05-15T14:40:17.614" v="85"/>
          <ac:spMkLst>
            <pc:docMk/>
            <pc:sldMk cId="2882384420" sldId="4272"/>
            <ac:spMk id="16" creationId="{72318F0C-E815-43CA-B53F-52407E501205}"/>
          </ac:spMkLst>
        </pc:spChg>
      </pc:sldChg>
      <pc:sldChg chg="addSp modSp">
        <pc:chgData name="Dietemann Lauren" userId="a17329c2-dca1-4fba-8e5e-79fbd8400f52" providerId="ADAL" clId="{8DF6EE02-BABD-448A-A925-0E84017D5F6C}" dt="2025-05-15T14:38:27.792" v="25"/>
        <pc:sldMkLst>
          <pc:docMk/>
          <pc:sldMk cId="2239159837" sldId="4276"/>
        </pc:sldMkLst>
        <pc:spChg chg="add mod">
          <ac:chgData name="Dietemann Lauren" userId="a17329c2-dca1-4fba-8e5e-79fbd8400f52" providerId="ADAL" clId="{8DF6EE02-BABD-448A-A925-0E84017D5F6C}" dt="2025-05-15T14:38:27.792" v="25"/>
          <ac:spMkLst>
            <pc:docMk/>
            <pc:sldMk cId="2239159837" sldId="4276"/>
            <ac:spMk id="10" creationId="{504F2E5E-7638-4A03-987B-FF25F7138CDA}"/>
          </ac:spMkLst>
        </pc:spChg>
      </pc:sldChg>
      <pc:sldChg chg="addSp modSp">
        <pc:chgData name="Dietemann Lauren" userId="a17329c2-dca1-4fba-8e5e-79fbd8400f52" providerId="ADAL" clId="{8DF6EE02-BABD-448A-A925-0E84017D5F6C}" dt="2025-05-15T14:38:43.383" v="29" actId="20577"/>
        <pc:sldMkLst>
          <pc:docMk/>
          <pc:sldMk cId="3213247273" sldId="4278"/>
        </pc:sldMkLst>
        <pc:spChg chg="add mod">
          <ac:chgData name="Dietemann Lauren" userId="a17329c2-dca1-4fba-8e5e-79fbd8400f52" providerId="ADAL" clId="{8DF6EE02-BABD-448A-A925-0E84017D5F6C}" dt="2025-05-15T14:38:43.383" v="29" actId="20577"/>
          <ac:spMkLst>
            <pc:docMk/>
            <pc:sldMk cId="3213247273" sldId="4278"/>
            <ac:spMk id="10" creationId="{3ACC4209-4DE4-4C7A-98A3-B605335334E3}"/>
          </ac:spMkLst>
        </pc:spChg>
        <pc:spChg chg="mod">
          <ac:chgData name="Dietemann Lauren" userId="a17329c2-dca1-4fba-8e5e-79fbd8400f52" providerId="ADAL" clId="{8DF6EE02-BABD-448A-A925-0E84017D5F6C}" dt="2025-05-15T14:38:03.464" v="3" actId="27636"/>
          <ac:spMkLst>
            <pc:docMk/>
            <pc:sldMk cId="3213247273" sldId="4278"/>
            <ac:spMk id="11" creationId="{9CAE4460-F84D-2B73-7D51-EE8549670BA7}"/>
          </ac:spMkLst>
        </pc:spChg>
      </pc:sldChg>
      <pc:sldChg chg="modSp">
        <pc:chgData name="Dietemann Lauren" userId="a17329c2-dca1-4fba-8e5e-79fbd8400f52" providerId="ADAL" clId="{8DF6EE02-BABD-448A-A925-0E84017D5F6C}" dt="2025-05-15T14:39:58.521" v="83" actId="1076"/>
        <pc:sldMkLst>
          <pc:docMk/>
          <pc:sldMk cId="2392473396" sldId="4279"/>
        </pc:sldMkLst>
        <pc:spChg chg="mod">
          <ac:chgData name="Dietemann Lauren" userId="a17329c2-dca1-4fba-8e5e-79fbd8400f52" providerId="ADAL" clId="{8DF6EE02-BABD-448A-A925-0E84017D5F6C}" dt="2025-05-15T14:39:54.893" v="82" actId="122"/>
          <ac:spMkLst>
            <pc:docMk/>
            <pc:sldMk cId="2392473396" sldId="4279"/>
            <ac:spMk id="4" creationId="{6B4125E9-B809-09B7-DF58-1B4D8B94C2FC}"/>
          </ac:spMkLst>
        </pc:spChg>
        <pc:spChg chg="mod">
          <ac:chgData name="Dietemann Lauren" userId="a17329c2-dca1-4fba-8e5e-79fbd8400f52" providerId="ADAL" clId="{8DF6EE02-BABD-448A-A925-0E84017D5F6C}" dt="2025-05-15T14:39:26.008" v="37" actId="1076"/>
          <ac:spMkLst>
            <pc:docMk/>
            <pc:sldMk cId="2392473396" sldId="4279"/>
            <ac:spMk id="8" creationId="{0ECB3A13-5FC4-DDDE-7550-7495AD13B0EA}"/>
          </ac:spMkLst>
        </pc:spChg>
        <pc:spChg chg="mod">
          <ac:chgData name="Dietemann Lauren" userId="a17329c2-dca1-4fba-8e5e-79fbd8400f52" providerId="ADAL" clId="{8DF6EE02-BABD-448A-A925-0E84017D5F6C}" dt="2025-05-15T14:39:58.521" v="83" actId="1076"/>
          <ac:spMkLst>
            <pc:docMk/>
            <pc:sldMk cId="2392473396" sldId="4279"/>
            <ac:spMk id="10" creationId="{80A25586-8036-1EE9-742A-2BC53AD84A4F}"/>
          </ac:spMkLst>
        </pc:spChg>
        <pc:spChg chg="mod">
          <ac:chgData name="Dietemann Lauren" userId="a17329c2-dca1-4fba-8e5e-79fbd8400f52" providerId="ADAL" clId="{8DF6EE02-BABD-448A-A925-0E84017D5F6C}" dt="2025-05-15T14:39:34.670" v="40" actId="122"/>
          <ac:spMkLst>
            <pc:docMk/>
            <pc:sldMk cId="2392473396" sldId="4279"/>
            <ac:spMk id="13" creationId="{C15970C0-0B6C-CEC3-185D-A38E04DAD044}"/>
          </ac:spMkLst>
        </pc:spChg>
        <pc:spChg chg="mod">
          <ac:chgData name="Dietemann Lauren" userId="a17329c2-dca1-4fba-8e5e-79fbd8400f52" providerId="ADAL" clId="{8DF6EE02-BABD-448A-A925-0E84017D5F6C}" dt="2025-05-15T14:39:29.848" v="38" actId="1076"/>
          <ac:spMkLst>
            <pc:docMk/>
            <pc:sldMk cId="2392473396" sldId="4279"/>
            <ac:spMk id="28" creationId="{43A83C32-C12C-0E66-9089-17B60796875B}"/>
          </ac:spMkLst>
        </pc:spChg>
        <pc:spChg chg="mod">
          <ac:chgData name="Dietemann Lauren" userId="a17329c2-dca1-4fba-8e5e-79fbd8400f52" providerId="ADAL" clId="{8DF6EE02-BABD-448A-A925-0E84017D5F6C}" dt="2025-05-15T14:39:47.441" v="78" actId="20577"/>
          <ac:spMkLst>
            <pc:docMk/>
            <pc:sldMk cId="2392473396" sldId="4279"/>
            <ac:spMk id="31" creationId="{721FE2A5-1818-1DC3-D34D-1B8EFC4EA758}"/>
          </ac:spMkLst>
        </pc:spChg>
        <pc:picChg chg="mod">
          <ac:chgData name="Dietemann Lauren" userId="a17329c2-dca1-4fba-8e5e-79fbd8400f52" providerId="ADAL" clId="{8DF6EE02-BABD-448A-A925-0E84017D5F6C}" dt="2025-05-15T14:39:50.034" v="79" actId="1076"/>
          <ac:picMkLst>
            <pc:docMk/>
            <pc:sldMk cId="2392473396" sldId="4279"/>
            <ac:picMk id="55" creationId="{F5D46F98-4FB0-EACD-7D10-1D13DF8E8E27}"/>
          </ac:picMkLst>
        </pc:picChg>
      </pc:sldChg>
      <pc:sldChg chg="addSp modSp">
        <pc:chgData name="Dietemann Lauren" userId="a17329c2-dca1-4fba-8e5e-79fbd8400f52" providerId="ADAL" clId="{8DF6EE02-BABD-448A-A925-0E84017D5F6C}" dt="2025-05-15T14:38:54.091" v="32"/>
        <pc:sldMkLst>
          <pc:docMk/>
          <pc:sldMk cId="1416738655" sldId="4281"/>
        </pc:sldMkLst>
        <pc:spChg chg="mod">
          <ac:chgData name="Dietemann Lauren" userId="a17329c2-dca1-4fba-8e5e-79fbd8400f52" providerId="ADAL" clId="{8DF6EE02-BABD-448A-A925-0E84017D5F6C}" dt="2025-05-15T14:38:03.485" v="4" actId="27636"/>
          <ac:spMkLst>
            <pc:docMk/>
            <pc:sldMk cId="1416738655" sldId="4281"/>
            <ac:spMk id="11" creationId="{95320F3E-A271-810A-7BDC-9292D2951CC5}"/>
          </ac:spMkLst>
        </pc:spChg>
        <pc:spChg chg="add mod">
          <ac:chgData name="Dietemann Lauren" userId="a17329c2-dca1-4fba-8e5e-79fbd8400f52" providerId="ADAL" clId="{8DF6EE02-BABD-448A-A925-0E84017D5F6C}" dt="2025-05-15T14:38:54.091" v="32"/>
          <ac:spMkLst>
            <pc:docMk/>
            <pc:sldMk cId="1416738655" sldId="4281"/>
            <ac:spMk id="14" creationId="{4F630BBD-327D-4B7E-8D82-48E3F2F49363}"/>
          </ac:spMkLst>
        </pc:spChg>
      </pc:sldChg>
      <pc:sldChg chg="addSp modSp">
        <pc:chgData name="Dietemann Lauren" userId="a17329c2-dca1-4fba-8e5e-79fbd8400f52" providerId="ADAL" clId="{8DF6EE02-BABD-448A-A925-0E84017D5F6C}" dt="2025-05-15T14:39:08.432" v="34"/>
        <pc:sldMkLst>
          <pc:docMk/>
          <pc:sldMk cId="658813360" sldId="4282"/>
        </pc:sldMkLst>
        <pc:spChg chg="mod">
          <ac:chgData name="Dietemann Lauren" userId="a17329c2-dca1-4fba-8e5e-79fbd8400f52" providerId="ADAL" clId="{8DF6EE02-BABD-448A-A925-0E84017D5F6C}" dt="2025-05-15T14:38:03.507" v="5" actId="27636"/>
          <ac:spMkLst>
            <pc:docMk/>
            <pc:sldMk cId="658813360" sldId="4282"/>
            <ac:spMk id="11" creationId="{60BC17D7-FA41-D7FB-0054-C3A4BA7E95B3}"/>
          </ac:spMkLst>
        </pc:spChg>
        <pc:spChg chg="add mod">
          <ac:chgData name="Dietemann Lauren" userId="a17329c2-dca1-4fba-8e5e-79fbd8400f52" providerId="ADAL" clId="{8DF6EE02-BABD-448A-A925-0E84017D5F6C}" dt="2025-05-15T14:39:08.432" v="34"/>
          <ac:spMkLst>
            <pc:docMk/>
            <pc:sldMk cId="658813360" sldId="4282"/>
            <ac:spMk id="12" creationId="{2543A712-16D3-4836-BB8C-A3385808E769}"/>
          </ac:spMkLst>
        </pc:spChg>
      </pc:sldChg>
      <pc:sldChg chg="modSp">
        <pc:chgData name="Dietemann Lauren" userId="a17329c2-dca1-4fba-8e5e-79fbd8400f52" providerId="ADAL" clId="{8DF6EE02-BABD-448A-A925-0E84017D5F6C}" dt="2025-05-15T14:38:03.548" v="8" actId="27636"/>
        <pc:sldMkLst>
          <pc:docMk/>
          <pc:sldMk cId="142792273" sldId="4283"/>
        </pc:sldMkLst>
        <pc:spChg chg="mod">
          <ac:chgData name="Dietemann Lauren" userId="a17329c2-dca1-4fba-8e5e-79fbd8400f52" providerId="ADAL" clId="{8DF6EE02-BABD-448A-A925-0E84017D5F6C}" dt="2025-05-15T14:38:03.548" v="8" actId="27636"/>
          <ac:spMkLst>
            <pc:docMk/>
            <pc:sldMk cId="142792273" sldId="4283"/>
            <ac:spMk id="6" creationId="{616979B4-67C3-7714-3642-7C48E68BE926}"/>
          </ac:spMkLst>
        </pc:spChg>
      </pc:sldChg>
      <pc:sldChg chg="modSp">
        <pc:chgData name="Dietemann Lauren" userId="a17329c2-dca1-4fba-8e5e-79fbd8400f52" providerId="ADAL" clId="{8DF6EE02-BABD-448A-A925-0E84017D5F6C}" dt="2025-05-15T14:38:03.557" v="9" actId="27636"/>
        <pc:sldMkLst>
          <pc:docMk/>
          <pc:sldMk cId="1066813189" sldId="4284"/>
        </pc:sldMkLst>
        <pc:spChg chg="mod">
          <ac:chgData name="Dietemann Lauren" userId="a17329c2-dca1-4fba-8e5e-79fbd8400f52" providerId="ADAL" clId="{8DF6EE02-BABD-448A-A925-0E84017D5F6C}" dt="2025-05-15T14:38:03.557" v="9" actId="27636"/>
          <ac:spMkLst>
            <pc:docMk/>
            <pc:sldMk cId="1066813189" sldId="4284"/>
            <ac:spMk id="3" creationId="{64EBE6E9-8418-CDCE-E5F4-9E970AAA5023}"/>
          </ac:spMkLst>
        </pc:spChg>
      </pc:sldChg>
      <pc:sldChg chg="modSp">
        <pc:chgData name="Dietemann Lauren" userId="a17329c2-dca1-4fba-8e5e-79fbd8400f52" providerId="ADAL" clId="{8DF6EE02-BABD-448A-A925-0E84017D5F6C}" dt="2025-05-15T14:40:50.706" v="91" actId="1076"/>
        <pc:sldMkLst>
          <pc:docMk/>
          <pc:sldMk cId="3222018907" sldId="4286"/>
        </pc:sldMkLst>
        <pc:spChg chg="mod">
          <ac:chgData name="Dietemann Lauren" userId="a17329c2-dca1-4fba-8e5e-79fbd8400f52" providerId="ADAL" clId="{8DF6EE02-BABD-448A-A925-0E84017D5F6C}" dt="2025-05-15T14:40:50.706" v="91" actId="1076"/>
          <ac:spMkLst>
            <pc:docMk/>
            <pc:sldMk cId="3222018907" sldId="4286"/>
            <ac:spMk id="5" creationId="{E5B3DC23-C003-DFE3-0F34-C26FEDD93999}"/>
          </ac:spMkLst>
        </pc:spChg>
      </pc:sldChg>
      <pc:sldChg chg="modSp">
        <pc:chgData name="Dietemann Lauren" userId="a17329c2-dca1-4fba-8e5e-79fbd8400f52" providerId="ADAL" clId="{8DF6EE02-BABD-448A-A925-0E84017D5F6C}" dt="2025-05-15T14:38:03.650" v="18" actId="27636"/>
        <pc:sldMkLst>
          <pc:docMk/>
          <pc:sldMk cId="4036916827" sldId="4289"/>
        </pc:sldMkLst>
        <pc:spChg chg="mod">
          <ac:chgData name="Dietemann Lauren" userId="a17329c2-dca1-4fba-8e5e-79fbd8400f52" providerId="ADAL" clId="{8DF6EE02-BABD-448A-A925-0E84017D5F6C}" dt="2025-05-15T14:38:03.650" v="18" actId="27636"/>
          <ac:spMkLst>
            <pc:docMk/>
            <pc:sldMk cId="4036916827" sldId="4289"/>
            <ac:spMk id="2" creationId="{C887E290-E5B8-D3BD-EF92-368E8254EF6C}"/>
          </ac:spMkLst>
        </pc:spChg>
      </pc:sldChg>
      <pc:sldChg chg="modSp">
        <pc:chgData name="Dietemann Lauren" userId="a17329c2-dca1-4fba-8e5e-79fbd8400f52" providerId="ADAL" clId="{8DF6EE02-BABD-448A-A925-0E84017D5F6C}" dt="2025-05-15T14:38:03.659" v="19" actId="27636"/>
        <pc:sldMkLst>
          <pc:docMk/>
          <pc:sldMk cId="511983591" sldId="4290"/>
        </pc:sldMkLst>
        <pc:spChg chg="mod">
          <ac:chgData name="Dietemann Lauren" userId="a17329c2-dca1-4fba-8e5e-79fbd8400f52" providerId="ADAL" clId="{8DF6EE02-BABD-448A-A925-0E84017D5F6C}" dt="2025-05-15T14:38:03.659" v="19" actId="27636"/>
          <ac:spMkLst>
            <pc:docMk/>
            <pc:sldMk cId="511983591" sldId="4290"/>
            <ac:spMk id="2" creationId="{4440139B-2E06-C290-E583-E74D89E2A324}"/>
          </ac:spMkLst>
        </pc:spChg>
      </pc:sldChg>
      <pc:sldChg chg="addSp modSp">
        <pc:chgData name="Dietemann Lauren" userId="a17329c2-dca1-4fba-8e5e-79fbd8400f52" providerId="ADAL" clId="{8DF6EE02-BABD-448A-A925-0E84017D5F6C}" dt="2025-05-15T14:40:37.624" v="90"/>
        <pc:sldMkLst>
          <pc:docMk/>
          <pc:sldMk cId="3023125882" sldId="4294"/>
        </pc:sldMkLst>
        <pc:spChg chg="mod">
          <ac:chgData name="Dietemann Lauren" userId="a17329c2-dca1-4fba-8e5e-79fbd8400f52" providerId="ADAL" clId="{8DF6EE02-BABD-448A-A925-0E84017D5F6C}" dt="2025-05-15T14:40:28.048" v="88" actId="27636"/>
          <ac:spMkLst>
            <pc:docMk/>
            <pc:sldMk cId="3023125882" sldId="4294"/>
            <ac:spMk id="2" creationId="{DD7F37BC-4687-451E-D859-A5B2EF942193}"/>
          </ac:spMkLst>
        </pc:spChg>
        <pc:spChg chg="add mod">
          <ac:chgData name="Dietemann Lauren" userId="a17329c2-dca1-4fba-8e5e-79fbd8400f52" providerId="ADAL" clId="{8DF6EE02-BABD-448A-A925-0E84017D5F6C}" dt="2025-05-15T14:40:37.624" v="90"/>
          <ac:spMkLst>
            <pc:docMk/>
            <pc:sldMk cId="3023125882" sldId="4294"/>
            <ac:spMk id="8" creationId="{5DDFFC42-BC5F-4374-8DCD-41E8A5B2748F}"/>
          </ac:spMkLst>
        </pc:spChg>
      </pc:sldChg>
    </pc:docChg>
  </pc:docChgLst>
  <pc:docChgLst>
    <pc:chgData name="Gość" userId="S::urn:spo:tenantanon#475ef6c2-2f87-42fb-b50d-3b58be9c53a3::" providerId="AD" clId="Web-{23644E96-ADEC-1B01-06DA-8469EA227FE6}"/>
    <pc:docChg chg="modSld">
      <pc:chgData name="Gość" userId="S::urn:spo:tenantanon#475ef6c2-2f87-42fb-b50d-3b58be9c53a3::" providerId="AD" clId="Web-{23644E96-ADEC-1B01-06DA-8469EA227FE6}" dt="2025-05-16T10:11:20.362" v="276" actId="1076"/>
      <pc:docMkLst>
        <pc:docMk/>
      </pc:docMkLst>
      <pc:sldChg chg="modSp">
        <pc:chgData name="Gość" userId="S::urn:spo:tenantanon#475ef6c2-2f87-42fb-b50d-3b58be9c53a3::" providerId="AD" clId="Web-{23644E96-ADEC-1B01-06DA-8469EA227FE6}" dt="2025-05-16T10:05:13.196" v="274" actId="14100"/>
        <pc:sldMkLst>
          <pc:docMk/>
          <pc:sldMk cId="3716152683" sldId="312"/>
        </pc:sldMkLst>
        <pc:spChg chg="mod">
          <ac:chgData name="Gość" userId="S::urn:spo:tenantanon#475ef6c2-2f87-42fb-b50d-3b58be9c53a3::" providerId="AD" clId="Web-{23644E96-ADEC-1B01-06DA-8469EA227FE6}" dt="2025-05-16T10:05:13.196" v="274" actId="14100"/>
          <ac:spMkLst>
            <pc:docMk/>
            <pc:sldMk cId="3716152683" sldId="312"/>
            <ac:spMk id="3" creationId="{CC851A95-B474-40AC-9EE6-F19E69A82665}"/>
          </ac:spMkLst>
        </pc:spChg>
      </pc:sldChg>
      <pc:sldChg chg="modSp">
        <pc:chgData name="Gość" userId="S::urn:spo:tenantanon#475ef6c2-2f87-42fb-b50d-3b58be9c53a3::" providerId="AD" clId="Web-{23644E96-ADEC-1B01-06DA-8469EA227FE6}" dt="2025-05-16T09:52:46.207" v="167" actId="1076"/>
        <pc:sldMkLst>
          <pc:docMk/>
          <pc:sldMk cId="1378558682" sldId="349"/>
        </pc:sldMkLst>
        <pc:spChg chg="mod">
          <ac:chgData name="Gość" userId="S::urn:spo:tenantanon#475ef6c2-2f87-42fb-b50d-3b58be9c53a3::" providerId="AD" clId="Web-{23644E96-ADEC-1B01-06DA-8469EA227FE6}" dt="2025-05-16T09:52:46.207" v="167" actId="1076"/>
          <ac:spMkLst>
            <pc:docMk/>
            <pc:sldMk cId="1378558682" sldId="349"/>
            <ac:spMk id="6" creationId="{C7C109AA-2C59-4631-8AF0-4707AA19F5C2}"/>
          </ac:spMkLst>
        </pc:spChg>
      </pc:sldChg>
      <pc:sldChg chg="modSp">
        <pc:chgData name="Gość" userId="S::urn:spo:tenantanon#475ef6c2-2f87-42fb-b50d-3b58be9c53a3::" providerId="AD" clId="Web-{23644E96-ADEC-1B01-06DA-8469EA227FE6}" dt="2025-05-16T09:25:48.071" v="87" actId="1076"/>
        <pc:sldMkLst>
          <pc:docMk/>
          <pc:sldMk cId="3732470565" sldId="353"/>
        </pc:sldMkLst>
        <pc:spChg chg="mod">
          <ac:chgData name="Gość" userId="S::urn:spo:tenantanon#475ef6c2-2f87-42fb-b50d-3b58be9c53a3::" providerId="AD" clId="Web-{23644E96-ADEC-1B01-06DA-8469EA227FE6}" dt="2025-05-16T09:25:48.071" v="87" actId="1076"/>
          <ac:spMkLst>
            <pc:docMk/>
            <pc:sldMk cId="3732470565" sldId="353"/>
            <ac:spMk id="21" creationId="{06C7EB3A-47D9-6BC0-76AA-37A7D45AB867}"/>
          </ac:spMkLst>
        </pc:spChg>
        <pc:grpChg chg="mod">
          <ac:chgData name="Gość" userId="S::urn:spo:tenantanon#475ef6c2-2f87-42fb-b50d-3b58be9c53a3::" providerId="AD" clId="Web-{23644E96-ADEC-1B01-06DA-8469EA227FE6}" dt="2025-05-16T09:24:55.304" v="81" actId="1076"/>
          <ac:grpSpMkLst>
            <pc:docMk/>
            <pc:sldMk cId="3732470565" sldId="353"/>
            <ac:grpSpMk id="28" creationId="{A0D8FD2F-5B5B-3885-A177-172C7A7F688F}"/>
          </ac:grpSpMkLst>
        </pc:grpChg>
        <pc:grpChg chg="mod">
          <ac:chgData name="Gość" userId="S::urn:spo:tenantanon#475ef6c2-2f87-42fb-b50d-3b58be9c53a3::" providerId="AD" clId="Web-{23644E96-ADEC-1B01-06DA-8469EA227FE6}" dt="2025-05-16T09:25:17.242" v="83" actId="1076"/>
          <ac:grpSpMkLst>
            <pc:docMk/>
            <pc:sldMk cId="3732470565" sldId="353"/>
            <ac:grpSpMk id="38" creationId="{ABF763E3-F1F4-4E6E-C26F-84E58A0872AF}"/>
          </ac:grpSpMkLst>
        </pc:grpChg>
        <pc:grpChg chg="mod">
          <ac:chgData name="Gość" userId="S::urn:spo:tenantanon#475ef6c2-2f87-42fb-b50d-3b58be9c53a3::" providerId="AD" clId="Web-{23644E96-ADEC-1B01-06DA-8469EA227FE6}" dt="2025-05-16T09:25:24.039" v="84" actId="1076"/>
          <ac:grpSpMkLst>
            <pc:docMk/>
            <pc:sldMk cId="3732470565" sldId="353"/>
            <ac:grpSpMk id="41" creationId="{E1052F23-81F1-08C6-7849-092EDE3AED6D}"/>
          </ac:grpSpMkLst>
        </pc:grpChg>
      </pc:sldChg>
      <pc:sldChg chg="modSp">
        <pc:chgData name="Gość" userId="S::urn:spo:tenantanon#475ef6c2-2f87-42fb-b50d-3b58be9c53a3::" providerId="AD" clId="Web-{23644E96-ADEC-1B01-06DA-8469EA227FE6}" dt="2025-05-16T09:13:52.818" v="6" actId="20577"/>
        <pc:sldMkLst>
          <pc:docMk/>
          <pc:sldMk cId="3854506546" sldId="357"/>
        </pc:sldMkLst>
        <pc:spChg chg="mod">
          <ac:chgData name="Gość" userId="S::urn:spo:tenantanon#475ef6c2-2f87-42fb-b50d-3b58be9c53a3::" providerId="AD" clId="Web-{23644E96-ADEC-1B01-06DA-8469EA227FE6}" dt="2025-05-16T09:13:52.818" v="6" actId="20577"/>
          <ac:spMkLst>
            <pc:docMk/>
            <pc:sldMk cId="3854506546" sldId="357"/>
            <ac:spMk id="4" creationId="{4F3A37DC-624C-4092-9FC6-E65D0A801DAB}"/>
          </ac:spMkLst>
        </pc:spChg>
      </pc:sldChg>
      <pc:sldChg chg="modSp modCm">
        <pc:chgData name="Gość" userId="S::urn:spo:tenantanon#475ef6c2-2f87-42fb-b50d-3b58be9c53a3::" providerId="AD" clId="Web-{23644E96-ADEC-1B01-06DA-8469EA227FE6}" dt="2025-05-16T09:27:18.292" v="97" actId="20577"/>
        <pc:sldMkLst>
          <pc:docMk/>
          <pc:sldMk cId="1917806682" sldId="362"/>
        </pc:sldMkLst>
        <pc:spChg chg="mod">
          <ac:chgData name="Gość" userId="S::urn:spo:tenantanon#475ef6c2-2f87-42fb-b50d-3b58be9c53a3::" providerId="AD" clId="Web-{23644E96-ADEC-1B01-06DA-8469EA227FE6}" dt="2025-05-16T09:27:18.292" v="97" actId="20577"/>
          <ac:spMkLst>
            <pc:docMk/>
            <pc:sldMk cId="1917806682" sldId="362"/>
            <ac:spMk id="2" creationId="{BC49C28F-7588-42CC-A72D-22F55BED396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ość" userId="S::urn:spo:tenantanon#475ef6c2-2f87-42fb-b50d-3b58be9c53a3::" providerId="AD" clId="Web-{23644E96-ADEC-1B01-06DA-8469EA227FE6}" dt="2025-05-16T09:27:10.667" v="90" actId="20577"/>
              <pc2:cmMkLst xmlns:pc2="http://schemas.microsoft.com/office/powerpoint/2019/9/main/command">
                <pc:docMk/>
                <pc:sldMk cId="1917806682" sldId="362"/>
                <pc2:cmMk id="{5CEE93A5-1151-445B-9AFD-84F910531754}"/>
              </pc2:cmMkLst>
            </pc226:cmChg>
            <pc226:cmChg xmlns:pc226="http://schemas.microsoft.com/office/powerpoint/2022/06/main/command" chg="mod">
              <pc226:chgData name="Gość" userId="S::urn:spo:tenantanon#475ef6c2-2f87-42fb-b50d-3b58be9c53a3::" providerId="AD" clId="Web-{23644E96-ADEC-1B01-06DA-8469EA227FE6}" dt="2025-05-16T09:27:15.839" v="96" actId="20577"/>
              <pc2:cmMkLst xmlns:pc2="http://schemas.microsoft.com/office/powerpoint/2019/9/main/command">
                <pc:docMk/>
                <pc:sldMk cId="1917806682" sldId="362"/>
                <pc2:cmMk id="{4ED7DFAA-DA6B-4131-98CB-4C6CABF120FD}"/>
              </pc2:cmMkLst>
            </pc226:cmChg>
          </p:ext>
        </pc:extLst>
      </pc:sldChg>
      <pc:sldChg chg="modSp">
        <pc:chgData name="Gość" userId="S::urn:spo:tenantanon#475ef6c2-2f87-42fb-b50d-3b58be9c53a3::" providerId="AD" clId="Web-{23644E96-ADEC-1B01-06DA-8469EA227FE6}" dt="2025-05-16T09:29:44.843" v="113" actId="14100"/>
        <pc:sldMkLst>
          <pc:docMk/>
          <pc:sldMk cId="602472914" sldId="399"/>
        </pc:sldMkLst>
        <pc:spChg chg="mod">
          <ac:chgData name="Gość" userId="S::urn:spo:tenantanon#475ef6c2-2f87-42fb-b50d-3b58be9c53a3::" providerId="AD" clId="Web-{23644E96-ADEC-1B01-06DA-8469EA227FE6}" dt="2025-05-16T09:29:44.843" v="113" actId="14100"/>
          <ac:spMkLst>
            <pc:docMk/>
            <pc:sldMk cId="602472914" sldId="399"/>
            <ac:spMk id="2" creationId="{DEC3F92C-A7AD-63BA-66A4-2DE5A8A017A1}"/>
          </ac:spMkLst>
        </pc:spChg>
      </pc:sldChg>
      <pc:sldChg chg="modSp">
        <pc:chgData name="Gość" userId="S::urn:spo:tenantanon#475ef6c2-2f87-42fb-b50d-3b58be9c53a3::" providerId="AD" clId="Web-{23644E96-ADEC-1B01-06DA-8469EA227FE6}" dt="2025-05-16T09:48:09.575" v="150" actId="20577"/>
        <pc:sldMkLst>
          <pc:docMk/>
          <pc:sldMk cId="2458633523" sldId="405"/>
        </pc:sldMkLst>
        <pc:spChg chg="mod">
          <ac:chgData name="Gość" userId="S::urn:spo:tenantanon#475ef6c2-2f87-42fb-b50d-3b58be9c53a3::" providerId="AD" clId="Web-{23644E96-ADEC-1B01-06DA-8469EA227FE6}" dt="2025-05-16T09:48:09.575" v="150" actId="20577"/>
          <ac:spMkLst>
            <pc:docMk/>
            <pc:sldMk cId="2458633523" sldId="405"/>
            <ac:spMk id="8" creationId="{F0C3FEFE-5904-32B1-CA44-96A77791EF5E}"/>
          </ac:spMkLst>
        </pc:spChg>
        <pc:spChg chg="mod">
          <ac:chgData name="Gość" userId="S::urn:spo:tenantanon#475ef6c2-2f87-42fb-b50d-3b58be9c53a3::" providerId="AD" clId="Web-{23644E96-ADEC-1B01-06DA-8469EA227FE6}" dt="2025-05-16T09:45:50.259" v="125" actId="1076"/>
          <ac:spMkLst>
            <pc:docMk/>
            <pc:sldMk cId="2458633523" sldId="405"/>
            <ac:spMk id="15" creationId="{4F5F9C05-B9B8-1EE7-5086-9E019714CE36}"/>
          </ac:spMkLst>
        </pc:spChg>
        <pc:grpChg chg="mod">
          <ac:chgData name="Gość" userId="S::urn:spo:tenantanon#475ef6c2-2f87-42fb-b50d-3b58be9c53a3::" providerId="AD" clId="Web-{23644E96-ADEC-1B01-06DA-8469EA227FE6}" dt="2025-05-16T09:46:43.510" v="130" actId="1076"/>
          <ac:grpSpMkLst>
            <pc:docMk/>
            <pc:sldMk cId="2458633523" sldId="405"/>
            <ac:grpSpMk id="19" creationId="{914C4B13-4C1D-468F-64D2-6D8C8F45CED2}"/>
          </ac:grpSpMkLst>
        </pc:grpChg>
      </pc:sldChg>
      <pc:sldChg chg="addSp delSp modSp">
        <pc:chgData name="Gość" userId="S::urn:spo:tenantanon#475ef6c2-2f87-42fb-b50d-3b58be9c53a3::" providerId="AD" clId="Web-{23644E96-ADEC-1B01-06DA-8469EA227FE6}" dt="2025-05-16T09:18:48.748" v="38" actId="20577"/>
        <pc:sldMkLst>
          <pc:docMk/>
          <pc:sldMk cId="2427302465" sldId="3399"/>
        </pc:sldMkLst>
        <pc:spChg chg="del">
          <ac:chgData name="Gość" userId="S::urn:spo:tenantanon#475ef6c2-2f87-42fb-b50d-3b58be9c53a3::" providerId="AD" clId="Web-{23644E96-ADEC-1B01-06DA-8469EA227FE6}" dt="2025-05-16T09:17:59.340" v="7"/>
          <ac:spMkLst>
            <pc:docMk/>
            <pc:sldMk cId="2427302465" sldId="3399"/>
            <ac:spMk id="5" creationId="{7481E9DC-852D-19AA-8940-5E7ECF0DF173}"/>
          </ac:spMkLst>
        </pc:spChg>
        <pc:spChg chg="mod">
          <ac:chgData name="Gość" userId="S::urn:spo:tenantanon#475ef6c2-2f87-42fb-b50d-3b58be9c53a3::" providerId="AD" clId="Web-{23644E96-ADEC-1B01-06DA-8469EA227FE6}" dt="2025-05-16T09:18:24.669" v="17" actId="20577"/>
          <ac:spMkLst>
            <pc:docMk/>
            <pc:sldMk cId="2427302465" sldId="3399"/>
            <ac:spMk id="6" creationId="{77170DED-B7C8-8C51-7140-7E2EAB6FEDEB}"/>
          </ac:spMkLst>
        </pc:spChg>
        <pc:spChg chg="mod">
          <ac:chgData name="Gość" userId="S::urn:spo:tenantanon#475ef6c2-2f87-42fb-b50d-3b58be9c53a3::" providerId="AD" clId="Web-{23644E96-ADEC-1B01-06DA-8469EA227FE6}" dt="2025-05-16T09:18:39.497" v="30" actId="20577"/>
          <ac:spMkLst>
            <pc:docMk/>
            <pc:sldMk cId="2427302465" sldId="3399"/>
            <ac:spMk id="8" creationId="{E2F37ABF-E8AA-87A3-9582-896024AE879D}"/>
          </ac:spMkLst>
        </pc:spChg>
        <pc:spChg chg="mod">
          <ac:chgData name="Gość" userId="S::urn:spo:tenantanon#475ef6c2-2f87-42fb-b50d-3b58be9c53a3::" providerId="AD" clId="Web-{23644E96-ADEC-1B01-06DA-8469EA227FE6}" dt="2025-05-16T09:18:48.748" v="38" actId="20577"/>
          <ac:spMkLst>
            <pc:docMk/>
            <pc:sldMk cId="2427302465" sldId="3399"/>
            <ac:spMk id="9" creationId="{B9C07933-9FC3-7137-000E-F91738DDBE5C}"/>
          </ac:spMkLst>
        </pc:spChg>
        <pc:picChg chg="add mod ord">
          <ac:chgData name="Gość" userId="S::urn:spo:tenantanon#475ef6c2-2f87-42fb-b50d-3b58be9c53a3::" providerId="AD" clId="Web-{23644E96-ADEC-1B01-06DA-8469EA227FE6}" dt="2025-05-16T09:18:08.762" v="8" actId="1076"/>
          <ac:picMkLst>
            <pc:docMk/>
            <pc:sldMk cId="2427302465" sldId="3399"/>
            <ac:picMk id="2" creationId="{84C3E90D-DD17-7AF2-622E-F051D0F7241F}"/>
          </ac:picMkLst>
        </pc:picChg>
      </pc:sldChg>
      <pc:sldChg chg="modSp">
        <pc:chgData name="Gość" userId="S::urn:spo:tenantanon#475ef6c2-2f87-42fb-b50d-3b58be9c53a3::" providerId="AD" clId="Web-{23644E96-ADEC-1B01-06DA-8469EA227FE6}" dt="2025-05-16T09:23:15.520" v="80" actId="1076"/>
        <pc:sldMkLst>
          <pc:docMk/>
          <pc:sldMk cId="1692699420" sldId="4269"/>
        </pc:sldMkLst>
        <pc:spChg chg="mod">
          <ac:chgData name="Gość" userId="S::urn:spo:tenantanon#475ef6c2-2f87-42fb-b50d-3b58be9c53a3::" providerId="AD" clId="Web-{23644E96-ADEC-1B01-06DA-8469EA227FE6}" dt="2025-05-16T09:23:15.520" v="80" actId="1076"/>
          <ac:spMkLst>
            <pc:docMk/>
            <pc:sldMk cId="1692699420" sldId="4269"/>
            <ac:spMk id="2" creationId="{72AD1051-94A6-72FB-5987-280BAC617250}"/>
          </ac:spMkLst>
        </pc:spChg>
      </pc:sldChg>
      <pc:sldChg chg="modSp">
        <pc:chgData name="Gość" userId="S::urn:spo:tenantanon#475ef6c2-2f87-42fb-b50d-3b58be9c53a3::" providerId="AD" clId="Web-{23644E96-ADEC-1B01-06DA-8469EA227FE6}" dt="2025-05-16T10:02:56.083" v="217" actId="20577"/>
        <pc:sldMkLst>
          <pc:docMk/>
          <pc:sldMk cId="2366025142" sldId="4271"/>
        </pc:sldMkLst>
        <pc:spChg chg="mod">
          <ac:chgData name="Gość" userId="S::urn:spo:tenantanon#475ef6c2-2f87-42fb-b50d-3b58be9c53a3::" providerId="AD" clId="Web-{23644E96-ADEC-1B01-06DA-8469EA227FE6}" dt="2025-05-16T10:02:56.083" v="217" actId="20577"/>
          <ac:spMkLst>
            <pc:docMk/>
            <pc:sldMk cId="2366025142" sldId="4271"/>
            <ac:spMk id="2" creationId="{A68671CD-3B0D-C6AD-0FCA-CF69E55239FD}"/>
          </ac:spMkLst>
        </pc:spChg>
      </pc:sldChg>
      <pc:sldChg chg="modSp">
        <pc:chgData name="Gość" userId="S::urn:spo:tenantanon#475ef6c2-2f87-42fb-b50d-3b58be9c53a3::" providerId="AD" clId="Web-{23644E96-ADEC-1B01-06DA-8469EA227FE6}" dt="2025-05-16T09:51:09.236" v="159" actId="1076"/>
        <pc:sldMkLst>
          <pc:docMk/>
          <pc:sldMk cId="2882384420" sldId="4272"/>
        </pc:sldMkLst>
        <pc:spChg chg="mod">
          <ac:chgData name="Gość" userId="S::urn:spo:tenantanon#475ef6c2-2f87-42fb-b50d-3b58be9c53a3::" providerId="AD" clId="Web-{23644E96-ADEC-1B01-06DA-8469EA227FE6}" dt="2025-05-16T09:50:29.016" v="156" actId="20577"/>
          <ac:spMkLst>
            <pc:docMk/>
            <pc:sldMk cId="2882384420" sldId="4272"/>
            <ac:spMk id="2" creationId="{BB30B50C-9C3E-09BF-B47E-06EDA07A3B6C}"/>
          </ac:spMkLst>
        </pc:spChg>
        <pc:spChg chg="mod">
          <ac:chgData name="Gość" userId="S::urn:spo:tenantanon#475ef6c2-2f87-42fb-b50d-3b58be9c53a3::" providerId="AD" clId="Web-{23644E96-ADEC-1B01-06DA-8469EA227FE6}" dt="2025-05-16T09:51:09.236" v="159" actId="1076"/>
          <ac:spMkLst>
            <pc:docMk/>
            <pc:sldMk cId="2882384420" sldId="4272"/>
            <ac:spMk id="9" creationId="{F5126510-EA64-5A55-64BE-A23992B5EAE2}"/>
          </ac:spMkLst>
        </pc:spChg>
        <pc:graphicFrameChg chg="mod">
          <ac:chgData name="Gość" userId="S::urn:spo:tenantanon#475ef6c2-2f87-42fb-b50d-3b58be9c53a3::" providerId="AD" clId="Web-{23644E96-ADEC-1B01-06DA-8469EA227FE6}" dt="2025-05-16T09:50:51.361" v="157" actId="1076"/>
          <ac:graphicFrameMkLst>
            <pc:docMk/>
            <pc:sldMk cId="2882384420" sldId="4272"/>
            <ac:graphicFrameMk id="13" creationId="{6EA0B7C1-524D-B12E-5EE0-364546369F8A}"/>
          </ac:graphicFrameMkLst>
        </pc:graphicFrameChg>
      </pc:sldChg>
      <pc:sldChg chg="modSp">
        <pc:chgData name="Gość" userId="S::urn:spo:tenantanon#475ef6c2-2f87-42fb-b50d-3b58be9c53a3::" providerId="AD" clId="Web-{23644E96-ADEC-1B01-06DA-8469EA227FE6}" dt="2025-05-16T10:02:36.270" v="215" actId="20577"/>
        <pc:sldMkLst>
          <pc:docMk/>
          <pc:sldMk cId="2239159837" sldId="4276"/>
        </pc:sldMkLst>
        <pc:spChg chg="mod">
          <ac:chgData name="Gość" userId="S::urn:spo:tenantanon#475ef6c2-2f87-42fb-b50d-3b58be9c53a3::" providerId="AD" clId="Web-{23644E96-ADEC-1B01-06DA-8469EA227FE6}" dt="2025-05-16T10:02:36.270" v="215" actId="20577"/>
          <ac:spMkLst>
            <pc:docMk/>
            <pc:sldMk cId="2239159837" sldId="4276"/>
            <ac:spMk id="2" creationId="{1B41AC68-47B6-C47B-677D-69D61AC4DFB0}"/>
          </ac:spMkLst>
        </pc:spChg>
      </pc:sldChg>
      <pc:sldChg chg="modSp">
        <pc:chgData name="Gość" userId="S::urn:spo:tenantanon#475ef6c2-2f87-42fb-b50d-3b58be9c53a3::" providerId="AD" clId="Web-{23644E96-ADEC-1B01-06DA-8469EA227FE6}" dt="2025-05-16T10:02:22.363" v="213" actId="20577"/>
        <pc:sldMkLst>
          <pc:docMk/>
          <pc:sldMk cId="3213247273" sldId="4278"/>
        </pc:sldMkLst>
        <pc:spChg chg="mod">
          <ac:chgData name="Gość" userId="S::urn:spo:tenantanon#475ef6c2-2f87-42fb-b50d-3b58be9c53a3::" providerId="AD" clId="Web-{23644E96-ADEC-1B01-06DA-8469EA227FE6}" dt="2025-05-16T10:02:22.363" v="213" actId="20577"/>
          <ac:spMkLst>
            <pc:docMk/>
            <pc:sldMk cId="3213247273" sldId="4278"/>
            <ac:spMk id="2" creationId="{513DE93F-D754-94A0-369C-8583DD919E35}"/>
          </ac:spMkLst>
        </pc:spChg>
        <pc:spChg chg="mod">
          <ac:chgData name="Gość" userId="S::urn:spo:tenantanon#475ef6c2-2f87-42fb-b50d-3b58be9c53a3::" providerId="AD" clId="Web-{23644E96-ADEC-1B01-06DA-8469EA227FE6}" dt="2025-05-16T10:01:48.081" v="211" actId="1076"/>
          <ac:spMkLst>
            <pc:docMk/>
            <pc:sldMk cId="3213247273" sldId="4278"/>
            <ac:spMk id="6" creationId="{E248743D-4608-8B48-AD6F-F68E8D0541A8}"/>
          </ac:spMkLst>
        </pc:spChg>
        <pc:picChg chg="ord">
          <ac:chgData name="Gość" userId="S::urn:spo:tenantanon#475ef6c2-2f87-42fb-b50d-3b58be9c53a3::" providerId="AD" clId="Web-{23644E96-ADEC-1B01-06DA-8469EA227FE6}" dt="2025-05-16T10:00:30.782" v="203"/>
          <ac:picMkLst>
            <pc:docMk/>
            <pc:sldMk cId="3213247273" sldId="4278"/>
            <ac:picMk id="4" creationId="{93DF42B3-D3A1-AE4E-03E5-7AF3D2BE1578}"/>
          </ac:picMkLst>
        </pc:picChg>
      </pc:sldChg>
      <pc:sldChg chg="modSp">
        <pc:chgData name="Gość" userId="S::urn:spo:tenantanon#475ef6c2-2f87-42fb-b50d-3b58be9c53a3::" providerId="AD" clId="Web-{23644E96-ADEC-1B01-06DA-8469EA227FE6}" dt="2025-05-16T09:59:18.765" v="202" actId="1076"/>
        <pc:sldMkLst>
          <pc:docMk/>
          <pc:sldMk cId="1416738655" sldId="4281"/>
        </pc:sldMkLst>
        <pc:spChg chg="mod">
          <ac:chgData name="Gość" userId="S::urn:spo:tenantanon#475ef6c2-2f87-42fb-b50d-3b58be9c53a3::" providerId="AD" clId="Web-{23644E96-ADEC-1B01-06DA-8469EA227FE6}" dt="2025-05-16T09:59:18.765" v="202" actId="1076"/>
          <ac:spMkLst>
            <pc:docMk/>
            <pc:sldMk cId="1416738655" sldId="4281"/>
            <ac:spMk id="6" creationId="{A2166310-3C98-E419-AFA6-EC27F4450EB5}"/>
          </ac:spMkLst>
        </pc:spChg>
        <pc:picChg chg="ord">
          <ac:chgData name="Gość" userId="S::urn:spo:tenantanon#475ef6c2-2f87-42fb-b50d-3b58be9c53a3::" providerId="AD" clId="Web-{23644E96-ADEC-1B01-06DA-8469EA227FE6}" dt="2025-05-16T09:59:04.233" v="201"/>
          <ac:picMkLst>
            <pc:docMk/>
            <pc:sldMk cId="1416738655" sldId="4281"/>
            <ac:picMk id="1026" creationId="{0A292E22-02F3-541D-39B1-E47E2894970B}"/>
          </ac:picMkLst>
        </pc:picChg>
      </pc:sldChg>
      <pc:sldChg chg="modSp">
        <pc:chgData name="Gość" userId="S::urn:spo:tenantanon#475ef6c2-2f87-42fb-b50d-3b58be9c53a3::" providerId="AD" clId="Web-{23644E96-ADEC-1B01-06DA-8469EA227FE6}" dt="2025-05-16T09:58:17.326" v="200" actId="1076"/>
        <pc:sldMkLst>
          <pc:docMk/>
          <pc:sldMk cId="658813360" sldId="4282"/>
        </pc:sldMkLst>
        <pc:spChg chg="mod">
          <ac:chgData name="Gość" userId="S::urn:spo:tenantanon#475ef6c2-2f87-42fb-b50d-3b58be9c53a3::" providerId="AD" clId="Web-{23644E96-ADEC-1B01-06DA-8469EA227FE6}" dt="2025-05-16T09:58:17.326" v="200" actId="1076"/>
          <ac:spMkLst>
            <pc:docMk/>
            <pc:sldMk cId="658813360" sldId="4282"/>
            <ac:spMk id="6" creationId="{9B48FED5-A0A5-C577-F226-A49A23E755B6}"/>
          </ac:spMkLst>
        </pc:spChg>
        <pc:picChg chg="ord">
          <ac:chgData name="Gość" userId="S::urn:spo:tenantanon#475ef6c2-2f87-42fb-b50d-3b58be9c53a3::" providerId="AD" clId="Web-{23644E96-ADEC-1B01-06DA-8469EA227FE6}" dt="2025-05-16T09:57:57.778" v="198"/>
          <ac:picMkLst>
            <pc:docMk/>
            <pc:sldMk cId="658813360" sldId="4282"/>
            <ac:picMk id="2050" creationId="{A732DA63-80BF-5FBD-8861-6BC7A9A6E2B3}"/>
          </ac:picMkLst>
        </pc:picChg>
      </pc:sldChg>
      <pc:sldChg chg="modSp">
        <pc:chgData name="Gość" userId="S::urn:spo:tenantanon#475ef6c2-2f87-42fb-b50d-3b58be9c53a3::" providerId="AD" clId="Web-{23644E96-ADEC-1B01-06DA-8469EA227FE6}" dt="2025-05-16T09:45:14.555" v="122" actId="1076"/>
        <pc:sldMkLst>
          <pc:docMk/>
          <pc:sldMk cId="142792273" sldId="4283"/>
        </pc:sldMkLst>
        <pc:spChg chg="mod">
          <ac:chgData name="Gość" userId="S::urn:spo:tenantanon#475ef6c2-2f87-42fb-b50d-3b58be9c53a3::" providerId="AD" clId="Web-{23644E96-ADEC-1B01-06DA-8469EA227FE6}" dt="2025-05-16T09:31:41.799" v="119" actId="20577"/>
          <ac:spMkLst>
            <pc:docMk/>
            <pc:sldMk cId="142792273" sldId="4283"/>
            <ac:spMk id="6" creationId="{616979B4-67C3-7714-3642-7C48E68BE926}"/>
          </ac:spMkLst>
        </pc:spChg>
        <pc:spChg chg="mod">
          <ac:chgData name="Gość" userId="S::urn:spo:tenantanon#475ef6c2-2f87-42fb-b50d-3b58be9c53a3::" providerId="AD" clId="Web-{23644E96-ADEC-1B01-06DA-8469EA227FE6}" dt="2025-05-16T09:45:14.555" v="122" actId="1076"/>
          <ac:spMkLst>
            <pc:docMk/>
            <pc:sldMk cId="142792273" sldId="4283"/>
            <ac:spMk id="7" creationId="{81F67D87-ACEA-29C6-2CD7-76EFA9FBAFF9}"/>
          </ac:spMkLst>
        </pc:spChg>
        <pc:cxnChg chg="mod">
          <ac:chgData name="Gość" userId="S::urn:spo:tenantanon#475ef6c2-2f87-42fb-b50d-3b58be9c53a3::" providerId="AD" clId="Web-{23644E96-ADEC-1B01-06DA-8469EA227FE6}" dt="2025-05-16T09:45:01.226" v="121" actId="1076"/>
          <ac:cxnSpMkLst>
            <pc:docMk/>
            <pc:sldMk cId="142792273" sldId="4283"/>
            <ac:cxnSpMk id="22" creationId="{77952B99-F6BD-94EE-0C80-18E5FF1B30CF}"/>
          </ac:cxnSpMkLst>
        </pc:cxnChg>
      </pc:sldChg>
      <pc:sldChg chg="modSp">
        <pc:chgData name="Gość" userId="S::urn:spo:tenantanon#475ef6c2-2f87-42fb-b50d-3b58be9c53a3::" providerId="AD" clId="Web-{23644E96-ADEC-1B01-06DA-8469EA227FE6}" dt="2025-05-16T10:11:20.362" v="276" actId="1076"/>
        <pc:sldMkLst>
          <pc:docMk/>
          <pc:sldMk cId="1066813189" sldId="4284"/>
        </pc:sldMkLst>
        <pc:spChg chg="mod">
          <ac:chgData name="Gość" userId="S::urn:spo:tenantanon#475ef6c2-2f87-42fb-b50d-3b58be9c53a3::" providerId="AD" clId="Web-{23644E96-ADEC-1B01-06DA-8469EA227FE6}" dt="2025-05-16T10:11:15.127" v="275" actId="1076"/>
          <ac:spMkLst>
            <pc:docMk/>
            <pc:sldMk cId="1066813189" sldId="4284"/>
            <ac:spMk id="3" creationId="{64EBE6E9-8418-CDCE-E5F4-9E970AAA5023}"/>
          </ac:spMkLst>
        </pc:spChg>
        <pc:grpChg chg="mod">
          <ac:chgData name="Gość" userId="S::urn:spo:tenantanon#475ef6c2-2f87-42fb-b50d-3b58be9c53a3::" providerId="AD" clId="Web-{23644E96-ADEC-1B01-06DA-8469EA227FE6}" dt="2025-05-16T10:11:20.362" v="276" actId="1076"/>
          <ac:grpSpMkLst>
            <pc:docMk/>
            <pc:sldMk cId="1066813189" sldId="4284"/>
            <ac:grpSpMk id="34" creationId="{DBFC4F67-1141-C6A4-579B-E3B4DACF97AC}"/>
          </ac:grpSpMkLst>
        </pc:grpChg>
        <pc:picChg chg="mod">
          <ac:chgData name="Gość" userId="S::urn:spo:tenantanon#475ef6c2-2f87-42fb-b50d-3b58be9c53a3::" providerId="AD" clId="Web-{23644E96-ADEC-1B01-06DA-8469EA227FE6}" dt="2025-05-16T09:28:14.794" v="102" actId="1076"/>
          <ac:picMkLst>
            <pc:docMk/>
            <pc:sldMk cId="1066813189" sldId="4284"/>
            <ac:picMk id="15" creationId="{EE9FC3A6-8B11-3821-4D62-94C2D97D6E08}"/>
          </ac:picMkLst>
        </pc:picChg>
      </pc:sldChg>
      <pc:sldChg chg="modSp">
        <pc:chgData name="Gość" userId="S::urn:spo:tenantanon#475ef6c2-2f87-42fb-b50d-3b58be9c53a3::" providerId="AD" clId="Web-{23644E96-ADEC-1B01-06DA-8469EA227FE6}" dt="2025-05-16T09:23:00.660" v="79" actId="1076"/>
        <pc:sldMkLst>
          <pc:docMk/>
          <pc:sldMk cId="511983591" sldId="4290"/>
        </pc:sldMkLst>
        <pc:spChg chg="mod">
          <ac:chgData name="Gość" userId="S::urn:spo:tenantanon#475ef6c2-2f87-42fb-b50d-3b58be9c53a3::" providerId="AD" clId="Web-{23644E96-ADEC-1B01-06DA-8469EA227FE6}" dt="2025-05-16T09:23:00.660" v="79" actId="1076"/>
          <ac:spMkLst>
            <pc:docMk/>
            <pc:sldMk cId="511983591" sldId="4290"/>
            <ac:spMk id="2" creationId="{4440139B-2E06-C290-E583-E74D89E2A324}"/>
          </ac:spMkLst>
        </pc:spChg>
      </pc:sldChg>
      <pc:sldChg chg="modSp">
        <pc:chgData name="Gość" userId="S::urn:spo:tenantanon#475ef6c2-2f87-42fb-b50d-3b58be9c53a3::" providerId="AD" clId="Web-{23644E96-ADEC-1B01-06DA-8469EA227FE6}" dt="2025-05-16T09:20:05.812" v="58" actId="20577"/>
        <pc:sldMkLst>
          <pc:docMk/>
          <pc:sldMk cId="2692508205" sldId="4293"/>
        </pc:sldMkLst>
        <pc:spChg chg="mod">
          <ac:chgData name="Gość" userId="S::urn:spo:tenantanon#475ef6c2-2f87-42fb-b50d-3b58be9c53a3::" providerId="AD" clId="Web-{23644E96-ADEC-1B01-06DA-8469EA227FE6}" dt="2025-05-16T09:20:05.812" v="58" actId="20577"/>
          <ac:spMkLst>
            <pc:docMk/>
            <pc:sldMk cId="2692508205" sldId="4293"/>
            <ac:spMk id="8" creationId="{2B54DF4B-0D76-9575-DB4D-A5BB38A7651D}"/>
          </ac:spMkLst>
        </pc:spChg>
        <pc:grpChg chg="mod">
          <ac:chgData name="Gość" userId="S::urn:spo:tenantanon#475ef6c2-2f87-42fb-b50d-3b58be9c53a3::" providerId="AD" clId="Web-{23644E96-ADEC-1B01-06DA-8469EA227FE6}" dt="2025-05-16T09:19:40.655" v="39" actId="1076"/>
          <ac:grpSpMkLst>
            <pc:docMk/>
            <pc:sldMk cId="2692508205" sldId="4293"/>
            <ac:grpSpMk id="7" creationId="{9EB0A53C-5002-E5B1-C5FB-251877A9CC88}"/>
          </ac:grpSpMkLst>
        </pc:grpChg>
      </pc:sldChg>
      <pc:sldChg chg="modSp">
        <pc:chgData name="Gość" userId="S::urn:spo:tenantanon#475ef6c2-2f87-42fb-b50d-3b58be9c53a3::" providerId="AD" clId="Web-{23644E96-ADEC-1B01-06DA-8469EA227FE6}" dt="2025-05-16T09:49:27.765" v="155" actId="14100"/>
        <pc:sldMkLst>
          <pc:docMk/>
          <pc:sldMk cId="3023125882" sldId="4294"/>
        </pc:sldMkLst>
        <pc:spChg chg="mod">
          <ac:chgData name="Gość" userId="S::urn:spo:tenantanon#475ef6c2-2f87-42fb-b50d-3b58be9c53a3::" providerId="AD" clId="Web-{23644E96-ADEC-1B01-06DA-8469EA227FE6}" dt="2025-05-16T09:48:25.029" v="151" actId="20577"/>
          <ac:spMkLst>
            <pc:docMk/>
            <pc:sldMk cId="3023125882" sldId="4294"/>
            <ac:spMk id="2" creationId="{DD7F37BC-4687-451E-D859-A5B2EF942193}"/>
          </ac:spMkLst>
        </pc:spChg>
        <pc:spChg chg="mod">
          <ac:chgData name="Gość" userId="S::urn:spo:tenantanon#475ef6c2-2f87-42fb-b50d-3b58be9c53a3::" providerId="AD" clId="Web-{23644E96-ADEC-1B01-06DA-8469EA227FE6}" dt="2025-05-16T09:48:41.185" v="152" actId="1076"/>
          <ac:spMkLst>
            <pc:docMk/>
            <pc:sldMk cId="3023125882" sldId="4294"/>
            <ac:spMk id="8" creationId="{5DDFFC42-BC5F-4374-8DCD-41E8A5B2748F}"/>
          </ac:spMkLst>
        </pc:spChg>
        <pc:spChg chg="mod">
          <ac:chgData name="Gość" userId="S::urn:spo:tenantanon#475ef6c2-2f87-42fb-b50d-3b58be9c53a3::" providerId="AD" clId="Web-{23644E96-ADEC-1B01-06DA-8469EA227FE6}" dt="2025-05-16T09:49:27.765" v="155" actId="14100"/>
          <ac:spMkLst>
            <pc:docMk/>
            <pc:sldMk cId="3023125882" sldId="4294"/>
            <ac:spMk id="9" creationId="{4940D467-E7B4-5346-8C22-C8374E955065}"/>
          </ac:spMkLst>
        </pc:spChg>
        <pc:picChg chg="mod">
          <ac:chgData name="Gość" userId="S::urn:spo:tenantanon#475ef6c2-2f87-42fb-b50d-3b58be9c53a3::" providerId="AD" clId="Web-{23644E96-ADEC-1B01-06DA-8469EA227FE6}" dt="2025-05-16T09:48:50.920" v="153" actId="1076"/>
          <ac:picMkLst>
            <pc:docMk/>
            <pc:sldMk cId="3023125882" sldId="4294"/>
            <ac:picMk id="5" creationId="{076B8F54-3E7B-2B54-9670-AC1E85AB6660}"/>
          </ac:picMkLst>
        </pc:picChg>
      </pc:sldChg>
    </pc:docChg>
  </pc:docChgLst>
  <pc:docChgLst>
    <pc:chgData name="Dietemann Lauren" userId="a17329c2-dca1-4fba-8e5e-79fbd8400f52" providerId="ADAL" clId="{E3FDDD9B-E7A5-6C4C-90E7-AEFDBE108A16}"/>
    <pc:docChg chg="undo custSel modSld">
      <pc:chgData name="Dietemann Lauren" userId="a17329c2-dca1-4fba-8e5e-79fbd8400f52" providerId="ADAL" clId="{E3FDDD9B-E7A5-6C4C-90E7-AEFDBE108A16}" dt="2025-05-01T11:30:48.071" v="84" actId="20577"/>
      <pc:docMkLst>
        <pc:docMk/>
      </pc:docMkLst>
      <pc:sldChg chg="modSp mod modCm">
        <pc:chgData name="Dietemann Lauren" userId="a17329c2-dca1-4fba-8e5e-79fbd8400f52" providerId="ADAL" clId="{E3FDDD9B-E7A5-6C4C-90E7-AEFDBE108A16}" dt="2025-05-01T11:30:48.071" v="84" actId="20577"/>
        <pc:sldMkLst>
          <pc:docMk/>
          <pc:sldMk cId="3732470565" sldId="353"/>
        </pc:sldMkLst>
        <pc:spChg chg="mod">
          <ac:chgData name="Dietemann Lauren" userId="a17329c2-dca1-4fba-8e5e-79fbd8400f52" providerId="ADAL" clId="{E3FDDD9B-E7A5-6C4C-90E7-AEFDBE108A16}" dt="2025-05-01T11:30:48.071" v="84" actId="20577"/>
          <ac:spMkLst>
            <pc:docMk/>
            <pc:sldMk cId="3732470565" sldId="353"/>
            <ac:spMk id="8" creationId="{8A075F87-ADBF-4F45-B546-C9DEC3D11AA9}"/>
          </ac:spMkLst>
        </pc:spChg>
      </pc:sldChg>
      <pc:sldChg chg="modSp mod modAnim">
        <pc:chgData name="Dietemann Lauren" userId="a17329c2-dca1-4fba-8e5e-79fbd8400f52" providerId="ADAL" clId="{E3FDDD9B-E7A5-6C4C-90E7-AEFDBE108A16}" dt="2025-05-01T11:30:21.362" v="80" actId="20577"/>
        <pc:sldMkLst>
          <pc:docMk/>
          <pc:sldMk cId="1917806682" sldId="362"/>
        </pc:sldMkLst>
        <pc:spChg chg="mod">
          <ac:chgData name="Dietemann Lauren" userId="a17329c2-dca1-4fba-8e5e-79fbd8400f52" providerId="ADAL" clId="{E3FDDD9B-E7A5-6C4C-90E7-AEFDBE108A16}" dt="2025-05-01T11:30:21.362" v="80" actId="20577"/>
          <ac:spMkLst>
            <pc:docMk/>
            <pc:sldMk cId="1917806682" sldId="362"/>
            <ac:spMk id="3" creationId="{1E0A0234-2208-4129-A2CB-23EF16D23868}"/>
          </ac:spMkLst>
        </pc:spChg>
        <pc:spChg chg="mod">
          <ac:chgData name="Dietemann Lauren" userId="a17329c2-dca1-4fba-8e5e-79fbd8400f52" providerId="ADAL" clId="{E3FDDD9B-E7A5-6C4C-90E7-AEFDBE108A16}" dt="2025-05-01T11:30:03.847" v="64" actId="14100"/>
          <ac:spMkLst>
            <pc:docMk/>
            <pc:sldMk cId="1917806682" sldId="362"/>
            <ac:spMk id="12" creationId="{F76E84D4-F0D1-68A9-367D-9C5B413B6783}"/>
          </ac:spMkLst>
        </pc:spChg>
        <pc:picChg chg="mod">
          <ac:chgData name="Dietemann Lauren" userId="a17329c2-dca1-4fba-8e5e-79fbd8400f52" providerId="ADAL" clId="{E3FDDD9B-E7A5-6C4C-90E7-AEFDBE108A16}" dt="2025-05-01T11:29:53.288" v="62" actId="1076"/>
          <ac:picMkLst>
            <pc:docMk/>
            <pc:sldMk cId="1917806682" sldId="362"/>
            <ac:picMk id="22" creationId="{35787FAF-D321-3535-8265-E0CD112C444B}"/>
          </ac:picMkLst>
        </pc:picChg>
      </pc:sldChg>
      <pc:sldChg chg="modSp mod">
        <pc:chgData name="Dietemann Lauren" userId="a17329c2-dca1-4fba-8e5e-79fbd8400f52" providerId="ADAL" clId="{E3FDDD9B-E7A5-6C4C-90E7-AEFDBE108A16}" dt="2025-05-01T11:25:18.153" v="33" actId="20577"/>
        <pc:sldMkLst>
          <pc:docMk/>
          <pc:sldMk cId="2882384420" sldId="4272"/>
        </pc:sldMkLst>
        <pc:spChg chg="mod">
          <ac:chgData name="Dietemann Lauren" userId="a17329c2-dca1-4fba-8e5e-79fbd8400f52" providerId="ADAL" clId="{E3FDDD9B-E7A5-6C4C-90E7-AEFDBE108A16}" dt="2025-05-01T11:25:18.153" v="33" actId="20577"/>
          <ac:spMkLst>
            <pc:docMk/>
            <pc:sldMk cId="2882384420" sldId="4272"/>
            <ac:spMk id="7" creationId="{A8A3DCF4-94D6-29BA-7FAD-71B1A7CF11B6}"/>
          </ac:spMkLst>
        </pc:spChg>
      </pc:sldChg>
      <pc:sldChg chg="addSp delSp modSp mod modClrScheme chgLayout">
        <pc:chgData name="Dietemann Lauren" userId="a17329c2-dca1-4fba-8e5e-79fbd8400f52" providerId="ADAL" clId="{E3FDDD9B-E7A5-6C4C-90E7-AEFDBE108A16}" dt="2025-05-01T11:26:44.852" v="50" actId="20577"/>
        <pc:sldMkLst>
          <pc:docMk/>
          <pc:sldMk cId="3023125882" sldId="4294"/>
        </pc:sldMkLst>
        <pc:spChg chg="mod ord">
          <ac:chgData name="Dietemann Lauren" userId="a17329c2-dca1-4fba-8e5e-79fbd8400f52" providerId="ADAL" clId="{E3FDDD9B-E7A5-6C4C-90E7-AEFDBE108A16}" dt="2025-05-01T11:25:49.912" v="38" actId="700"/>
          <ac:spMkLst>
            <pc:docMk/>
            <pc:sldMk cId="3023125882" sldId="4294"/>
            <ac:spMk id="2" creationId="{DD7F37BC-4687-451E-D859-A5B2EF942193}"/>
          </ac:spMkLst>
        </pc:spChg>
        <pc:spChg chg="add del mod ord">
          <ac:chgData name="Dietemann Lauren" userId="a17329c2-dca1-4fba-8e5e-79fbd8400f52" providerId="ADAL" clId="{E3FDDD9B-E7A5-6C4C-90E7-AEFDBE108A16}" dt="2025-05-01T11:25:44.692" v="36" actId="700"/>
          <ac:spMkLst>
            <pc:docMk/>
            <pc:sldMk cId="3023125882" sldId="4294"/>
            <ac:spMk id="3" creationId="{6EF7979D-57CB-4243-ABF9-5A68C037BB42}"/>
          </ac:spMkLst>
        </pc:spChg>
        <pc:spChg chg="mod ord">
          <ac:chgData name="Dietemann Lauren" userId="a17329c2-dca1-4fba-8e5e-79fbd8400f52" providerId="ADAL" clId="{E3FDDD9B-E7A5-6C4C-90E7-AEFDBE108A16}" dt="2025-05-01T11:25:49.912" v="38" actId="700"/>
          <ac:spMkLst>
            <pc:docMk/>
            <pc:sldMk cId="3023125882" sldId="4294"/>
            <ac:spMk id="4" creationId="{F689B1B6-B0BD-3660-4D25-557D6B52532B}"/>
          </ac:spMkLst>
        </pc:spChg>
        <pc:spChg chg="mod">
          <ac:chgData name="Dietemann Lauren" userId="a17329c2-dca1-4fba-8e5e-79fbd8400f52" providerId="ADAL" clId="{E3FDDD9B-E7A5-6C4C-90E7-AEFDBE108A16}" dt="2025-05-01T11:26:44.852" v="50" actId="20577"/>
          <ac:spMkLst>
            <pc:docMk/>
            <pc:sldMk cId="3023125882" sldId="4294"/>
            <ac:spMk id="7" creationId="{490ECD60-E7AC-9E7E-4F77-6D982D34358A}"/>
          </ac:spMkLst>
        </pc:spChg>
        <pc:spChg chg="mod">
          <ac:chgData name="Dietemann Lauren" userId="a17329c2-dca1-4fba-8e5e-79fbd8400f52" providerId="ADAL" clId="{E3FDDD9B-E7A5-6C4C-90E7-AEFDBE108A16}" dt="2025-05-01T11:24:43.767" v="13" actId="207"/>
          <ac:spMkLst>
            <pc:docMk/>
            <pc:sldMk cId="3023125882" sldId="4294"/>
            <ac:spMk id="9" creationId="{4940D467-E7B4-5346-8C22-C8374E955065}"/>
          </ac:spMkLst>
        </pc:spChg>
        <pc:picChg chg="mod ord">
          <ac:chgData name="Dietemann Lauren" userId="a17329c2-dca1-4fba-8e5e-79fbd8400f52" providerId="ADAL" clId="{E3FDDD9B-E7A5-6C4C-90E7-AEFDBE108A16}" dt="2025-05-01T11:25:49.912" v="38" actId="700"/>
          <ac:picMkLst>
            <pc:docMk/>
            <pc:sldMk cId="3023125882" sldId="4294"/>
            <ac:picMk id="5" creationId="{076B8F54-3E7B-2B54-9670-AC1E85AB6660}"/>
          </ac:picMkLst>
        </pc:picChg>
      </pc:sldChg>
    </pc:docChg>
  </pc:docChgLst>
  <pc:docChgLst>
    <pc:chgData name="Dietemann Lauren" userId="S::lauren.dietemann@fibl.org::a17329c2-dca1-4fba-8e5e-79fbd8400f52" providerId="AD" clId="Web-{FC5E4147-804A-D58E-141D-3FD67707714A}"/>
    <pc:docChg chg="modSld">
      <pc:chgData name="Dietemann Lauren" userId="S::lauren.dietemann@fibl.org::a17329c2-dca1-4fba-8e5e-79fbd8400f52" providerId="AD" clId="Web-{FC5E4147-804A-D58E-141D-3FD67707714A}" dt="2025-05-06T11:42:20.856" v="2" actId="20577"/>
      <pc:docMkLst>
        <pc:docMk/>
      </pc:docMkLst>
      <pc:sldChg chg="modSp">
        <pc:chgData name="Dietemann Lauren" userId="S::lauren.dietemann@fibl.org::a17329c2-dca1-4fba-8e5e-79fbd8400f52" providerId="AD" clId="Web-{FC5E4147-804A-D58E-141D-3FD67707714A}" dt="2025-05-06T11:42:20.856" v="2" actId="20577"/>
        <pc:sldMkLst>
          <pc:docMk/>
          <pc:sldMk cId="4036916827" sldId="4289"/>
        </pc:sldMkLst>
        <pc:spChg chg="mod">
          <ac:chgData name="Dietemann Lauren" userId="S::lauren.dietemann@fibl.org::a17329c2-dca1-4fba-8e5e-79fbd8400f52" providerId="AD" clId="Web-{FC5E4147-804A-D58E-141D-3FD67707714A}" dt="2025-05-06T11:42:20.856" v="2" actId="20577"/>
          <ac:spMkLst>
            <pc:docMk/>
            <pc:sldMk cId="4036916827" sldId="4289"/>
            <ac:spMk id="27" creationId="{64679666-A0E3-33C2-1D2E-4E4F4239AC55}"/>
          </ac:spMkLst>
        </pc:spChg>
      </pc:sldChg>
    </pc:docChg>
  </pc:docChgLst>
  <pc:docChgLst>
    <pc:chgData name="Gastbenutzer" userId="S::urn:spo:anon#f35039dbf9a4c25fe38a752797718966353eb66ad7fa721a986d9d6b2264667e::" providerId="AD" clId="Web-{C9636D4F-9D2D-D51D-D934-4470D641904A}"/>
    <pc:docChg chg="modSld">
      <pc:chgData name="Gastbenutzer" userId="S::urn:spo:anon#f35039dbf9a4c25fe38a752797718966353eb66ad7fa721a986d9d6b2264667e::" providerId="AD" clId="Web-{C9636D4F-9D2D-D51D-D934-4470D641904A}" dt="2025-04-25T15:19:15.363" v="16" actId="1076"/>
      <pc:docMkLst>
        <pc:docMk/>
      </pc:docMkLst>
      <pc:sldChg chg="modSp">
        <pc:chgData name="Gastbenutzer" userId="S::urn:spo:anon#f35039dbf9a4c25fe38a752797718966353eb66ad7fa721a986d9d6b2264667e::" providerId="AD" clId="Web-{C9636D4F-9D2D-D51D-D934-4470D641904A}" dt="2025-04-25T15:19:15.363" v="16" actId="1076"/>
        <pc:sldMkLst>
          <pc:docMk/>
          <pc:sldMk cId="2882384420" sldId="4272"/>
        </pc:sldMkLst>
        <pc:spChg chg="mod">
          <ac:chgData name="Gastbenutzer" userId="S::urn:spo:anon#f35039dbf9a4c25fe38a752797718966353eb66ad7fa721a986d9d6b2264667e::" providerId="AD" clId="Web-{C9636D4F-9D2D-D51D-D934-4470D641904A}" dt="2025-04-25T15:19:07.722" v="14" actId="20577"/>
          <ac:spMkLst>
            <pc:docMk/>
            <pc:sldMk cId="2882384420" sldId="4272"/>
            <ac:spMk id="7" creationId="{A8A3DCF4-94D6-29BA-7FAD-71B1A7CF11B6}"/>
          </ac:spMkLst>
        </pc:spChg>
        <pc:grpChg chg="mod">
          <ac:chgData name="Gastbenutzer" userId="S::urn:spo:anon#f35039dbf9a4c25fe38a752797718966353eb66ad7fa721a986d9d6b2264667e::" providerId="AD" clId="Web-{C9636D4F-9D2D-D51D-D934-4470D641904A}" dt="2025-04-25T15:19:00.112" v="12" actId="1076"/>
          <ac:grpSpMkLst>
            <pc:docMk/>
            <pc:sldMk cId="2882384420" sldId="4272"/>
            <ac:grpSpMk id="12" creationId="{4B0FC509-6E20-3F47-2F79-0B1FFA72C7FD}"/>
          </ac:grpSpMkLst>
        </pc:grpChg>
      </pc:sldChg>
    </pc:docChg>
  </pc:docChgLst>
  <pc:docChgLst>
    <pc:chgData name="Dietemann Lauren" userId="S::lauren.dietemann@fibl.org::a17329c2-dca1-4fba-8e5e-79fbd8400f52" providerId="AD" clId="Web-{16B3E202-B32D-B276-8A64-37D5B5E3868F}"/>
    <pc:docChg chg="modSld">
      <pc:chgData name="Dietemann Lauren" userId="S::lauren.dietemann@fibl.org::a17329c2-dca1-4fba-8e5e-79fbd8400f52" providerId="AD" clId="Web-{16B3E202-B32D-B276-8A64-37D5B5E3868F}" dt="2025-06-26T09:18:48.552" v="2" actId="20577"/>
      <pc:docMkLst>
        <pc:docMk/>
      </pc:docMkLst>
      <pc:sldChg chg="modSp">
        <pc:chgData name="Dietemann Lauren" userId="S::lauren.dietemann@fibl.org::a17329c2-dca1-4fba-8e5e-79fbd8400f52" providerId="AD" clId="Web-{16B3E202-B32D-B276-8A64-37D5B5E3868F}" dt="2025-06-26T09:18:48.552" v="2" actId="20577"/>
        <pc:sldMkLst>
          <pc:docMk/>
          <pc:sldMk cId="3716152683" sldId="312"/>
        </pc:sldMkLst>
        <pc:spChg chg="mod">
          <ac:chgData name="Dietemann Lauren" userId="S::lauren.dietemann@fibl.org::a17329c2-dca1-4fba-8e5e-79fbd8400f52" providerId="AD" clId="Web-{16B3E202-B32D-B276-8A64-37D5B5E3868F}" dt="2025-06-26T09:18:48.552" v="2" actId="20577"/>
          <ac:spMkLst>
            <pc:docMk/>
            <pc:sldMk cId="3716152683" sldId="312"/>
            <ac:spMk id="3" creationId="{CC851A95-B474-40AC-9EE6-F19E69A82665}"/>
          </ac:spMkLst>
        </pc:spChg>
      </pc:sldChg>
    </pc:docChg>
  </pc:docChgLst>
  <pc:docChgLst>
    <pc:chgData name="Guest User" userId="S::urn:spo:tenantanon#475ef6c2-2f87-42fb-b50d-3b58be9c53a3::" providerId="AD" clId="Web-{EC31E443-7BD7-5AE1-6FD0-BDD5E08BC6A8}"/>
    <pc:docChg chg="modSld">
      <pc:chgData name="Guest User" userId="S::urn:spo:tenantanon#475ef6c2-2f87-42fb-b50d-3b58be9c53a3::" providerId="AD" clId="Web-{EC31E443-7BD7-5AE1-6FD0-BDD5E08BC6A8}" dt="2025-04-29T11:07:59.682" v="2" actId="20577"/>
      <pc:docMkLst>
        <pc:docMk/>
      </pc:docMkLst>
      <pc:sldChg chg="modSp">
        <pc:chgData name="Guest User" userId="S::urn:spo:tenantanon#475ef6c2-2f87-42fb-b50d-3b58be9c53a3::" providerId="AD" clId="Web-{EC31E443-7BD7-5AE1-6FD0-BDD5E08BC6A8}" dt="2025-04-29T11:07:59.682" v="2" actId="20577"/>
        <pc:sldMkLst>
          <pc:docMk/>
          <pc:sldMk cId="3732470565" sldId="353"/>
        </pc:sldMkLst>
        <pc:spChg chg="mod">
          <ac:chgData name="Guest User" userId="S::urn:spo:tenantanon#475ef6c2-2f87-42fb-b50d-3b58be9c53a3::" providerId="AD" clId="Web-{EC31E443-7BD7-5AE1-6FD0-BDD5E08BC6A8}" dt="2025-04-29T11:07:59.682" v="2" actId="20577"/>
          <ac:spMkLst>
            <pc:docMk/>
            <pc:sldMk cId="3732470565" sldId="353"/>
            <ac:spMk id="8" creationId="{8A075F87-ADBF-4F45-B546-C9DEC3D11AA9}"/>
          </ac:spMkLst>
        </pc:spChg>
      </pc:sldChg>
    </pc:docChg>
  </pc:docChgLst>
  <pc:docChgLst>
    <pc:chgData name="Guest User" userId="S::urn:spo:anon#cb4cde941c78db5e6ff87768091d726a6113c19c875551fef033e5c188bbcf00::" providerId="AD" clId="Web-{32C2F205-E6FE-D244-7970-1661415EA0F3}"/>
    <pc:docChg chg="modSld">
      <pc:chgData name="Guest User" userId="S::urn:spo:anon#cb4cde941c78db5e6ff87768091d726a6113c19c875551fef033e5c188bbcf00::" providerId="AD" clId="Web-{32C2F205-E6FE-D244-7970-1661415EA0F3}" dt="2025-04-24T06:23:52.542" v="0" actId="20577"/>
      <pc:docMkLst>
        <pc:docMk/>
      </pc:docMkLst>
      <pc:sldChg chg="modSp">
        <pc:chgData name="Guest User" userId="S::urn:spo:anon#cb4cde941c78db5e6ff87768091d726a6113c19c875551fef033e5c188bbcf00::" providerId="AD" clId="Web-{32C2F205-E6FE-D244-7970-1661415EA0F3}" dt="2025-04-24T06:23:52.542" v="0" actId="20577"/>
        <pc:sldMkLst>
          <pc:docMk/>
          <pc:sldMk cId="3716152683" sldId="312"/>
        </pc:sldMkLst>
        <pc:spChg chg="mod">
          <ac:chgData name="Guest User" userId="S::urn:spo:anon#cb4cde941c78db5e6ff87768091d726a6113c19c875551fef033e5c188bbcf00::" providerId="AD" clId="Web-{32C2F205-E6FE-D244-7970-1661415EA0F3}" dt="2025-04-24T06:23:52.542" v="0" actId="20577"/>
          <ac:spMkLst>
            <pc:docMk/>
            <pc:sldMk cId="3716152683" sldId="312"/>
            <ac:spMk id="3" creationId="{CC851A95-B474-40AC-9EE6-F19E69A82665}"/>
          </ac:spMkLst>
        </pc:spChg>
      </pc:sldChg>
    </pc:docChg>
  </pc:docChgLst>
  <pc:docChgLst>
    <pc:chgData name="Gastbenutzer" userId="S::urn:spo:anon#cb4cde941c78db5e6ff87768091d726a6113c19c875551fef033e5c188bbcf00::" providerId="AD" clId="Web-{4589C520-87FD-5872-B5A6-908E108D9401}"/>
    <pc:docChg chg="delSld modSld modSection">
      <pc:chgData name="Gastbenutzer" userId="S::urn:spo:anon#cb4cde941c78db5e6ff87768091d726a6113c19c875551fef033e5c188bbcf00::" providerId="AD" clId="Web-{4589C520-87FD-5872-B5A6-908E108D9401}" dt="2025-04-25T12:27:53.539" v="14" actId="20577"/>
      <pc:docMkLst>
        <pc:docMk/>
      </pc:docMkLst>
      <pc:sldChg chg="modSp modCm">
        <pc:chgData name="Gastbenutzer" userId="S::urn:spo:anon#cb4cde941c78db5e6ff87768091d726a6113c19c875551fef033e5c188bbcf00::" providerId="AD" clId="Web-{4589C520-87FD-5872-B5A6-908E108D9401}" dt="2025-04-25T12:27:53.539" v="14" actId="20577"/>
        <pc:sldMkLst>
          <pc:docMk/>
          <pc:sldMk cId="3294523116" sldId="355"/>
        </pc:sldMkLst>
        <pc:spChg chg="mod">
          <ac:chgData name="Gastbenutzer" userId="S::urn:spo:anon#cb4cde941c78db5e6ff87768091d726a6113c19c875551fef033e5c188bbcf00::" providerId="AD" clId="Web-{4589C520-87FD-5872-B5A6-908E108D9401}" dt="2025-04-25T12:27:53.539" v="14" actId="20577"/>
          <ac:spMkLst>
            <pc:docMk/>
            <pc:sldMk cId="3294523116" sldId="355"/>
            <ac:spMk id="2" creationId="{44348D20-6AD5-4001-ABAA-97DAC4CAAD5A}"/>
          </ac:spMkLst>
        </pc:spChg>
      </pc:sldChg>
    </pc:docChg>
  </pc:docChgLst>
  <pc:docChgLst>
    <pc:chgData name="Gastbenutzer" userId="S::urn:spo:anon#f35039dbf9a4c25fe38a752797718966353eb66ad7fa721a986d9d6b2264667e::" providerId="AD" clId="Web-{7DD2BDD8-8C14-7C06-3CA2-5D851F5AE94B}"/>
    <pc:docChg chg="modSld">
      <pc:chgData name="Gastbenutzer" userId="S::urn:spo:anon#f35039dbf9a4c25fe38a752797718966353eb66ad7fa721a986d9d6b2264667e::" providerId="AD" clId="Web-{7DD2BDD8-8C14-7C06-3CA2-5D851F5AE94B}" dt="2025-04-25T12:30:30.344" v="51" actId="20577"/>
      <pc:docMkLst>
        <pc:docMk/>
      </pc:docMkLst>
      <pc:sldChg chg="addSp modSp">
        <pc:chgData name="Gastbenutzer" userId="S::urn:spo:anon#f35039dbf9a4c25fe38a752797718966353eb66ad7fa721a986d9d6b2264667e::" providerId="AD" clId="Web-{7DD2BDD8-8C14-7C06-3CA2-5D851F5AE94B}" dt="2025-04-25T12:30:30.344" v="51" actId="20577"/>
        <pc:sldMkLst>
          <pc:docMk/>
          <pc:sldMk cId="2882384420" sldId="4272"/>
        </pc:sldMkLst>
        <pc:spChg chg="mod">
          <ac:chgData name="Gastbenutzer" userId="S::urn:spo:anon#f35039dbf9a4c25fe38a752797718966353eb66ad7fa721a986d9d6b2264667e::" providerId="AD" clId="Web-{7DD2BDD8-8C14-7C06-3CA2-5D851F5AE94B}" dt="2025-04-25T12:30:30.344" v="51" actId="20577"/>
          <ac:spMkLst>
            <pc:docMk/>
            <pc:sldMk cId="2882384420" sldId="4272"/>
            <ac:spMk id="7" creationId="{A8A3DCF4-94D6-29BA-7FAD-71B1A7CF11B6}"/>
          </ac:spMkLst>
        </pc:spChg>
      </pc:sldChg>
    </pc:docChg>
  </pc:docChgLst>
  <pc:docChgLst>
    <pc:chgData name="Gość" userId="S::urn:spo:tenantanon#475ef6c2-2f87-42fb-b50d-3b58be9c53a3::" providerId="AD" clId="Web-{AD2E11F3-3B6D-E718-0D91-E78988662939}"/>
    <pc:docChg chg="addSld delSld modSld modSection">
      <pc:chgData name="Gość" userId="S::urn:spo:tenantanon#475ef6c2-2f87-42fb-b50d-3b58be9c53a3::" providerId="AD" clId="Web-{AD2E11F3-3B6D-E718-0D91-E78988662939}" dt="2025-05-28T09:57:26.923" v="61" actId="20577"/>
      <pc:docMkLst>
        <pc:docMk/>
      </pc:docMkLst>
      <pc:sldChg chg="modSp">
        <pc:chgData name="Gość" userId="S::urn:spo:tenantanon#475ef6c2-2f87-42fb-b50d-3b58be9c53a3::" providerId="AD" clId="Web-{AD2E11F3-3B6D-E718-0D91-E78988662939}" dt="2025-05-28T09:57:26.923" v="61" actId="20577"/>
        <pc:sldMkLst>
          <pc:docMk/>
          <pc:sldMk cId="3716152683" sldId="312"/>
        </pc:sldMkLst>
        <pc:spChg chg="mod">
          <ac:chgData name="Gość" userId="S::urn:spo:tenantanon#475ef6c2-2f87-42fb-b50d-3b58be9c53a3::" providerId="AD" clId="Web-{AD2E11F3-3B6D-E718-0D91-E78988662939}" dt="2025-05-28T09:57:26.923" v="61" actId="20577"/>
          <ac:spMkLst>
            <pc:docMk/>
            <pc:sldMk cId="3716152683" sldId="312"/>
            <ac:spMk id="3" creationId="{CC851A95-B474-40AC-9EE6-F19E69A82665}"/>
          </ac:spMkLst>
        </pc:spChg>
      </pc:sldChg>
      <pc:sldChg chg="modSp">
        <pc:chgData name="Gość" userId="S::urn:spo:tenantanon#475ef6c2-2f87-42fb-b50d-3b58be9c53a3::" providerId="AD" clId="Web-{AD2E11F3-3B6D-E718-0D91-E78988662939}" dt="2025-05-28T09:51:40.573" v="53" actId="20577"/>
        <pc:sldMkLst>
          <pc:docMk/>
          <pc:sldMk cId="2486278685" sldId="4270"/>
        </pc:sldMkLst>
        <pc:spChg chg="mod">
          <ac:chgData name="Gość" userId="S::urn:spo:tenantanon#475ef6c2-2f87-42fb-b50d-3b58be9c53a3::" providerId="AD" clId="Web-{AD2E11F3-3B6D-E718-0D91-E78988662939}" dt="2025-05-28T09:50:38.963" v="21" actId="20577"/>
          <ac:spMkLst>
            <pc:docMk/>
            <pc:sldMk cId="2486278685" sldId="4270"/>
            <ac:spMk id="2" creationId="{F3487D3D-54D6-C4F3-8CA0-DBE28B9A47E0}"/>
          </ac:spMkLst>
        </pc:spChg>
        <pc:spChg chg="mod">
          <ac:chgData name="Gość" userId="S::urn:spo:tenantanon#475ef6c2-2f87-42fb-b50d-3b58be9c53a3::" providerId="AD" clId="Web-{AD2E11F3-3B6D-E718-0D91-E78988662939}" dt="2025-05-28T09:51:40.573" v="53" actId="20577"/>
          <ac:spMkLst>
            <pc:docMk/>
            <pc:sldMk cId="2486278685" sldId="4270"/>
            <ac:spMk id="3" creationId="{488A56C1-0C69-C2E7-A1CB-221C27DE726D}"/>
          </ac:spMkLst>
        </pc:spChg>
      </pc:sldChg>
      <pc:sldChg chg="del">
        <pc:chgData name="Gość" userId="S::urn:spo:tenantanon#475ef6c2-2f87-42fb-b50d-3b58be9c53a3::" providerId="AD" clId="Web-{AD2E11F3-3B6D-E718-0D91-E78988662939}" dt="2025-05-28T09:48:41.836" v="1"/>
        <pc:sldMkLst>
          <pc:docMk/>
          <pc:sldMk cId="3222018907" sldId="4286"/>
        </pc:sldMkLst>
      </pc:sldChg>
      <pc:sldChg chg="add">
        <pc:chgData name="Gość" userId="S::urn:spo:tenantanon#475ef6c2-2f87-42fb-b50d-3b58be9c53a3::" providerId="AD" clId="Web-{AD2E11F3-3B6D-E718-0D91-E78988662939}" dt="2025-05-28T09:48:31.632" v="0"/>
        <pc:sldMkLst>
          <pc:docMk/>
          <pc:sldMk cId="4056467875" sldId="4295"/>
        </pc:sldMkLst>
      </pc:sldChg>
      <pc:sldChg chg="add">
        <pc:chgData name="Gość" userId="S::urn:spo:tenantanon#475ef6c2-2f87-42fb-b50d-3b58be9c53a3::" providerId="AD" clId="Web-{AD2E11F3-3B6D-E718-0D91-E78988662939}" dt="2025-05-28T09:52:30.465" v="54"/>
        <pc:sldMkLst>
          <pc:docMk/>
          <pc:sldMk cId="3804339276" sldId="429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h3270\JLUbox\Working%20folder\EU%20GHG%20emiss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GB" b="1"/>
              <a:t>Udział państw członkowskich UE w całkowitych emisjach gazów cieplarnianych </a:t>
            </a:r>
          </a:p>
        </c:rich>
      </c:tx>
      <c:layout>
        <c:manualLayout>
          <c:xMode val="edge"/>
          <c:yMode val="edge"/>
          <c:x val="0.14969256248848276"/>
          <c:y val="1.10505602285986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rgbClr val="3F405B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dk1">
                    <a:tint val="88500"/>
                    <a:lumMod val="110000"/>
                    <a:satMod val="105000"/>
                    <a:tint val="67000"/>
                  </a:schemeClr>
                </a:gs>
                <a:gs pos="50000">
                  <a:schemeClr val="dk1">
                    <a:tint val="88500"/>
                    <a:lumMod val="105000"/>
                    <a:satMod val="103000"/>
                    <a:tint val="73000"/>
                  </a:schemeClr>
                </a:gs>
                <a:gs pos="100000">
                  <a:schemeClr val="dk1">
                    <a:tint val="885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dk1">
                  <a:tint val="88500"/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Sheet1!$N$1:$N$27</c:f>
              <c:strCache>
                <c:ptCount val="27"/>
                <c:pt idx="0">
                  <c:v>Niemcy</c:v>
                </c:pt>
                <c:pt idx="1">
                  <c:v>Włochy</c:v>
                </c:pt>
                <c:pt idx="2">
                  <c:v>Francja</c:v>
                </c:pt>
                <c:pt idx="3">
                  <c:v>Polska</c:v>
                </c:pt>
                <c:pt idx="4">
                  <c:v>Hiszpania</c:v>
                </c:pt>
                <c:pt idx="5">
                  <c:v>Holandia</c:v>
                </c:pt>
                <c:pt idx="6">
                  <c:v>Czechy</c:v>
                </c:pt>
                <c:pt idx="7">
                  <c:v>Belgia</c:v>
                </c:pt>
                <c:pt idx="8">
                  <c:v>Grecja</c:v>
                </c:pt>
                <c:pt idx="9">
                  <c:v>Austria</c:v>
                </c:pt>
                <c:pt idx="10">
                  <c:v>Irlandia</c:v>
                </c:pt>
                <c:pt idx="11">
                  <c:v>Rumunia</c:v>
                </c:pt>
                <c:pt idx="12">
                  <c:v>Węgry</c:v>
                </c:pt>
                <c:pt idx="13">
                  <c:v>Portugalia</c:v>
                </c:pt>
                <c:pt idx="14">
                  <c:v>Finlandia</c:v>
                </c:pt>
                <c:pt idx="15">
                  <c:v>Bułgaria</c:v>
                </c:pt>
                <c:pt idx="16">
                  <c:v>Dania</c:v>
                </c:pt>
                <c:pt idx="17">
                  <c:v>Słowacja</c:v>
                </c:pt>
                <c:pt idx="18">
                  <c:v>Chorwacja</c:v>
                </c:pt>
                <c:pt idx="19">
                  <c:v>Słowenia</c:v>
                </c:pt>
                <c:pt idx="20">
                  <c:v>Łotwa</c:v>
                </c:pt>
                <c:pt idx="21">
                  <c:v>Estonia</c:v>
                </c:pt>
                <c:pt idx="22">
                  <c:v>Litwa</c:v>
                </c:pt>
                <c:pt idx="23">
                  <c:v>Cypr</c:v>
                </c:pt>
                <c:pt idx="24">
                  <c:v>Luksemburg</c:v>
                </c:pt>
                <c:pt idx="25">
                  <c:v>Malta</c:v>
                </c:pt>
                <c:pt idx="26">
                  <c:v>Szwecja</c:v>
                </c:pt>
              </c:strCache>
            </c:strRef>
          </c:cat>
          <c:val>
            <c:numRef>
              <c:f>Sheet1!$O$1:$O$27</c:f>
              <c:numCache>
                <c:formatCode>General</c:formatCode>
                <c:ptCount val="27"/>
                <c:pt idx="0">
                  <c:v>24.078271139911259</c:v>
                </c:pt>
                <c:pt idx="1">
                  <c:v>12.506783285983339</c:v>
                </c:pt>
                <c:pt idx="2">
                  <c:v>12.040731637245827</c:v>
                </c:pt>
                <c:pt idx="3">
                  <c:v>11.009672167778593</c:v>
                </c:pt>
                <c:pt idx="4">
                  <c:v>7.87818814441217</c:v>
                </c:pt>
                <c:pt idx="5">
                  <c:v>5.0563411753439524</c:v>
                </c:pt>
                <c:pt idx="6">
                  <c:v>3.8656749768570244</c:v>
                </c:pt>
                <c:pt idx="7">
                  <c:v>3.2910907523861206</c:v>
                </c:pt>
                <c:pt idx="8">
                  <c:v>2.3270661091071605</c:v>
                </c:pt>
                <c:pt idx="9">
                  <c:v>2.1834200529894341</c:v>
                </c:pt>
                <c:pt idx="10">
                  <c:v>2.0621189389344656</c:v>
                </c:pt>
                <c:pt idx="11">
                  <c:v>2.0270054585501329</c:v>
                </c:pt>
                <c:pt idx="12">
                  <c:v>1.6822549238675903</c:v>
                </c:pt>
                <c:pt idx="13">
                  <c:v>1.6120279630989245</c:v>
                </c:pt>
                <c:pt idx="14">
                  <c:v>1.5992594247773488</c:v>
                </c:pt>
                <c:pt idx="15">
                  <c:v>1.5609538098126219</c:v>
                </c:pt>
                <c:pt idx="16">
                  <c:v>1.3311201200242604</c:v>
                </c:pt>
                <c:pt idx="17">
                  <c:v>0.95125610495738511</c:v>
                </c:pt>
                <c:pt idx="18">
                  <c:v>0.62885051233760014</c:v>
                </c:pt>
                <c:pt idx="19">
                  <c:v>0.49158872538066206</c:v>
                </c:pt>
                <c:pt idx="20">
                  <c:v>0.48201232163948032</c:v>
                </c:pt>
                <c:pt idx="21">
                  <c:v>0.45647524499632908</c:v>
                </c:pt>
                <c:pt idx="22">
                  <c:v>0.40220895712963256</c:v>
                </c:pt>
                <c:pt idx="23">
                  <c:v>0.2713314393334823</c:v>
                </c:pt>
                <c:pt idx="24">
                  <c:v>0.23941009352954323</c:v>
                </c:pt>
                <c:pt idx="25">
                  <c:v>7.341909534905991E-2</c:v>
                </c:pt>
                <c:pt idx="26">
                  <c:v>-0.10853257573339294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>
            <c:ext xmlns:c16="http://schemas.microsoft.com/office/drawing/2014/chart" uri="{C3380CC4-5D6E-409C-BE32-E72D297353CC}">
              <c16:uniqueId val="{00000000-8FBD-A94F-BC88-702895FF83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51574560"/>
        <c:axId val="851576000"/>
      </c:barChart>
      <c:catAx>
        <c:axId val="851574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51576000"/>
        <c:crosses val="autoZero"/>
        <c:auto val="1"/>
        <c:lblAlgn val="ctr"/>
        <c:lblOffset val="100"/>
        <c:noMultiLvlLbl val="0"/>
      </c:catAx>
      <c:valAx>
        <c:axId val="851576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5157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3F405B"/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8A9B57-2143-4BAC-AB82-5AF4D32E75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A6AB98-9826-41A0-A38F-E279E38379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2DA8E-3D6C-4279-B3DD-820A78D216B1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0C6E1C-5B32-4903-A794-9A9666838D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5E556-C5E0-4C93-8762-31A2937157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5D3E9-1288-4D59-BA18-1BB8D5F2AD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421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3:20:44.38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C7932-8023-488A-BBD5-97CE0EBCD479}" type="datetimeFigureOut">
              <a:rPr lang="en-US" smtClean="0"/>
              <a:t>6/30/25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Kliknij, aby edytować style tekstu głównego</a:t>
            </a:r>
          </a:p>
          <a:p>
            <a:pPr lvl="1"/>
            <a:r>
              <a:rPr lang="en-US"/>
              <a:t>Drugi poziom</a:t>
            </a:r>
          </a:p>
          <a:p>
            <a:pPr lvl="2"/>
            <a:r>
              <a:rPr lang="en-US"/>
              <a:t>Trzeci poziom</a:t>
            </a:r>
          </a:p>
          <a:p>
            <a:pPr lvl="3"/>
            <a:r>
              <a:rPr lang="en-US"/>
              <a:t>Czwarty poziom</a:t>
            </a:r>
          </a:p>
          <a:p>
            <a:pPr lvl="4"/>
            <a:r>
              <a:rPr lang="en-US"/>
              <a:t>Piąty poziom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36B32-1E6C-4F13-A2F3-0C766540C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91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33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75371-7D3D-8077-DD93-97E7ADC6E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8A17987-660D-9D87-FBAC-3DBA4CA2E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7A708AF-79E4-D5B5-6BEC-6471C59A1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8B0DFE-12FC-35AE-0849-AB548E65C55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30.06.25</a:t>
            </a:fld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C4D983D-E3BB-B824-D550-C5862B9DF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1763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17FB0-7945-68DE-8C35-0F42254EB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B36CB7-9430-359A-AC26-756CAAFC3A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2BBC087-B1CD-8D68-15D6-0E570564B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75F7F0-5918-7F2A-F4AC-0BCB90AADA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30.06.25</a:t>
            </a:fld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6434BA-772D-8FF6-B237-6DAC6B55E6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72052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effectLst/>
                <a:latin typeface="jostmedium"/>
              </a:rPr>
              <a:t>Sanders J., Brinkmann J., </a:t>
            </a:r>
            <a:r>
              <a:rPr lang="en-US" b="0" i="0" err="1">
                <a:effectLst/>
                <a:latin typeface="jostmedium"/>
              </a:rPr>
              <a:t>Chmelikova </a:t>
            </a:r>
            <a:r>
              <a:rPr lang="en-US" b="0" i="0">
                <a:effectLst/>
                <a:latin typeface="jostmedium"/>
              </a:rPr>
              <a:t>L., </a:t>
            </a:r>
            <a:r>
              <a:rPr lang="en-US" b="0" i="0" err="1">
                <a:effectLst/>
                <a:latin typeface="jostmedium"/>
              </a:rPr>
              <a:t>Ebertseder </a:t>
            </a:r>
            <a:r>
              <a:rPr lang="en-US" b="0" i="0">
                <a:effectLst/>
                <a:latin typeface="jostmedium"/>
              </a:rPr>
              <a:t>F., Freibauer A., Gottwald F., Haub A., Hauschild M., Hoppe J., </a:t>
            </a:r>
            <a:r>
              <a:rPr lang="en-US" b="0" i="0" err="1">
                <a:effectLst/>
                <a:latin typeface="jostmedium"/>
              </a:rPr>
              <a:t>Hülsbergen </a:t>
            </a:r>
            <a:r>
              <a:rPr lang="en-US" b="0" i="0">
                <a:effectLst/>
                <a:latin typeface="jostmedium"/>
              </a:rPr>
              <a:t>K., Jung R., Kusche D., Levin K., March S., Schmidtke K., Stein-Bachinger K., Treu H., </a:t>
            </a:r>
            <a:r>
              <a:rPr lang="en-US" b="0" i="0" err="1">
                <a:effectLst/>
                <a:latin typeface="jostmedium"/>
              </a:rPr>
              <a:t>Weckenbrock </a:t>
            </a:r>
            <a:r>
              <a:rPr lang="en-US" b="0" i="0">
                <a:effectLst/>
                <a:latin typeface="jostmedium"/>
              </a:rPr>
              <a:t>P., Wiesinger K., </a:t>
            </a:r>
            <a:r>
              <a:rPr lang="en-US" b="0" i="0" err="1">
                <a:effectLst/>
                <a:latin typeface="jostmedium"/>
              </a:rPr>
              <a:t>Gattinger </a:t>
            </a:r>
            <a:r>
              <a:rPr lang="en-US" b="0" i="0">
                <a:effectLst/>
                <a:latin typeface="jostmedium"/>
              </a:rPr>
              <a:t>A., Hess J. (2025): Korzyści rolnictwa ekologicznego dla środowiska i dobrostanu zwierząt w klimacie umiarkowanym. Rolnictwo ekologiczne, opublikowano w marcu 2025 r., otwarty dostęp.</a:t>
            </a:r>
          </a:p>
          <a:p>
            <a:pPr algn="l">
              <a:buNone/>
            </a:pPr>
            <a:r>
              <a:rPr lang="en-US" b="0" i="0">
                <a:effectLst/>
                <a:latin typeface="Times New Roman" panose="02020603050405020304" pitchFamily="18" charset="0"/>
              </a:rPr>
              <a:t>https:// </a:t>
            </a:r>
            <a:r>
              <a:rPr lang="en-US" b="0" i="0" err="1">
                <a:effectLst/>
                <a:latin typeface="Times New Roman" panose="02020603050405020304" pitchFamily="18" charset="0"/>
              </a:rPr>
              <a:t>doi.org/ </a:t>
            </a:r>
            <a:r>
              <a:rPr lang="en-US" b="0" i="0">
                <a:effectLst/>
                <a:latin typeface="Times New Roman" panose="02020603050405020304" pitchFamily="18" charset="0"/>
              </a:rPr>
              <a:t>10. 1007/ s13165- 025- 00493-w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02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27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03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70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B4F3C-5196-D9FD-CDB0-A02B41F09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7D17633-183A-BC40-86AD-E81D947FC7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705D046-AA83-687D-A86F-5F4661424A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E891E3-C122-857F-6086-047CE90A3D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4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err="1"/>
              <a:t>Jednym z wyzwań jest to, że obliczenia te obejmują </a:t>
            </a:r>
            <a:r>
              <a:rPr lang="de-CH"/>
              <a:t>również </a:t>
            </a:r>
            <a:r>
              <a:rPr lang="de-CH" err="1"/>
              <a:t>uniknięte emisje z emisji pośrednich</a:t>
            </a:r>
            <a:r>
              <a:rPr lang="de-CH"/>
              <a:t>, takich </a:t>
            </a:r>
            <a:r>
              <a:rPr lang="de-CH" err="1"/>
              <a:t>jak produkcja agrochemikaliów</a:t>
            </a:r>
            <a:r>
              <a:rPr lang="de-CH"/>
              <a:t>.</a:t>
            </a:r>
          </a:p>
          <a:p>
            <a:pPr marL="0" indent="0">
              <a:buFontTx/>
              <a:buNone/>
            </a:pPr>
            <a:endParaRPr lang="de-CH"/>
          </a:p>
          <a:p>
            <a:pPr marL="0" indent="0">
              <a:buFontTx/>
              <a:buNone/>
            </a:pPr>
            <a:r>
              <a:rPr lang="de-CH" err="1"/>
              <a:t>Obecnie wiele emisji </a:t>
            </a:r>
            <a:r>
              <a:rPr lang="de-CH"/>
              <a:t>nie </a:t>
            </a:r>
            <a:r>
              <a:rPr lang="de-CH" err="1"/>
              <a:t>jest uwzględnianych w sektorze rolnictwa, nawet jeśli są one </a:t>
            </a:r>
            <a:r>
              <a:rPr lang="de-CH"/>
              <a:t>niezbędne.</a:t>
            </a:r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59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https://www.sei.org/perspectives/move-beyond-carbon-tunnel-vision/</a:t>
            </a:r>
          </a:p>
          <a:p>
            <a:endParaRPr lang="de-DE"/>
          </a:p>
          <a:p>
            <a:endParaRPr lang="de-DE"/>
          </a:p>
          <a:p>
            <a:r>
              <a:rPr lang="de-DE"/>
              <a:t>Podejście </a:t>
            </a:r>
            <a:r>
              <a:rPr lang="de-DE" err="1"/>
              <a:t>systemowe w rolnictwie ekologicznym </a:t>
            </a:r>
            <a:r>
              <a:rPr lang="de-DE"/>
              <a:t>- </a:t>
            </a:r>
            <a:r>
              <a:rPr lang="de-DE" err="1"/>
              <a:t>wspólne korzyści </a:t>
            </a:r>
            <a:r>
              <a:rPr lang="de-DE"/>
              <a:t>- </a:t>
            </a:r>
            <a:r>
              <a:rPr lang="de-DE" err="1"/>
              <a:t>rolnictwo całościowe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30.06.25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30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226847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Całkowita ilość wody w atmosferze osiągnęła rekordową wartość w 2024 r., wynoszącą 4,9% powyżej średniej z lat 1991-2020, znacznie wyższą niż w 2016 r. (3,4%) i 2023 r. (3,3%), czyli w latach o drugiej i trzeciej najwyższej wartości.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18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rgbClr val="3F405B"/>
                </a:solidFill>
              </a:rPr>
              <a:t>Lodowiec: https://physicsworld.com/a/melting-glaciers-have-been-shifting-the-earths-poles-since-1995-new-study-suggests/</a:t>
            </a:r>
            <a:endParaRPr lang="en-GB" sz="1200" b="0">
              <a:solidFill>
                <a:srgbClr val="3F405B"/>
              </a:solidFill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2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Rolnictwo odgrywa trójwymiarową rolę w zmianach klimatu.</a:t>
            </a:r>
          </a:p>
          <a:p>
            <a:r>
              <a:rPr lang="en-GB"/>
              <a:t>Przyczynia się do zmian klimatycznych poprzez tworzenie naturalnych i sztucznych, dodatkowych emisji gazów cieplarnianych. </a:t>
            </a:r>
          </a:p>
          <a:p>
            <a:r>
              <a:rPr lang="en-GB"/>
              <a:t>Zmiany klimatu mają bezpośredni wpływ na rolnictwo i stanowią dla niego zagrożenie</a:t>
            </a:r>
          </a:p>
          <a:p>
            <a:r>
              <a:rPr lang="en-GB"/>
              <a:t>Jest postrzegany jako dostawca rozwiązań dla tych dwóch wyzwań, zdolny do łagodzenia zmian klimatu i mający możliwość dostosowania się do nich. </a:t>
            </a:r>
          </a:p>
          <a:p>
            <a:endParaRPr lang="en-GB"/>
          </a:p>
          <a:p>
            <a:r>
              <a:rPr lang="en-GB"/>
              <a:t>Łagodzenie skutków jest związane głównie z przyczynianiem się do zmian klimatu, stanowiąc wysiłek na rzecz ograniczenia długoterminowego wzrostu zmian klimatu</a:t>
            </a:r>
          </a:p>
          <a:p>
            <a:r>
              <a:rPr lang="en-GB"/>
              <a:t>Adaptacja koncentruje się na zapewnieniu produkcji żywności w zmieniającej się długoterminowej rzeczywistości.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09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err="1"/>
              <a:t>Jednym z wyzwań jest to, że obliczenia te obejmują </a:t>
            </a:r>
            <a:r>
              <a:rPr lang="de-CH"/>
              <a:t>również </a:t>
            </a:r>
            <a:r>
              <a:rPr lang="de-CH" err="1"/>
              <a:t>uniknięte emisje z emisji pośrednich</a:t>
            </a:r>
            <a:r>
              <a:rPr lang="de-CH"/>
              <a:t>, takich </a:t>
            </a:r>
            <a:r>
              <a:rPr lang="de-CH" err="1"/>
              <a:t>jak produkcja agrochemikaliów</a:t>
            </a:r>
            <a:r>
              <a:rPr lang="de-CH"/>
              <a:t>.</a:t>
            </a:r>
          </a:p>
          <a:p>
            <a:pPr marL="0" indent="0">
              <a:buFontTx/>
              <a:buNone/>
            </a:pPr>
            <a:endParaRPr lang="de-CH"/>
          </a:p>
          <a:p>
            <a:pPr marL="0" indent="0">
              <a:buFontTx/>
              <a:buNone/>
            </a:pPr>
            <a:r>
              <a:rPr lang="de-CH" err="1"/>
              <a:t>Obecnie wiele emisji </a:t>
            </a:r>
            <a:r>
              <a:rPr lang="de-CH"/>
              <a:t>nie </a:t>
            </a:r>
            <a:r>
              <a:rPr lang="de-CH" err="1"/>
              <a:t>jest uwzględnianych w sektorze rolnictwa, nawet jeśli są one </a:t>
            </a:r>
            <a:r>
              <a:rPr lang="de-CH"/>
              <a:t>niezbędne.</a:t>
            </a:r>
          </a:p>
          <a:p>
            <a:r>
              <a:rPr lang="en-GB" b="1"/>
              <a:t>1. Środki łagodzące </a:t>
            </a:r>
            <a:r>
              <a:rPr lang="en-GB"/>
              <a:t>(zmniejszające wpływ na klimat)</a:t>
            </a:r>
            <a:endParaRPr lang="en-US"/>
          </a:p>
          <a:p>
            <a:r>
              <a:rPr lang="en-GB"/>
              <a:t>Łagodzenie w rolnictwie odnosi się do działań, które zmniejszają emisje gazów cieplarnianych (GHG) lub zwiększają sekwestrację dwutlenku węgla w celu spowolnienia zmian klimatu. Środki te koncentrują się na zmniejszeniu wkładu rolnictwa w zmiany klimatu.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Przykłady środków łagodzących: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Lepsze zarządzanie gnojowicą </a:t>
            </a:r>
            <a:r>
              <a:rPr lang="en-GB"/>
              <a:t>(np. produkcja biogazu w celu zmniejszenia emisji metanu)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Efektywne wykorzystanie nawozów </a:t>
            </a:r>
            <a:r>
              <a:rPr lang="en-GB"/>
              <a:t>(np. precyzyjne stosowanie, inhibitory nitryfikacji w celu ograniczenia emisji podtlenku azotu)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Agroleśnictwo </a:t>
            </a:r>
            <a:r>
              <a:rPr lang="en-GB"/>
              <a:t>(włączanie drzew do systemów rolniczych w celu magazynowania dwutlenku węgla)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Uprawa konserwująca </a:t>
            </a:r>
            <a:r>
              <a:rPr lang="en-GB"/>
              <a:t>(ograniczenie naruszania gleby w celu zwiększenia magazynowania dwutlenku węgla)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Uprawy okrywowe i płodozmian </a:t>
            </a:r>
            <a:r>
              <a:rPr lang="en-GB"/>
              <a:t>(poprawa sekwestracji węgla w glebie)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Zoptymalizowane żywienie zwierząt gospodarskich </a:t>
            </a:r>
            <a:r>
              <a:rPr lang="en-GB"/>
              <a:t>(zmniejszenie emisji metanu z fermentacji jelitowej)</a:t>
            </a:r>
            <a:endParaRPr lang="en-GB">
              <a:ea typeface="Calibri"/>
              <a:cs typeface="Calibri"/>
            </a:endParaRPr>
          </a:p>
          <a:p>
            <a:pPr marL="0" indent="0">
              <a:buFontTx/>
              <a:buNone/>
            </a:pPr>
            <a:endParaRPr lang="de-CH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63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highlight>
                  <a:srgbClr val="FFFF00"/>
                </a:highlight>
              </a:rPr>
              <a:t>https://www.umweltbundesamt.de/themen/klima-energie/treibhausgas-emissionen/emissionsquellen#energie-stationar</a:t>
            </a:r>
          </a:p>
          <a:p>
            <a:endParaRPr lang="de-DE">
              <a:highlight>
                <a:srgbClr val="FFFF00"/>
              </a:highlight>
            </a:endParaRPr>
          </a:p>
          <a:p>
            <a:r>
              <a:rPr lang="de-DE"/>
              <a:t>https://www.bmuv.de/jugend/wissen/details/mein-essen-die-umwelt-und-das-klima</a:t>
            </a:r>
            <a:endParaRPr lang="de-DE">
              <a:highlight>
                <a:srgbClr val="FFFF00"/>
              </a:highlight>
            </a:endParaRPr>
          </a:p>
          <a:p>
            <a:endParaRPr lang="de-DE"/>
          </a:p>
          <a:p>
            <a:r>
              <a:rPr lang="de-DE">
                <a:cs typeface="Calibri"/>
              </a:rPr>
              <a:t>1. Względna emisja </a:t>
            </a:r>
            <a:r>
              <a:rPr lang="de-DE" err="1">
                <a:cs typeface="Calibri"/>
              </a:rPr>
              <a:t>LaWi </a:t>
            </a:r>
            <a:r>
              <a:rPr lang="de-DE">
                <a:cs typeface="Calibri"/>
              </a:rPr>
              <a:t>- ważne, aby się założyć</a:t>
            </a:r>
          </a:p>
          <a:p>
            <a:r>
              <a:rPr lang="de-DE">
                <a:cs typeface="Calibri"/>
              </a:rPr>
              <a:t>2. Hier nur Binnenland, aber eben Global u mit Ernährungswirtschaft eben 1/3!</a:t>
            </a:r>
          </a:p>
          <a:p>
            <a:endParaRPr lang="de-DE">
              <a:cs typeface="Calibri"/>
            </a:endParaRPr>
          </a:p>
          <a:p>
            <a:r>
              <a:rPr lang="de-DE">
                <a:cs typeface="Calibri"/>
              </a:rPr>
              <a:t>LW Sektor unvermeidbare Grundemissionen - Anteil wird relativ wachsen in Zukunft</a:t>
            </a:r>
          </a:p>
          <a:p>
            <a:r>
              <a:rPr lang="de-DE">
                <a:cs typeface="Calibri"/>
              </a:rPr>
              <a:t>Aber: Was rechnet man mit rein?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30.06.25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43123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4EE98-8C9B-C5C6-1C04-63B38B4BE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364117C-56C1-F85E-CFA7-1DFD8C7F39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D08CB97-28AB-3CF7-C6F5-E3669F500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Rolnictwo odgrywa trójwymiarową rolę w zmianach klimatu.</a:t>
            </a:r>
          </a:p>
          <a:p>
            <a:r>
              <a:rPr lang="en-GB"/>
              <a:t>Przyczynia się do zmian klimatycznych poprzez tworzenie naturalnych i sztucznych, dodatkowych emisji gazów cieplarnianych. </a:t>
            </a:r>
          </a:p>
          <a:p>
            <a:r>
              <a:rPr lang="en-GB"/>
              <a:t>Zmiany klimatu mają bezpośredni wpływ na rolnictwo i stanowią dla niego zagrożenie</a:t>
            </a:r>
          </a:p>
          <a:p>
            <a:r>
              <a:rPr lang="en-GB"/>
              <a:t>Jest postrzegany jako dostawca rozwiązań dla tych dwóch wyzwań, zdolny do łagodzenia zmian klimatu i mający możliwość dostosowania się do nich. </a:t>
            </a:r>
          </a:p>
          <a:p>
            <a:endParaRPr lang="en-GB"/>
          </a:p>
          <a:p>
            <a:r>
              <a:rPr lang="en-GB"/>
              <a:t>Łagodzenie skutków jest związane głównie z przyczynianiem się do zmian klimatu, stanowiąc wysiłek na rzecz ograniczenia długoterminowego wzrostu zmian klimatu</a:t>
            </a:r>
          </a:p>
          <a:p>
            <a:r>
              <a:rPr lang="en-GB"/>
              <a:t>Adaptacja koncentruje się na zapewnieniu produkcji żywności w zmieniającej się długoterminowej rzeczywistości.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70EFC2-83F4-F3A4-5E12-0071791D3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83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2. Środki adaptacyjne </a:t>
            </a:r>
            <a:r>
              <a:rPr lang="en-GB"/>
              <a:t>(radzenie sobie ze zmianami klimatu)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Adaptacja koncentruje się na zwiększeniu odporności systemów rolniczych na skutki zmian klimatu, takie jak ekstremalne warunki pogodowe, zmiany wzorców opadów i rosnące temperatury.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Przykłady środków adaptacyjnych: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Odmiany upraw odporne na suszę </a:t>
            </a:r>
            <a:r>
              <a:rPr lang="en-GB"/>
              <a:t>(zapewniające plony w zmieniających się warunkach)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Ulepszona gospodarka wodna </a:t>
            </a:r>
            <a:r>
              <a:rPr lang="en-GB"/>
              <a:t>(np. zbieranie wody deszczowej, nawadnianie kropelkowe)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Praktyki ochrony gleby </a:t>
            </a:r>
            <a:r>
              <a:rPr lang="en-GB"/>
              <a:t>(np. ściółkowanie, ograniczona uprawa w celu zatrzymania wilgoci)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Dywersyfikacja upraw i hodowli </a:t>
            </a:r>
            <a:r>
              <a:rPr lang="en-GB"/>
              <a:t>(zmniejszenie ryzyka związanego ze zmiennością klimatu)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Zmiana dat sadzenia i zbiorów </a:t>
            </a:r>
            <a:r>
              <a:rPr lang="en-GB"/>
              <a:t>(dostosowanie do zmieniających się sezonów wegetacyjnych)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Systemy wczesnego ostrzegania </a:t>
            </a:r>
            <a:r>
              <a:rPr lang="en-GB"/>
              <a:t>(prognozowanie pogody w celu lepszego planowania)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Kluczowa różnica: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Łagodzenie = Zapobieganie przyszłym zmianom klimatu </a:t>
            </a:r>
            <a:r>
              <a:rPr lang="en-GB"/>
              <a:t>poprzez redukcję emisji.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Adaptacja = zarządzanie obecnymi i przyszłymi skutkami </a:t>
            </a:r>
            <a:r>
              <a:rPr lang="en-GB"/>
              <a:t>w celu utrzymania wydajności rolnictwa.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Obie strategie mają kluczowe znaczenie dla zrównoważonego rolnictwa, a wiele praktyk (np. agroleśnictwo, ochrona gleby) przyczynia się jednocześnie do </a:t>
            </a:r>
            <a:r>
              <a:rPr lang="en-GB" b="1"/>
              <a:t>łagodzenia zmiany klimatu i adaptacji </a:t>
            </a:r>
            <a:r>
              <a:rPr lang="en-GB"/>
              <a:t>do niej.</a:t>
            </a:r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86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30.06.25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91546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7.png"/><Relationship Id="rId21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Manual Input 26">
            <a:extLst>
              <a:ext uri="{FF2B5EF4-FFF2-40B4-BE49-F238E27FC236}">
                <a16:creationId xmlns:a16="http://schemas.microsoft.com/office/drawing/2014/main" id="{27089F22-B80E-A7EE-F41F-0DACDFA39350}"/>
              </a:ext>
            </a:extLst>
          </p:cNvPr>
          <p:cNvSpPr/>
          <p:nvPr userDrawn="1"/>
        </p:nvSpPr>
        <p:spPr>
          <a:xfrm>
            <a:off x="0" y="3768318"/>
            <a:ext cx="12192000" cy="3089682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1408A-18D4-4622-BBD6-A1C7DF9CF91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199" y="2742702"/>
            <a:ext cx="6810941" cy="75060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Write here your title!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BDA0D2-948F-4585-9B0C-E8194ACF9C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3527342"/>
            <a:ext cx="6898662" cy="52644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3F405B"/>
                </a:solidFill>
              </a:defRPr>
            </a:lvl1pPr>
          </a:lstStyle>
          <a:p>
            <a:pPr lvl="0"/>
            <a:r>
              <a:rPr lang="en-GB"/>
              <a:t>Name and organisation of the speaker/event name/ date xx/xx/xx</a:t>
            </a: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8AE40FB9-1593-4C21-89EA-2BF1D94B3CDD}"/>
              </a:ext>
            </a:extLst>
          </p:cNvPr>
          <p:cNvSpPr txBox="1">
            <a:spLocks/>
          </p:cNvSpPr>
          <p:nvPr userDrawn="1"/>
        </p:nvSpPr>
        <p:spPr>
          <a:xfrm>
            <a:off x="7182201" y="5754439"/>
            <a:ext cx="4163053" cy="622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err="1">
                <a:solidFill>
                  <a:srgbClr val="D3785D"/>
                </a:solidFill>
                <a:latin typeface="Century Gothic" panose="020B0502020202020204" pitchFamily="34" charset="0"/>
              </a:rPr>
              <a:t>OrganicClimateNET</a:t>
            </a:r>
            <a:r>
              <a:rPr lang="en-GB" sz="1400" b="1">
                <a:solidFill>
                  <a:srgbClr val="4F3D16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>
                <a:solidFill>
                  <a:srgbClr val="3F405B"/>
                </a:solidFill>
                <a:latin typeface="Century Gothic" panose="020B0502020202020204" pitchFamily="34" charset="0"/>
              </a:rPr>
              <a:t>PROJECT</a:t>
            </a:r>
          </a:p>
        </p:txBody>
      </p:sp>
      <p:pic>
        <p:nvPicPr>
          <p:cNvPr id="5" name="Picture 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78C566F7-D923-7C38-82C2-41E8BECD5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31635"/>
            <a:ext cx="6063476" cy="110658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34022E-5D05-13EB-7781-F0EFDF86B9E9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-9036"/>
            <a:ext cx="12192000" cy="613994"/>
          </a:xfrm>
          <a:prstGeom prst="line">
            <a:avLst/>
          </a:prstGeom>
          <a:ln w="19050">
            <a:solidFill>
              <a:srgbClr val="D37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386912-54EF-83B1-8316-9AEB2364CCAF}"/>
              </a:ext>
            </a:extLst>
          </p:cNvPr>
          <p:cNvCxnSpPr>
            <a:cxnSpLocks/>
          </p:cNvCxnSpPr>
          <p:nvPr userDrawn="1"/>
        </p:nvCxnSpPr>
        <p:spPr>
          <a:xfrm>
            <a:off x="-51728" y="-96976"/>
            <a:ext cx="12243728" cy="860291"/>
          </a:xfrm>
          <a:prstGeom prst="line">
            <a:avLst/>
          </a:prstGeom>
          <a:ln w="19050">
            <a:solidFill>
              <a:srgbClr val="85B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EE25132-9B7D-B255-72D0-8FC8AD7ADF02}"/>
              </a:ext>
            </a:extLst>
          </p:cNvPr>
          <p:cNvCxnSpPr>
            <a:cxnSpLocks/>
          </p:cNvCxnSpPr>
          <p:nvPr userDrawn="1"/>
        </p:nvCxnSpPr>
        <p:spPr>
          <a:xfrm>
            <a:off x="6423356" y="5601160"/>
            <a:ext cx="5768644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33A733E7-A6BA-4800-8798-6C5F4B46AA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3" y="5907219"/>
            <a:ext cx="2256155" cy="4724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2636667-101B-4D1A-A1DE-27A639AAC876}"/>
              </a:ext>
            </a:extLst>
          </p:cNvPr>
          <p:cNvSpPr/>
          <p:nvPr userDrawn="1"/>
        </p:nvSpPr>
        <p:spPr>
          <a:xfrm>
            <a:off x="327773" y="5421856"/>
            <a:ext cx="373636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project is co-funded by the European Union and the Swiss State Secretariat for Education, Research and Innovation (SERI)</a:t>
            </a:r>
            <a:endParaRPr lang="en-GB" sz="105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5A383A3-58C8-4EAB-99E5-8FEDB8284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" t="25775" r="50890" b="-5191"/>
          <a:stretch/>
        </p:blipFill>
        <p:spPr>
          <a:xfrm>
            <a:off x="2524540" y="5892249"/>
            <a:ext cx="2107095" cy="83995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5CE60296-57E3-49D9-8A0D-6DA3763503B4}"/>
              </a:ext>
            </a:extLst>
          </p:cNvPr>
          <p:cNvSpPr/>
          <p:nvPr userDrawn="1"/>
        </p:nvSpPr>
        <p:spPr>
          <a:xfrm>
            <a:off x="8735245" y="6035225"/>
            <a:ext cx="26100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b="1">
                <a:solidFill>
                  <a:srgbClr val="3F405B"/>
                </a:solidFill>
                <a:latin typeface="Century Gothic" panose="020B0502020202020204" pitchFamily="34" charset="0"/>
              </a:rPr>
              <a:t>Grant Agreement No. 101136880</a:t>
            </a:r>
            <a:endParaRPr lang="en-GB" sz="1400" b="1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55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BF945-72B6-461C-9176-AD25B5EE4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2231780"/>
            <a:ext cx="3932237" cy="16002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B6B5DC12-AA51-4359-8330-6B403994EE9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16513" y="514350"/>
            <a:ext cx="6369050" cy="5354638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02818B8-3B1A-8A07-FD7F-1549093361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5D83056-E25D-4C64-AE4B-682148E63745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C68F4E33-4AAF-0E4C-5ED6-CF50F8976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7F91A7C8-D6E6-C29B-9512-B7C639CD35C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973023"/>
            <a:ext cx="3932237" cy="1121141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943EC9C9-D509-45B3-83AC-6FF9BF27D54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24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4E7C5-CF19-4BFD-B93A-239373DC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3F405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F5E1DE05-023A-42D7-96DD-325300E5D9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2620108"/>
            <a:ext cx="10515600" cy="3253642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94BA224B-56D5-424B-8138-7F7D065CF1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1918935"/>
            <a:ext cx="10515600" cy="254354"/>
          </a:xfrm>
        </p:spPr>
        <p:txBody>
          <a:bodyPr/>
          <a:lstStyle>
            <a:lvl1pPr marL="0" indent="0" algn="ctr">
              <a:buNone/>
              <a:defRPr sz="16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8" name="Slide Number Placeholder 9">
            <a:extLst>
              <a:ext uri="{FF2B5EF4-FFF2-40B4-BE49-F238E27FC236}">
                <a16:creationId xmlns:a16="http://schemas.microsoft.com/office/drawing/2014/main" id="{1EF51A29-B55D-BFE5-1A96-DAE88D0314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29B41F1-2B6F-43F7-99D5-8719B1F89FF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0" name="Picture 2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A4EF9163-4512-29A0-15E1-D50B7EAF8C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DDDE8C8E-55FD-4959-B412-0E26B69CD97F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572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FFFD5E90-ED04-9791-2144-BA99CC53F5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  <a:ln>
            <a:noFill/>
          </a:ln>
        </p:spPr>
        <p:txBody>
          <a:bodyPr/>
          <a:lstStyle/>
          <a:p>
            <a:fld id="{0C0ACC67-4650-41C6-B881-C2BCBCC20E9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0" name="Picture 1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310801A3-0C92-6A54-90C8-282534606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1">
            <a:extLst>
              <a:ext uri="{FF2B5EF4-FFF2-40B4-BE49-F238E27FC236}">
                <a16:creationId xmlns:a16="http://schemas.microsoft.com/office/drawing/2014/main" id="{C6BBDB64-04E0-4678-BCFF-23951DCE4CBB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639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clos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Manual Input 26">
            <a:extLst>
              <a:ext uri="{FF2B5EF4-FFF2-40B4-BE49-F238E27FC236}">
                <a16:creationId xmlns:a16="http://schemas.microsoft.com/office/drawing/2014/main" id="{E2610ADA-FB08-4AD0-B5A2-C287911F20DE}"/>
              </a:ext>
            </a:extLst>
          </p:cNvPr>
          <p:cNvSpPr/>
          <p:nvPr userDrawn="1"/>
        </p:nvSpPr>
        <p:spPr>
          <a:xfrm>
            <a:off x="0" y="4165881"/>
            <a:ext cx="12192000" cy="3089682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ose-up of logos&#10;&#10;Description automatically generated">
            <a:extLst>
              <a:ext uri="{FF2B5EF4-FFF2-40B4-BE49-F238E27FC236}">
                <a16:creationId xmlns:a16="http://schemas.microsoft.com/office/drawing/2014/main" id="{9A88BAE8-C719-4F8C-1243-555C18D1A9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89" y="5256009"/>
            <a:ext cx="1124852" cy="624545"/>
          </a:xfrm>
          <a:prstGeom prst="rect">
            <a:avLst/>
          </a:prstGeom>
        </p:spPr>
      </p:pic>
      <p:pic>
        <p:nvPicPr>
          <p:cNvPr id="16" name="Picture 15" descr="A ladybug on a green circle with white text&#10;&#10;Description automatically generated">
            <a:extLst>
              <a:ext uri="{FF2B5EF4-FFF2-40B4-BE49-F238E27FC236}">
                <a16:creationId xmlns:a16="http://schemas.microsoft.com/office/drawing/2014/main" id="{201965D9-5F09-E969-E16D-6707F0F3A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60" y="5952004"/>
            <a:ext cx="573126" cy="576006"/>
          </a:xfrm>
          <a:prstGeom prst="rect">
            <a:avLst/>
          </a:prstGeom>
        </p:spPr>
      </p:pic>
      <p:pic>
        <p:nvPicPr>
          <p:cNvPr id="7" name="Picture 6" descr="A logo with red text&#10;&#10;Description automatically generated with medium confidence">
            <a:extLst>
              <a:ext uri="{FF2B5EF4-FFF2-40B4-BE49-F238E27FC236}">
                <a16:creationId xmlns:a16="http://schemas.microsoft.com/office/drawing/2014/main" id="{03C724E0-4E17-B198-54A2-FE68AE4408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04" y="5856498"/>
            <a:ext cx="1130315" cy="849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140D8-10A7-4A0D-83BD-A0512C9E7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1808" y="789626"/>
            <a:ext cx="5052492" cy="1103944"/>
          </a:xfrm>
        </p:spPr>
        <p:txBody>
          <a:bodyPr>
            <a:normAutofit/>
          </a:bodyPr>
          <a:lstStyle>
            <a:lvl1pPr>
              <a:defRPr sz="7200">
                <a:solidFill>
                  <a:srgbClr val="3F405B"/>
                </a:solidFill>
              </a:defRPr>
            </a:lvl1pPr>
          </a:lstStyle>
          <a:p>
            <a:r>
              <a:rPr lang="en-US"/>
              <a:t>Thank you!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071BDA7-1A5A-4BCF-9061-62ECE1BC68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16119" y="2528153"/>
            <a:ext cx="3864180" cy="1103945"/>
          </a:xfrm>
        </p:spPr>
        <p:txBody>
          <a:bodyPr/>
          <a:lstStyle>
            <a:lvl1pPr>
              <a:buNone/>
              <a:defRPr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Logo of Organisation of presenter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A6DB5B-8E61-4B8D-A8CA-27152E3964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00096" y="2695391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EA418A-F730-4E99-B8BB-762022C93FA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11807" y="1982470"/>
            <a:ext cx="5052492" cy="69373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D3785D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Event name and date xx/xx/xx</a:t>
            </a:r>
            <a:endParaRPr lang="en-GB"/>
          </a:p>
        </p:txBody>
      </p:sp>
      <p:pic>
        <p:nvPicPr>
          <p:cNvPr id="17" name="Picture 16" descr="A logo with text and a pattern&#10;&#10;Description automatically generated with medium confidence">
            <a:extLst>
              <a:ext uri="{FF2B5EF4-FFF2-40B4-BE49-F238E27FC236}">
                <a16:creationId xmlns:a16="http://schemas.microsoft.com/office/drawing/2014/main" id="{D7D0EA63-86E7-CCC6-13A3-F50EA7FFB8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5" y="789626"/>
            <a:ext cx="1611581" cy="1611581"/>
          </a:xfrm>
          <a:prstGeom prst="rect">
            <a:avLst/>
          </a:prstGeom>
        </p:spPr>
      </p:pic>
      <p:pic>
        <p:nvPicPr>
          <p:cNvPr id="6" name="Picture 5" descr="A logo with three drops of different colors&#10;&#10;Description automatically generated">
            <a:extLst>
              <a:ext uri="{FF2B5EF4-FFF2-40B4-BE49-F238E27FC236}">
                <a16:creationId xmlns:a16="http://schemas.microsoft.com/office/drawing/2014/main" id="{63706BF0-0856-FB8A-E837-5212559902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614" y="4480675"/>
            <a:ext cx="1172219" cy="703106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300D35E-61C9-E32C-3934-F3B0121883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880" y="4700742"/>
            <a:ext cx="1119918" cy="405037"/>
          </a:xfrm>
          <a:prstGeom prst="rect">
            <a:avLst/>
          </a:prstGeom>
        </p:spPr>
      </p:pic>
      <p:pic>
        <p:nvPicPr>
          <p:cNvPr id="23" name="Picture 22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BAA54909-D135-9B6E-0E36-32D8D5C883C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097" y="4605080"/>
            <a:ext cx="929242" cy="454296"/>
          </a:xfrm>
          <a:prstGeom prst="rect">
            <a:avLst/>
          </a:prstGeom>
        </p:spPr>
      </p:pic>
      <p:pic>
        <p:nvPicPr>
          <p:cNvPr id="25" name="Picture 24" descr="A green and black logo&#10;&#10;Description automatically generated">
            <a:extLst>
              <a:ext uri="{FF2B5EF4-FFF2-40B4-BE49-F238E27FC236}">
                <a16:creationId xmlns:a16="http://schemas.microsoft.com/office/drawing/2014/main" id="{163D4F06-71B9-6B0F-B803-51D26222A91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33" y="5390969"/>
            <a:ext cx="885374" cy="215641"/>
          </a:xfrm>
          <a:prstGeom prst="rect">
            <a:avLst/>
          </a:prstGeom>
        </p:spPr>
      </p:pic>
      <p:pic>
        <p:nvPicPr>
          <p:cNvPr id="27" name="Picture 26" descr="A green sign with white text&#10;&#10;Description automatically generated">
            <a:extLst>
              <a:ext uri="{FF2B5EF4-FFF2-40B4-BE49-F238E27FC236}">
                <a16:creationId xmlns:a16="http://schemas.microsoft.com/office/drawing/2014/main" id="{3510A911-1874-E002-C428-56E2EDEADA2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991" y="5283535"/>
            <a:ext cx="849552" cy="524108"/>
          </a:xfrm>
          <a:prstGeom prst="rect">
            <a:avLst/>
          </a:prstGeom>
        </p:spPr>
      </p:pic>
      <p:pic>
        <p:nvPicPr>
          <p:cNvPr id="31" name="Picture 30" descr="A green sign with white text&#10;&#10;Description automatically generated">
            <a:extLst>
              <a:ext uri="{FF2B5EF4-FFF2-40B4-BE49-F238E27FC236}">
                <a16:creationId xmlns:a16="http://schemas.microsoft.com/office/drawing/2014/main" id="{9DA32950-9CA4-982A-79AD-E52CBAF4693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760" y="5264074"/>
            <a:ext cx="570719" cy="578431"/>
          </a:xfrm>
          <a:prstGeom prst="rect">
            <a:avLst/>
          </a:prstGeom>
        </p:spPr>
      </p:pic>
      <p:pic>
        <p:nvPicPr>
          <p:cNvPr id="35" name="Picture 34" descr="A logo of a farm&#10;&#10;Description automatically generated">
            <a:extLst>
              <a:ext uri="{FF2B5EF4-FFF2-40B4-BE49-F238E27FC236}">
                <a16:creationId xmlns:a16="http://schemas.microsoft.com/office/drawing/2014/main" id="{3FCE8375-861E-77E0-3248-AD7730AB61A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705" y="6442556"/>
            <a:ext cx="649052" cy="583418"/>
          </a:xfrm>
          <a:prstGeom prst="rect">
            <a:avLst/>
          </a:prstGeom>
        </p:spPr>
      </p:pic>
      <p:pic>
        <p:nvPicPr>
          <p:cNvPr id="37" name="Picture 36" descr="A logo with a leaf&#10;&#10;Description automatically generated">
            <a:extLst>
              <a:ext uri="{FF2B5EF4-FFF2-40B4-BE49-F238E27FC236}">
                <a16:creationId xmlns:a16="http://schemas.microsoft.com/office/drawing/2014/main" id="{FAF54F37-66A8-9270-6645-A9432EFFE0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367" y="5934396"/>
            <a:ext cx="473018" cy="599793"/>
          </a:xfrm>
          <a:prstGeom prst="rect">
            <a:avLst/>
          </a:prstGeom>
        </p:spPr>
      </p:pic>
      <p:pic>
        <p:nvPicPr>
          <p:cNvPr id="5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51B9323-3183-F007-58DD-AE4C4D93824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75" y="5347236"/>
            <a:ext cx="2256155" cy="472440"/>
          </a:xfrm>
          <a:prstGeom prst="rect">
            <a:avLst/>
          </a:prstGeom>
          <a:solidFill>
            <a:srgbClr val="F2F1DB"/>
          </a:solidFill>
          <a:ln>
            <a:noFill/>
          </a:ln>
        </p:spPr>
      </p:pic>
      <p:sp>
        <p:nvSpPr>
          <p:cNvPr id="19" name="CuadroTexto 9">
            <a:extLst>
              <a:ext uri="{FF2B5EF4-FFF2-40B4-BE49-F238E27FC236}">
                <a16:creationId xmlns:a16="http://schemas.microsoft.com/office/drawing/2014/main" id="{ACC96D7A-DC6F-E071-A34A-D953CEE7519D}"/>
              </a:ext>
            </a:extLst>
          </p:cNvPr>
          <p:cNvSpPr txBox="1"/>
          <p:nvPr userDrawn="1"/>
        </p:nvSpPr>
        <p:spPr>
          <a:xfrm>
            <a:off x="2786335" y="5347236"/>
            <a:ext cx="2938735" cy="461665"/>
          </a:xfrm>
          <a:prstGeom prst="rect">
            <a:avLst/>
          </a:prstGeom>
          <a:solidFill>
            <a:srgbClr val="F2F1DB"/>
          </a:solidFill>
        </p:spPr>
        <p:txBody>
          <a:bodyPr wrap="square">
            <a:spAutoFit/>
          </a:bodyPr>
          <a:lstStyle/>
          <a:p>
            <a:pPr algn="l"/>
            <a:r>
              <a:rPr lang="en-GB" sz="1200" b="0">
                <a:solidFill>
                  <a:srgbClr val="3F405B"/>
                </a:solidFill>
                <a:latin typeface="Century Gothic" panose="020B0502020202020204" pitchFamily="34" charset="0"/>
              </a:rPr>
              <a:t>EU-Grant Agreement</a:t>
            </a:r>
          </a:p>
          <a:p>
            <a:pPr algn="l"/>
            <a:r>
              <a:rPr lang="en-GB" sz="1200" b="0">
                <a:solidFill>
                  <a:srgbClr val="3F405B"/>
                </a:solidFill>
                <a:latin typeface="Century Gothic" panose="020B0502020202020204" pitchFamily="34" charset="0"/>
              </a:rPr>
              <a:t>No. 101136880</a:t>
            </a:r>
            <a:endParaRPr lang="en-GB" sz="1400" b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A6ECD219-FF65-4886-BE02-67BF0A9AA2A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400096" y="3094217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email</a:t>
            </a:r>
          </a:p>
        </p:txBody>
      </p:sp>
      <p:sp>
        <p:nvSpPr>
          <p:cNvPr id="40" name="Content Placeholder 10">
            <a:extLst>
              <a:ext uri="{FF2B5EF4-FFF2-40B4-BE49-F238E27FC236}">
                <a16:creationId xmlns:a16="http://schemas.microsoft.com/office/drawing/2014/main" id="{11E430FC-C33E-4F97-AA10-C9C477A4211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400096" y="3478028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phone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704A37E-2FE4-4FF1-8973-1E69D595B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/>
        </p:blipFill>
        <p:spPr>
          <a:xfrm>
            <a:off x="614436" y="5871242"/>
            <a:ext cx="4169672" cy="807043"/>
          </a:xfrm>
          <a:prstGeom prst="rect">
            <a:avLst/>
          </a:prstGeom>
        </p:spPr>
      </p:pic>
      <p:pic>
        <p:nvPicPr>
          <p:cNvPr id="22" name="Picture 2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83BCEEA-B09D-A3D7-EEFE-49D0C2E4A6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63" y="5292443"/>
            <a:ext cx="1539490" cy="486597"/>
          </a:xfrm>
          <a:prstGeom prst="rect">
            <a:avLst/>
          </a:prstGeom>
        </p:spPr>
      </p:pic>
      <p:pic>
        <p:nvPicPr>
          <p:cNvPr id="26" name="Picture 25" descr="A logo with blue and green lines&#10;&#10;Description automatically generated">
            <a:extLst>
              <a:ext uri="{FF2B5EF4-FFF2-40B4-BE49-F238E27FC236}">
                <a16:creationId xmlns:a16="http://schemas.microsoft.com/office/drawing/2014/main" id="{BD8A410C-E347-6AFF-11AF-F38AB88772F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46" y="4636881"/>
            <a:ext cx="867773" cy="454009"/>
          </a:xfrm>
          <a:prstGeom prst="rect">
            <a:avLst/>
          </a:prstGeom>
        </p:spPr>
      </p:pic>
      <p:pic>
        <p:nvPicPr>
          <p:cNvPr id="30" name="Picture 29" descr="A close-up of a logo&#10;&#10;Description automatically generated">
            <a:extLst>
              <a:ext uri="{FF2B5EF4-FFF2-40B4-BE49-F238E27FC236}">
                <a16:creationId xmlns:a16="http://schemas.microsoft.com/office/drawing/2014/main" id="{1F612D24-B9DC-7E2E-AC29-D7BBBFA47AC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05" y="5768173"/>
            <a:ext cx="2128754" cy="1162466"/>
          </a:xfrm>
          <a:prstGeom prst="rect">
            <a:avLst/>
          </a:prstGeom>
        </p:spPr>
      </p:pic>
      <p:pic>
        <p:nvPicPr>
          <p:cNvPr id="36" name="Picture 35" descr="A green and yellow logo&#10;&#10;Description automatically generated">
            <a:extLst>
              <a:ext uri="{FF2B5EF4-FFF2-40B4-BE49-F238E27FC236}">
                <a16:creationId xmlns:a16="http://schemas.microsoft.com/office/drawing/2014/main" id="{640B7338-D42F-1C2B-F69A-B2DBACCFDEB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47" y="5928217"/>
            <a:ext cx="599793" cy="599793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C041233-FA12-414F-89CE-60A1DF4543FA}"/>
              </a:ext>
            </a:extLst>
          </p:cNvPr>
          <p:cNvCxnSpPr/>
          <p:nvPr userDrawn="1"/>
        </p:nvCxnSpPr>
        <p:spPr>
          <a:xfrm>
            <a:off x="680326" y="5852913"/>
            <a:ext cx="3575376" cy="9312"/>
          </a:xfrm>
          <a:prstGeom prst="line">
            <a:avLst/>
          </a:prstGeom>
          <a:ln>
            <a:solidFill>
              <a:srgbClr val="3F4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>
            <a:extLst>
              <a:ext uri="{FF2B5EF4-FFF2-40B4-BE49-F238E27FC236}">
                <a16:creationId xmlns:a16="http://schemas.microsoft.com/office/drawing/2014/main" id="{51B4C71F-F516-40A2-A491-0D5C57C70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24" r="68295" b="83078"/>
          <a:stretch/>
        </p:blipFill>
        <p:spPr>
          <a:xfrm rot="16200000">
            <a:off x="-241629" y="5937492"/>
            <a:ext cx="1321978" cy="22893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4969518-89EC-41A1-BECE-D0C0907DE5A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19" y="4713663"/>
            <a:ext cx="616953" cy="46111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E0229E9-C6C1-4CE0-90E5-2BB3DA134969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34" y="6029715"/>
            <a:ext cx="864187" cy="42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7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773238"/>
            <a:ext cx="10150793" cy="434700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E9E9-AACA-4C3F-9D98-3EE89B09C38F}" type="datetime1">
              <a:rPr lang="de-DE" smtClean="0"/>
              <a:t>30.06.25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Agenda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372702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150793" cy="44037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BA48-C217-4FCA-8AC2-52F646B2C73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30.06.25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19" rIns="91438" bIns="45719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9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9864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b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0A8-98DC-4CB6-A799-15B659B04258}" type="datetime1">
              <a:rPr lang="de-DE" smtClean="0"/>
              <a:t>30.06.25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207441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1A4C-CB9A-407D-A10F-44EF44A95112}" type="datetime1">
              <a:rPr lang="de-DE" smtClean="0"/>
              <a:t>30.06.25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188BBE15-44C8-0EBD-7454-8149A81F7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9" y="5549900"/>
            <a:ext cx="9864000" cy="650875"/>
          </a:xfrm>
          <a:solidFill>
            <a:schemeClr val="accent1"/>
          </a:solidFill>
        </p:spPr>
        <p:txBody>
          <a:bodyPr anchor="ctr"/>
          <a:lstStyle>
            <a:lvl1pPr marL="107950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2F9197C-1E64-DD70-B93C-EF07686C0182}"/>
              </a:ext>
            </a:extLst>
          </p:cNvPr>
          <p:cNvSpPr>
            <a:spLocks/>
          </p:cNvSpPr>
          <p:nvPr userDrawn="1"/>
        </p:nvSpPr>
        <p:spPr bwMode="auto">
          <a:xfrm>
            <a:off x="548143" y="5675979"/>
            <a:ext cx="1049233" cy="308443"/>
          </a:xfrm>
          <a:custGeom>
            <a:avLst/>
            <a:gdLst>
              <a:gd name="T0" fmla="*/ 0 w 776"/>
              <a:gd name="T1" fmla="*/ 0 h 226"/>
              <a:gd name="T2" fmla="*/ 402 w 776"/>
              <a:gd name="T3" fmla="*/ 93 h 226"/>
              <a:gd name="T4" fmla="*/ 716 w 776"/>
              <a:gd name="T5" fmla="*/ 120 h 226"/>
              <a:gd name="T6" fmla="*/ 644 w 776"/>
              <a:gd name="T7" fmla="*/ 61 h 226"/>
              <a:gd name="T8" fmla="*/ 662 w 776"/>
              <a:gd name="T9" fmla="*/ 48 h 226"/>
              <a:gd name="T10" fmla="*/ 776 w 776"/>
              <a:gd name="T11" fmla="*/ 126 h 226"/>
              <a:gd name="T12" fmla="*/ 662 w 776"/>
              <a:gd name="T13" fmla="*/ 226 h 226"/>
              <a:gd name="T14" fmla="*/ 643 w 776"/>
              <a:gd name="T15" fmla="*/ 218 h 226"/>
              <a:gd name="T16" fmla="*/ 707 w 776"/>
              <a:gd name="T17" fmla="*/ 150 h 226"/>
              <a:gd name="T18" fmla="*/ 432 w 776"/>
              <a:gd name="T19" fmla="*/ 132 h 226"/>
              <a:gd name="T20" fmla="*/ 2 w 776"/>
              <a:gd name="T21" fmla="*/ 41 h 226"/>
              <a:gd name="T22" fmla="*/ 0 w 776"/>
              <a:gd name="T23" fmla="*/ 0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76" h="226">
                <a:moveTo>
                  <a:pt x="0" y="0"/>
                </a:moveTo>
                <a:cubicBezTo>
                  <a:pt x="0" y="0"/>
                  <a:pt x="243" y="72"/>
                  <a:pt x="402" y="93"/>
                </a:cubicBezTo>
                <a:cubicBezTo>
                  <a:pt x="560" y="114"/>
                  <a:pt x="716" y="120"/>
                  <a:pt x="716" y="120"/>
                </a:cubicBezTo>
                <a:cubicBezTo>
                  <a:pt x="644" y="61"/>
                  <a:pt x="644" y="61"/>
                  <a:pt x="644" y="61"/>
                </a:cubicBezTo>
                <a:cubicBezTo>
                  <a:pt x="662" y="48"/>
                  <a:pt x="662" y="48"/>
                  <a:pt x="662" y="48"/>
                </a:cubicBezTo>
                <a:cubicBezTo>
                  <a:pt x="776" y="126"/>
                  <a:pt x="776" y="126"/>
                  <a:pt x="776" y="126"/>
                </a:cubicBezTo>
                <a:cubicBezTo>
                  <a:pt x="662" y="226"/>
                  <a:pt x="662" y="226"/>
                  <a:pt x="662" y="226"/>
                </a:cubicBezTo>
                <a:cubicBezTo>
                  <a:pt x="643" y="218"/>
                  <a:pt x="643" y="218"/>
                  <a:pt x="643" y="218"/>
                </a:cubicBezTo>
                <a:cubicBezTo>
                  <a:pt x="707" y="150"/>
                  <a:pt x="707" y="150"/>
                  <a:pt x="707" y="150"/>
                </a:cubicBezTo>
                <a:cubicBezTo>
                  <a:pt x="707" y="150"/>
                  <a:pt x="562" y="145"/>
                  <a:pt x="432" y="132"/>
                </a:cubicBezTo>
                <a:cubicBezTo>
                  <a:pt x="307" y="118"/>
                  <a:pt x="2" y="41"/>
                  <a:pt x="2" y="4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26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ur Titel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0F92-A01C-4BF7-8070-9D4FC2C18F6A}" type="datetime1">
              <a:rPr lang="de-DE" smtClean="0"/>
              <a:t>30.06.25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845405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a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2E00-EE1C-4D85-8858-B1246CBD991E}" type="datetime1">
              <a:rPr lang="de-DE" smtClean="0"/>
              <a:t>30.06.25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188BBE15-44C8-0EBD-7454-8149A81F7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9" y="5549900"/>
            <a:ext cx="9864000" cy="650875"/>
          </a:xfrm>
          <a:solidFill>
            <a:schemeClr val="accent1"/>
          </a:solidFill>
        </p:spPr>
        <p:txBody>
          <a:bodyPr anchor="ctr"/>
          <a:lstStyle>
            <a:lvl1pPr marL="107950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8334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FA1802-4FFD-45AC-A6EE-4A428C3D8C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821" y="413252"/>
            <a:ext cx="10515600" cy="1325563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r>
              <a:rPr lang="en-US"/>
              <a:t>Click to edit Index Title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88005C-2E11-43DD-8E00-FE8D2DAFC8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131DB-F651-4599-8246-79C98BA6D9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3738" y="1914525"/>
            <a:ext cx="10515600" cy="3971925"/>
          </a:xfrm>
        </p:spPr>
        <p:txBody>
          <a:bodyPr/>
          <a:lstStyle>
            <a:lvl1pPr>
              <a:buFont typeface="+mj-lt"/>
              <a:buAutoNum type="arabicPeriod"/>
              <a:defRPr>
                <a:solidFill>
                  <a:srgbClr val="3F405B"/>
                </a:solidFill>
              </a:defRPr>
            </a:lvl1pPr>
            <a:lvl2pPr>
              <a:buFont typeface="+mj-lt"/>
              <a:buAutoNum type="arabicPeriod"/>
              <a:defRPr>
                <a:solidFill>
                  <a:srgbClr val="3F405B"/>
                </a:solidFill>
              </a:defRPr>
            </a:lvl2pPr>
            <a:lvl3pPr>
              <a:buFont typeface="+mj-lt"/>
              <a:buAutoNum type="arabicPeriod"/>
              <a:defRPr>
                <a:solidFill>
                  <a:srgbClr val="3F405B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rgbClr val="3F405B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rgbClr val="3F405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FE3222-3330-C3B4-8576-672B3A2EB635}"/>
              </a:ext>
            </a:extLst>
          </p:cNvPr>
          <p:cNvCxnSpPr/>
          <p:nvPr userDrawn="1"/>
        </p:nvCxnSpPr>
        <p:spPr>
          <a:xfrm>
            <a:off x="0" y="0"/>
            <a:ext cx="255037" cy="6858000"/>
          </a:xfrm>
          <a:prstGeom prst="line">
            <a:avLst/>
          </a:prstGeom>
          <a:ln w="19050">
            <a:solidFill>
              <a:srgbClr val="D37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A78AA8-44F2-1454-A6F0-E885393CFF73}"/>
              </a:ext>
            </a:extLst>
          </p:cNvPr>
          <p:cNvCxnSpPr>
            <a:cxnSpLocks/>
          </p:cNvCxnSpPr>
          <p:nvPr userDrawn="1"/>
        </p:nvCxnSpPr>
        <p:spPr>
          <a:xfrm flipH="1">
            <a:off x="-9924" y="-18699"/>
            <a:ext cx="385665" cy="7257699"/>
          </a:xfrm>
          <a:prstGeom prst="line">
            <a:avLst/>
          </a:prstGeom>
          <a:ln w="19050">
            <a:solidFill>
              <a:srgbClr val="496D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D7D3E951-34EE-2EF8-4C24-F29215B383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lowchart: Manual Input 18">
            <a:extLst>
              <a:ext uri="{FF2B5EF4-FFF2-40B4-BE49-F238E27FC236}">
                <a16:creationId xmlns:a16="http://schemas.microsoft.com/office/drawing/2014/main" id="{0EF52F89-6982-4536-AAF2-753657F55ADD}"/>
              </a:ext>
            </a:extLst>
          </p:cNvPr>
          <p:cNvSpPr/>
          <p:nvPr userDrawn="1"/>
        </p:nvSpPr>
        <p:spPr>
          <a:xfrm rot="5400000">
            <a:off x="-3269235" y="2839757"/>
            <a:ext cx="6876697" cy="1197183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C9A21C2F-3726-4188-8F58-FD168B8208BB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030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6C8ED9-2802-4717-B2F4-49CE1017F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8"/>
            <a:ext cx="4932000" cy="43200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D2DEB15-A0EF-4F2C-90EA-0A0AEE422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2680" y="1773238"/>
            <a:ext cx="4932000" cy="43200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47E390-DBDE-4A32-9919-DDC8F79A4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EE76-903E-4D07-B460-E870F5DB5F10}" type="datetime1">
              <a:rPr lang="de-DE" smtClean="0"/>
              <a:t>30.06.25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953C4CA-CC9F-4E3C-AD06-D2AC078BC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10AB26-68F9-4584-9138-3F9BF93E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4000" y="6356350"/>
            <a:ext cx="514351" cy="360000"/>
          </a:xfrm>
        </p:spPr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1EA62C8C-7F56-4DEF-9EFF-D5E98304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B9707207-9A1A-4BF7-884B-9060FE104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5769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79A35-D07E-4CD1-B37F-868DF04F0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59A574-6608-4819-8401-193D4B1B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DAD9-3036-4C66-BB11-9A0E1B2BA592}" type="datetime1">
              <a:rPr lang="de-DE" smtClean="0"/>
              <a:t>30.06.25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7CFA26-AF76-47AD-88CC-74681001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1167" y="6356350"/>
            <a:ext cx="8092533" cy="360000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7C4419-FE9F-4D18-A943-3F9E61C4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12E52C9-723E-41CC-B8B0-291BF7310A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729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64FAD-CF82-4315-8163-8428F010E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3906" y="3397006"/>
            <a:ext cx="5251450" cy="1192457"/>
          </a:xfrm>
        </p:spPr>
        <p:txBody>
          <a:bodyPr anchor="ctr">
            <a:noAutofit/>
          </a:bodyPr>
          <a:lstStyle>
            <a:lvl1pPr>
              <a:defRPr sz="4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Título de sección 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D38C5B-E8BA-4341-A2CE-093ABD9C5DD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57556" y="4606926"/>
            <a:ext cx="5251450" cy="1112677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5" name="Picture 14" descr="A circular logo with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10831C7E-B97E-EFCD-C323-5A4085B3F4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" y="3133288"/>
            <a:ext cx="2852737" cy="2852737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A8FD77D-9C4D-00F1-14DA-9CF48F333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80113" y="0"/>
            <a:ext cx="3311887" cy="610711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BD62E86D-6FDB-8FB5-4C86-93C5516F3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B709467-3915-4804-BF48-412BD6EACE6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2" name="Picture 21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06AB073-271F-259A-57D4-F2BB095A80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AFD19B52-8544-4DA7-83E7-F54BC59A4CB9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210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D28C7-4035-4586-9456-7144BFD26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9030"/>
            <a:ext cx="10515600" cy="823913"/>
          </a:xfrm>
        </p:spPr>
        <p:txBody>
          <a:bodyPr anchor="t">
            <a:normAutofit/>
          </a:bodyPr>
          <a:lstStyle>
            <a:lvl1pPr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C7E9CE-2968-4773-BC7C-E853810ABC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199" y="1789530"/>
            <a:ext cx="10515599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25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84E7EB9-0E91-DBB0-55C2-9E3FD2860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22480861-D4C3-43C4-AB15-62F15362694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199" y="1063855"/>
            <a:ext cx="8951843" cy="41195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AC8344-9A32-476E-A396-76E17ECD43E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4CB793B2-CB34-4ACF-ADE1-02457B1CF512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587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D28C7-4035-4586-9456-7144BFD26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9030"/>
            <a:ext cx="10515600" cy="1325563"/>
          </a:xfrm>
        </p:spPr>
        <p:txBody>
          <a:bodyPr anchor="t">
            <a:normAutofit/>
          </a:bodyPr>
          <a:lstStyle>
            <a:lvl1pPr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C7E9CE-2968-4773-BC7C-E853810ABC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89530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978B06-3714-49D9-9799-87BFB035187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789530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5B4389FE-072E-557B-D5B4-412330C968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B8DBAD68-E581-412F-92E6-A3E539FA0EF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5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84E7EB9-0E91-DBB0-55C2-9E3FD2860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896E2426-913C-4D57-A526-FF8035140D55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288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89CE1D-3F79-4869-AA50-F14BBA3F8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FD5D51-6104-4BD3-81C5-4F0AA6AB47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A43567-91AC-4DD3-B83B-9618AB2BC88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F6D74D-DCC7-4EA9-8515-FB56C3244CF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F08CA1D-A17A-44B9-8981-4418427280E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A7373B07-698A-F5E7-8733-DC8A757BD7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7B2A2A3D-7B0D-4680-A430-0B3DBBE1274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3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F61F6D88-7F4E-72A3-CDBA-8290CE5762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31">
            <a:extLst>
              <a:ext uri="{FF2B5EF4-FFF2-40B4-BE49-F238E27FC236}">
                <a16:creationId xmlns:a16="http://schemas.microsoft.com/office/drawing/2014/main" id="{40347129-D933-4460-880C-3657CD608787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68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FA5FF-CCD1-4469-ACF0-C30308F1B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7CB93D-DB6E-46DF-B82D-A6F75526682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B1384D70-1B22-14C3-B2BF-49EDF276F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6CAF2C1C-0C7D-47E5-A886-73A348A164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3782D65-78AF-4060-8065-E19025F8A339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6" name="Straight Connector 31">
            <a:extLst>
              <a:ext uri="{FF2B5EF4-FFF2-40B4-BE49-F238E27FC236}">
                <a16:creationId xmlns:a16="http://schemas.microsoft.com/office/drawing/2014/main" id="{F4A6C2BF-19F5-42A2-802D-AA41A640E94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34036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le and text to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F3C87-F722-48AA-A448-F0009AB898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237510"/>
            <a:ext cx="3932237" cy="1600200"/>
          </a:xfrm>
        </p:spPr>
        <p:txBody>
          <a:bodyPr anchor="b">
            <a:noAutofit/>
          </a:bodyPr>
          <a:lstStyle>
            <a:lvl1pPr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3BDFAE-4A50-4F6A-8F81-461007DC552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1001949"/>
            <a:ext cx="6172200" cy="48736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D5B9A5-8298-415C-83C2-1EF677D0889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954214"/>
            <a:ext cx="3932237" cy="2914773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75BDEE-91AE-49CE-8324-29DEFFAD8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7F9561D3-FD1D-CE1E-D00A-16026CFFB1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4E6E4E0C-CC97-4C1D-A297-1C269029444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1BCBD89-2C8B-B268-7B71-0418B64586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20031858-B2A9-4987-980D-F056EC4950FA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95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BF945-72B6-461C-9176-AD25B5EE4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2231780"/>
            <a:ext cx="3932237" cy="1600200"/>
          </a:xfrm>
        </p:spPr>
        <p:txBody>
          <a:bodyPr anchor="b">
            <a:normAutofit/>
          </a:bodyPr>
          <a:lstStyle>
            <a:lvl1pPr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3B95846-4EBF-4729-A6F3-36B394F8C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99788" y="1329612"/>
            <a:ext cx="5194041" cy="4198776"/>
          </a:xfrm>
          <a:prstGeom prst="roundRect">
            <a:avLst>
              <a:gd name="adj" fmla="val 3743"/>
            </a:avLst>
          </a:prstGeom>
        </p:spPr>
        <p:txBody>
          <a:bodyPr/>
          <a:lstStyle>
            <a:lvl1pPr marL="0" indent="0">
              <a:buNone/>
              <a:defRPr sz="3200">
                <a:solidFill>
                  <a:srgbClr val="4F3D1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AC2B07-6D10-4A38-B2E5-B58F63A736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973023"/>
            <a:ext cx="3932237" cy="1121141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DB011F7D-3DFC-B1D4-7089-07D4030A7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6B5BB09C-3127-46FE-BFDC-8A837835523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3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0B1B37D3-A1A5-2BFF-B83F-5438FE3F8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495BC5FB-2707-4347-8027-10DB0D4254A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33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3669C49-2454-49DD-AFF3-8A73313F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43B273-7A4B-4949-AD03-76B00C56F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E2AB3E-2395-4CD4-A1FA-C8C84608F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fld id="{C510F837-599A-4801-8436-04F57323F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45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9" r:id="rId2"/>
    <p:sldLayoutId id="2147483651" r:id="rId3"/>
    <p:sldLayoutId id="2147483664" r:id="rId4"/>
    <p:sldLayoutId id="2147483652" r:id="rId5"/>
    <p:sldLayoutId id="2147483653" r:id="rId6"/>
    <p:sldLayoutId id="2147483650" r:id="rId7"/>
    <p:sldLayoutId id="2147483656" r:id="rId8"/>
    <p:sldLayoutId id="2147483657" r:id="rId9"/>
    <p:sldLayoutId id="2147483660" r:id="rId10"/>
    <p:sldLayoutId id="2147483658" r:id="rId11"/>
    <p:sldLayoutId id="2147483655" r:id="rId12"/>
    <p:sldLayoutId id="2147483661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F405B"/>
          </a:solidFill>
          <a:latin typeface="Century Gothic" panose="020B0502020202020204" pitchFamily="34" charset="0"/>
          <a:ea typeface="HGSSoeiKakugothicUB" panose="020B04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png"/><Relationship Id="rId5" Type="http://schemas.openxmlformats.org/officeDocument/2006/relationships/image" Target="../media/image62.png"/><Relationship Id="rId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6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78.sv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svg"/><Relationship Id="rId2" Type="http://schemas.openxmlformats.org/officeDocument/2006/relationships/hyperlink" Target="https://organic-farmknowledge.org/about/collaborating-partners/organicclimatenet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organic-farmknowledge.org/about/collaborating-partners/organicclimatenet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27.png"/><Relationship Id="rId21" Type="http://schemas.openxmlformats.org/officeDocument/2006/relationships/image" Target="../media/image50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5" Type="http://schemas.openxmlformats.org/officeDocument/2006/relationships/image" Target="../media/image54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24" Type="http://schemas.openxmlformats.org/officeDocument/2006/relationships/image" Target="../media/image53.png"/><Relationship Id="rId5" Type="http://schemas.openxmlformats.org/officeDocument/2006/relationships/image" Target="../media/image34.jpeg"/><Relationship Id="rId15" Type="http://schemas.openxmlformats.org/officeDocument/2006/relationships/image" Target="../media/image44.svg"/><Relationship Id="rId23" Type="http://schemas.openxmlformats.org/officeDocument/2006/relationships/image" Target="../media/image52.svg"/><Relationship Id="rId10" Type="http://schemas.openxmlformats.org/officeDocument/2006/relationships/image" Target="../media/image39.png"/><Relationship Id="rId19" Type="http://schemas.openxmlformats.org/officeDocument/2006/relationships/image" Target="../media/image48.svg"/><Relationship Id="rId4" Type="http://schemas.openxmlformats.org/officeDocument/2006/relationships/image" Target="../media/image29.jpeg"/><Relationship Id="rId9" Type="http://schemas.openxmlformats.org/officeDocument/2006/relationships/image" Target="../media/image38.sv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DA42536-282B-4305-8D8C-1CFE2526BE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2051824"/>
            <a:ext cx="10307856" cy="1441478"/>
          </a:xfrm>
        </p:spPr>
        <p:txBody>
          <a:bodyPr>
            <a:normAutofit/>
          </a:bodyPr>
          <a:lstStyle/>
          <a:p>
            <a:r>
              <a:rPr lang="en-GB" dirty="0" err="1"/>
              <a:t>Ekologiczne</a:t>
            </a:r>
            <a:r>
              <a:rPr lang="en-GB" dirty="0"/>
              <a:t> </a:t>
            </a:r>
            <a:r>
              <a:rPr lang="en-GB" dirty="0" err="1"/>
              <a:t>rolnictwo</a:t>
            </a:r>
            <a:r>
              <a:rPr lang="en-GB" dirty="0"/>
              <a:t> </a:t>
            </a:r>
            <a:r>
              <a:rPr lang="en-GB" dirty="0" err="1"/>
              <a:t>klimatyczne</a:t>
            </a:r>
            <a:r>
              <a:rPr lang="en-GB" dirty="0"/>
              <a:t>: </a:t>
            </a:r>
            <a:r>
              <a:rPr lang="en-GB" dirty="0" err="1"/>
              <a:t>przegląd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851A95-B474-40AC-9EE6-F19E69A8266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499801"/>
            <a:ext cx="7183264" cy="55399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 err="1">
                <a:solidFill>
                  <a:schemeClr val="tx1"/>
                </a:solidFill>
                <a:highlight>
                  <a:srgbClr val="FFFF00"/>
                </a:highlight>
                <a:latin typeface="Century Gothic"/>
              </a:rPr>
              <a:t>Nazwisko</a:t>
            </a:r>
            <a:r>
              <a:rPr lang="en-GB" dirty="0">
                <a:solidFill>
                  <a:schemeClr val="tx1"/>
                </a:solidFill>
                <a:highlight>
                  <a:srgbClr val="FFFF00"/>
                </a:highlight>
                <a:latin typeface="Century Gothic"/>
              </a:rPr>
              <a:t> </a:t>
            </a:r>
            <a:r>
              <a:rPr lang="en-GB" dirty="0" err="1">
                <a:solidFill>
                  <a:schemeClr val="tx1"/>
                </a:solidFill>
                <a:highlight>
                  <a:srgbClr val="FFFF00"/>
                </a:highlight>
                <a:latin typeface="Century Gothic"/>
              </a:rPr>
              <a:t>prelegenta</a:t>
            </a:r>
            <a:r>
              <a:rPr lang="en-GB" dirty="0">
                <a:solidFill>
                  <a:schemeClr val="tx1"/>
                </a:solidFill>
                <a:highlight>
                  <a:srgbClr val="FFFF00"/>
                </a:highlight>
                <a:latin typeface="Century Gothic"/>
              </a:rPr>
              <a:t>, </a:t>
            </a:r>
            <a:r>
              <a:rPr lang="en-GB" dirty="0" err="1">
                <a:solidFill>
                  <a:schemeClr val="tx1"/>
                </a:solidFill>
                <a:highlight>
                  <a:srgbClr val="FFFF00"/>
                </a:highlight>
                <a:latin typeface="Century Gothic"/>
              </a:rPr>
              <a:t>instytucja</a:t>
            </a:r>
            <a:endParaRPr lang="en-GB" dirty="0">
              <a:solidFill>
                <a:schemeClr val="tx1"/>
              </a:solidFill>
              <a:highlight>
                <a:srgbClr val="FFFF00"/>
              </a:highlight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16152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0B50C-9C3E-09BF-B47E-06EDA07A3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Emisje z rolnictwa w UE </a:t>
            </a:r>
            <a:r>
              <a:rPr lang="en-GB" sz="3600" dirty="0">
                <a:sym typeface="Wingdings" pitchFamily="2" charset="2"/>
              </a:rPr>
              <a:t> </a:t>
            </a:r>
            <a:r>
              <a:rPr lang="en-GB" sz="3600" dirty="0"/>
              <a:t>Potencjał łagodzenia zmiany klimatu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88407-9B01-FA7F-2835-9F3A41108A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06EF89F-549A-49C2-932B-1FBFFC84FC68}" type="slidenum">
              <a:rPr lang="en-GB" smtClean="0"/>
              <a:t>10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75F49E-4F26-A769-A8E4-DBEF760D0931}"/>
              </a:ext>
            </a:extLst>
          </p:cNvPr>
          <p:cNvGrpSpPr/>
          <p:nvPr/>
        </p:nvGrpSpPr>
        <p:grpSpPr>
          <a:xfrm>
            <a:off x="519827" y="1581208"/>
            <a:ext cx="5727526" cy="5279749"/>
            <a:chOff x="519827" y="1441726"/>
            <a:chExt cx="5727526" cy="5279749"/>
          </a:xfrm>
        </p:grpSpPr>
        <p:pic>
          <p:nvPicPr>
            <p:cNvPr id="6" name="Picture 5" descr="A graph of green and white bars with text&#10;&#10;AI-generated content may be incorrect.">
              <a:extLst>
                <a:ext uri="{FF2B5EF4-FFF2-40B4-BE49-F238E27FC236}">
                  <a16:creationId xmlns:a16="http://schemas.microsoft.com/office/drawing/2014/main" id="{92523BE5-5F9A-99A2-266A-6B2DDBAE4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827" y="1441726"/>
              <a:ext cx="5727526" cy="527974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292606-7B26-EC29-B3F1-E46F138782CF}"/>
                </a:ext>
              </a:extLst>
            </p:cNvPr>
            <p:cNvSpPr/>
            <p:nvPr/>
          </p:nvSpPr>
          <p:spPr>
            <a:xfrm>
              <a:off x="1227551" y="4384109"/>
              <a:ext cx="3457184" cy="275573"/>
            </a:xfrm>
            <a:prstGeom prst="rect">
              <a:avLst/>
            </a:prstGeom>
            <a:noFill/>
            <a:ln w="38100">
              <a:solidFill>
                <a:srgbClr val="D378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0FC509-6E20-3F47-2F79-0B1FFA72C7FD}"/>
              </a:ext>
            </a:extLst>
          </p:cNvPr>
          <p:cNvGrpSpPr/>
          <p:nvPr/>
        </p:nvGrpSpPr>
        <p:grpSpPr>
          <a:xfrm>
            <a:off x="6126335" y="1451812"/>
            <a:ext cx="6061557" cy="4791834"/>
            <a:chOff x="-1760332" y="-238191"/>
            <a:chExt cx="7116093" cy="6943054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6EA0B7C1-524D-B12E-5EE0-364546369F8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68876391"/>
                </p:ext>
              </p:extLst>
            </p:nvPr>
          </p:nvGraphicFramePr>
          <p:xfrm>
            <a:off x="-1760332" y="-238191"/>
            <a:ext cx="7116093" cy="66608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97B580-7C72-E8C5-2698-4F3149E9BA80}"/>
                </a:ext>
              </a:extLst>
            </p:cNvPr>
            <p:cNvSpPr txBox="1"/>
            <p:nvPr/>
          </p:nvSpPr>
          <p:spPr>
            <a:xfrm>
              <a:off x="1138013" y="6414996"/>
              <a:ext cx="4099191" cy="2898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700" dirty="0">
                  <a:solidFill>
                    <a:srgbClr val="3F405B"/>
                  </a:solidFill>
                  <a:latin typeface="Century Gothic" panose="020B0502020202020204" pitchFamily="34" charset="0"/>
                </a:rPr>
                <a:t>Źródło: Krajowy dokument inwentaryzacyjny UE 2024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126510-EA64-5A55-64BE-A23992B5EAE2}"/>
              </a:ext>
            </a:extLst>
          </p:cNvPr>
          <p:cNvSpPr txBox="1"/>
          <p:nvPr/>
        </p:nvSpPr>
        <p:spPr>
          <a:xfrm>
            <a:off x="8407413" y="6657945"/>
            <a:ext cx="378458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Century Gothic" panose="020B0502020202020204" pitchFamily="34" charset="0"/>
              </a:rPr>
              <a:t>*EPRS</a:t>
            </a:r>
            <a:r>
              <a:rPr lang="en-GB" sz="700" b="0" i="0" u="none" strike="noStrike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2020, Źródło danych: FAOSTAT, Emisje ogółem, systemy rolno-spożywcze</a:t>
            </a:r>
            <a:r>
              <a:rPr lang="en-GB" sz="70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  <a:endParaRPr lang="en-GB" sz="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318F0C-E815-43CA-B53F-52407E501205}"/>
              </a:ext>
            </a:extLst>
          </p:cNvPr>
          <p:cNvSpPr/>
          <p:nvPr/>
        </p:nvSpPr>
        <p:spPr>
          <a:xfrm>
            <a:off x="1102953" y="1690688"/>
            <a:ext cx="4763207" cy="77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3F405B"/>
                </a:solidFill>
                <a:latin typeface="Century Gothic" panose="020B0502020202020204" pitchFamily="34" charset="0"/>
              </a:rPr>
              <a:t>Emisje gazów cieplarnianych w UE według sektorów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A8A3DCF4-94D6-29BA-7FAD-71B1A7CF11B6}"/>
              </a:ext>
            </a:extLst>
          </p:cNvPr>
          <p:cNvSpPr/>
          <p:nvPr/>
        </p:nvSpPr>
        <p:spPr>
          <a:xfrm>
            <a:off x="4443902" y="1917971"/>
            <a:ext cx="4464112" cy="2296008"/>
          </a:xfrm>
          <a:prstGeom prst="wedgeEllipseCallout">
            <a:avLst/>
          </a:prstGeom>
          <a:solidFill>
            <a:srgbClr val="D37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entury Gothic"/>
              </a:rPr>
              <a:t>Rozszerzając granice systemu na </a:t>
            </a:r>
            <a:r>
              <a:rPr lang="en-GB" b="1" u="sng" dirty="0">
                <a:solidFill>
                  <a:schemeClr val="bg1"/>
                </a:solidFill>
                <a:latin typeface="Century Gothic"/>
              </a:rPr>
              <a:t>cały i globalny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"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system rolno-spożywczy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", w tym przed i po produkcji oraz zmianie użytkowania gruntów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, wzrost do 31% *.</a:t>
            </a:r>
            <a:endParaRPr lang="en-GB" b="1" i="0" u="none" strike="noStrike" dirty="0">
              <a:solidFill>
                <a:schemeClr val="bg1"/>
              </a:solidFill>
              <a:effectLst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8238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37BC-4687-451E-D859-A5B2EF942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Century Gothic"/>
                <a:ea typeface="HGSSoeiKakugothicUB"/>
              </a:rPr>
              <a:t>Emisje gazów cieplarnianych z systemów rolno-spożywczych w 2020 r. i trendy emisji (2000-2020):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6B8F54-3E7B-2B54-9670-AC1E85AB6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0287" y="1689163"/>
            <a:ext cx="6669224" cy="44621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9B1B6-B0BD-3660-4D25-557D6B5253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782D65-78AF-4060-8065-E19025F8A339}" type="slidenum">
              <a:rPr lang="en-GB" smtClean="0"/>
              <a:t>11</a:t>
            </a:fld>
            <a:endParaRPr lang="en-GB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90ECD60-E7AC-9E7E-4F77-6D982D34358A}"/>
              </a:ext>
            </a:extLst>
          </p:cNvPr>
          <p:cNvSpPr txBox="1">
            <a:spLocks/>
          </p:cNvSpPr>
          <p:nvPr/>
        </p:nvSpPr>
        <p:spPr>
          <a:xfrm>
            <a:off x="595364" y="1714167"/>
            <a:ext cx="453683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2000" b="1" dirty="0">
                <a:latin typeface="Century Gothic"/>
              </a:rPr>
              <a:t>Emisje z gospodarstw rolnych:</a:t>
            </a:r>
            <a:r>
              <a:rPr lang="en-GB" sz="2000" dirty="0">
                <a:latin typeface="Century Gothic"/>
              </a:rPr>
              <a:t> 7,4 Gt CO2eq (prawie połowa całkowitych emisji) (+13%)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entury Gothic"/>
              </a:rPr>
              <a:t>Emisje przed- i poprodukcyjne:</a:t>
            </a:r>
            <a:r>
              <a:rPr lang="en-GB" sz="2000" dirty="0">
                <a:latin typeface="Century Gothic"/>
              </a:rPr>
              <a:t> 5,6 Gt CO2eq (+45%)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entury Gothic"/>
              </a:rPr>
              <a:t>Emisje związane ze zmianą użytkowania gruntów: </a:t>
            </a:r>
            <a:r>
              <a:rPr lang="en-GB" sz="2000" dirty="0">
                <a:latin typeface="Century Gothic"/>
              </a:rPr>
              <a:t>3,1 Gt CO2eq (-29%) </a:t>
            </a:r>
          </a:p>
          <a:p>
            <a:pPr lvl="1">
              <a:lnSpc>
                <a:spcPct val="150000"/>
              </a:lnSpc>
            </a:pPr>
            <a:r>
              <a:rPr lang="en-GB" sz="1600" dirty="0">
                <a:latin typeface="Century Gothic"/>
              </a:rPr>
              <a:t>ze względu na długoterminowy spadek wskaźników wylesiania</a:t>
            </a:r>
            <a:endParaRPr lang="en-GB" sz="1600" dirty="0"/>
          </a:p>
          <a:p>
            <a:pPr lvl="1"/>
            <a:endParaRPr lang="en-GB" sz="1600" dirty="0"/>
          </a:p>
          <a:p>
            <a:endParaRPr lang="en-GB" sz="1600" dirty="0"/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0D467-E7B4-5346-8C22-C8374E955065}"/>
              </a:ext>
            </a:extLst>
          </p:cNvPr>
          <p:cNvSpPr txBox="1"/>
          <p:nvPr/>
        </p:nvSpPr>
        <p:spPr>
          <a:xfrm>
            <a:off x="6238350" y="6062755"/>
            <a:ext cx="3946530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700" dirty="0">
                <a:solidFill>
                  <a:srgbClr val="3F405B"/>
                </a:solidFill>
                <a:latin typeface="Century Gothic"/>
              </a:rPr>
              <a:t>Źródło: *EPRS, 2020, Źródło danych: FAOSTAT, Emisje ogółem, systemy rolno-spożywcze.</a:t>
            </a:r>
          </a:p>
          <a:p>
            <a:pPr algn="r"/>
            <a:endParaRPr lang="en-GB" sz="700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DFFC42-BC5F-4374-8DCD-41E8A5B2748F}"/>
              </a:ext>
            </a:extLst>
          </p:cNvPr>
          <p:cNvSpPr/>
          <p:nvPr/>
        </p:nvSpPr>
        <p:spPr>
          <a:xfrm>
            <a:off x="5501992" y="1548415"/>
            <a:ext cx="6592478" cy="482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Szczegółowy skład emisji z systemów rolno-spożywczych (2020)</a:t>
            </a:r>
          </a:p>
        </p:txBody>
      </p:sp>
    </p:spTree>
    <p:extLst>
      <p:ext uri="{BB962C8B-B14F-4D97-AF65-F5344CB8AC3E}">
        <p14:creationId xmlns:p14="http://schemas.microsoft.com/office/powerpoint/2010/main" val="3023125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F0C3FEFE-5904-32B1-CA44-96A77791EF5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156556" y="2526023"/>
            <a:ext cx="4439174" cy="2974241"/>
          </a:xfrm>
        </p:spPr>
        <p:txBody>
          <a:bodyPr>
            <a:normAutofit/>
          </a:bodyPr>
          <a:lstStyle/>
          <a:p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Około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8%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całkowitych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emisji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w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Niemczech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pochodzi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z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rolnictwa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(UBA, 2021).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W </a:t>
            </a:r>
            <a:r>
              <a:rPr lang="en-GB" dirty="0" err="1">
                <a:solidFill>
                  <a:srgbClr val="000000"/>
                </a:solidFill>
                <a:latin typeface="Century Gothic"/>
              </a:rPr>
              <a:t>Polsce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entury Gothic"/>
              </a:rPr>
              <a:t>szacuje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entury Gothic"/>
              </a:rPr>
              <a:t>się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entury Gothic"/>
              </a:rPr>
              <a:t>podobnie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.</a:t>
            </a: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GB" dirty="0" err="1">
                <a:solidFill>
                  <a:srgbClr val="000000"/>
                </a:solidFill>
                <a:latin typeface="Century Gothic"/>
              </a:rPr>
              <a:t>Stały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entury Gothic"/>
              </a:rPr>
              <a:t>spadek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od 1990 r.</a:t>
            </a:r>
            <a:endParaRPr lang="en-GB" b="0" i="0" u="none" strike="noStrike" dirty="0">
              <a:solidFill>
                <a:srgbClr val="000000"/>
              </a:solidFill>
              <a:effectLst/>
              <a:latin typeface="Century Gothic"/>
            </a:endParaRP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8A549FB-5102-0C88-87EA-ABE91BB07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8"/>
          <a:stretch/>
        </p:blipFill>
        <p:spPr bwMode="auto">
          <a:xfrm>
            <a:off x="-2077379" y="1305832"/>
            <a:ext cx="11907450" cy="541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D9E52023-DEB3-01B7-6245-62A08288B7BE}"/>
                  </a:ext>
                </a:extLst>
              </p14:cNvPr>
              <p14:cNvContentPartPr/>
              <p14:nvPr/>
            </p14:nvContentPartPr>
            <p14:xfrm>
              <a:off x="-2221992" y="1536336"/>
              <a:ext cx="360" cy="360"/>
            </p14:xfrm>
          </p:contentPart>
        </mc:Choice>
        <mc:Fallback xmlns="" xmlns:a16="http://schemas.microsoft.com/office/drawing/2014/main" xmlns:a14="http://schemas.microsoft.com/office/drawing/2010/main" xmlns:asvg="http://schemas.microsoft.com/office/drawing/2016/SVG/main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D9E52023-DEB3-01B7-6245-62A08288B7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228112" y="1530216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4F5F9C05-B9B8-1EE7-5086-9E019714CE36}"/>
              </a:ext>
            </a:extLst>
          </p:cNvPr>
          <p:cNvSpPr txBox="1">
            <a:spLocks/>
          </p:cNvSpPr>
          <p:nvPr/>
        </p:nvSpPr>
        <p:spPr>
          <a:xfrm>
            <a:off x="94561" y="365125"/>
            <a:ext cx="10515600" cy="9407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pPr algn="ctr"/>
            <a:r>
              <a:rPr lang="en-GB" sz="3600" err="1">
                <a:latin typeface="Century Gothic"/>
                <a:ea typeface="HGSSoeiKakugothicUB"/>
              </a:rPr>
              <a:t>Emisje</a:t>
            </a:r>
            <a:r>
              <a:rPr lang="en-GB" sz="3600">
                <a:latin typeface="Century Gothic"/>
                <a:ea typeface="HGSSoeiKakugothicUB"/>
              </a:rPr>
              <a:t> z </a:t>
            </a:r>
            <a:r>
              <a:rPr lang="en-GB" sz="3600" err="1">
                <a:latin typeface="Century Gothic"/>
                <a:ea typeface="HGSSoeiKakugothicUB"/>
              </a:rPr>
              <a:t>rolnictwa</a:t>
            </a:r>
            <a:r>
              <a:rPr lang="en-GB" sz="3600">
                <a:latin typeface="Century Gothic"/>
                <a:ea typeface="HGSSoeiKakugothicUB"/>
              </a:rPr>
              <a:t> w </a:t>
            </a:r>
            <a:r>
              <a:rPr lang="en-GB" sz="3600" err="1">
                <a:latin typeface="Century Gothic"/>
                <a:ea typeface="HGSSoeiKakugothicUB"/>
              </a:rPr>
              <a:t>Niemczech</a:t>
            </a:r>
            <a:r>
              <a:rPr lang="en-GB" sz="3600">
                <a:latin typeface="Century Gothic"/>
                <a:ea typeface="HGSSoeiKakugothicUB"/>
              </a:rPr>
              <a:t> </a:t>
            </a:r>
            <a:r>
              <a:rPr lang="en-GB" sz="3600">
                <a:latin typeface="Century Gothic"/>
                <a:ea typeface="HGSSoeiKakugothicUB"/>
                <a:sym typeface="Wingdings" pitchFamily="2" charset="2"/>
              </a:rPr>
              <a:t></a:t>
            </a:r>
            <a:r>
              <a:rPr lang="en-GB" sz="3600" dirty="0">
                <a:latin typeface="Century Gothic"/>
                <a:ea typeface="HGSSoeiKakugothicUB"/>
                <a:sym typeface="Wingdings" pitchFamily="2" charset="2"/>
              </a:rPr>
              <a:t> </a:t>
            </a:r>
            <a:r>
              <a:rPr lang="en-GB" sz="3600" err="1">
                <a:latin typeface="Century Gothic"/>
                <a:ea typeface="HGSSoeiKakugothicUB"/>
              </a:rPr>
              <a:t>Potencjał</a:t>
            </a:r>
            <a:r>
              <a:rPr lang="en-GB" sz="3600">
                <a:latin typeface="Century Gothic"/>
                <a:ea typeface="HGSSoeiKakugothicUB"/>
              </a:rPr>
              <a:t> </a:t>
            </a:r>
            <a:r>
              <a:rPr lang="en-GB" sz="3600" err="1">
                <a:latin typeface="Century Gothic"/>
                <a:ea typeface="HGSSoeiKakugothicUB"/>
              </a:rPr>
              <a:t>łagodzący</a:t>
            </a:r>
            <a:endParaRPr lang="en-US" err="1">
              <a:latin typeface="Century Gothic"/>
              <a:ea typeface="HGSSoeiKakugothicUB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4C4B13-4C1D-468F-64D2-6D8C8F45CED2}"/>
              </a:ext>
            </a:extLst>
          </p:cNvPr>
          <p:cNvGrpSpPr/>
          <p:nvPr/>
        </p:nvGrpSpPr>
        <p:grpSpPr>
          <a:xfrm>
            <a:off x="6919653" y="-10366"/>
            <a:ext cx="5274366" cy="2534543"/>
            <a:chOff x="6736039" y="136525"/>
            <a:chExt cx="5274366" cy="2534543"/>
          </a:xfrm>
        </p:grpSpPr>
        <p:pic>
          <p:nvPicPr>
            <p:cNvPr id="7" name="Graphic 6" descr="Lightbulb with solid fill">
              <a:extLst>
                <a:ext uri="{FF2B5EF4-FFF2-40B4-BE49-F238E27FC236}">
                  <a16:creationId xmlns:a16="http://schemas.microsoft.com/office/drawing/2014/main" id="{271D7386-E532-730F-00D1-98BBEFF97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89705" y="136525"/>
              <a:ext cx="1593574" cy="1593574"/>
            </a:xfrm>
            <a:prstGeom prst="rect">
              <a:avLst/>
            </a:prstGeom>
          </p:spPr>
        </p:pic>
        <p:sp>
          <p:nvSpPr>
            <p:cNvPr id="17" name="Oval Callout 16">
              <a:extLst>
                <a:ext uri="{FF2B5EF4-FFF2-40B4-BE49-F238E27FC236}">
                  <a16:creationId xmlns:a16="http://schemas.microsoft.com/office/drawing/2014/main" id="{9CABF62D-8723-0544-DB38-B147E473C2C6}"/>
                </a:ext>
              </a:extLst>
            </p:cNvPr>
            <p:cNvSpPr/>
            <p:nvPr/>
          </p:nvSpPr>
          <p:spPr>
            <a:xfrm rot="11082342">
              <a:off x="6736039" y="1344491"/>
              <a:ext cx="5274366" cy="1326577"/>
            </a:xfrm>
            <a:prstGeom prst="wedgeEllipseCallout">
              <a:avLst/>
            </a:prstGeom>
            <a:solidFill>
              <a:srgbClr val="F2F1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231016-9289-1DF0-ECCC-EBA8A5C9616B}"/>
                </a:ext>
              </a:extLst>
            </p:cNvPr>
            <p:cNvSpPr txBox="1"/>
            <p:nvPr/>
          </p:nvSpPr>
          <p:spPr>
            <a:xfrm rot="232806">
              <a:off x="7443531" y="1684613"/>
              <a:ext cx="3791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Ten slajd należy dostosować do swojego kraju!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863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C8DA1-F106-8E93-6A4C-203563FF6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6C5EAAB-CB7F-080D-E101-F249E9F29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07" y="658214"/>
            <a:ext cx="11623536" cy="823913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85B096"/>
                </a:solidFill>
                <a:ea typeface="+mn-ea"/>
                <a:cs typeface="+mn-cs"/>
              </a:rPr>
              <a:t>Trójwymiarowa rola </a:t>
            </a:r>
            <a:r>
              <a:rPr lang="en-GB" sz="3600"/>
              <a:t>rolnictwa w zmianach klimatu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16979B4-67C3-7714-3642-7C48E68BE9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6313" y="1513912"/>
            <a:ext cx="5041392" cy="823913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spcAft>
                <a:spcPts val="300"/>
              </a:spcAft>
              <a:buNone/>
            </a:pPr>
            <a:r>
              <a:rPr lang="en-GB" err="1">
                <a:latin typeface="Century Gothic"/>
              </a:rPr>
              <a:t>Rolnictwo</a:t>
            </a:r>
            <a:r>
              <a:rPr lang="en-GB" dirty="0">
                <a:latin typeface="Century Gothic"/>
              </a:rPr>
              <a:t> </a:t>
            </a:r>
            <a:r>
              <a:rPr lang="en-GB" b="1" err="1">
                <a:solidFill>
                  <a:srgbClr val="85B096"/>
                </a:solidFill>
                <a:latin typeface="Century Gothic"/>
              </a:rPr>
              <a:t>przyczynia</a:t>
            </a:r>
            <a:r>
              <a:rPr lang="en-GB" b="1" dirty="0">
                <a:solidFill>
                  <a:srgbClr val="85B096"/>
                </a:solidFill>
                <a:latin typeface="Century Gothic"/>
              </a:rPr>
              <a:t> </a:t>
            </a:r>
            <a:r>
              <a:rPr lang="en-GB" b="1" err="1">
                <a:solidFill>
                  <a:srgbClr val="85B096"/>
                </a:solidFill>
                <a:latin typeface="Century Gothic"/>
              </a:rPr>
              <a:t>się</a:t>
            </a:r>
            <a:r>
              <a:rPr lang="en-GB" b="1">
                <a:solidFill>
                  <a:srgbClr val="85B096"/>
                </a:solidFill>
                <a:latin typeface="Century Gothic"/>
              </a:rPr>
              <a:t> do </a:t>
            </a:r>
            <a:r>
              <a:rPr lang="en-GB" err="1">
                <a:latin typeface="Century Gothic"/>
              </a:rPr>
              <a:t>około</a:t>
            </a:r>
            <a:r>
              <a:rPr lang="en-GB">
                <a:latin typeface="Century Gothic"/>
              </a:rPr>
              <a:t> 10% </a:t>
            </a:r>
            <a:r>
              <a:rPr lang="en-GB" err="1">
                <a:latin typeface="Century Gothic"/>
              </a:rPr>
              <a:t>emisji</a:t>
            </a:r>
            <a:r>
              <a:rPr lang="en-GB" dirty="0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gazów</a:t>
            </a:r>
            <a:r>
              <a:rPr lang="en-GB" dirty="0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cieplarnianych</a:t>
            </a:r>
            <a:r>
              <a:rPr lang="en-GB">
                <a:latin typeface="Century Gothic"/>
              </a:rPr>
              <a:t> w UE</a:t>
            </a:r>
            <a:endParaRPr lang="en-US">
              <a:latin typeface="Century Gothic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173B3C4-5F86-9EC4-2E86-04F71FD715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t>13</a:t>
            </a:fld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A7C4F68-A7B5-44B5-2282-CDB7E961D797}"/>
              </a:ext>
            </a:extLst>
          </p:cNvPr>
          <p:cNvSpPr/>
          <p:nvPr/>
        </p:nvSpPr>
        <p:spPr>
          <a:xfrm>
            <a:off x="956903" y="4979194"/>
            <a:ext cx="40443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Produkcja żywności 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zagrożona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przez zmiany klimatu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1F67D87-ACEA-29C6-2CD7-76EFA9FBAFF9}"/>
              </a:ext>
            </a:extLst>
          </p:cNvPr>
          <p:cNvSpPr/>
          <p:nvPr/>
        </p:nvSpPr>
        <p:spPr>
          <a:xfrm>
            <a:off x="6798858" y="3427221"/>
            <a:ext cx="432304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Rolnictwo jako 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dostawca rozwiązań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dla zmian klimatu</a:t>
            </a: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58A83305-5CCD-DF28-3553-DA012EE013F6}"/>
              </a:ext>
            </a:extLst>
          </p:cNvPr>
          <p:cNvSpPr/>
          <p:nvPr/>
        </p:nvSpPr>
        <p:spPr>
          <a:xfrm rot="5400000">
            <a:off x="4431131" y="2755949"/>
            <a:ext cx="2715476" cy="1889761"/>
          </a:xfrm>
          <a:prstGeom prst="triangle">
            <a:avLst/>
          </a:prstGeom>
          <a:noFill/>
          <a:ln w="38100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E4CF0FC-1E3A-29CB-E70E-557CAF4C996E}"/>
              </a:ext>
            </a:extLst>
          </p:cNvPr>
          <p:cNvSpPr/>
          <p:nvPr/>
        </p:nvSpPr>
        <p:spPr>
          <a:xfrm>
            <a:off x="7581497" y="2427273"/>
            <a:ext cx="419882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Łagodzenie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B9ED672-399C-6DF2-097A-C18B20CB6730}"/>
              </a:ext>
            </a:extLst>
          </p:cNvPr>
          <p:cNvSpPr/>
          <p:nvPr/>
        </p:nvSpPr>
        <p:spPr>
          <a:xfrm>
            <a:off x="7485245" y="4731313"/>
            <a:ext cx="346468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Adaptacja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9DBA7628-A2B2-BDBF-4207-30EC551CA433}"/>
              </a:ext>
            </a:extLst>
          </p:cNvPr>
          <p:cNvSpPr/>
          <p:nvPr/>
        </p:nvSpPr>
        <p:spPr>
          <a:xfrm rot="16200000">
            <a:off x="8316227" y="2846338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D8E3DEFC-A7A9-C8BF-944B-1997E3C37BD5}"/>
              </a:ext>
            </a:extLst>
          </p:cNvPr>
          <p:cNvSpPr/>
          <p:nvPr/>
        </p:nvSpPr>
        <p:spPr>
          <a:xfrm rot="5400000">
            <a:off x="8316228" y="4318377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77952B99-F6BD-94EE-0C80-18E5FF1B30CF}"/>
              </a:ext>
            </a:extLst>
          </p:cNvPr>
          <p:cNvCxnSpPr>
            <a:cxnSpLocks/>
          </p:cNvCxnSpPr>
          <p:nvPr/>
        </p:nvCxnSpPr>
        <p:spPr>
          <a:xfrm flipV="1">
            <a:off x="5121747" y="5209195"/>
            <a:ext cx="1952732" cy="223385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56825C90-6213-CE0E-E131-3641A3F3C026}"/>
              </a:ext>
            </a:extLst>
          </p:cNvPr>
          <p:cNvCxnSpPr>
            <a:cxnSpLocks/>
          </p:cNvCxnSpPr>
          <p:nvPr/>
        </p:nvCxnSpPr>
        <p:spPr>
          <a:xfrm>
            <a:off x="5360446" y="2054694"/>
            <a:ext cx="1952732" cy="288394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4348FDBA-F230-4AFC-54F2-66AD78061C43}"/>
              </a:ext>
            </a:extLst>
          </p:cNvPr>
          <p:cNvSpPr/>
          <p:nvPr/>
        </p:nvSpPr>
        <p:spPr>
          <a:xfrm>
            <a:off x="7341860" y="4698376"/>
            <a:ext cx="2243106" cy="568429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9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/>
                <a:ea typeface="HGSSoeiKakugothicUB"/>
              </a:rPr>
              <a:t>Adaptacja</a:t>
            </a:r>
            <a:endParaRPr lang="en-GB" b="0">
              <a:ea typeface="HGSSoeiKakugothicUB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GB" sz="3200">
                <a:latin typeface="Century Gothic"/>
              </a:rPr>
              <a:t>Cel: </a:t>
            </a:r>
            <a:r>
              <a:rPr lang="en-GB" sz="3200" b="1">
                <a:latin typeface="Century Gothic"/>
              </a:rPr>
              <a:t>zwiększenie odporności </a:t>
            </a:r>
            <a:r>
              <a:rPr lang="en-GB" sz="3200">
                <a:latin typeface="Century Gothic"/>
              </a:rPr>
              <a:t>systemów rolniczych na zagrożenia i skutki zmian klimatu, np. susze, zwiększone opady.</a:t>
            </a:r>
          </a:p>
          <a:p>
            <a:pPr>
              <a:lnSpc>
                <a:spcPct val="150000"/>
              </a:lnSpc>
            </a:pPr>
            <a:r>
              <a:rPr lang="en-GB" sz="3200" b="1">
                <a:latin typeface="Century Gothic"/>
              </a:rPr>
              <a:t>Adaptacja = zarządzanie obecnymi i przyszłymi skutkami </a:t>
            </a:r>
            <a:r>
              <a:rPr lang="en-GB" sz="3200">
                <a:latin typeface="Century Gothic"/>
              </a:rPr>
              <a:t>w celu utrzymania wydajności rolnictwa.</a:t>
            </a:r>
            <a:endParaRPr lang="en-GB"/>
          </a:p>
          <a:p>
            <a:pPr lvl="1"/>
            <a:endParaRPr lang="en-GB" sz="2800"/>
          </a:p>
          <a:p>
            <a:endParaRPr lang="en-GB" sz="3200"/>
          </a:p>
          <a:p>
            <a:pPr marL="0" indent="0">
              <a:buNone/>
            </a:pPr>
            <a:endParaRPr lang="en-GB"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4E42A-C734-AAE1-657F-F597D9E296BE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>
                <a:latin typeface="Century Gothic"/>
                <a:ea typeface="HGSSoeiKakugothicUB"/>
              </a:rPr>
              <a:t>Radzenie sobie ze zmianami klimatu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05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 xmlns:a16="http://schemas.microsoft.com/office/drawing/2014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0F74FC-112D-4BF7-5811-05B0E3FA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3895846" cy="2067033"/>
          </a:xfrm>
        </p:spPr>
        <p:txBody>
          <a:bodyPr>
            <a:normAutofit fontScale="90000"/>
          </a:bodyPr>
          <a:lstStyle/>
          <a:p>
            <a:r>
              <a:rPr lang="en-GB"/>
              <a:t>Zagrożenia związane ze zmianą klimatu dla rolnictwa UE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C3F92C-A7AD-63BA-66A4-2DE5A8A01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6755"/>
            <a:ext cx="3653195" cy="31002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latin typeface="Century Gothic"/>
                <a:cs typeface="Calibri"/>
              </a:rPr>
              <a:t>Zagrożenie</a:t>
            </a:r>
            <a:r>
              <a:rPr lang="en-GB" sz="2800" dirty="0">
                <a:latin typeface="Century Gothic"/>
                <a:cs typeface="Calibri"/>
              </a:rPr>
              <a:t> </a:t>
            </a:r>
            <a:r>
              <a:rPr lang="en-GB" sz="2800" dirty="0" err="1">
                <a:latin typeface="Century Gothic"/>
                <a:cs typeface="Calibri"/>
              </a:rPr>
              <a:t>upraw</a:t>
            </a:r>
            <a:r>
              <a:rPr lang="en-GB" sz="2800" dirty="0">
                <a:latin typeface="Century Gothic"/>
                <a:cs typeface="Calibri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Century Gothic"/>
                <a:cs typeface="Calibri"/>
              </a:rPr>
              <a:t>Globalne</a:t>
            </a:r>
            <a:r>
              <a:rPr lang="en-GB" sz="2800" dirty="0">
                <a:latin typeface="Century Gothic"/>
                <a:cs typeface="Calibri"/>
              </a:rPr>
              <a:t> </a:t>
            </a:r>
            <a:r>
              <a:rPr lang="en-GB" sz="2800" dirty="0" err="1">
                <a:latin typeface="Century Gothic"/>
                <a:cs typeface="Calibri"/>
              </a:rPr>
              <a:t>kryzysy</a:t>
            </a:r>
            <a:r>
              <a:rPr lang="en-GB" sz="2800" dirty="0">
                <a:latin typeface="Century Gothic"/>
                <a:cs typeface="Calibri"/>
              </a:rPr>
              <a:t> </a:t>
            </a:r>
            <a:r>
              <a:rPr lang="en-GB" sz="2800" dirty="0" err="1">
                <a:latin typeface="Century Gothic"/>
                <a:cs typeface="Calibri"/>
              </a:rPr>
              <a:t>dostaw</a:t>
            </a:r>
            <a:endParaRPr lang="en-GB" sz="2800" dirty="0" err="1">
              <a:latin typeface="Century Gothic"/>
              <a:cs typeface="Calibri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Century Gothic"/>
                <a:cs typeface="Calibri"/>
              </a:rPr>
              <a:t>Konflikty</a:t>
            </a:r>
            <a:r>
              <a:rPr lang="en-GB" sz="2800" dirty="0">
                <a:latin typeface="Century Gothic"/>
                <a:cs typeface="Calibri"/>
              </a:rPr>
              <a:t> o </a:t>
            </a:r>
            <a:r>
              <a:rPr lang="en-GB" sz="2800" dirty="0" err="1">
                <a:latin typeface="Century Gothic"/>
                <a:cs typeface="Calibri"/>
              </a:rPr>
              <a:t>zasoby</a:t>
            </a:r>
            <a:r>
              <a:rPr lang="en-GB" sz="2800" dirty="0">
                <a:latin typeface="Century Gothic"/>
                <a:cs typeface="Calibri"/>
              </a:rPr>
              <a:t> (</a:t>
            </a:r>
            <a:r>
              <a:rPr lang="en-GB" sz="2800" dirty="0" err="1">
                <a:latin typeface="Century Gothic"/>
                <a:cs typeface="Calibri"/>
              </a:rPr>
              <a:t>woda</a:t>
            </a:r>
            <a:r>
              <a:rPr lang="en-GB" sz="2800" dirty="0">
                <a:latin typeface="Century Gothic"/>
                <a:cs typeface="Calibri"/>
              </a:rPr>
              <a:t>, </a:t>
            </a:r>
            <a:r>
              <a:rPr lang="en-GB" sz="2800" dirty="0" err="1">
                <a:latin typeface="Century Gothic"/>
                <a:cs typeface="Calibri"/>
              </a:rPr>
              <a:t>surowce</a:t>
            </a:r>
            <a:r>
              <a:rPr lang="en-GB" sz="2800" dirty="0">
                <a:latin typeface="Century Gothic"/>
                <a:cs typeface="Calibri"/>
              </a:rPr>
              <a:t> </a:t>
            </a:r>
            <a:r>
              <a:rPr lang="en-GB" sz="2800" dirty="0" err="1">
                <a:latin typeface="Century Gothic"/>
                <a:cs typeface="Calibri"/>
              </a:rPr>
              <a:t>rolne</a:t>
            </a:r>
            <a:r>
              <a:rPr lang="en-GB" sz="2800" dirty="0">
                <a:latin typeface="Century Gothic"/>
                <a:cs typeface="Calibri"/>
              </a:rPr>
              <a:t>...</a:t>
            </a:r>
            <a:r>
              <a:rPr lang="en-GB" sz="2800" dirty="0">
                <a:latin typeface="Century Gothic"/>
                <a:cs typeface="Calibri"/>
                <a:sym typeface="Wingdings" pitchFamily="2" charset="2"/>
              </a:rPr>
              <a:t>) </a:t>
            </a:r>
            <a:endParaRPr lang="en-GB" sz="2800" dirty="0">
              <a:latin typeface="Century Gothic"/>
              <a:cs typeface="Calibri"/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15</a:t>
            </a:fld>
            <a:endParaRPr lang="en-GB" noProof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3BC7C26-E432-0FF5-7A71-E09D5107F243}"/>
              </a:ext>
            </a:extLst>
          </p:cNvPr>
          <p:cNvGrpSpPr/>
          <p:nvPr/>
        </p:nvGrpSpPr>
        <p:grpSpPr>
          <a:xfrm>
            <a:off x="4490061" y="202389"/>
            <a:ext cx="12930055" cy="6671486"/>
            <a:chOff x="4699906" y="416910"/>
            <a:chExt cx="11786125" cy="6117804"/>
          </a:xfrm>
        </p:grpSpPr>
        <p:pic>
          <p:nvPicPr>
            <p:cNvPr id="10" name="Grafik 9" descr="Ein Bild, das Text, Karte, Schrift enthält.&#10;&#10;KI-generierte Inhalte können fehlerhaft sein.">
              <a:extLst>
                <a:ext uri="{FF2B5EF4-FFF2-40B4-BE49-F238E27FC236}">
                  <a16:creationId xmlns:a16="http://schemas.microsoft.com/office/drawing/2014/main" id="{9CCE7028-DBBC-7604-86CB-80136D22A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906" y="416910"/>
              <a:ext cx="7020545" cy="5917655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CE152D2-6426-B3AF-EA7B-ACFFE528EDC5}"/>
                </a:ext>
              </a:extLst>
            </p:cNvPr>
            <p:cNvSpPr txBox="1"/>
            <p:nvPr/>
          </p:nvSpPr>
          <p:spPr>
            <a:xfrm>
              <a:off x="10363259" y="6323039"/>
              <a:ext cx="6122772" cy="211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>
                  <a:latin typeface="Century Gothic" panose="020B0502020202020204" pitchFamily="34" charset="0"/>
                </a:rPr>
                <a:t>Link: </a:t>
              </a:r>
              <a:r>
                <a:rPr lang="en-GB" sz="900" err="1">
                  <a:latin typeface="Century Gothic" panose="020B0502020202020204" pitchFamily="34" charset="0"/>
                </a:rPr>
                <a:t>awa.agriadapt.eu</a:t>
              </a:r>
              <a:endParaRPr lang="en-GB" sz="90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472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9A88B-1ADC-D481-602C-ABE922C80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4EBE6E9-8418-CDCE-E5F4-9E970AAA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72" y="375900"/>
            <a:ext cx="3895846" cy="2067033"/>
          </a:xfrm>
        </p:spPr>
        <p:txBody>
          <a:bodyPr>
            <a:normAutofit fontScale="90000"/>
          </a:bodyPr>
          <a:lstStyle/>
          <a:p>
            <a:r>
              <a:rPr lang="en-GB"/>
              <a:t>Zagrożenia związane ze zmianą klimatu w Niemczech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F226F5E-960E-E996-265E-7E163EB349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16</a:t>
            </a:fld>
            <a:endParaRPr lang="en-GB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D68D426-1C73-559E-387B-1B76C3C1A7AF}"/>
              </a:ext>
            </a:extLst>
          </p:cNvPr>
          <p:cNvSpPr txBox="1"/>
          <p:nvPr/>
        </p:nvSpPr>
        <p:spPr>
          <a:xfrm>
            <a:off x="9610240" y="6644472"/>
            <a:ext cx="2276960" cy="228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Link: https://canari-europe.com/app</a:t>
            </a:r>
          </a:p>
        </p:txBody>
      </p:sp>
      <p:sp>
        <p:nvSpPr>
          <p:cNvPr id="6" name="Textfeld 8">
            <a:extLst>
              <a:ext uri="{FF2B5EF4-FFF2-40B4-BE49-F238E27FC236}">
                <a16:creationId xmlns:a16="http://schemas.microsoft.com/office/drawing/2014/main" id="{4870222F-8DDC-BBED-4CC4-6C030484F65C}"/>
              </a:ext>
            </a:extLst>
          </p:cNvPr>
          <p:cNvSpPr txBox="1"/>
          <p:nvPr/>
        </p:nvSpPr>
        <p:spPr>
          <a:xfrm>
            <a:off x="3210542" y="6201132"/>
            <a:ext cx="15235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Link: </a:t>
            </a:r>
            <a:r>
              <a:rPr lang="en-GB" sz="900" err="1">
                <a:latin typeface="Century Gothic" panose="020B0502020202020204" pitchFamily="34" charset="0"/>
              </a:rPr>
              <a:t>awa.agriadapt.eu</a:t>
            </a:r>
            <a:endParaRPr lang="en-GB" sz="900">
              <a:latin typeface="Century Gothic" panose="020B0502020202020204" pitchFamily="34" charset="0"/>
            </a:endParaRPr>
          </a:p>
        </p:txBody>
      </p:sp>
      <p:pic>
        <p:nvPicPr>
          <p:cNvPr id="15" name="Grafik 9" descr="Ein Bild, das Text, Karte, Schrift enthält.&#10;&#10;KI-generierte Inhalte können fehlerhaft sein.">
            <a:extLst>
              <a:ext uri="{FF2B5EF4-FFF2-40B4-BE49-F238E27FC236}">
                <a16:creationId xmlns:a16="http://schemas.microsoft.com/office/drawing/2014/main" id="{EE9FC3A6-8B11-3821-4D62-94C2D97D6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1" t="4135" r="2864" b="74051"/>
          <a:stretch/>
        </p:blipFill>
        <p:spPr>
          <a:xfrm>
            <a:off x="710810" y="3493144"/>
            <a:ext cx="4382403" cy="3373295"/>
          </a:xfrm>
          <a:prstGeom prst="rect">
            <a:avLst/>
          </a:prstGeom>
        </p:spPr>
      </p:pic>
      <p:pic>
        <p:nvPicPr>
          <p:cNvPr id="22" name="Graphic 21" descr="Marker with solid fill">
            <a:extLst>
              <a:ext uri="{FF2B5EF4-FFF2-40B4-BE49-F238E27FC236}">
                <a16:creationId xmlns:a16="http://schemas.microsoft.com/office/drawing/2014/main" id="{B834E4F0-BBCA-AF41-3BE2-3F7EAD5A3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1436" y="1833671"/>
            <a:ext cx="914400" cy="9144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EEF0EEE-28C9-7FC1-88AE-7BA14C60998A}"/>
              </a:ext>
            </a:extLst>
          </p:cNvPr>
          <p:cNvGrpSpPr/>
          <p:nvPr/>
        </p:nvGrpSpPr>
        <p:grpSpPr>
          <a:xfrm>
            <a:off x="5380184" y="76547"/>
            <a:ext cx="6344486" cy="6567925"/>
            <a:chOff x="5705644" y="76547"/>
            <a:chExt cx="6344486" cy="65679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970A607-6723-FCF9-2D0B-05003B618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5644" y="367085"/>
              <a:ext cx="6344486" cy="6277387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44BFB5B-F020-8CA3-84C8-57CA3B2C7A0E}"/>
                </a:ext>
              </a:extLst>
            </p:cNvPr>
            <p:cNvGrpSpPr/>
            <p:nvPr/>
          </p:nvGrpSpPr>
          <p:grpSpPr>
            <a:xfrm>
              <a:off x="5705644" y="76547"/>
              <a:ext cx="1355906" cy="581075"/>
              <a:chOff x="3826413" y="361460"/>
              <a:chExt cx="1355906" cy="58107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9C977EE-151D-EF7E-676D-7159185E0321}"/>
                  </a:ext>
                </a:extLst>
              </p:cNvPr>
              <p:cNvSpPr/>
              <p:nvPr/>
            </p:nvSpPr>
            <p:spPr>
              <a:xfrm>
                <a:off x="3826413" y="361460"/>
                <a:ext cx="1355906" cy="581075"/>
              </a:xfrm>
              <a:prstGeom prst="rect">
                <a:avLst/>
              </a:prstGeom>
              <a:solidFill>
                <a:srgbClr val="3F405B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26" name="Picture 2" descr="CANARI">
                <a:extLst>
                  <a:ext uri="{FF2B5EF4-FFF2-40B4-BE49-F238E27FC236}">
                    <a16:creationId xmlns:a16="http://schemas.microsoft.com/office/drawing/2014/main" id="{F94A0BF7-240A-4528-CB5B-2F19A0D4C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1981" y="423188"/>
                <a:ext cx="1143000" cy="381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BFC4F67-1141-C6A4-579B-E3B4DACF97AC}"/>
              </a:ext>
            </a:extLst>
          </p:cNvPr>
          <p:cNvGrpSpPr/>
          <p:nvPr/>
        </p:nvGrpSpPr>
        <p:grpSpPr>
          <a:xfrm>
            <a:off x="265856" y="1474865"/>
            <a:ext cx="5274366" cy="2534543"/>
            <a:chOff x="6736039" y="136525"/>
            <a:chExt cx="5274366" cy="2534543"/>
          </a:xfrm>
        </p:grpSpPr>
        <p:pic>
          <p:nvPicPr>
            <p:cNvPr id="35" name="Graphic 34" descr="Lightbulb with solid fill">
              <a:extLst>
                <a:ext uri="{FF2B5EF4-FFF2-40B4-BE49-F238E27FC236}">
                  <a16:creationId xmlns:a16="http://schemas.microsoft.com/office/drawing/2014/main" id="{3FE6BAB9-23B7-BF7E-2981-8D385D7FB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89705" y="136525"/>
              <a:ext cx="1593574" cy="1593574"/>
            </a:xfrm>
            <a:prstGeom prst="rect">
              <a:avLst/>
            </a:prstGeom>
          </p:spPr>
        </p:pic>
        <p:sp>
          <p:nvSpPr>
            <p:cNvPr id="36" name="Oval Callout 35">
              <a:extLst>
                <a:ext uri="{FF2B5EF4-FFF2-40B4-BE49-F238E27FC236}">
                  <a16:creationId xmlns:a16="http://schemas.microsoft.com/office/drawing/2014/main" id="{48E3BE1D-DD86-F972-A2A4-0DC7E965C2E8}"/>
                </a:ext>
              </a:extLst>
            </p:cNvPr>
            <p:cNvSpPr/>
            <p:nvPr/>
          </p:nvSpPr>
          <p:spPr>
            <a:xfrm rot="11082342">
              <a:off x="6736039" y="1344491"/>
              <a:ext cx="5274366" cy="1326577"/>
            </a:xfrm>
            <a:prstGeom prst="wedgeEllipseCallout">
              <a:avLst/>
            </a:prstGeom>
            <a:solidFill>
              <a:srgbClr val="F2F1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89FD58E-7068-965A-AFE4-072A1CA53CB9}"/>
                </a:ext>
              </a:extLst>
            </p:cNvPr>
            <p:cNvSpPr txBox="1"/>
            <p:nvPr/>
          </p:nvSpPr>
          <p:spPr>
            <a:xfrm rot="232806">
              <a:off x="7443531" y="1684613"/>
              <a:ext cx="3791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Ten slajd należy dostosować do swojego kraju!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681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367EA-CC37-E697-01CA-6C63FE91F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11CC1A6-2239-8112-0981-5E8A3C349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Zagrożenia związane ze zmianą klimatu w Niemczech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CD560D5-BFDC-40C4-49E9-F562880975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17</a:t>
            </a:fld>
            <a:endParaRPr lang="en-GB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9E32A99-FC78-6575-76A6-2510612BCF10}"/>
              </a:ext>
            </a:extLst>
          </p:cNvPr>
          <p:cNvSpPr txBox="1"/>
          <p:nvPr/>
        </p:nvSpPr>
        <p:spPr>
          <a:xfrm>
            <a:off x="9982200" y="6644472"/>
            <a:ext cx="67170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Link: https://canari-europe.com/app</a:t>
            </a:r>
          </a:p>
        </p:txBody>
      </p:sp>
      <p:graphicFrame>
        <p:nvGraphicFramePr>
          <p:cNvPr id="23" name="Table Placeholder 4">
            <a:extLst>
              <a:ext uri="{FF2B5EF4-FFF2-40B4-BE49-F238E27FC236}">
                <a16:creationId xmlns:a16="http://schemas.microsoft.com/office/drawing/2014/main" id="{EDDD0509-61C8-38AC-A600-82C95E64A37D}"/>
              </a:ext>
            </a:extLst>
          </p:cNvPr>
          <p:cNvGraphicFramePr>
            <a:graphicFrameLocks/>
          </p:cNvGraphicFramePr>
          <p:nvPr/>
        </p:nvGraphicFramePr>
        <p:xfrm>
          <a:off x="487258" y="3026521"/>
          <a:ext cx="11217483" cy="229374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47249">
                  <a:extLst>
                    <a:ext uri="{9D8B030D-6E8A-4147-A177-3AD203B41FA5}">
                      <a16:colId xmlns:a16="http://schemas.microsoft.com/office/drawing/2014/main" val="3305585115"/>
                    </a:ext>
                  </a:extLst>
                </a:gridCol>
                <a:gridCol w="1591910">
                  <a:extLst>
                    <a:ext uri="{9D8B030D-6E8A-4147-A177-3AD203B41FA5}">
                      <a16:colId xmlns:a16="http://schemas.microsoft.com/office/drawing/2014/main" val="2669223618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3384695079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1399809378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1820610826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1880692673"/>
                    </a:ext>
                  </a:extLst>
                </a:gridCol>
              </a:tblGrid>
              <a:tr h="1275668">
                <a:tc>
                  <a:txBody>
                    <a:bodyPr/>
                    <a:lstStyle/>
                    <a:p>
                      <a:pPr algn="ctr"/>
                      <a:r>
                        <a:rPr lang="en-GB" sz="1800" b="1">
                          <a:latin typeface="Century Gothic" panose="020B0502020202020204" pitchFamily="34" charset="0"/>
                        </a:rPr>
                        <a:t>Scenariusz na przyszłość</a:t>
                      </a:r>
                      <a:endParaRPr lang="en-US" sz="1800" b="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2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Century Gothic" panose="020B0502020202020204" pitchFamily="34" charset="0"/>
                        </a:rPr>
                        <a:t>Opady zimowe (1 października-28 lutego)</a:t>
                      </a:r>
                      <a:endParaRPr lang="en-US" sz="16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Century Gothic" panose="020B0502020202020204" pitchFamily="34" charset="0"/>
                        </a:rPr>
                        <a:t>Letni deficyt wody</a:t>
                      </a:r>
                    </a:p>
                    <a:p>
                      <a:pPr algn="ctr"/>
                      <a:r>
                        <a:rPr lang="en-GB" sz="1600">
                          <a:latin typeface="Century Gothic" panose="020B0502020202020204" pitchFamily="34" charset="0"/>
                        </a:rPr>
                        <a:t>(1 czerwca-30 września)</a:t>
                      </a:r>
                      <a:endParaRPr lang="en-US" sz="16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Century Gothic" panose="020B0502020202020204" pitchFamily="34" charset="0"/>
                        </a:rPr>
                        <a:t>Roczny deficyt wody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Century Gothic" panose="020B0502020202020204" pitchFamily="34" charset="0"/>
                        </a:rPr>
                        <a:t>Deficyt wody - </a:t>
                      </a:r>
                      <a:r>
                        <a:rPr lang="en-US" sz="1600" b="1" i="0" kern="120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kukurydza słonecznik burak cukrowy</a:t>
                      </a:r>
                      <a:endParaRPr lang="en-US" sz="1600" b="0" i="0" kern="1200">
                        <a:solidFill>
                          <a:schemeClr val="lt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600">
                          <a:latin typeface="Century Gothic" panose="020B0502020202020204" pitchFamily="34" charset="0"/>
                        </a:rPr>
                        <a:t> (1 maja - 31 sierpnia)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Century Gothic" panose="020B0502020202020204" pitchFamily="34" charset="0"/>
                        </a:rPr>
                        <a:t>Średnia roczna temperatura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895269"/>
                  </a:ext>
                </a:extLst>
              </a:tr>
              <a:tr h="73926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RCP4.5: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pośredni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27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+9,5 mm </a:t>
                      </a:r>
                      <a:endParaRPr lang="pl-PL" dirty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pl-PL" dirty="0">
                          <a:latin typeface="Century Gothic" panose="020B0502020202020204" pitchFamily="34" charset="0"/>
                        </a:rPr>
                        <a:t>+10,0 mm PL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-10 mm </a:t>
                      </a:r>
                      <a:endParaRPr lang="pl-PL" dirty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pl-PL" dirty="0">
                          <a:latin typeface="Century Gothic" panose="020B0502020202020204" pitchFamily="34" charset="0"/>
                        </a:rPr>
                        <a:t>+5 mm PL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3,4 mm </a:t>
                      </a:r>
                      <a:endParaRPr lang="pl-PL" dirty="0"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l-PL" dirty="0">
                          <a:latin typeface="Century Gothic" panose="020B0502020202020204" pitchFamily="34" charset="0"/>
                        </a:rPr>
                        <a:t>+ 30 mm PL 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-14 mm</a:t>
                      </a:r>
                      <a:endParaRPr lang="pl-PL" dirty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pl-PL">
                          <a:latin typeface="Century Gothic" panose="020B0502020202020204" pitchFamily="34" charset="0"/>
                        </a:rPr>
                        <a:t>+ 5 mm PL</a:t>
                      </a:r>
                      <a:endParaRPr lang="en-US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+</a:t>
                      </a:r>
                      <a:r>
                        <a:rPr lang="pl-PL" dirty="0">
                          <a:latin typeface="Century Gothic" panose="020B0502020202020204" pitchFamily="34" charset="0"/>
                        </a:rPr>
                        <a:t>0</a:t>
                      </a:r>
                      <a:r>
                        <a:rPr lang="en-US" dirty="0">
                          <a:latin typeface="Century Gothic" panose="020B0502020202020204" pitchFamily="34" charset="0"/>
                        </a:rPr>
                        <a:t>.83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°C</a:t>
                      </a:r>
                      <a:endParaRPr lang="pl-PL" sz="1800" b="0" i="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+1.30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°C</a:t>
                      </a:r>
                      <a:r>
                        <a:rPr lang="pl-PL" sz="18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PL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694236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83F7F7C2-BF13-6364-A201-17DBB67218AE}"/>
              </a:ext>
            </a:extLst>
          </p:cNvPr>
          <p:cNvSpPr txBox="1"/>
          <p:nvPr/>
        </p:nvSpPr>
        <p:spPr>
          <a:xfrm>
            <a:off x="764582" y="2599836"/>
            <a:ext cx="10662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latin typeface="Century Gothic" panose="020B0502020202020204" pitchFamily="34" charset="0"/>
              </a:rPr>
              <a:t>Scenariusz przyszłości dla wybranych wskaźników zmian klimatu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AFF405-4754-D915-2F09-8F61F9A91C4F}"/>
              </a:ext>
            </a:extLst>
          </p:cNvPr>
          <p:cNvGrpSpPr/>
          <p:nvPr/>
        </p:nvGrpSpPr>
        <p:grpSpPr>
          <a:xfrm>
            <a:off x="6569898" y="195902"/>
            <a:ext cx="5274366" cy="2534543"/>
            <a:chOff x="6736039" y="136525"/>
            <a:chExt cx="5274366" cy="2534543"/>
          </a:xfrm>
        </p:grpSpPr>
        <p:pic>
          <p:nvPicPr>
            <p:cNvPr id="18" name="Graphic 17" descr="Lightbulb with solid fill">
              <a:extLst>
                <a:ext uri="{FF2B5EF4-FFF2-40B4-BE49-F238E27FC236}">
                  <a16:creationId xmlns:a16="http://schemas.microsoft.com/office/drawing/2014/main" id="{3C809EC6-6AE1-F45C-87BB-6C858A8D8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89705" y="136525"/>
              <a:ext cx="1593574" cy="1593574"/>
            </a:xfrm>
            <a:prstGeom prst="rect">
              <a:avLst/>
            </a:prstGeom>
          </p:spPr>
        </p:pic>
        <p:sp>
          <p:nvSpPr>
            <p:cNvPr id="19" name="Oval Callout 18">
              <a:extLst>
                <a:ext uri="{FF2B5EF4-FFF2-40B4-BE49-F238E27FC236}">
                  <a16:creationId xmlns:a16="http://schemas.microsoft.com/office/drawing/2014/main" id="{9E54BF2C-A086-C95B-6506-567DB9521208}"/>
                </a:ext>
              </a:extLst>
            </p:cNvPr>
            <p:cNvSpPr/>
            <p:nvPr/>
          </p:nvSpPr>
          <p:spPr>
            <a:xfrm rot="11082342">
              <a:off x="6736039" y="1344491"/>
              <a:ext cx="5274366" cy="1326577"/>
            </a:xfrm>
            <a:prstGeom prst="wedgeEllipseCallout">
              <a:avLst/>
            </a:prstGeom>
            <a:solidFill>
              <a:srgbClr val="F2F1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430305-5AFF-5C74-EEB8-B3B75F8A6B43}"/>
                </a:ext>
              </a:extLst>
            </p:cNvPr>
            <p:cNvSpPr txBox="1"/>
            <p:nvPr/>
          </p:nvSpPr>
          <p:spPr>
            <a:xfrm rot="232806">
              <a:off x="7443531" y="1684613"/>
              <a:ext cx="3791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Ten slajd należy dostosować do swojego kraju!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5B3DC23-C003-DFE3-0F34-C26FEDD93999}"/>
              </a:ext>
            </a:extLst>
          </p:cNvPr>
          <p:cNvSpPr txBox="1"/>
          <p:nvPr/>
        </p:nvSpPr>
        <p:spPr>
          <a:xfrm>
            <a:off x="1919206" y="5463413"/>
            <a:ext cx="8353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 err="1">
                <a:latin typeface="Century Gothic" panose="020B0502020202020204" pitchFamily="34" charset="0"/>
              </a:rPr>
              <a:t>Przedstawione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liczby</a:t>
            </a:r>
            <a:r>
              <a:rPr lang="en-GB" sz="1200" dirty="0">
                <a:latin typeface="Century Gothic" panose="020B0502020202020204" pitchFamily="34" charset="0"/>
              </a:rPr>
              <a:t> to </a:t>
            </a:r>
            <a:r>
              <a:rPr lang="en-GB" sz="1200" dirty="0" err="1">
                <a:latin typeface="Century Gothic" panose="020B0502020202020204" pitchFamily="34" charset="0"/>
              </a:rPr>
              <a:t>prognozowane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zmiany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wartości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mediany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między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niedawną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przeszłością</a:t>
            </a:r>
            <a:r>
              <a:rPr lang="en-GB" sz="1200" dirty="0">
                <a:latin typeface="Century Gothic" panose="020B0502020202020204" pitchFamily="34" charset="0"/>
              </a:rPr>
              <a:t> (1985-2020) a </a:t>
            </a:r>
            <a:r>
              <a:rPr lang="en-GB" sz="1200" dirty="0" err="1">
                <a:latin typeface="Century Gothic" panose="020B0502020202020204" pitchFamily="34" charset="0"/>
              </a:rPr>
              <a:t>najbliższą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przyszłością</a:t>
            </a:r>
            <a:r>
              <a:rPr lang="en-GB" sz="1200" dirty="0">
                <a:latin typeface="Century Gothic" panose="020B0502020202020204" pitchFamily="34" charset="0"/>
              </a:rPr>
              <a:t> (2021-2050) w </a:t>
            </a:r>
            <a:r>
              <a:rPr lang="en-GB" sz="1200" dirty="0" err="1">
                <a:latin typeface="Century Gothic" panose="020B0502020202020204" pitchFamily="34" charset="0"/>
              </a:rPr>
              <a:t>ramach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scenariusza</a:t>
            </a:r>
            <a:r>
              <a:rPr lang="en-GB" sz="1200" dirty="0">
                <a:latin typeface="Century Gothic" panose="020B0502020202020204" pitchFamily="34" charset="0"/>
              </a:rPr>
              <a:t> RCP4.5 (</a:t>
            </a:r>
            <a:r>
              <a:rPr lang="en-GB" sz="1200" dirty="0" err="1">
                <a:latin typeface="Century Gothic" panose="020B0502020202020204" pitchFamily="34" charset="0"/>
              </a:rPr>
              <a:t>reprezentatywna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ścieżka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koncentracji</a:t>
            </a:r>
            <a:r>
              <a:rPr lang="en-GB" sz="1200" dirty="0">
                <a:latin typeface="Century Gothic" panose="020B0502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405646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0A0234-2208-4129-A2CB-23EF16D238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Gospodarstwa ekologiczne były średnio: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b="0" i="0" dirty="0">
                <a:effectLst/>
                <a:latin typeface="Century Gothic" panose="020B0502020202020204" pitchFamily="34" charset="0"/>
              </a:rPr>
              <a:t>1 082 kilogramy mniej ekwiwalentu CO</a:t>
            </a:r>
            <a:r>
              <a:rPr lang="en-US" b="0" i="0" baseline="-25000" dirty="0">
                <a:effectLst/>
                <a:latin typeface="Century Gothic" panose="020B0502020202020204" pitchFamily="34" charset="0"/>
              </a:rPr>
              <a:t>2</a:t>
            </a:r>
            <a:r>
              <a:rPr lang="en-US" b="0" i="0" dirty="0">
                <a:effectLst/>
                <a:latin typeface="Century Gothic" panose="020B0502020202020204" pitchFamily="34" charset="0"/>
              </a:rPr>
              <a:t> na hektar i rok</a:t>
            </a:r>
          </a:p>
          <a:p>
            <a:pPr lvl="1">
              <a:lnSpc>
                <a:spcPct val="150000"/>
              </a:lnSpc>
            </a:pPr>
            <a:r>
              <a:rPr lang="en-US" sz="1600" b="0" i="0" dirty="0">
                <a:effectLst/>
                <a:latin typeface="Century Gothic" panose="020B0502020202020204" pitchFamily="34" charset="0"/>
              </a:rPr>
              <a:t>ze względu na wyższy wskaźnik sekwestracji dwutlenku węgla i zmniejszoną emisję podtlenku azotu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>
                <a:latin typeface="Century Gothic" panose="020B0502020202020204" pitchFamily="34" charset="0"/>
              </a:rPr>
              <a:t>Zawartość próchnicy wyższa o 26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>
                <a:latin typeface="Century Gothic" panose="020B0502020202020204" pitchFamily="34" charset="0"/>
              </a:rPr>
              <a:t>Stabilność agregatu wyższa o 15%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/>
              <a:t>Współczynnik infiltracji </a:t>
            </a:r>
            <a:r>
              <a:rPr lang="en-GB" dirty="0">
                <a:latin typeface="Century Gothic" panose="020B0502020202020204" pitchFamily="34" charset="0"/>
              </a:rPr>
              <a:t>wody wyższy o 137 </a:t>
            </a:r>
          </a:p>
          <a:p>
            <a:pPr lvl="1">
              <a:lnSpc>
                <a:spcPct val="150000"/>
              </a:lnSpc>
            </a:pPr>
            <a:r>
              <a:rPr lang="en-GB" sz="1600" dirty="0">
                <a:latin typeface="Century Gothic" panose="020B0502020202020204" pitchFamily="34" charset="0"/>
              </a:rPr>
              <a:t>zmniejszenie spływu powierzchniowego i erozji gleby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9C28F-7588-42CC-A72D-22F55BED3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err="1">
                <a:latin typeface="Century Gothic"/>
                <a:ea typeface="HGSSoeiKakugothicUB"/>
              </a:rPr>
              <a:t>Produkty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ekologiczne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wykazują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lepszy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wpływ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na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klimat</a:t>
            </a:r>
            <a:endParaRPr lang="en-US" err="1">
              <a:latin typeface="Century Gothic"/>
              <a:ea typeface="HGSSoeiKakugothicUB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8C89A86-0F9E-4B6D-A25B-18F408F06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80786"/>
            <a:ext cx="10515600" cy="470207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2000" i="0" dirty="0" err="1">
                <a:effectLst/>
              </a:rPr>
              <a:t>Systematyczny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przegląd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naukowych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badań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porównawczych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przeprowadzonych</a:t>
            </a:r>
            <a:r>
              <a:rPr lang="en-US" sz="2000" i="0" dirty="0">
                <a:effectLst/>
              </a:rPr>
              <a:t> w </a:t>
            </a:r>
            <a:r>
              <a:rPr lang="en-US" sz="2000" i="0" dirty="0" err="1">
                <a:effectLst/>
              </a:rPr>
              <a:t>ciągu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ostatnich</a:t>
            </a:r>
            <a:r>
              <a:rPr lang="en-US" sz="2000" i="0" dirty="0">
                <a:effectLst/>
              </a:rPr>
              <a:t> 30 </a:t>
            </a:r>
            <a:r>
              <a:rPr lang="en-US" sz="2000" i="0" dirty="0" err="1">
                <a:effectLst/>
              </a:rPr>
              <a:t>lat</a:t>
            </a:r>
            <a:r>
              <a:rPr lang="en-US" sz="2000" i="0" dirty="0">
                <a:effectLst/>
              </a:rPr>
              <a:t> w </a:t>
            </a:r>
            <a:r>
              <a:rPr lang="en-US" sz="2000" i="0" dirty="0" err="1">
                <a:effectLst/>
              </a:rPr>
              <a:t>umiarkowanych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strefach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klimatycznych</a:t>
            </a:r>
            <a:endParaRPr lang="en-GB" sz="20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76E84D4-F0D1-68A9-367D-9C5B413B6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32791" y="2687639"/>
            <a:ext cx="5183188" cy="3502024"/>
          </a:xfrm>
        </p:spPr>
        <p:txBody>
          <a:bodyPr>
            <a:normAutofit fontScale="85000" lnSpcReduction="20000"/>
          </a:bodyPr>
          <a:lstStyle/>
          <a:p>
            <a:pPr marL="457200" lvl="1" indent="0">
              <a:lnSpc>
                <a:spcPct val="160000"/>
              </a:lnSpc>
              <a:buNone/>
            </a:pPr>
            <a:r>
              <a:rPr lang="en-GB" dirty="0">
                <a:latin typeface="Century Gothic" panose="020B0502020202020204" pitchFamily="34" charset="0"/>
              </a:rPr>
              <a:t>Efektywność wykorzystania azotu była o 12% wyższa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n-GB" dirty="0">
                <a:latin typeface="Century Gothic" panose="020B0502020202020204" pitchFamily="34" charset="0"/>
              </a:rPr>
              <a:t>Efektywność wykorzystania energii wyższa o 19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A1014E-9EC1-4C3C-86F8-01C130CC8B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18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9F1E5-B51D-42AD-AC93-D04383B18E3E}"/>
              </a:ext>
            </a:extLst>
          </p:cNvPr>
          <p:cNvSpPr txBox="1"/>
          <p:nvPr/>
        </p:nvSpPr>
        <p:spPr>
          <a:xfrm>
            <a:off x="9224385" y="5986979"/>
            <a:ext cx="3145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>
                <a:latin typeface="Century Gothic" panose="020B0502020202020204" pitchFamily="34" charset="0"/>
              </a:rPr>
              <a:t>Odniesienie: </a:t>
            </a:r>
            <a:r>
              <a:rPr lang="en-US" sz="700" b="0" i="0">
                <a:effectLst/>
                <a:latin typeface="Century Gothic" panose="020B0502020202020204" pitchFamily="34" charset="0"/>
              </a:rPr>
              <a:t>Sanders et al, 2025</a:t>
            </a:r>
          </a:p>
          <a:p>
            <a:r>
              <a:rPr lang="en-US" sz="700">
                <a:latin typeface="Century Gothic" panose="020B0502020202020204" pitchFamily="34" charset="0"/>
              </a:rPr>
              <a:t>link: https://link.springer.com/article/10.1007/s13165-025-00493-w</a:t>
            </a:r>
            <a:endParaRPr lang="en-US" sz="700" b="0" i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6" name="Graphic 15" descr="Power Plant with solid fill">
            <a:extLst>
              <a:ext uri="{FF2B5EF4-FFF2-40B4-BE49-F238E27FC236}">
                <a16:creationId xmlns:a16="http://schemas.microsoft.com/office/drawing/2014/main" id="{D7679A90-BC63-855D-7DAC-D44ACC0E6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383" y="2998012"/>
            <a:ext cx="358680" cy="430988"/>
          </a:xfrm>
          <a:prstGeom prst="rect">
            <a:avLst/>
          </a:prstGeom>
        </p:spPr>
      </p:pic>
      <p:pic>
        <p:nvPicPr>
          <p:cNvPr id="18" name="Graphic 17" descr="Plant With Roots with solid fill">
            <a:extLst>
              <a:ext uri="{FF2B5EF4-FFF2-40B4-BE49-F238E27FC236}">
                <a16:creationId xmlns:a16="http://schemas.microsoft.com/office/drawing/2014/main" id="{382F34AE-057F-83D2-2533-9BC9D2E34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6625" y="4605729"/>
            <a:ext cx="555637" cy="555637"/>
          </a:xfrm>
          <a:prstGeom prst="rect">
            <a:avLst/>
          </a:prstGeom>
        </p:spPr>
      </p:pic>
      <p:pic>
        <p:nvPicPr>
          <p:cNvPr id="20" name="Graphic 19" descr="Watering Plant with solid fill">
            <a:extLst>
              <a:ext uri="{FF2B5EF4-FFF2-40B4-BE49-F238E27FC236}">
                <a16:creationId xmlns:a16="http://schemas.microsoft.com/office/drawing/2014/main" id="{E7787C4D-4497-ADA8-5534-3A40BFC32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4676" y="5293327"/>
            <a:ext cx="464945" cy="464945"/>
          </a:xfrm>
          <a:prstGeom prst="rect">
            <a:avLst/>
          </a:prstGeom>
        </p:spPr>
      </p:pic>
      <p:pic>
        <p:nvPicPr>
          <p:cNvPr id="22" name="Graphic 21" descr="Renewable Energy with solid fill">
            <a:extLst>
              <a:ext uri="{FF2B5EF4-FFF2-40B4-BE49-F238E27FC236}">
                <a16:creationId xmlns:a16="http://schemas.microsoft.com/office/drawing/2014/main" id="{35787FAF-D321-3535-8265-E0CD112C44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32791" y="2892510"/>
            <a:ext cx="536490" cy="536490"/>
          </a:xfrm>
          <a:prstGeom prst="rect">
            <a:avLst/>
          </a:prstGeom>
        </p:spPr>
      </p:pic>
      <p:sp>
        <p:nvSpPr>
          <p:cNvPr id="23" name="Textfeld 12">
            <a:extLst>
              <a:ext uri="{FF2B5EF4-FFF2-40B4-BE49-F238E27FC236}">
                <a16:creationId xmlns:a16="http://schemas.microsoft.com/office/drawing/2014/main" id="{6F04CFC9-9DBB-49BD-4C48-5A989323AF7B}"/>
              </a:ext>
            </a:extLst>
          </p:cNvPr>
          <p:cNvSpPr txBox="1"/>
          <p:nvPr/>
        </p:nvSpPr>
        <p:spPr>
          <a:xfrm>
            <a:off x="6288965" y="4311702"/>
            <a:ext cx="60805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000" b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...w porównaniu do rolnictwa konwencjonalnego</a:t>
            </a:r>
          </a:p>
        </p:txBody>
      </p:sp>
    </p:spTree>
    <p:extLst>
      <p:ext uri="{BB962C8B-B14F-4D97-AF65-F5344CB8AC3E}">
        <p14:creationId xmlns:p14="http://schemas.microsoft.com/office/powerpoint/2010/main" val="191780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348D20-6AD5-4001-ABAA-97DAC4CA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80" y="2810577"/>
            <a:ext cx="10515600" cy="823913"/>
          </a:xfrm>
        </p:spPr>
        <p:txBody>
          <a:bodyPr>
            <a:normAutofit fontScale="90000"/>
          </a:bodyPr>
          <a:lstStyle/>
          <a:p>
            <a:pPr algn="ctr"/>
            <a:r>
              <a:rPr lang="en-GB">
                <a:latin typeface="Century Gothic"/>
                <a:ea typeface="HGSSoeiKakugothicUB"/>
              </a:rPr>
              <a:t>Najlepsze praktyki ekologicznego rolnictwa klimatycznego: </a:t>
            </a:r>
            <a:br>
              <a:rPr lang="en-GB"/>
            </a:br>
            <a:r>
              <a:rPr lang="en-GB">
                <a:latin typeface="Century Gothic"/>
                <a:ea typeface="HGSSoeiKakugothicUB"/>
              </a:rPr>
              <a:t>Doświadczenia z Niemiec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5CE53F-E63E-421E-9806-F69289A05E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523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671CD-3B0D-C6AD-0FCA-CF69E552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10515600" cy="1325563"/>
          </a:xfrm>
        </p:spPr>
        <p:txBody>
          <a:bodyPr anchor="t">
            <a:normAutofit/>
          </a:bodyPr>
          <a:lstStyle/>
          <a:p>
            <a:pPr algn="ctr"/>
            <a:r>
              <a:rPr lang="en-GB" err="1">
                <a:latin typeface="Century Gothic"/>
                <a:ea typeface="HGSSoeiKakugothicUB"/>
              </a:rPr>
              <a:t>Zrozumienie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zmian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klimatu</a:t>
            </a:r>
            <a:endParaRPr lang="en-US" err="1">
              <a:latin typeface="Century Gothic"/>
              <a:ea typeface="HGSSoeiKakugothicUB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BE4BB-8DE8-D5D7-9663-F32959FBD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2865"/>
            <a:ext cx="4501896" cy="4767585"/>
          </a:xfrm>
        </p:spPr>
        <p:txBody>
          <a:bodyPr>
            <a:noAutofit/>
          </a:bodyPr>
          <a:lstStyle/>
          <a:p>
            <a:r>
              <a:rPr lang="en-GB" b="1" dirty="0" err="1"/>
              <a:t>Definicja</a:t>
            </a:r>
            <a:r>
              <a:rPr lang="en-GB" b="1" dirty="0"/>
              <a:t>: </a:t>
            </a:r>
            <a:r>
              <a:rPr lang="en-GB" dirty="0" err="1"/>
              <a:t>Długoterminowe</a:t>
            </a:r>
            <a:r>
              <a:rPr lang="en-GB" dirty="0"/>
              <a:t> </a:t>
            </a:r>
            <a:r>
              <a:rPr lang="en-GB" dirty="0" err="1"/>
              <a:t>zmiany</a:t>
            </a:r>
            <a:r>
              <a:rPr lang="en-GB" dirty="0"/>
              <a:t> </a:t>
            </a:r>
            <a:r>
              <a:rPr lang="en-GB" dirty="0" err="1"/>
              <a:t>wzorców</a:t>
            </a:r>
            <a:r>
              <a:rPr lang="en-GB" dirty="0"/>
              <a:t> </a:t>
            </a:r>
            <a:r>
              <a:rPr lang="en-GB" dirty="0" err="1"/>
              <a:t>pogodowych</a:t>
            </a:r>
            <a:r>
              <a:rPr lang="en-GB" dirty="0"/>
              <a:t>, </a:t>
            </a:r>
            <a:r>
              <a:rPr lang="en-GB" dirty="0" err="1"/>
              <a:t>takich</a:t>
            </a:r>
            <a:r>
              <a:rPr lang="en-GB" dirty="0"/>
              <a:t> </a:t>
            </a:r>
            <a:r>
              <a:rPr lang="en-GB" dirty="0" err="1"/>
              <a:t>jak</a:t>
            </a:r>
            <a:r>
              <a:rPr lang="en-GB" dirty="0"/>
              <a:t> </a:t>
            </a:r>
            <a:r>
              <a:rPr lang="en-GB" dirty="0" err="1"/>
              <a:t>temperatura</a:t>
            </a:r>
            <a:r>
              <a:rPr lang="en-GB" dirty="0"/>
              <a:t>, </a:t>
            </a:r>
            <a:r>
              <a:rPr lang="en-GB" dirty="0" err="1"/>
              <a:t>opady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inne</a:t>
            </a:r>
            <a:r>
              <a:rPr lang="en-GB" dirty="0"/>
              <a:t> </a:t>
            </a:r>
            <a:r>
              <a:rPr lang="en-GB" dirty="0" err="1"/>
              <a:t>czynniki</a:t>
            </a:r>
            <a:r>
              <a:rPr lang="en-GB" dirty="0"/>
              <a:t> </a:t>
            </a:r>
            <a:r>
              <a:rPr lang="en-GB" dirty="0" err="1"/>
              <a:t>klimatyczne</a:t>
            </a:r>
            <a:r>
              <a:rPr lang="en-GB" dirty="0"/>
              <a:t>, </a:t>
            </a:r>
            <a:r>
              <a:rPr lang="en-GB" dirty="0" err="1"/>
              <a:t>spowodowane</a:t>
            </a:r>
            <a:r>
              <a:rPr lang="en-GB" dirty="0"/>
              <a:t> </a:t>
            </a:r>
            <a:r>
              <a:rPr lang="en-GB" dirty="0" err="1"/>
              <a:t>antropogenicznymi</a:t>
            </a:r>
            <a:r>
              <a:rPr lang="en-GB" dirty="0"/>
              <a:t> </a:t>
            </a:r>
            <a:r>
              <a:rPr lang="en-GB" dirty="0" err="1"/>
              <a:t>emisjami</a:t>
            </a:r>
            <a:r>
              <a:rPr lang="en-GB" dirty="0"/>
              <a:t> </a:t>
            </a:r>
            <a:r>
              <a:rPr lang="en-GB" dirty="0" err="1"/>
              <a:t>gazów</a:t>
            </a:r>
            <a:r>
              <a:rPr lang="en-GB" dirty="0"/>
              <a:t> </a:t>
            </a:r>
            <a:r>
              <a:rPr lang="en-GB" dirty="0" err="1"/>
              <a:t>cieplarnianych</a:t>
            </a:r>
            <a:r>
              <a:rPr lang="en-GB" dirty="0"/>
              <a:t> (GHG).</a:t>
            </a:r>
          </a:p>
          <a:p>
            <a:r>
              <a:rPr lang="en-GB" b="1" dirty="0" err="1"/>
              <a:t>Główne</a:t>
            </a:r>
            <a:r>
              <a:rPr lang="en-GB" b="1" dirty="0"/>
              <a:t> </a:t>
            </a:r>
            <a:r>
              <a:rPr lang="en-GB" b="1" dirty="0" err="1"/>
              <a:t>przyczyny</a:t>
            </a:r>
            <a:r>
              <a:rPr lang="en-GB" b="1" dirty="0"/>
              <a:t>: </a:t>
            </a:r>
            <a:r>
              <a:rPr lang="en-GB" dirty="0" err="1"/>
              <a:t>Ekstensywne</a:t>
            </a:r>
            <a:r>
              <a:rPr lang="en-GB" dirty="0"/>
              <a:t> </a:t>
            </a:r>
            <a:r>
              <a:rPr lang="en-GB" dirty="0" err="1"/>
              <a:t>wykorzystanie</a:t>
            </a:r>
            <a:r>
              <a:rPr lang="en-GB" dirty="0"/>
              <a:t> </a:t>
            </a:r>
            <a:r>
              <a:rPr lang="en-GB" dirty="0" err="1"/>
              <a:t>paliw</a:t>
            </a:r>
            <a:r>
              <a:rPr lang="en-GB" dirty="0"/>
              <a:t> </a:t>
            </a:r>
            <a:r>
              <a:rPr lang="en-GB" dirty="0" err="1"/>
              <a:t>kopalnych</a:t>
            </a:r>
            <a:r>
              <a:rPr lang="en-GB" dirty="0"/>
              <a:t>, </a:t>
            </a:r>
            <a:r>
              <a:rPr lang="en-GB" dirty="0" err="1"/>
              <a:t>procesy</a:t>
            </a:r>
            <a:r>
              <a:rPr lang="en-GB" dirty="0"/>
              <a:t> </a:t>
            </a:r>
            <a:r>
              <a:rPr lang="en-GB" dirty="0" err="1"/>
              <a:t>przemysłowe</a:t>
            </a:r>
            <a:r>
              <a:rPr lang="en-GB" dirty="0"/>
              <a:t>, </a:t>
            </a:r>
            <a:r>
              <a:rPr lang="en-GB" dirty="0" err="1"/>
              <a:t>wylesianie</a:t>
            </a:r>
            <a:r>
              <a:rPr lang="en-GB" dirty="0"/>
              <a:t>, </a:t>
            </a:r>
            <a:r>
              <a:rPr lang="en-GB" dirty="0" err="1"/>
              <a:t>intensywna</a:t>
            </a:r>
            <a:r>
              <a:rPr lang="en-GB" dirty="0"/>
              <a:t> </a:t>
            </a:r>
            <a:r>
              <a:rPr lang="en-GB" dirty="0" err="1"/>
              <a:t>działalność</a:t>
            </a:r>
            <a:r>
              <a:rPr lang="en-GB" dirty="0"/>
              <a:t> </a:t>
            </a:r>
            <a:r>
              <a:rPr lang="en-GB" dirty="0" err="1"/>
              <a:t>rolnicza</a:t>
            </a:r>
            <a:r>
              <a:rPr lang="en-GB" dirty="0"/>
              <a:t> </a:t>
            </a:r>
            <a:r>
              <a:rPr lang="en-GB" dirty="0" err="1"/>
              <a:t>itp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6E1DF-DD34-5FED-080E-EA5C62266D2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</a:t>
            </a:fld>
            <a:endParaRPr lang="en-GB"/>
          </a:p>
        </p:txBody>
      </p:sp>
      <p:pic>
        <p:nvPicPr>
          <p:cNvPr id="7" name="Picture 6" descr="A graph of a graph showing the amount of carbon dioxide&#10;&#10;AI-generated content may be incorrect.">
            <a:extLst>
              <a:ext uri="{FF2B5EF4-FFF2-40B4-BE49-F238E27FC236}">
                <a16:creationId xmlns:a16="http://schemas.microsoft.com/office/drawing/2014/main" id="{73B7A0AC-EDC6-10BC-BAEF-533158923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5" y="1372865"/>
            <a:ext cx="6621306" cy="4618360"/>
          </a:xfrm>
          <a:prstGeom prst="rect">
            <a:avLst/>
          </a:prstGeom>
          <a:noFill/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9676269-B1B1-CB66-CEE8-3C6E6CC05294}"/>
              </a:ext>
            </a:extLst>
          </p:cNvPr>
          <p:cNvSpPr txBox="1">
            <a:spLocks/>
          </p:cNvSpPr>
          <p:nvPr/>
        </p:nvSpPr>
        <p:spPr>
          <a:xfrm>
            <a:off x="8489078" y="599122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Link: https://climate.copernicus.eu/esotc/2024/trends-climate-indicators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566A3-E757-426E-9741-335B8DCC9EE4}"/>
              </a:ext>
            </a:extLst>
          </p:cNvPr>
          <p:cNvSpPr/>
          <p:nvPr/>
        </p:nvSpPr>
        <p:spPr>
          <a:xfrm>
            <a:off x="6218119" y="1417796"/>
            <a:ext cx="4784962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3F405B"/>
                </a:solidFill>
                <a:latin typeface="Century Gothic" panose="020B0502020202020204" pitchFamily="34" charset="0"/>
              </a:rPr>
              <a:t>Globalne stężenie dwutlenku węgla w atmosferze</a:t>
            </a:r>
          </a:p>
        </p:txBody>
      </p:sp>
    </p:spTree>
    <p:extLst>
      <p:ext uri="{BB962C8B-B14F-4D97-AF65-F5344CB8AC3E}">
        <p14:creationId xmlns:p14="http://schemas.microsoft.com/office/powerpoint/2010/main" val="2366025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A53166-3D11-4FCE-9102-D30AAE2D0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2433"/>
            <a:ext cx="11181082" cy="556971"/>
          </a:xfrm>
        </p:spPr>
        <p:txBody>
          <a:bodyPr>
            <a:noAutofit/>
          </a:bodyPr>
          <a:lstStyle/>
          <a:p>
            <a:r>
              <a:rPr lang="en-GB" sz="3200">
                <a:latin typeface="Century Gothic"/>
                <a:ea typeface="HGSSoeiKakugothicUB"/>
              </a:rPr>
              <a:t>Wybór praktyk ekologicznego rolnictwa klimatycznego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B572D3-326A-467B-AE22-8AFDEB45D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9834" y="1381944"/>
            <a:ext cx="1695452" cy="55697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b="1"/>
              <a:t>Zwierzęta gospodarskie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C994FCB-04D2-4293-8E96-F3BD317961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20</a:t>
            </a:fld>
            <a:endParaRPr lang="en-GB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F0C6C92-781A-4945-A4E6-C725B4C6824B}"/>
              </a:ext>
            </a:extLst>
          </p:cNvPr>
          <p:cNvSpPr txBox="1">
            <a:spLocks/>
          </p:cNvSpPr>
          <p:nvPr/>
        </p:nvSpPr>
        <p:spPr>
          <a:xfrm>
            <a:off x="676433" y="1938915"/>
            <a:ext cx="3596172" cy="4556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Optymalizacja zarządzania wypasem</a:t>
            </a:r>
          </a:p>
          <a:p>
            <a:r>
              <a:rPr lang="en-GB"/>
              <a:t>Autonomia białka</a:t>
            </a:r>
          </a:p>
          <a:p>
            <a:r>
              <a:rPr lang="en-GB"/>
              <a:t>Ograniczenie stosowania pasz treściwych</a:t>
            </a:r>
          </a:p>
          <a:p>
            <a:r>
              <a:rPr lang="en-GB"/>
              <a:t>Dostosowanie zarządzania nawozem naturalnym</a:t>
            </a:r>
          </a:p>
          <a:p>
            <a:r>
              <a:rPr lang="en-GB"/>
              <a:t>Rasy o podwójnym zastosowaniu</a:t>
            </a:r>
          </a:p>
          <a:p>
            <a:r>
              <a:rPr lang="en-GB"/>
              <a:t>Zmniejszenie liczby zwierząt hodowlanych i przejście na produkcję bardziej opartą na roślinach </a:t>
            </a:r>
          </a:p>
          <a:p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A075F87-ADBF-4F45-B546-C9DEC3D11AA9}"/>
              </a:ext>
            </a:extLst>
          </p:cNvPr>
          <p:cNvSpPr/>
          <p:nvPr/>
        </p:nvSpPr>
        <p:spPr>
          <a:xfrm>
            <a:off x="4367377" y="1938915"/>
            <a:ext cx="3648072" cy="40729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Ograniczona uprawa roli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Siew bezpośredni zamiast orki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Uprawa współrzędna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Rośliny okrywowe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Paski kwiatów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Rośliny wieloletnie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Agroleśnictwo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Dywersyfikacja produkcji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Wybór odmian przystosowanych do stresu wodnego lub cieplnego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68FDE42D-6B53-4429-90BF-D93825D613E6}"/>
              </a:ext>
            </a:extLst>
          </p:cNvPr>
          <p:cNvSpPr txBox="1">
            <a:spLocks/>
          </p:cNvSpPr>
          <p:nvPr/>
        </p:nvSpPr>
        <p:spPr>
          <a:xfrm>
            <a:off x="4841876" y="1381944"/>
            <a:ext cx="3268345" cy="556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/>
              <a:t>Uprawy i pola</a:t>
            </a:r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34FD649-0513-4D91-803D-87BA139889E7}"/>
              </a:ext>
            </a:extLst>
          </p:cNvPr>
          <p:cNvSpPr/>
          <p:nvPr/>
        </p:nvSpPr>
        <p:spPr>
          <a:xfrm>
            <a:off x="8325017" y="1900749"/>
            <a:ext cx="3455118" cy="368818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Konwersja na zieloną energię elektryczną</a:t>
            </a:r>
            <a:endParaRPr lang="en-GB" sz="200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Odzysk ciepła z chłodzenia mleka lub kurników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Wykorzystanie i produkcja energii w gospodarstwie, np. agrofotowoltaika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Zmniejszenie ilości tworzyw sztucznych w gospodarstwie 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Pojazdy elektryczne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000">
              <a:solidFill>
                <a:srgbClr val="3F405B"/>
              </a:solidFill>
              <a:latin typeface="Century Gothic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21121A6-9C46-413F-A26A-208231BC71BF}"/>
              </a:ext>
            </a:extLst>
          </p:cNvPr>
          <p:cNvSpPr txBox="1">
            <a:spLocks/>
          </p:cNvSpPr>
          <p:nvPr/>
        </p:nvSpPr>
        <p:spPr>
          <a:xfrm>
            <a:off x="8744115" y="1381944"/>
            <a:ext cx="2733671" cy="556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/>
              <a:t>Infrastruktura</a:t>
            </a:r>
            <a:endParaRPr lang="en-GB"/>
          </a:p>
        </p:txBody>
      </p:sp>
      <p:pic>
        <p:nvPicPr>
          <p:cNvPr id="6" name="Graphic 5" descr="Cow with solid fill">
            <a:extLst>
              <a:ext uri="{FF2B5EF4-FFF2-40B4-BE49-F238E27FC236}">
                <a16:creationId xmlns:a16="http://schemas.microsoft.com/office/drawing/2014/main" id="{7936FA92-FC39-05E2-6231-64D96B144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1989" y="1367348"/>
            <a:ext cx="533401" cy="533401"/>
          </a:xfrm>
          <a:prstGeom prst="rect">
            <a:avLst/>
          </a:prstGeom>
        </p:spPr>
      </p:pic>
      <p:pic>
        <p:nvPicPr>
          <p:cNvPr id="13" name="Graphic 12" descr="Crops with solid fill">
            <a:extLst>
              <a:ext uri="{FF2B5EF4-FFF2-40B4-BE49-F238E27FC236}">
                <a16:creationId xmlns:a16="http://schemas.microsoft.com/office/drawing/2014/main" id="{8AEA4061-2B0B-CF3E-7880-79009C0FC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48594" y="1322292"/>
            <a:ext cx="556971" cy="556971"/>
          </a:xfrm>
          <a:prstGeom prst="rect">
            <a:avLst/>
          </a:prstGeom>
        </p:spPr>
      </p:pic>
      <p:pic>
        <p:nvPicPr>
          <p:cNvPr id="16" name="Graphic 15" descr="Barn with solid fill">
            <a:extLst>
              <a:ext uri="{FF2B5EF4-FFF2-40B4-BE49-F238E27FC236}">
                <a16:creationId xmlns:a16="http://schemas.microsoft.com/office/drawing/2014/main" id="{FA433749-565F-DE32-845D-070394187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50833" y="1322292"/>
            <a:ext cx="556971" cy="556971"/>
          </a:xfrm>
          <a:prstGeom prst="rect">
            <a:avLst/>
          </a:prstGeom>
        </p:spPr>
      </p:pic>
      <p:sp>
        <p:nvSpPr>
          <p:cNvPr id="17" name="Textfeld 12">
            <a:extLst>
              <a:ext uri="{FF2B5EF4-FFF2-40B4-BE49-F238E27FC236}">
                <a16:creationId xmlns:a16="http://schemas.microsoft.com/office/drawing/2014/main" id="{A81BA69A-A25D-795D-1B33-EEBE06D31B43}"/>
              </a:ext>
            </a:extLst>
          </p:cNvPr>
          <p:cNvSpPr txBox="1"/>
          <p:nvPr/>
        </p:nvSpPr>
        <p:spPr>
          <a:xfrm>
            <a:off x="9643756" y="5610424"/>
            <a:ext cx="2126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000" b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...wiele więcej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C7EB3A-47D9-6BC0-76AA-37A7D45AB867}"/>
              </a:ext>
            </a:extLst>
          </p:cNvPr>
          <p:cNvSpPr txBox="1"/>
          <p:nvPr/>
        </p:nvSpPr>
        <p:spPr>
          <a:xfrm>
            <a:off x="16550565" y="739934"/>
            <a:ext cx="2654600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Sektory alternatywne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D8FD2F-5B5B-3885-A177-172C7A7F688F}"/>
              </a:ext>
            </a:extLst>
          </p:cNvPr>
          <p:cNvGrpSpPr/>
          <p:nvPr/>
        </p:nvGrpSpPr>
        <p:grpSpPr>
          <a:xfrm>
            <a:off x="12480885" y="1346303"/>
            <a:ext cx="3596172" cy="5201284"/>
            <a:chOff x="12572692" y="1015797"/>
            <a:chExt cx="3596172" cy="5201284"/>
          </a:xfrm>
        </p:grpSpPr>
        <p:sp>
          <p:nvSpPr>
            <p:cNvPr id="18" name="Inhaltsplatzhalter 2">
              <a:extLst>
                <a:ext uri="{FF2B5EF4-FFF2-40B4-BE49-F238E27FC236}">
                  <a16:creationId xmlns:a16="http://schemas.microsoft.com/office/drawing/2014/main" id="{8ECC3B77-F7B7-EF5C-6EC6-567542A61BFD}"/>
                </a:ext>
              </a:extLst>
            </p:cNvPr>
            <p:cNvSpPr txBox="1">
              <a:spLocks/>
            </p:cNvSpPr>
            <p:nvPr/>
          </p:nvSpPr>
          <p:spPr>
            <a:xfrm>
              <a:off x="13106092" y="1103458"/>
              <a:ext cx="2928937" cy="55697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b="1"/>
                <a:t>Zarządzanie danymi wejściowymi</a:t>
              </a:r>
            </a:p>
            <a:p>
              <a:endParaRPr lang="en-GB"/>
            </a:p>
            <a:p>
              <a:endParaRPr lang="en-GB"/>
            </a:p>
          </p:txBody>
        </p:sp>
        <p:sp>
          <p:nvSpPr>
            <p:cNvPr id="19" name="Inhaltsplatzhalter 2">
              <a:extLst>
                <a:ext uri="{FF2B5EF4-FFF2-40B4-BE49-F238E27FC236}">
                  <a16:creationId xmlns:a16="http://schemas.microsoft.com/office/drawing/2014/main" id="{CB2A480B-9058-9C28-9C7B-CB2A60255D21}"/>
                </a:ext>
              </a:extLst>
            </p:cNvPr>
            <p:cNvSpPr txBox="1">
              <a:spLocks/>
            </p:cNvSpPr>
            <p:nvPr/>
          </p:nvSpPr>
          <p:spPr>
            <a:xfrm>
              <a:off x="12572692" y="1660429"/>
              <a:ext cx="3596172" cy="455665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Produkcja i stosowanie kompostu</a:t>
              </a:r>
            </a:p>
            <a:p>
              <a:r>
                <a:rPr lang="en-GB"/>
                <a:t>Przechowywanie obornika</a:t>
              </a:r>
            </a:p>
            <a:p>
              <a:r>
                <a:rPr lang="en-GB"/>
                <a:t>Aplikacja gnojowicy</a:t>
              </a:r>
            </a:p>
            <a:p>
              <a:r>
                <a:rPr lang="en-GB"/>
                <a:t>Rolnictwo precyzyjne</a:t>
              </a:r>
            </a:p>
          </p:txBody>
        </p:sp>
        <p:pic>
          <p:nvPicPr>
            <p:cNvPr id="27" name="Graphic 26" descr="Sustainability with solid fill">
              <a:extLst>
                <a:ext uri="{FF2B5EF4-FFF2-40B4-BE49-F238E27FC236}">
                  <a16:creationId xmlns:a16="http://schemas.microsoft.com/office/drawing/2014/main" id="{9191D9E5-1604-C07D-B69C-6C7AB3C75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632753" y="1015797"/>
              <a:ext cx="556972" cy="55697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BF763E3-F1F4-4E6E-C26F-84E58A0872AF}"/>
              </a:ext>
            </a:extLst>
          </p:cNvPr>
          <p:cNvGrpSpPr/>
          <p:nvPr/>
        </p:nvGrpSpPr>
        <p:grpSpPr>
          <a:xfrm>
            <a:off x="16077057" y="1255249"/>
            <a:ext cx="3596172" cy="5247444"/>
            <a:chOff x="16168864" y="924743"/>
            <a:chExt cx="3596172" cy="524744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E381BC8-DC7F-63E3-B5E6-E6701DD97BAF}"/>
                </a:ext>
              </a:extLst>
            </p:cNvPr>
            <p:cNvGrpSpPr/>
            <p:nvPr/>
          </p:nvGrpSpPr>
          <p:grpSpPr>
            <a:xfrm>
              <a:off x="16168864" y="1058564"/>
              <a:ext cx="3596172" cy="5113623"/>
              <a:chOff x="12572692" y="1103458"/>
              <a:chExt cx="3596172" cy="5113623"/>
            </a:xfrm>
          </p:grpSpPr>
          <p:sp>
            <p:nvSpPr>
              <p:cNvPr id="30" name="Inhaltsplatzhalter 2">
                <a:extLst>
                  <a:ext uri="{FF2B5EF4-FFF2-40B4-BE49-F238E27FC236}">
                    <a16:creationId xmlns:a16="http://schemas.microsoft.com/office/drawing/2014/main" id="{1734236C-DFA0-E3DA-F0B7-F2F3077F67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06092" y="1103458"/>
                <a:ext cx="2928937" cy="5569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b="1"/>
                  <a:t>Zarządzanie glebą</a:t>
                </a:r>
              </a:p>
              <a:p>
                <a:endParaRPr lang="en-GB"/>
              </a:p>
              <a:p>
                <a:endParaRPr lang="en-GB"/>
              </a:p>
            </p:txBody>
          </p:sp>
          <p:sp>
            <p:nvSpPr>
              <p:cNvPr id="31" name="Inhaltsplatzhalter 2">
                <a:extLst>
                  <a:ext uri="{FF2B5EF4-FFF2-40B4-BE49-F238E27FC236}">
                    <a16:creationId xmlns:a16="http://schemas.microsoft.com/office/drawing/2014/main" id="{5D046603-077D-F33E-9C80-2261EAD9B8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72692" y="1660429"/>
                <a:ext cx="3596172" cy="45566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/>
                  <a:t>Uprawa roli: zmniejszenie głębokości, częstotliwości, uprawa zerowa, uprawa minimalna</a:t>
                </a:r>
              </a:p>
              <a:p>
                <a:r>
                  <a:rPr lang="en-GB"/>
                  <a:t>Dodawanie SOM do gleby </a:t>
                </a:r>
              </a:p>
              <a:p>
                <a:r>
                  <a:rPr lang="en-GB"/>
                  <a:t>Ograniczenie zużycia torfu </a:t>
                </a:r>
              </a:p>
              <a:p>
                <a:r>
                  <a:rPr lang="en-GB"/>
                  <a:t>Nawadnianie torfowisk</a:t>
                </a:r>
              </a:p>
            </p:txBody>
          </p:sp>
        </p:grpSp>
        <p:pic>
          <p:nvPicPr>
            <p:cNvPr id="34" name="Graphic 33" descr="Plant With Roots with solid fill">
              <a:extLst>
                <a:ext uri="{FF2B5EF4-FFF2-40B4-BE49-F238E27FC236}">
                  <a16:creationId xmlns:a16="http://schemas.microsoft.com/office/drawing/2014/main" id="{25857D5D-BBD9-4E1D-DBF0-FEC6107F8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6178147" y="924743"/>
              <a:ext cx="556971" cy="556971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1052F23-81F1-08C6-7849-092EDE3AED6D}"/>
              </a:ext>
            </a:extLst>
          </p:cNvPr>
          <p:cNvGrpSpPr/>
          <p:nvPr/>
        </p:nvGrpSpPr>
        <p:grpSpPr>
          <a:xfrm>
            <a:off x="19852967" y="1277132"/>
            <a:ext cx="3596172" cy="5191975"/>
            <a:chOff x="19898871" y="937445"/>
            <a:chExt cx="3596172" cy="519197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76C46F2-DF86-15BE-D15E-C8D33236687A}"/>
                </a:ext>
              </a:extLst>
            </p:cNvPr>
            <p:cNvGrpSpPr/>
            <p:nvPr/>
          </p:nvGrpSpPr>
          <p:grpSpPr>
            <a:xfrm>
              <a:off x="19898871" y="1015797"/>
              <a:ext cx="3596172" cy="5113623"/>
              <a:chOff x="12572692" y="1103458"/>
              <a:chExt cx="3596172" cy="5113623"/>
            </a:xfrm>
          </p:grpSpPr>
          <p:sp>
            <p:nvSpPr>
              <p:cNvPr id="36" name="Inhaltsplatzhalter 2">
                <a:extLst>
                  <a:ext uri="{FF2B5EF4-FFF2-40B4-BE49-F238E27FC236}">
                    <a16:creationId xmlns:a16="http://schemas.microsoft.com/office/drawing/2014/main" id="{590C6E71-AA36-1DA6-CA9E-B92B7AA70F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06092" y="1103458"/>
                <a:ext cx="2928937" cy="5569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b="1"/>
                  <a:t>Zarządzanie wodą</a:t>
                </a:r>
              </a:p>
              <a:p>
                <a:endParaRPr lang="en-GB"/>
              </a:p>
              <a:p>
                <a:endParaRPr lang="en-GB"/>
              </a:p>
            </p:txBody>
          </p:sp>
          <p:sp>
            <p:nvSpPr>
              <p:cNvPr id="37" name="Inhaltsplatzhalter 2">
                <a:extLst>
                  <a:ext uri="{FF2B5EF4-FFF2-40B4-BE49-F238E27FC236}">
                    <a16:creationId xmlns:a16="http://schemas.microsoft.com/office/drawing/2014/main" id="{1C8871F7-F719-7FEB-9B6C-8D3CE216D0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72692" y="1660429"/>
                <a:ext cx="3596172" cy="45566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/>
                  <a:t>Zlewnia wody</a:t>
                </a:r>
              </a:p>
              <a:p>
                <a:r>
                  <a:rPr lang="en-GB"/>
                  <a:t>Efektywne wykorzystanie wody</a:t>
                </a:r>
              </a:p>
              <a:p>
                <a:r>
                  <a:rPr lang="en-GB"/>
                  <a:t>Dobre praktyki nawadniania</a:t>
                </a:r>
              </a:p>
              <a:p>
                <a:r>
                  <a:rPr lang="en-GB"/>
                  <a:t>Monitorowanie zużycia wody</a:t>
                </a:r>
              </a:p>
            </p:txBody>
          </p:sp>
        </p:grpSp>
        <p:pic>
          <p:nvPicPr>
            <p:cNvPr id="40" name="Graphic 39" descr="Watering Plant with solid fill">
              <a:extLst>
                <a:ext uri="{FF2B5EF4-FFF2-40B4-BE49-F238E27FC236}">
                  <a16:creationId xmlns:a16="http://schemas.microsoft.com/office/drawing/2014/main" id="{CD2BA02A-C6DE-1AC6-4AC7-AC92A4275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908154" y="937445"/>
              <a:ext cx="556971" cy="556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470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87D3D-54D6-C4F3-8CA0-DBE28B9A4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entury Gothic"/>
                <a:ea typeface="HGSSoeiKakugothicUB"/>
              </a:rPr>
              <a:t>Przykłady z Niemiec i z Polski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8A56C1-0C69-C2E7-A1CB-221C27DE7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51430"/>
            <a:ext cx="1051559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 err="1">
                <a:latin typeface="Century Gothic"/>
              </a:rPr>
              <a:t>Łagodzenie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skutków</a:t>
            </a:r>
            <a:r>
              <a:rPr lang="en-GB" dirty="0">
                <a:latin typeface="Century Gothic"/>
              </a:rPr>
              <a:t>: </a:t>
            </a:r>
            <a:r>
              <a:rPr lang="en-GB" dirty="0" err="1">
                <a:latin typeface="Century Gothic"/>
              </a:rPr>
              <a:t>FarmDroid</a:t>
            </a:r>
            <a:endParaRPr lang="en-GB" dirty="0">
              <a:latin typeface="Century Gothic"/>
            </a:endParaRPr>
          </a:p>
          <a:p>
            <a:r>
              <a:rPr lang="en-GB" dirty="0" err="1">
                <a:latin typeface="Century Gothic"/>
              </a:rPr>
              <a:t>Łagodzenie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skutków</a:t>
            </a:r>
            <a:r>
              <a:rPr lang="en-GB" dirty="0">
                <a:latin typeface="Century Gothic"/>
              </a:rPr>
              <a:t> + </a:t>
            </a:r>
            <a:r>
              <a:rPr lang="en-GB" dirty="0" err="1">
                <a:latin typeface="Century Gothic"/>
              </a:rPr>
              <a:t>adaptacja</a:t>
            </a:r>
            <a:r>
              <a:rPr lang="en-GB" dirty="0">
                <a:latin typeface="Century Gothic"/>
              </a:rPr>
              <a:t>: </a:t>
            </a:r>
          </a:p>
          <a:p>
            <a:pPr lvl="1"/>
            <a:r>
              <a:rPr lang="en-GB" sz="2400" dirty="0">
                <a:latin typeface="Century Gothic"/>
              </a:rPr>
              <a:t>Siew </a:t>
            </a:r>
            <a:r>
              <a:rPr lang="en-GB" sz="2400" dirty="0" err="1">
                <a:latin typeface="Century Gothic"/>
              </a:rPr>
              <a:t>bezpośredni</a:t>
            </a:r>
            <a:r>
              <a:rPr lang="en-GB" sz="2400" dirty="0">
                <a:latin typeface="Century Gothic"/>
              </a:rPr>
              <a:t>, </a:t>
            </a:r>
            <a:r>
              <a:rPr lang="en-GB" sz="2400" dirty="0" err="1">
                <a:latin typeface="Century Gothic"/>
              </a:rPr>
              <a:t>uprawa</a:t>
            </a:r>
            <a:r>
              <a:rPr lang="en-GB" sz="2400" dirty="0">
                <a:latin typeface="Century Gothic"/>
              </a:rPr>
              <a:t> </a:t>
            </a:r>
            <a:r>
              <a:rPr lang="en-GB" sz="2400" dirty="0" err="1">
                <a:latin typeface="Century Gothic"/>
              </a:rPr>
              <a:t>współrzędna</a:t>
            </a:r>
          </a:p>
          <a:p>
            <a:pPr lvl="1"/>
            <a:r>
              <a:rPr lang="en-GB" sz="2400" err="1">
                <a:latin typeface="Century Gothic"/>
              </a:rPr>
              <a:t>Agroleśnictwo</a:t>
            </a:r>
            <a:endParaRPr lang="en-GB" sz="2400">
              <a:latin typeface="Century Gothic"/>
            </a:endParaRPr>
          </a:p>
          <a:p>
            <a:pPr lvl="1"/>
            <a:r>
              <a:rPr lang="en-GB" sz="2400" dirty="0">
                <a:latin typeface="Century Gothic"/>
              </a:rPr>
              <a:t>Siew </a:t>
            </a:r>
            <a:r>
              <a:rPr lang="en-GB" sz="2400" dirty="0" err="1">
                <a:latin typeface="Century Gothic"/>
              </a:rPr>
              <a:t>krzyżowy</a:t>
            </a:r>
            <a:r>
              <a:rPr lang="en-GB" sz="2400" dirty="0">
                <a:latin typeface="Century Gothic"/>
              </a:rPr>
              <a:t> </a:t>
            </a:r>
            <a:r>
              <a:rPr lang="en-GB" sz="2400" dirty="0" err="1">
                <a:latin typeface="Century Gothic"/>
              </a:rPr>
              <a:t>zwiększający</a:t>
            </a:r>
            <a:r>
              <a:rPr lang="en-GB" sz="2400" dirty="0">
                <a:latin typeface="Century Gothic"/>
              </a:rPr>
              <a:t> </a:t>
            </a:r>
            <a:r>
              <a:rPr lang="en-GB" sz="2400" dirty="0" err="1">
                <a:latin typeface="Century Gothic"/>
              </a:rPr>
              <a:t>efektywność</a:t>
            </a:r>
            <a:r>
              <a:rPr lang="en-GB" sz="2400" dirty="0">
                <a:latin typeface="Century Gothic"/>
              </a:rPr>
              <a:t> </a:t>
            </a:r>
            <a:r>
              <a:rPr lang="en-GB" sz="2400" dirty="0" err="1">
                <a:latin typeface="Century Gothic"/>
              </a:rPr>
              <a:t>posiewu</a:t>
            </a:r>
            <a:r>
              <a:rPr lang="en-GB" sz="2400" dirty="0">
                <a:latin typeface="Century Gothic"/>
              </a:rPr>
              <a:t> </a:t>
            </a:r>
            <a:r>
              <a:rPr lang="en-GB" sz="2400" dirty="0" err="1">
                <a:latin typeface="Century Gothic"/>
              </a:rPr>
              <a:t>runi</a:t>
            </a:r>
            <a:endParaRPr lang="en-GB" sz="2400" dirty="0" err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329964-F7B1-5B09-D701-4CECBFC623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21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D1987F-BCE5-DB32-738C-02110C8D7373}"/>
              </a:ext>
            </a:extLst>
          </p:cNvPr>
          <p:cNvGrpSpPr/>
          <p:nvPr/>
        </p:nvGrpSpPr>
        <p:grpSpPr>
          <a:xfrm>
            <a:off x="6258920" y="48449"/>
            <a:ext cx="5274366" cy="2534543"/>
            <a:chOff x="6736039" y="136525"/>
            <a:chExt cx="5274366" cy="2534543"/>
          </a:xfrm>
        </p:grpSpPr>
        <p:pic>
          <p:nvPicPr>
            <p:cNvPr id="7" name="Graphic 6" descr="Lightbulb with solid fill">
              <a:extLst>
                <a:ext uri="{FF2B5EF4-FFF2-40B4-BE49-F238E27FC236}">
                  <a16:creationId xmlns:a16="http://schemas.microsoft.com/office/drawing/2014/main" id="{C1E9E38A-63F7-0A9B-125A-7442B4262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89705" y="136525"/>
              <a:ext cx="1593574" cy="1593574"/>
            </a:xfrm>
            <a:prstGeom prst="rect">
              <a:avLst/>
            </a:prstGeom>
          </p:spPr>
        </p:pic>
        <p:sp>
          <p:nvSpPr>
            <p:cNvPr id="8" name="Oval Callout 7">
              <a:extLst>
                <a:ext uri="{FF2B5EF4-FFF2-40B4-BE49-F238E27FC236}">
                  <a16:creationId xmlns:a16="http://schemas.microsoft.com/office/drawing/2014/main" id="{EC1750E2-3F29-3367-E112-A8CA1B826C12}"/>
                </a:ext>
              </a:extLst>
            </p:cNvPr>
            <p:cNvSpPr/>
            <p:nvPr/>
          </p:nvSpPr>
          <p:spPr>
            <a:xfrm rot="11082342">
              <a:off x="6736039" y="1344491"/>
              <a:ext cx="5274366" cy="1326577"/>
            </a:xfrm>
            <a:prstGeom prst="wedgeEllipseCallout">
              <a:avLst/>
            </a:prstGeom>
            <a:solidFill>
              <a:srgbClr val="F2F1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3EBB63-EF98-957F-CFEB-25FBE4040CDD}"/>
                </a:ext>
              </a:extLst>
            </p:cNvPr>
            <p:cNvSpPr txBox="1"/>
            <p:nvPr/>
          </p:nvSpPr>
          <p:spPr>
            <a:xfrm rot="232806">
              <a:off x="7443531" y="1684613"/>
              <a:ext cx="3791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Te trzy przykłady należy dostosować do swojego kraju!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627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sz="2800" dirty="0" err="1"/>
              <a:t>Łagodzenie</a:t>
            </a:r>
            <a:r>
              <a:rPr lang="en-GB" sz="2800" dirty="0"/>
              <a:t> </a:t>
            </a:r>
            <a:r>
              <a:rPr lang="en-GB" sz="2800" dirty="0" err="1"/>
              <a:t>skutków</a:t>
            </a:r>
            <a:r>
              <a:rPr lang="en-GB" sz="2800" dirty="0"/>
              <a:t>: </a:t>
            </a:r>
            <a:r>
              <a:rPr lang="en-GB" sz="2800" dirty="0" err="1"/>
              <a:t>Zmniejszenie</a:t>
            </a:r>
            <a:r>
              <a:rPr lang="en-GB" sz="2800" dirty="0"/>
              <a:t> </a:t>
            </a:r>
            <a:r>
              <a:rPr lang="en-GB" sz="2800" dirty="0" err="1"/>
              <a:t>zużycia</a:t>
            </a:r>
            <a:r>
              <a:rPr lang="en-GB" sz="2800" dirty="0"/>
              <a:t> </a:t>
            </a:r>
            <a:r>
              <a:rPr lang="en-GB" sz="2800" dirty="0" err="1"/>
              <a:t>paliw</a:t>
            </a:r>
            <a:r>
              <a:rPr lang="en-GB" sz="2800" dirty="0"/>
              <a:t> </a:t>
            </a:r>
            <a:r>
              <a:rPr lang="en-GB" sz="2800" dirty="0" err="1"/>
              <a:t>kopalnych</a:t>
            </a:r>
            <a:endParaRPr lang="en-GB" sz="2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B73B51-A659-5FD4-A26A-F459B5571FE4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 sz="2400" b="1">
                <a:solidFill>
                  <a:srgbClr val="85B096"/>
                </a:solidFill>
              </a:rPr>
              <a:t>Siew i pielenie rzepaku za pomocą FarmDroid</a:t>
            </a:r>
          </a:p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22</a:t>
            </a:fld>
            <a:endParaRPr lang="en-GB"/>
          </a:p>
        </p:txBody>
      </p:sp>
      <p:pic>
        <p:nvPicPr>
          <p:cNvPr id="16" name="Inhaltsplatzhalter 15" descr="Ein Bild, das draußen, Wolke, Himmel, Gras enthält.&#10;&#10;KI-generierte Inhalte können fehlerhaft sein.">
            <a:extLst>
              <a:ext uri="{FF2B5EF4-FFF2-40B4-BE49-F238E27FC236}">
                <a16:creationId xmlns:a16="http://schemas.microsoft.com/office/drawing/2014/main" id="{ED40C517-2E92-36F7-25AD-B315A568BD2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276" y="2202715"/>
            <a:ext cx="4356101" cy="3263900"/>
          </a:xfrm>
          <a:noFill/>
        </p:spPr>
      </p:pic>
      <p:pic>
        <p:nvPicPr>
          <p:cNvPr id="18" name="Grafik 17" descr="Ein Bild, das Person, Kleidung, draußen, Gelände enthält.&#10;&#10;KI-generierte Inhalte können fehlerhaft sein.">
            <a:extLst>
              <a:ext uri="{FF2B5EF4-FFF2-40B4-BE49-F238E27FC236}">
                <a16:creationId xmlns:a16="http://schemas.microsoft.com/office/drawing/2014/main" id="{B7D228E5-BC94-6E32-F0A4-4D87C4DC4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7950" y="2203869"/>
            <a:ext cx="4356100" cy="326707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7E183DB-638E-1996-3166-3814A9DE9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723" y="1659356"/>
            <a:ext cx="3268096" cy="435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72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/>
              <a:t>Łagodzenie skutków i adaptacja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3A37DC-624C-4092-9FC6-E65D0A801DAB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 anchor="b">
            <a:normAutofit lnSpcReduction="10000"/>
          </a:bodyPr>
          <a:lstStyle/>
          <a:p>
            <a:r>
              <a:rPr lang="en-GB" dirty="0">
                <a:latin typeface="Century Gothic"/>
              </a:rPr>
              <a:t>Siew </a:t>
            </a:r>
            <a:r>
              <a:rPr lang="en-GB" dirty="0" err="1">
                <a:latin typeface="Century Gothic"/>
              </a:rPr>
              <a:t>bezpośredni</a:t>
            </a:r>
            <a:r>
              <a:rPr lang="en-GB" dirty="0">
                <a:latin typeface="Century Gothic"/>
              </a:rPr>
              <a:t> - </a:t>
            </a:r>
            <a:r>
              <a:rPr lang="en-GB" dirty="0" err="1">
                <a:latin typeface="Century Gothic"/>
              </a:rPr>
              <a:t>uprawa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współrzędowa</a:t>
            </a:r>
            <a:endParaRPr lang="en-GB" dirty="0" err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23</a:t>
            </a:fld>
            <a:endParaRPr lang="en-GB"/>
          </a:p>
        </p:txBody>
      </p:sp>
      <p:pic>
        <p:nvPicPr>
          <p:cNvPr id="10" name="Grafik 9" descr="Ein Bild, das draußen, Gras, Himmel, Person enthält.&#10;&#10;KI-generierte Inhalte können fehlerhaft sein.">
            <a:extLst>
              <a:ext uri="{FF2B5EF4-FFF2-40B4-BE49-F238E27FC236}">
                <a16:creationId xmlns:a16="http://schemas.microsoft.com/office/drawing/2014/main" id="{05395942-1715-9CA6-93BF-DE7694174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4" r="2" b="15909"/>
          <a:stretch/>
        </p:blipFill>
        <p:spPr>
          <a:xfrm>
            <a:off x="812797" y="1750918"/>
            <a:ext cx="5157787" cy="3684588"/>
          </a:xfrm>
          <a:prstGeom prst="rect">
            <a:avLst/>
          </a:prstGeom>
          <a:noFill/>
        </p:spPr>
      </p:pic>
      <p:pic>
        <p:nvPicPr>
          <p:cNvPr id="8" name="Grafik 7" descr="Ein Bild, das draußen, Boden, Gelände, Erde enthält.&#10;&#10;KI-generierte Inhalte können fehlerhaft sein.">
            <a:extLst>
              <a:ext uri="{FF2B5EF4-FFF2-40B4-BE49-F238E27FC236}">
                <a16:creationId xmlns:a16="http://schemas.microsoft.com/office/drawing/2014/main" id="{6F6F41D4-78D7-E86C-7EE4-BA9BEF95A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6684"/>
          <a:stretch/>
        </p:blipFill>
        <p:spPr>
          <a:xfrm>
            <a:off x="6170612" y="1750918"/>
            <a:ext cx="5183188" cy="3684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4506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außen, Himmel, Gelände, Landwirtschaft enthält.&#10;&#10;KI-generierte Inhalte können fehlerhaft sein.">
            <a:extLst>
              <a:ext uri="{FF2B5EF4-FFF2-40B4-BE49-F238E27FC236}">
                <a16:creationId xmlns:a16="http://schemas.microsoft.com/office/drawing/2014/main" id="{A582F481-6B8A-0680-75FB-E66E9EE32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5" b="15552"/>
          <a:stretch/>
        </p:blipFill>
        <p:spPr>
          <a:xfrm>
            <a:off x="838199" y="2105537"/>
            <a:ext cx="9864000" cy="3621087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10515600" cy="823913"/>
          </a:xfrm>
        </p:spPr>
        <p:txBody>
          <a:bodyPr anchor="ctr">
            <a:normAutofit/>
          </a:bodyPr>
          <a:lstStyle/>
          <a:p>
            <a:r>
              <a:rPr lang="en-GB"/>
              <a:t>Łagodzenie skutków i adaptacja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3A37DC-624C-4092-9FC6-E65D0A801DA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199" y="1217284"/>
            <a:ext cx="8951843" cy="411956"/>
          </a:xfrm>
          <a:noFill/>
        </p:spPr>
        <p:txBody>
          <a:bodyPr anchor="ctr">
            <a:normAutofit lnSpcReduction="10000"/>
          </a:bodyPr>
          <a:lstStyle/>
          <a:p>
            <a:r>
              <a:rPr lang="en-GB"/>
              <a:t>Agroleśnictwo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826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DCC5D-4E16-2D07-6F13-F01AA0C00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118A20-D4F0-B2B3-BB59-669191D0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49" y="307463"/>
            <a:ext cx="11210925" cy="823913"/>
          </a:xfrm>
        </p:spPr>
        <p:txBody>
          <a:bodyPr anchor="ctr">
            <a:normAutofit fontScale="90000"/>
          </a:bodyPr>
          <a:lstStyle/>
          <a:p>
            <a:r>
              <a:rPr lang="pl-PL" dirty="0"/>
              <a:t>Podsiew runi pastwiskowej metodą krzyżową </a:t>
            </a:r>
            <a:r>
              <a:rPr lang="en-GB" dirty="0"/>
              <a:t>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5FD5D2-DDD9-3A44-10C6-AB49BADFD98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25</a:t>
            </a:fld>
            <a:endParaRPr lang="en-GB"/>
          </a:p>
        </p:txBody>
      </p:sp>
      <p:pic>
        <p:nvPicPr>
          <p:cNvPr id="9" name="Obraz 8" descr="Obraz zawierający na wolnym powietrzu, roślina, ziemia, opo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5967CFE-FB32-A2D5-2BB0-D9E90596E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5" y="2176461"/>
            <a:ext cx="4679950" cy="3509963"/>
          </a:xfrm>
          <a:prstGeom prst="rect">
            <a:avLst/>
          </a:prstGeom>
        </p:spPr>
      </p:pic>
      <p:pic>
        <p:nvPicPr>
          <p:cNvPr id="11" name="Obraz 10" descr="Obraz zawierający na wolnym powietrzu, niebo, trawa, traktor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A42CBE7-8119-DE16-23FD-D8783B924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25" y="1323974"/>
            <a:ext cx="3276600" cy="2457450"/>
          </a:xfrm>
          <a:prstGeom prst="rect">
            <a:avLst/>
          </a:prstGeom>
        </p:spPr>
      </p:pic>
      <p:pic>
        <p:nvPicPr>
          <p:cNvPr id="13" name="Obraz 12" descr="Obraz zawierający roślina, na wolnym powietrzu, trawa, pol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4A53354-FC8D-3EA6-2EC4-99A78F5E0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373" y="3028949"/>
            <a:ext cx="4279901" cy="320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39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EE9F28-3B4D-E13B-9D49-11A08F3C0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26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AD1051-94A6-72FB-5987-280BAC61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02127"/>
            <a:ext cx="10056795" cy="61272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GB" sz="3300" dirty="0" err="1">
                <a:latin typeface="Century Gothic"/>
                <a:ea typeface="HGSSoeiKakugothicUB"/>
              </a:rPr>
              <a:t>Gdzie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znaleźć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więcej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informacji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na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temat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najlepszych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praktyk</a:t>
            </a:r>
            <a:endParaRPr lang="en-US" dirty="0" err="1">
              <a:latin typeface="Century Gothic"/>
              <a:ea typeface="HGSSoeiKakugothicUB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1EA22E-7BE5-27A3-F331-038AB0BC01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3637" y="1034298"/>
            <a:ext cx="9864725" cy="419100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GB" sz="1800">
                <a:solidFill>
                  <a:srgbClr val="D3785D"/>
                </a:solidFill>
                <a:latin typeface="Century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https://organic-farmknowledge.org/about/collaborating-partners/organicclimatenet </a:t>
            </a:r>
            <a:endParaRPr lang="en-GB" sz="1800">
              <a:solidFill>
                <a:srgbClr val="D3785D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6046E7-F96A-A622-88B3-913B0B905069}"/>
              </a:ext>
            </a:extLst>
          </p:cNvPr>
          <p:cNvGrpSpPr/>
          <p:nvPr/>
        </p:nvGrpSpPr>
        <p:grpSpPr>
          <a:xfrm>
            <a:off x="623888" y="1442358"/>
            <a:ext cx="10165419" cy="18148892"/>
            <a:chOff x="872610" y="0"/>
            <a:chExt cx="10165419" cy="181488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12E99A4-FC58-7AEA-EB8E-370DAB5CF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95" y="0"/>
              <a:ext cx="7772400" cy="5357738"/>
            </a:xfrm>
            <a:prstGeom prst="rect">
              <a:avLst/>
            </a:prstGeom>
          </p:spPr>
        </p:pic>
        <p:pic>
          <p:nvPicPr>
            <p:cNvPr id="19" name="Picture 1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184DA37F-FD56-2598-05B5-A5BCAD29B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610" y="5401098"/>
              <a:ext cx="10165419" cy="7332119"/>
            </a:xfrm>
            <a:prstGeom prst="rect">
              <a:avLst/>
            </a:prstGeom>
          </p:spPr>
        </p:pic>
        <p:pic>
          <p:nvPicPr>
            <p:cNvPr id="21" name="Picture 2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EBB2FF6C-C9EB-F808-DAD5-BED093930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6"/>
            <a:stretch/>
          </p:blipFill>
          <p:spPr>
            <a:xfrm>
              <a:off x="1107040" y="12733217"/>
              <a:ext cx="7772400" cy="5415675"/>
            </a:xfrm>
            <a:prstGeom prst="rect">
              <a:avLst/>
            </a:prstGeom>
          </p:spPr>
        </p:pic>
      </p:grpSp>
      <p:pic>
        <p:nvPicPr>
          <p:cNvPr id="33" name="Graphic 32" descr="Link with solid fill">
            <a:extLst>
              <a:ext uri="{FF2B5EF4-FFF2-40B4-BE49-F238E27FC236}">
                <a16:creationId xmlns:a16="http://schemas.microsoft.com/office/drawing/2014/main" id="{069DC6E3-5D74-0845-2C2C-58369137C3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536" y="914087"/>
            <a:ext cx="528271" cy="52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99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DEC33-CA7F-B7A2-05E3-7EF099B79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92FAE8C-DEEE-C34B-1F76-90A0430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27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87E290-E5B8-D3BD-EF92-368E8254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</p:spPr>
        <p:txBody>
          <a:bodyPr anchor="ctr">
            <a:normAutofit fontScale="90000"/>
          </a:bodyPr>
          <a:lstStyle/>
          <a:p>
            <a:r>
              <a:rPr lang="en-GB" sz="3300"/>
              <a:t>Jak znaleźć więcej informacji na temat najlepszych praktyk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3DD4B3-2EA3-C9B5-02FC-C79A5592DA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</p:spPr>
        <p:txBody>
          <a:bodyPr vert="horz" lIns="0" tIns="45720" rIns="91440" bIns="45720" rtlCol="0" anchor="t">
            <a:normAutofit fontScale="77500" lnSpcReduction="20000"/>
          </a:bodyPr>
          <a:lstStyle/>
          <a:p>
            <a:r>
              <a:rPr lang="en-GB" sz="2200">
                <a:latin typeface="Century Gothic"/>
                <a:hlinkClick r:id="rId2"/>
              </a:rPr>
              <a:t>https://organic-farmknowledge.org/about/collaborating-partners/organicclimatenet 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E1E23E-C419-2054-C99F-217B2B322998}"/>
              </a:ext>
            </a:extLst>
          </p:cNvPr>
          <p:cNvSpPr/>
          <p:nvPr/>
        </p:nvSpPr>
        <p:spPr>
          <a:xfrm>
            <a:off x="623888" y="139485"/>
            <a:ext cx="10729912" cy="7144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653FCD-C70C-05A7-0374-6FB794BCC65F}"/>
              </a:ext>
            </a:extLst>
          </p:cNvPr>
          <p:cNvGrpSpPr/>
          <p:nvPr/>
        </p:nvGrpSpPr>
        <p:grpSpPr>
          <a:xfrm>
            <a:off x="623888" y="1442358"/>
            <a:ext cx="10165419" cy="18148892"/>
            <a:chOff x="872610" y="0"/>
            <a:chExt cx="10165419" cy="181488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7C22E6-DF23-1807-58BB-DD96EEFE4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95" y="0"/>
              <a:ext cx="7772400" cy="5357738"/>
            </a:xfrm>
            <a:prstGeom prst="rect">
              <a:avLst/>
            </a:prstGeom>
          </p:spPr>
        </p:pic>
        <p:pic>
          <p:nvPicPr>
            <p:cNvPr id="19" name="Picture 1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72270F7-AD2F-E18F-F6D4-E443A366E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610" y="5401098"/>
              <a:ext cx="10165419" cy="7332119"/>
            </a:xfrm>
            <a:prstGeom prst="rect">
              <a:avLst/>
            </a:prstGeom>
          </p:spPr>
        </p:pic>
        <p:pic>
          <p:nvPicPr>
            <p:cNvPr id="21" name="Picture 2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82EA632-C1DC-79F5-1EFE-811C7FBAC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6"/>
            <a:stretch/>
          </p:blipFill>
          <p:spPr>
            <a:xfrm>
              <a:off x="1107040" y="12733217"/>
              <a:ext cx="7772400" cy="5415675"/>
            </a:xfrm>
            <a:prstGeom prst="rect">
              <a:avLst/>
            </a:prstGeom>
          </p:spPr>
        </p:pic>
      </p:grp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64679666-A0E3-33C2-1D2E-4E4F4239AC55}"/>
              </a:ext>
            </a:extLst>
          </p:cNvPr>
          <p:cNvSpPr/>
          <p:nvPr/>
        </p:nvSpPr>
        <p:spPr>
          <a:xfrm>
            <a:off x="6499481" y="3140539"/>
            <a:ext cx="4291584" cy="2454158"/>
          </a:xfrm>
          <a:prstGeom prst="wedgeEllipseCallout">
            <a:avLst/>
          </a:prstGeom>
          <a:solidFill>
            <a:srgbClr val="D37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Century Gothic"/>
              </a:rPr>
              <a:t>~50 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materiałów informacyjnych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na temat praktyk ekologicznego rolnictwa klimatycznego dostępnych w różnych językach europejskich</a:t>
            </a:r>
          </a:p>
        </p:txBody>
      </p:sp>
    </p:spTree>
    <p:extLst>
      <p:ext uri="{BB962C8B-B14F-4D97-AF65-F5344CB8AC3E}">
        <p14:creationId xmlns:p14="http://schemas.microsoft.com/office/powerpoint/2010/main" val="403691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4.81481E-6 L -0.00925 -1.389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6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F527A4-D7C6-7260-5F8E-C6B777056E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28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05AA5D-8945-E437-FA6A-F31380A41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9" y="0"/>
            <a:ext cx="10414660" cy="692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 xmlns:a16="http://schemas.microsoft.com/office/drawing/2014/main" xmlns:a14="http://schemas.microsoft.com/office/drawing/2010/main" xmlns:asvg="http://schemas.microsoft.com/office/drawing/2016/SVG/main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Wnioski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23FB4B4-6474-0ADF-7B73-6F15CA211F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Z ekologicznego punktu widzenia, produkty organiczne mają duży potencjał, aby przyczynić się do rozwiązań klimatycznych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Istnieje potencjał łagodzący... ale stosunkowo ograniczony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Ma zalety w zakresie adaptacji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Praktyki można zoptymalizować, aby wspierać rolników w przystosowaniu się do wyzwań spowodowanych zmianami klimatu w perspektywie średnio- i długoterminowej.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Rozważenie kompromisów między poziomem wydajności a stabilnością wydajności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199" y="1063855"/>
            <a:ext cx="10026113" cy="411956"/>
          </a:xfrm>
        </p:spPr>
        <p:txBody>
          <a:bodyPr>
            <a:normAutofit fontScale="85000" lnSpcReduction="10000"/>
          </a:bodyPr>
          <a:lstStyle/>
          <a:p>
            <a:r>
              <a:rPr lang="en-GB"/>
              <a:t>Rola rolnictwa ekologicznego w łagodzeniu zmian klimatu i adaptacji do nich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842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E0896-F819-3C6F-E26A-EA3EBCAA5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1AC68-47B6-C47B-677D-69D61AC4D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GB" err="1">
                <a:latin typeface="Century Gothic"/>
                <a:ea typeface="HGSSoeiKakugothicUB"/>
              </a:rPr>
              <a:t>Zrozumienie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zmian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klimatu</a:t>
            </a:r>
            <a:endParaRPr lang="en-US" err="1">
              <a:latin typeface="Century Gothic"/>
              <a:ea typeface="HGSSoeiKakugothicUB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3B059D-E9F0-B950-1CFF-F4A931D8F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89530"/>
            <a:ext cx="4923774" cy="4351338"/>
          </a:xfrm>
        </p:spPr>
        <p:txBody>
          <a:bodyPr/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Rosnąca globalna temperatura</a:t>
            </a:r>
            <a:endParaRPr lang="en-GB" sz="2800">
              <a:ea typeface="+mn-lt"/>
              <a:cs typeface="+mn-lt"/>
            </a:endParaRPr>
          </a:p>
          <a:p>
            <a:r>
              <a:rPr lang="en-GB" sz="2800">
                <a:ea typeface="+mn-lt"/>
                <a:cs typeface="+mn-lt"/>
              </a:rPr>
              <a:t>Globalne temperatury są o ~ +1,3 °C wyższe niż </a:t>
            </a:r>
            <a:r>
              <a:rPr lang="en-GB" sz="2800" b="1">
                <a:ea typeface="+mn-lt"/>
                <a:cs typeface="+mn-lt"/>
              </a:rPr>
              <a:t>średnia </a:t>
            </a:r>
            <a:r>
              <a:rPr lang="en-GB" sz="2800">
                <a:ea typeface="+mn-lt"/>
                <a:cs typeface="+mn-lt"/>
              </a:rPr>
              <a:t>przedindustrialna</a:t>
            </a: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577CB4-598C-30D8-3C3B-B393460B0584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Czynniki stresogenne związane z klimatem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F6D49-E4DC-E022-4007-A004635F456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3</a:t>
            </a:fld>
            <a:endParaRPr lang="en-GB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39888DD-F5FA-315C-94DC-7A39E906F195}"/>
              </a:ext>
            </a:extLst>
          </p:cNvPr>
          <p:cNvSpPr txBox="1">
            <a:spLocks/>
          </p:cNvSpPr>
          <p:nvPr/>
        </p:nvSpPr>
        <p:spPr>
          <a:xfrm>
            <a:off x="8489078" y="599122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Link: https://climate.copernicus.eu/global-climate-highlights-2024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A73F3-EBA5-0684-333E-E96BB83B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52" y="1572419"/>
            <a:ext cx="6599403" cy="4221726"/>
          </a:xfrm>
          <a:prstGeom prst="rect">
            <a:avLst/>
          </a:prstGeom>
        </p:spPr>
      </p:pic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98A21CD9-81A9-3817-65A1-599730907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47" y="1060450"/>
            <a:ext cx="7315200" cy="5295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74E54B-4562-D270-CD58-0752BD4C2AF8}"/>
              </a:ext>
            </a:extLst>
          </p:cNvPr>
          <p:cNvSpPr txBox="1"/>
          <p:nvPr/>
        </p:nvSpPr>
        <p:spPr>
          <a:xfrm>
            <a:off x="12722204" y="556320"/>
            <a:ext cx="223228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Wykres alternatywny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F2E5E-7638-4A03-987B-FF25F7138CDA}"/>
              </a:ext>
            </a:extLst>
          </p:cNvPr>
          <p:cNvSpPr/>
          <p:nvPr/>
        </p:nvSpPr>
        <p:spPr>
          <a:xfrm>
            <a:off x="5825217" y="1559043"/>
            <a:ext cx="6285638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Jak bardzo roczne globalne temperatury odbiegają od ewolucyjnych średnich klimatologicznych?</a:t>
            </a:r>
          </a:p>
        </p:txBody>
      </p:sp>
    </p:spTree>
    <p:extLst>
      <p:ext uri="{BB962C8B-B14F-4D97-AF65-F5344CB8AC3E}">
        <p14:creationId xmlns:p14="http://schemas.microsoft.com/office/powerpoint/2010/main" val="2239159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0F74FC-112D-4BF7-5811-05B0E3FA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766831"/>
            <a:ext cx="3932237" cy="883379"/>
          </a:xfrm>
        </p:spPr>
        <p:txBody>
          <a:bodyPr>
            <a:normAutofit fontScale="90000"/>
          </a:bodyPr>
          <a:lstStyle/>
          <a:p>
            <a:r>
              <a:rPr lang="en-GB"/>
              <a:t>Wyzwania są liczne</a:t>
            </a:r>
            <a:endParaRPr lang="en-GB" sz="27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4E3A5A2-6F35-C727-E3C1-5D19A20451E8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8BFF99-EF83-479B-942A-801848ED5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964052"/>
            <a:ext cx="3344754" cy="2099388"/>
          </a:xfrm>
        </p:spPr>
        <p:txBody>
          <a:bodyPr>
            <a:normAutofit fontScale="92500" lnSpcReduction="10000"/>
          </a:bodyPr>
          <a:lstStyle/>
          <a:p>
            <a:r>
              <a:rPr lang="en-GB" sz="2400"/>
              <a:t>Aby uniknąć widzenia tunelowego, należy wziąć pod uwagę cały system, aby kierować wyborem praktyk odpowiednich dla gospodarstwa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30</a:t>
            </a:fld>
            <a:endParaRPr lang="en-GB" noProof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4C9AD72-142C-70A3-1F86-B74885604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03" y="438345"/>
            <a:ext cx="6122096" cy="59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76091BB-1FC9-F6D7-3B24-381166125022}"/>
              </a:ext>
            </a:extLst>
          </p:cNvPr>
          <p:cNvSpPr txBox="1"/>
          <p:nvPr/>
        </p:nvSpPr>
        <p:spPr>
          <a:xfrm>
            <a:off x="8270734" y="6081100"/>
            <a:ext cx="3921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latin typeface="Century Gothic" panose="020B0502020202020204" pitchFamily="34" charset="0"/>
              </a:rPr>
              <a:t>Link: https://www.sei.org/perspectives/move-beyond-carbon-tunnel-vision/</a:t>
            </a:r>
          </a:p>
          <a:p>
            <a:endParaRPr lang="en-GB" sz="8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765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817290-4F95-F124-BBBB-7740808C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Dziękuję!</a:t>
            </a:r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84C3E90D-DD17-7AF2-622E-F051D0F724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431" b="2431"/>
          <a:stretch/>
        </p:blipFill>
        <p:spPr>
          <a:xfrm>
            <a:off x="7457083" y="2867840"/>
            <a:ext cx="3864180" cy="1103945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170DED-B7C8-8C51-7140-7E2EAB6FEDE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4E260A-9766-F9A2-2C5E-D3AA4345C50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F37ABF-E8AA-87A3-9582-896024AE879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C07933-9FC3-7137-000E-F91738DDBE5C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7302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A2589-2688-8531-8B21-C7DA6D03E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nomalies and extremes in surface air temperature in 2024. ">
            <a:extLst>
              <a:ext uri="{FF2B5EF4-FFF2-40B4-BE49-F238E27FC236}">
                <a16:creationId xmlns:a16="http://schemas.microsoft.com/office/drawing/2014/main" id="{93DF42B3-D3A1-AE4E-03E5-7AF3D2BE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52" y="1051335"/>
            <a:ext cx="6879849" cy="515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3DE93F-D754-94A0-369C-8583DD919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GB" err="1">
                <a:latin typeface="Century Gothic"/>
                <a:ea typeface="HGSSoeiKakugothicUB"/>
              </a:rPr>
              <a:t>Zrozumienie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zmian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klimatu</a:t>
            </a:r>
            <a:endParaRPr lang="en-US" err="1">
              <a:latin typeface="Century Gothic"/>
              <a:ea typeface="HGSSoeiKakugothicUB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CAE4460-F84D-2B73-7D51-EE8549670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89530"/>
            <a:ext cx="474840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Rosnąca globalna temperatura</a:t>
            </a:r>
            <a:endParaRPr lang="en-GB" sz="2800">
              <a:ea typeface="+mn-lt"/>
              <a:cs typeface="+mn-lt"/>
            </a:endParaRPr>
          </a:p>
          <a:p>
            <a:r>
              <a:rPr lang="en-GB" sz="2800">
                <a:ea typeface="+mn-lt"/>
                <a:cs typeface="+mn-lt"/>
              </a:rPr>
              <a:t>Globalne temperatury są o ~ +1,3 °C wyższe niż </a:t>
            </a:r>
            <a:r>
              <a:rPr lang="en-GB" sz="2800" b="1">
                <a:ea typeface="+mn-lt"/>
                <a:cs typeface="+mn-lt"/>
              </a:rPr>
              <a:t>średnia </a:t>
            </a:r>
            <a:r>
              <a:rPr lang="en-GB" sz="2800">
                <a:ea typeface="+mn-lt"/>
                <a:cs typeface="+mn-lt"/>
              </a:rPr>
              <a:t>przedindustrialna</a:t>
            </a:r>
          </a:p>
          <a:p>
            <a:r>
              <a:rPr lang="en-GB" sz="2800">
                <a:ea typeface="+mn-lt"/>
                <a:cs typeface="+mn-lt"/>
              </a:rPr>
              <a:t>Rok 2024 był najcieplejszym rokiem w historii</a:t>
            </a:r>
          </a:p>
          <a:p>
            <a:pPr lvl="1"/>
            <a:r>
              <a:rPr lang="en-GB" sz="2600" b="0" i="0">
                <a:effectLst/>
              </a:rPr>
              <a:t>+1,60°C cieplej niż w okresie przedindustrialnym</a:t>
            </a:r>
            <a:endParaRPr lang="en-GB" sz="2600">
              <a:ea typeface="+mn-lt"/>
              <a:cs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743D-4608-8B48-AD6F-F68E8D0541A8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42440" y="1210745"/>
            <a:ext cx="5252012" cy="503763"/>
          </a:xfrm>
        </p:spPr>
        <p:txBody>
          <a:bodyPr>
            <a:normAutofit fontScale="77500" lnSpcReduction="20000"/>
          </a:bodyPr>
          <a:lstStyle/>
          <a:p>
            <a:r>
              <a:rPr lang="en-GB" err="1">
                <a:latin typeface="Century Gothic"/>
              </a:rPr>
              <a:t>Czynniki</a:t>
            </a:r>
            <a:r>
              <a:rPr lang="en-GB" dirty="0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stresogenne</a:t>
            </a:r>
            <a:r>
              <a:rPr lang="en-GB" dirty="0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związane</a:t>
            </a:r>
            <a:r>
              <a:rPr lang="en-GB" dirty="0">
                <a:latin typeface="Century Gothic"/>
              </a:rPr>
              <a:t> z </a:t>
            </a:r>
            <a:r>
              <a:rPr lang="en-GB" err="1">
                <a:latin typeface="Century Gothic"/>
              </a:rPr>
              <a:t>klimatem</a:t>
            </a:r>
            <a:endParaRPr lang="en-GB">
              <a:latin typeface="Century Gothic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76B41-C167-06B5-EA12-6F0BE3D6C5B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4</a:t>
            </a:fld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EEC94C8-3EE4-597E-4640-84B7862011DA}"/>
              </a:ext>
            </a:extLst>
          </p:cNvPr>
          <p:cNvSpPr txBox="1">
            <a:spLocks/>
          </p:cNvSpPr>
          <p:nvPr/>
        </p:nvSpPr>
        <p:spPr>
          <a:xfrm>
            <a:off x="8936277" y="6109613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Link: https://climate.copernicus.eu/global-climate-highlights-2024</a:t>
            </a:r>
          </a:p>
        </p:txBody>
      </p:sp>
      <p:pic>
        <p:nvPicPr>
          <p:cNvPr id="8" name="Picture 7" descr="A map of europe with red and blue colors&#10;&#10;AI-generated content may be incorrect.">
            <a:extLst>
              <a:ext uri="{FF2B5EF4-FFF2-40B4-BE49-F238E27FC236}">
                <a16:creationId xmlns:a16="http://schemas.microsoft.com/office/drawing/2014/main" id="{31794AB9-958C-B3A6-4CA4-9E68EF320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864" y="957260"/>
            <a:ext cx="4748409" cy="5152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615B42-44B8-2208-5A52-EC850F6F870A}"/>
              </a:ext>
            </a:extLst>
          </p:cNvPr>
          <p:cNvSpPr txBox="1"/>
          <p:nvPr/>
        </p:nvSpPr>
        <p:spPr>
          <a:xfrm>
            <a:off x="12733778" y="525857"/>
            <a:ext cx="2313311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Wykres alternatywny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CC4209-4DE4-4C7A-98A3-B605335334E3}"/>
              </a:ext>
            </a:extLst>
          </p:cNvPr>
          <p:cNvSpPr/>
          <p:nvPr/>
        </p:nvSpPr>
        <p:spPr>
          <a:xfrm>
            <a:off x="6448140" y="1075022"/>
            <a:ext cx="5212817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Anomalie i ekstrema temperatury powietrza na powierzchni w 2024 r</a:t>
            </a:r>
            <a:r>
              <a:rPr lang="en-US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.</a:t>
            </a:r>
            <a:endParaRPr lang="pl-PL" sz="1600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24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C4BF6-F676-0421-5237-5FF97D0E2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292E22-02F3-541D-39B1-E47E28949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863" y="1197579"/>
            <a:ext cx="7077473" cy="41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1D7654-CE4F-7BCB-64F3-E30FAC28F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4675496" cy="823913"/>
          </a:xfrm>
        </p:spPr>
        <p:txBody>
          <a:bodyPr anchor="t">
            <a:normAutofit fontScale="90000"/>
          </a:bodyPr>
          <a:lstStyle/>
          <a:p>
            <a:r>
              <a:rPr lang="en-GB"/>
              <a:t>Zrozumienie zmian klimatu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320F3E-A271-810A-7BDC-9292D2951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177632"/>
            <a:ext cx="4369231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Zmiany we wzorcach hydrologicznych</a:t>
            </a:r>
          </a:p>
          <a:p>
            <a:r>
              <a:rPr lang="en-GB" sz="2800">
                <a:ea typeface="+mn-lt"/>
                <a:cs typeface="+mn-lt"/>
              </a:rPr>
              <a:t>Wyższe globalne temperatury zwiększają szybkość parowania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>
                <a:ea typeface="+mn-lt"/>
                <a:cs typeface="+mn-lt"/>
              </a:rPr>
              <a:t>większa wilgotność atmosferyczna i opady</a:t>
            </a:r>
          </a:p>
          <a:p>
            <a:r>
              <a:rPr lang="en-GB" sz="2800">
                <a:ea typeface="+mn-lt"/>
                <a:cs typeface="+mn-lt"/>
              </a:rPr>
              <a:t>Skutki różnią się znacznie w zależności od regionu</a:t>
            </a:r>
          </a:p>
          <a:p>
            <a:endParaRPr lang="en-GB" sz="2800">
              <a:ea typeface="+mn-lt"/>
              <a:cs typeface="+mn-lt"/>
            </a:endParaRPr>
          </a:p>
          <a:p>
            <a:pPr marL="0" indent="0">
              <a:buNone/>
            </a:pPr>
            <a:endParaRPr lang="en-GB" sz="2800" b="1">
              <a:ea typeface="+mn-lt"/>
              <a:cs typeface="+mn-lt"/>
            </a:endParaRP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166310-3C98-E419-AFA6-EC27F4450EB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620701"/>
            <a:ext cx="8951843" cy="411956"/>
          </a:xfrm>
        </p:spPr>
        <p:txBody>
          <a:bodyPr>
            <a:normAutofit lnSpcReduction="10000"/>
          </a:bodyPr>
          <a:lstStyle/>
          <a:p>
            <a:r>
              <a:rPr lang="en-GB"/>
              <a:t>Czynniki stresogenne związane z klimatem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7BB40-F383-DD98-BE46-A7B45E243AB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5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6ED2D8-6C6B-EA1C-EA5E-DE730A63EB5B}"/>
              </a:ext>
            </a:extLst>
          </p:cNvPr>
          <p:cNvGrpSpPr/>
          <p:nvPr/>
        </p:nvGrpSpPr>
        <p:grpSpPr>
          <a:xfrm>
            <a:off x="12497929" y="85637"/>
            <a:ext cx="7349379" cy="6453275"/>
            <a:chOff x="12497929" y="-892073"/>
            <a:chExt cx="8451703" cy="7750073"/>
          </a:xfrm>
        </p:grpSpPr>
        <p:pic>
          <p:nvPicPr>
            <p:cNvPr id="17410" name="Picture 2">
              <a:extLst>
                <a:ext uri="{FF2B5EF4-FFF2-40B4-BE49-F238E27FC236}">
                  <a16:creationId xmlns:a16="http://schemas.microsoft.com/office/drawing/2014/main" id="{F59CA155-00EC-3668-7EA6-ECFEADB43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29" y="-892073"/>
              <a:ext cx="8405405" cy="7555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AFD577-F538-BE49-0212-EA9220F1EC3B}"/>
                </a:ext>
              </a:extLst>
            </p:cNvPr>
            <p:cNvSpPr txBox="1"/>
            <p:nvPr/>
          </p:nvSpPr>
          <p:spPr>
            <a:xfrm>
              <a:off x="17739363" y="6657945"/>
              <a:ext cx="3210269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700">
                  <a:latin typeface="Century Gothic" panose="020B0502020202020204" pitchFamily="34" charset="0"/>
                </a:rPr>
                <a:t>Link: https://www.ipcc.ch/report/ar6/wg1/figures/technical-summary/</a:t>
              </a:r>
            </a:p>
          </p:txBody>
        </p:sp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E1F6ED7-A9FA-429F-13D0-C511883C5E88}"/>
              </a:ext>
            </a:extLst>
          </p:cNvPr>
          <p:cNvSpPr txBox="1">
            <a:spLocks/>
          </p:cNvSpPr>
          <p:nvPr/>
        </p:nvSpPr>
        <p:spPr>
          <a:xfrm>
            <a:off x="8270364" y="5944313"/>
            <a:ext cx="3878972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Link: https://usys.ethz.ch/en/news-events/news/archive/2020/09/new-study-of-ocean-salinity-finds-substantial-amplification-of-the-global-water-cycle.html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B9A53-7BBD-8FEF-8AD0-02347F4F5B9B}"/>
              </a:ext>
            </a:extLst>
          </p:cNvPr>
          <p:cNvSpPr txBox="1"/>
          <p:nvPr/>
        </p:nvSpPr>
        <p:spPr>
          <a:xfrm>
            <a:off x="12497929" y="-381928"/>
            <a:ext cx="5335930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Alternatywne wykresy dla szczegółowego zrozumienia:</a:t>
            </a:r>
          </a:p>
        </p:txBody>
      </p:sp>
      <p:pic>
        <p:nvPicPr>
          <p:cNvPr id="3074" name="Picture 2" descr="Anomalies and extremes in the amount of total column water vapour for 2024">
            <a:extLst>
              <a:ext uri="{FF2B5EF4-FFF2-40B4-BE49-F238E27FC236}">
                <a16:creationId xmlns:a16="http://schemas.microsoft.com/office/drawing/2014/main" id="{03E0C7C8-370D-0FE7-8AA6-F7FB5486D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929" y="6637145"/>
            <a:ext cx="7450013" cy="558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7ACB8E7-5983-433D-D448-5FA087F83C66}"/>
              </a:ext>
            </a:extLst>
          </p:cNvPr>
          <p:cNvSpPr txBox="1">
            <a:spLocks/>
          </p:cNvSpPr>
          <p:nvPr/>
        </p:nvSpPr>
        <p:spPr>
          <a:xfrm>
            <a:off x="16759278" y="1222465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Link: https://climate.copernicus.eu/global-climate-highlights-2024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630BBD-327D-4B7E-8D82-48E3F2F49363}"/>
              </a:ext>
            </a:extLst>
          </p:cNvPr>
          <p:cNvSpPr/>
          <p:nvPr/>
        </p:nvSpPr>
        <p:spPr>
          <a:xfrm>
            <a:off x="5701031" y="1197579"/>
            <a:ext cx="6224833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Wzrost o 2 do 4% na stopień Celsjusza od 1960 r.</a:t>
            </a:r>
          </a:p>
        </p:txBody>
      </p:sp>
    </p:spTree>
    <p:extLst>
      <p:ext uri="{BB962C8B-B14F-4D97-AF65-F5344CB8AC3E}">
        <p14:creationId xmlns:p14="http://schemas.microsoft.com/office/powerpoint/2010/main" val="141673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5B5A5-A174-3290-44F9-9A2B4E10E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732DA63-80BF-5FBD-8861-6BC7A9A6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120" y="276008"/>
            <a:ext cx="6660333" cy="58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5E33B3-B0B8-2853-2085-FF3F7142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4675496" cy="823913"/>
          </a:xfrm>
        </p:spPr>
        <p:txBody>
          <a:bodyPr anchor="t">
            <a:normAutofit fontScale="90000"/>
          </a:bodyPr>
          <a:lstStyle/>
          <a:p>
            <a:r>
              <a:rPr lang="en-GB"/>
              <a:t>Zrozumienie zmian klimatu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0BC17D7-FA41-D7FB-0054-C3A4BA7E9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7632"/>
            <a:ext cx="3635094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Rosnący poziom mórz i zakwaszenie oceanów</a:t>
            </a:r>
          </a:p>
          <a:p>
            <a:r>
              <a:rPr lang="en-GB" sz="2800">
                <a:ea typeface="+mn-lt"/>
                <a:cs typeface="+mn-lt"/>
              </a:rPr>
              <a:t>Rozszerzalność termiczna wody morskiej i topnienie lodowców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>
                <a:ea typeface="+mn-lt"/>
                <a:cs typeface="+mn-lt"/>
              </a:rPr>
              <a:t>Wzrost poziomu morza</a:t>
            </a:r>
          </a:p>
          <a:p>
            <a:r>
              <a:rPr lang="en-GB" sz="2800">
                <a:ea typeface="+mn-lt"/>
                <a:cs typeface="+mn-lt"/>
              </a:rPr>
              <a:t>Zwiększona absorpcja CO₂ przez oceany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>
                <a:ea typeface="+mn-lt"/>
                <a:cs typeface="+mn-lt"/>
              </a:rPr>
              <a:t>zakwaszenie</a:t>
            </a:r>
            <a:endParaRPr lang="en-GB" sz="2800" b="1">
              <a:ea typeface="+mn-lt"/>
              <a:cs typeface="+mn-lt"/>
            </a:endParaRP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48FED5-A0A5-C577-F226-A49A23E755B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0296" y="1565618"/>
            <a:ext cx="5490710" cy="62311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dirty="0" err="1">
                <a:latin typeface="Century Gothic"/>
              </a:rPr>
              <a:t>Czynniki</a:t>
            </a:r>
            <a:r>
              <a:rPr lang="en-GB" sz="2000" dirty="0">
                <a:latin typeface="Century Gothic"/>
              </a:rPr>
              <a:t> </a:t>
            </a:r>
            <a:r>
              <a:rPr lang="en-GB" sz="2000" dirty="0" err="1">
                <a:latin typeface="Century Gothic"/>
              </a:rPr>
              <a:t>stresogenne</a:t>
            </a:r>
            <a:r>
              <a:rPr lang="en-GB" sz="2000" dirty="0">
                <a:latin typeface="Century Gothic"/>
              </a:rPr>
              <a:t> </a:t>
            </a:r>
            <a:r>
              <a:rPr lang="en-GB" sz="2000">
                <a:latin typeface="Century Gothic"/>
              </a:rPr>
              <a:t>związane</a:t>
            </a:r>
            <a:r>
              <a:rPr lang="en-GB" sz="2000" dirty="0">
                <a:latin typeface="Century Gothic"/>
              </a:rPr>
              <a:t> z </a:t>
            </a:r>
            <a:r>
              <a:rPr lang="en-GB" sz="2000" dirty="0" err="1">
                <a:latin typeface="Century Gothic"/>
              </a:rPr>
              <a:t>klimatem</a:t>
            </a:r>
            <a:endParaRPr lang="en-GB" sz="2000" dirty="0">
              <a:latin typeface="Century Gothic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3D6B4-A600-886B-8336-D305DC9978C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6</a:t>
            </a:fld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80EF948-2F16-CDAC-2F88-1C9E3B42FCCB}"/>
              </a:ext>
            </a:extLst>
          </p:cNvPr>
          <p:cNvSpPr txBox="1">
            <a:spLocks/>
          </p:cNvSpPr>
          <p:nvPr/>
        </p:nvSpPr>
        <p:spPr>
          <a:xfrm>
            <a:off x="8610600" y="6127036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>
                <a:solidFill>
                  <a:srgbClr val="3F405B"/>
                </a:solidFill>
              </a:rPr>
              <a:t>Link: https://climate.copernicus.eu/esotc/2024/trends-climate-indicators</a:t>
            </a:r>
          </a:p>
        </p:txBody>
      </p:sp>
      <p:pic>
        <p:nvPicPr>
          <p:cNvPr id="4" name="Picture 3" descr="A graph of the ice age&#10;&#10;AI-generated content may be incorrect.">
            <a:extLst>
              <a:ext uri="{FF2B5EF4-FFF2-40B4-BE49-F238E27FC236}">
                <a16:creationId xmlns:a16="http://schemas.microsoft.com/office/drawing/2014/main" id="{26CEBDBE-6957-DC9B-D4F6-CE24A1852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976" y="611617"/>
            <a:ext cx="7772400" cy="5634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3A6DAA-FA06-B59F-F2B7-88076A9226B3}"/>
              </a:ext>
            </a:extLst>
          </p:cNvPr>
          <p:cNvSpPr txBox="1"/>
          <p:nvPr/>
        </p:nvSpPr>
        <p:spPr>
          <a:xfrm>
            <a:off x="12486354" y="-51877"/>
            <a:ext cx="224821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Wykres alternatywny: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2EDE8DF-D0E9-5836-6D28-8E54B3B098EE}"/>
              </a:ext>
            </a:extLst>
          </p:cNvPr>
          <p:cNvSpPr txBox="1">
            <a:spLocks/>
          </p:cNvSpPr>
          <p:nvPr/>
        </p:nvSpPr>
        <p:spPr>
          <a:xfrm>
            <a:off x="16518038" y="6309598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>
                <a:solidFill>
                  <a:srgbClr val="3F405B"/>
                </a:solidFill>
              </a:rPr>
              <a:t>Link: https://climate.copernicus.eu/global-climate-highlights-2024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43A712-16D3-4836-BB8C-A3385808E769}"/>
              </a:ext>
            </a:extLst>
          </p:cNvPr>
          <p:cNvSpPr/>
          <p:nvPr/>
        </p:nvSpPr>
        <p:spPr>
          <a:xfrm>
            <a:off x="5832780" y="416820"/>
            <a:ext cx="6224833" cy="67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3F405B"/>
                </a:solidFill>
                <a:latin typeface="Century Gothic" panose="020B0502020202020204" pitchFamily="34" charset="0"/>
              </a:rPr>
              <a:t>Bilans masy lądolodu Grenlandii i jego wpływ na wzrost poziomu morza</a:t>
            </a:r>
          </a:p>
        </p:txBody>
      </p:sp>
    </p:spTree>
    <p:extLst>
      <p:ext uri="{BB962C8B-B14F-4D97-AF65-F5344CB8AC3E}">
        <p14:creationId xmlns:p14="http://schemas.microsoft.com/office/powerpoint/2010/main" val="658813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222B2-78A1-BAD7-8F5E-C0072E672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2DE65-8590-C35F-3647-69357A19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878"/>
            <a:ext cx="10515600" cy="536747"/>
          </a:xfrm>
        </p:spPr>
        <p:txBody>
          <a:bodyPr anchor="t">
            <a:normAutofit fontScale="90000"/>
          </a:bodyPr>
          <a:lstStyle/>
          <a:p>
            <a:r>
              <a:rPr lang="en-GB"/>
              <a:t>Kaskadowy wpływ zmian klimatu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E169112-0210-22A1-771A-E54A23F63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8520" y="3965896"/>
            <a:ext cx="2624989" cy="369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>
                <a:solidFill>
                  <a:schemeClr val="tx1"/>
                </a:solidFill>
              </a:rPr>
              <a:t>Fale upałów/stres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2D9FB-BD00-47E3-2BB2-42047D7F12C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7</a:t>
            </a:fld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E5CE0F6-6D4B-E92C-B0F9-33EF5F340A0D}"/>
              </a:ext>
            </a:extLst>
          </p:cNvPr>
          <p:cNvSpPr txBox="1">
            <a:spLocks/>
          </p:cNvSpPr>
          <p:nvPr/>
        </p:nvSpPr>
        <p:spPr>
          <a:xfrm>
            <a:off x="7126948" y="6599982"/>
            <a:ext cx="5491772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900" b="0">
              <a:solidFill>
                <a:srgbClr val="3F405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CB3A13-5FC4-DDDE-7550-7495AD13B0EA}"/>
              </a:ext>
            </a:extLst>
          </p:cNvPr>
          <p:cNvSpPr txBox="1"/>
          <p:nvPr/>
        </p:nvSpPr>
        <p:spPr>
          <a:xfrm>
            <a:off x="246942" y="988462"/>
            <a:ext cx="27581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Czynniki</a:t>
            </a:r>
            <a:r>
              <a:rPr lang="en-GB" sz="28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stresogenne</a:t>
            </a:r>
            <a:r>
              <a:rPr lang="en-GB" sz="28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związane</a:t>
            </a:r>
            <a:r>
              <a:rPr lang="en-GB" sz="28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z </a:t>
            </a:r>
            <a:r>
              <a:rPr lang="en-GB" sz="28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klimatem</a:t>
            </a:r>
            <a:endParaRPr lang="en-GB" sz="2800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EB25FD-B39D-524E-2E39-9DCDE8A08B16}"/>
              </a:ext>
            </a:extLst>
          </p:cNvPr>
          <p:cNvSpPr txBox="1"/>
          <p:nvPr/>
        </p:nvSpPr>
        <p:spPr>
          <a:xfrm>
            <a:off x="288920" y="3548504"/>
            <a:ext cx="165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>
                <a:solidFill>
                  <a:srgbClr val="3F405B"/>
                </a:solidFill>
                <a:latin typeface="Century Gothic" panose="020B0502020202020204" pitchFamily="34" charset="0"/>
              </a:rPr>
              <a:t>Ryzyko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5970C0-0B6C-CEC3-185D-A38E04DAD044}"/>
              </a:ext>
            </a:extLst>
          </p:cNvPr>
          <p:cNvSpPr txBox="1"/>
          <p:nvPr/>
        </p:nvSpPr>
        <p:spPr>
          <a:xfrm>
            <a:off x="2612251" y="2123506"/>
            <a:ext cx="26787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Rosnąca</a:t>
            </a:r>
            <a:r>
              <a:rPr lang="en-GB" dirty="0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globalna</a:t>
            </a:r>
            <a:r>
              <a:rPr lang="en-GB" dirty="0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temperatura</a:t>
            </a:r>
            <a:endParaRPr lang="en-GB" dirty="0">
              <a:latin typeface="Century Gothic" panose="020B0502020202020204" pitchFamily="34" charset="0"/>
              <a:ea typeface="+mn-lt"/>
              <a:cs typeface="+mn-lt"/>
            </a:endParaRPr>
          </a:p>
        </p:txBody>
      </p:sp>
      <p:pic>
        <p:nvPicPr>
          <p:cNvPr id="14" name="Picture 4" descr="Anomalies and extremes in surface air temperature in 2024. ">
            <a:extLst>
              <a:ext uri="{FF2B5EF4-FFF2-40B4-BE49-F238E27FC236}">
                <a16:creationId xmlns:a16="http://schemas.microsoft.com/office/drawing/2014/main" id="{6C26DCED-6247-79AA-2922-936BD595E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t="13381" r="4511" b="21654"/>
          <a:stretch/>
        </p:blipFill>
        <p:spPr bwMode="auto">
          <a:xfrm>
            <a:off x="2879111" y="1030067"/>
            <a:ext cx="2082422" cy="111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4C7FEA-40C1-CB74-3931-3B2E0AC218C7}"/>
              </a:ext>
            </a:extLst>
          </p:cNvPr>
          <p:cNvSpPr txBox="1"/>
          <p:nvPr/>
        </p:nvSpPr>
        <p:spPr>
          <a:xfrm>
            <a:off x="5582176" y="2110371"/>
            <a:ext cx="3326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800">
                <a:latin typeface="Century Gothic" panose="020B0502020202020204" pitchFamily="34" charset="0"/>
                <a:ea typeface="+mn-lt"/>
                <a:cs typeface="+mn-lt"/>
              </a:rPr>
              <a:t>Zmiany we wzorcach hydrologicznych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4E3089D-9C3D-98D9-A559-3146277B7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2"/>
          <a:stretch/>
        </p:blipFill>
        <p:spPr bwMode="auto">
          <a:xfrm>
            <a:off x="6077882" y="1030068"/>
            <a:ext cx="2221166" cy="11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001138-5906-C6E9-FF4A-045344A68647}"/>
              </a:ext>
            </a:extLst>
          </p:cNvPr>
          <p:cNvSpPr txBox="1"/>
          <p:nvPr/>
        </p:nvSpPr>
        <p:spPr>
          <a:xfrm>
            <a:off x="9251887" y="2068955"/>
            <a:ext cx="2375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Rosnący poziom mórz i zakwaszenie oceanów</a:t>
            </a:r>
          </a:p>
        </p:txBody>
      </p:sp>
      <p:pic>
        <p:nvPicPr>
          <p:cNvPr id="3076" name="Picture 4" descr="Melting glaciers have been shifting the Earth's poles since 1995, new study  suggests – Physics World">
            <a:extLst>
              <a:ext uri="{FF2B5EF4-FFF2-40B4-BE49-F238E27FC236}">
                <a16:creationId xmlns:a16="http://schemas.microsoft.com/office/drawing/2014/main" id="{6BE95233-05FF-DA56-37C6-6FEC95AE9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533" y="902584"/>
            <a:ext cx="1971667" cy="13144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rved Up Arrow 27">
            <a:extLst>
              <a:ext uri="{FF2B5EF4-FFF2-40B4-BE49-F238E27FC236}">
                <a16:creationId xmlns:a16="http://schemas.microsoft.com/office/drawing/2014/main" id="{43A83C32-C12C-0E66-9089-17B60796875B}"/>
              </a:ext>
            </a:extLst>
          </p:cNvPr>
          <p:cNvSpPr/>
          <p:nvPr/>
        </p:nvSpPr>
        <p:spPr>
          <a:xfrm rot="5807745">
            <a:off x="1399380" y="2750178"/>
            <a:ext cx="1797050" cy="944313"/>
          </a:xfrm>
          <a:prstGeom prst="curvedUpArrow">
            <a:avLst/>
          </a:prstGeom>
          <a:solidFill>
            <a:srgbClr val="85B1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Curved Up Arrow 28">
            <a:extLst>
              <a:ext uri="{FF2B5EF4-FFF2-40B4-BE49-F238E27FC236}">
                <a16:creationId xmlns:a16="http://schemas.microsoft.com/office/drawing/2014/main" id="{AA539F70-6BBC-A97C-007F-D093415D6572}"/>
              </a:ext>
            </a:extLst>
          </p:cNvPr>
          <p:cNvSpPr/>
          <p:nvPr/>
        </p:nvSpPr>
        <p:spPr>
          <a:xfrm rot="5807745">
            <a:off x="983011" y="4496383"/>
            <a:ext cx="1797050" cy="944313"/>
          </a:xfrm>
          <a:prstGeom prst="curvedUpArrow">
            <a:avLst/>
          </a:prstGeom>
          <a:solidFill>
            <a:srgbClr val="85B1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1FE2A5-1818-1DC3-D34D-1B8EFC4EA758}"/>
              </a:ext>
            </a:extLst>
          </p:cNvPr>
          <p:cNvSpPr txBox="1"/>
          <p:nvPr/>
        </p:nvSpPr>
        <p:spPr>
          <a:xfrm>
            <a:off x="5577728" y="3956145"/>
            <a:ext cx="6718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Century Gothic" panose="020B0502020202020204" pitchFamily="34" charset="0"/>
              </a:rPr>
              <a:t>Susze</a:t>
            </a:r>
            <a:r>
              <a:rPr lang="en-GB" dirty="0">
                <a:latin typeface="Century Gothic" panose="020B0502020202020204" pitchFamily="34" charset="0"/>
              </a:rPr>
              <a:t>               </a:t>
            </a:r>
            <a:r>
              <a:rPr lang="en-GB" dirty="0" err="1">
                <a:latin typeface="Century Gothic" panose="020B0502020202020204" pitchFamily="34" charset="0"/>
              </a:rPr>
              <a:t>Pożary</a:t>
            </a:r>
            <a:r>
              <a:rPr lang="en-GB" dirty="0">
                <a:latin typeface="Century Gothic" panose="020B0502020202020204" pitchFamily="34" charset="0"/>
              </a:rPr>
              <a:t>                </a:t>
            </a:r>
            <a:r>
              <a:rPr lang="en-GB" dirty="0" err="1">
                <a:latin typeface="Century Gothic" panose="020B0502020202020204" pitchFamily="34" charset="0"/>
              </a:rPr>
              <a:t>Powodzie</a:t>
            </a:r>
            <a:r>
              <a:rPr lang="en-GB" dirty="0">
                <a:latin typeface="Century Gothic" panose="020B0502020202020204" pitchFamily="34" charset="0"/>
              </a:rPr>
              <a:t>         </a:t>
            </a:r>
            <a:r>
              <a:rPr lang="en-GB" dirty="0" err="1">
                <a:latin typeface="Century Gothic" panose="020B0502020202020204" pitchFamily="34" charset="0"/>
              </a:rPr>
              <a:t>Erozja</a:t>
            </a:r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35" name="Graphic 34" descr="High temperature with solid fill">
            <a:extLst>
              <a:ext uri="{FF2B5EF4-FFF2-40B4-BE49-F238E27FC236}">
                <a16:creationId xmlns:a16="http://schemas.microsoft.com/office/drawing/2014/main" id="{6D24A281-2CD3-B2C0-A10F-AD0A87F4D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6593" y="3121717"/>
            <a:ext cx="914400" cy="914400"/>
          </a:xfrm>
          <a:prstGeom prst="rect">
            <a:avLst/>
          </a:prstGeom>
        </p:spPr>
      </p:pic>
      <p:pic>
        <p:nvPicPr>
          <p:cNvPr id="37" name="Graphic 36" descr="Fire with solid fill">
            <a:extLst>
              <a:ext uri="{FF2B5EF4-FFF2-40B4-BE49-F238E27FC236}">
                <a16:creationId xmlns:a16="http://schemas.microsoft.com/office/drawing/2014/main" id="{2E3DCE8A-BE63-E2D9-E50B-0451390587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89998" y="3045567"/>
            <a:ext cx="914400" cy="914400"/>
          </a:xfrm>
          <a:prstGeom prst="rect">
            <a:avLst/>
          </a:prstGeom>
        </p:spPr>
      </p:pic>
      <p:pic>
        <p:nvPicPr>
          <p:cNvPr id="39" name="Graphic 38" descr="Desert scene with solid fill">
            <a:extLst>
              <a:ext uri="{FF2B5EF4-FFF2-40B4-BE49-F238E27FC236}">
                <a16:creationId xmlns:a16="http://schemas.microsoft.com/office/drawing/2014/main" id="{E50EE3C5-BB88-22EB-1C60-D15C318C2A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36422" y="3065599"/>
            <a:ext cx="914400" cy="914400"/>
          </a:xfrm>
          <a:prstGeom prst="rect">
            <a:avLst/>
          </a:prstGeom>
        </p:spPr>
      </p:pic>
      <p:pic>
        <p:nvPicPr>
          <p:cNvPr id="41" name="Graphic 40" descr="Waterfall scene with solid fill">
            <a:extLst>
              <a:ext uri="{FF2B5EF4-FFF2-40B4-BE49-F238E27FC236}">
                <a16:creationId xmlns:a16="http://schemas.microsoft.com/office/drawing/2014/main" id="{2AB119C0-D307-D150-0C2E-C9059A8AB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37167" y="3064809"/>
            <a:ext cx="914400" cy="914400"/>
          </a:xfrm>
          <a:prstGeom prst="rect">
            <a:avLst/>
          </a:prstGeom>
        </p:spPr>
      </p:pic>
      <p:pic>
        <p:nvPicPr>
          <p:cNvPr id="45" name="Graphic 44" descr="Agriculture with solid fill">
            <a:extLst>
              <a:ext uri="{FF2B5EF4-FFF2-40B4-BE49-F238E27FC236}">
                <a16:creationId xmlns:a16="http://schemas.microsoft.com/office/drawing/2014/main" id="{417EA24E-6FAD-D1B6-AE21-6E012C4921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23717" y="3118004"/>
            <a:ext cx="914400" cy="914400"/>
          </a:xfrm>
          <a:prstGeom prst="rect">
            <a:avLst/>
          </a:prstGeom>
        </p:spPr>
      </p:pic>
      <p:pic>
        <p:nvPicPr>
          <p:cNvPr id="47" name="Graphic 46" descr="Back with solid fill">
            <a:extLst>
              <a:ext uri="{FF2B5EF4-FFF2-40B4-BE49-F238E27FC236}">
                <a16:creationId xmlns:a16="http://schemas.microsoft.com/office/drawing/2014/main" id="{50CD8192-AA0E-575C-DD14-A553B33524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9434511">
            <a:off x="10520843" y="3661988"/>
            <a:ext cx="628033" cy="355389"/>
          </a:xfrm>
          <a:prstGeom prst="rect">
            <a:avLst/>
          </a:prstGeom>
        </p:spPr>
      </p:pic>
      <p:grpSp>
        <p:nvGrpSpPr>
          <p:cNvPr id="3072" name="Group 3071">
            <a:extLst>
              <a:ext uri="{FF2B5EF4-FFF2-40B4-BE49-F238E27FC236}">
                <a16:creationId xmlns:a16="http://schemas.microsoft.com/office/drawing/2014/main" id="{5A61DA29-CEC7-0108-D47E-C78B2228655C}"/>
              </a:ext>
            </a:extLst>
          </p:cNvPr>
          <p:cNvGrpSpPr/>
          <p:nvPr/>
        </p:nvGrpSpPr>
        <p:grpSpPr>
          <a:xfrm>
            <a:off x="300365" y="4473099"/>
            <a:ext cx="11137752" cy="2115691"/>
            <a:chOff x="300365" y="4473099"/>
            <a:chExt cx="11137752" cy="211569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4125E9-B809-09B7-DF58-1B4D8B94C2FC}"/>
                </a:ext>
              </a:extLst>
            </p:cNvPr>
            <p:cNvSpPr txBox="1"/>
            <p:nvPr/>
          </p:nvSpPr>
          <p:spPr>
            <a:xfrm>
              <a:off x="9544368" y="5416563"/>
              <a:ext cx="189374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 err="1">
                  <a:latin typeface="Century Gothic" panose="020B0502020202020204" pitchFamily="34" charset="0"/>
                </a:rPr>
                <a:t>Utrata</a:t>
              </a:r>
              <a:r>
                <a:rPr lang="en-GB" dirty="0">
                  <a:latin typeface="Century Gothic" panose="020B0502020202020204" pitchFamily="34" charset="0"/>
                </a:rPr>
                <a:t> </a:t>
              </a:r>
              <a:r>
                <a:rPr lang="en-GB" dirty="0" err="1">
                  <a:latin typeface="Century Gothic" panose="020B0502020202020204" pitchFamily="34" charset="0"/>
                </a:rPr>
                <a:t>różnorodności</a:t>
              </a:r>
              <a:r>
                <a:rPr lang="en-GB" dirty="0">
                  <a:latin typeface="Century Gothic" panose="020B0502020202020204" pitchFamily="34" charset="0"/>
                </a:rPr>
                <a:t> </a:t>
              </a:r>
              <a:r>
                <a:rPr lang="en-GB" dirty="0" err="1">
                  <a:latin typeface="Century Gothic" panose="020B0502020202020204" pitchFamily="34" charset="0"/>
                </a:rPr>
                <a:t>biologicznej</a:t>
              </a:r>
              <a:endParaRPr lang="en-GB" dirty="0">
                <a:latin typeface="Century Gothic" panose="020B0502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A25586-8036-1EE9-742A-2BC53AD84A4F}"/>
                </a:ext>
              </a:extLst>
            </p:cNvPr>
            <p:cNvSpPr txBox="1"/>
            <p:nvPr/>
          </p:nvSpPr>
          <p:spPr>
            <a:xfrm>
              <a:off x="300365" y="5634683"/>
              <a:ext cx="16513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800" b="1" dirty="0" err="1">
                  <a:solidFill>
                    <a:srgbClr val="3F405B"/>
                  </a:solidFill>
                  <a:latin typeface="Century Gothic" panose="020B0502020202020204" pitchFamily="34" charset="0"/>
                </a:rPr>
                <a:t>Główne</a:t>
              </a:r>
              <a:r>
                <a:rPr lang="en-GB" sz="2800" b="1" dirty="0">
                  <a:solidFill>
                    <a:srgbClr val="3F405B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800" b="1" dirty="0" err="1">
                  <a:solidFill>
                    <a:srgbClr val="3F405B"/>
                  </a:solidFill>
                  <a:latin typeface="Century Gothic" panose="020B0502020202020204" pitchFamily="34" charset="0"/>
                </a:rPr>
                <a:t>skutki</a:t>
              </a:r>
              <a:endParaRPr lang="en-GB" sz="2800" b="1" dirty="0">
                <a:solidFill>
                  <a:srgbClr val="3F405B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9" name="Graphic 48" descr="Barn with solid fill">
              <a:extLst>
                <a:ext uri="{FF2B5EF4-FFF2-40B4-BE49-F238E27FC236}">
                  <a16:creationId xmlns:a16="http://schemas.microsoft.com/office/drawing/2014/main" id="{75A7BB8C-D4BF-2D9B-0AC9-E3A175737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047093" y="4833736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Rain with solid fill">
              <a:extLst>
                <a:ext uri="{FF2B5EF4-FFF2-40B4-BE49-F238E27FC236}">
                  <a16:creationId xmlns:a16="http://schemas.microsoft.com/office/drawing/2014/main" id="{D9538F22-A238-AB60-A25F-267B3B125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865048" y="4833736"/>
              <a:ext cx="436503" cy="436503"/>
            </a:xfrm>
            <a:prstGeom prst="rect">
              <a:avLst/>
            </a:prstGeom>
          </p:spPr>
        </p:pic>
        <p:pic>
          <p:nvPicPr>
            <p:cNvPr id="53" name="Graphic 52" descr="Ambulance with solid fill">
              <a:extLst>
                <a:ext uri="{FF2B5EF4-FFF2-40B4-BE49-F238E27FC236}">
                  <a16:creationId xmlns:a16="http://schemas.microsoft.com/office/drawing/2014/main" id="{900EF5EA-2BF7-E157-AC5E-11F373D50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84202" y="4766298"/>
              <a:ext cx="1150325" cy="1150325"/>
            </a:xfrm>
            <a:prstGeom prst="rect">
              <a:avLst/>
            </a:prstGeom>
          </p:spPr>
        </p:pic>
        <p:pic>
          <p:nvPicPr>
            <p:cNvPr id="55" name="Graphic 54" descr="Butterfly with solid fill">
              <a:extLst>
                <a:ext uri="{FF2B5EF4-FFF2-40B4-BE49-F238E27FC236}">
                  <a16:creationId xmlns:a16="http://schemas.microsoft.com/office/drawing/2014/main" id="{F5D46F98-4FB0-EACD-7D10-1D13DF8E8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774874" y="4473099"/>
              <a:ext cx="1206043" cy="1206043"/>
            </a:xfrm>
            <a:prstGeom prst="rect">
              <a:avLst/>
            </a:prstGeom>
          </p:spPr>
        </p:pic>
        <p:pic>
          <p:nvPicPr>
            <p:cNvPr id="57" name="Graphic 56" descr="Forest scene with solid fill">
              <a:extLst>
                <a:ext uri="{FF2B5EF4-FFF2-40B4-BE49-F238E27FC236}">
                  <a16:creationId xmlns:a16="http://schemas.microsoft.com/office/drawing/2014/main" id="{027F8748-7211-C942-4979-1ED032F20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384319" y="4779805"/>
              <a:ext cx="1066660" cy="106666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9A1946D-AA3A-C00F-EDD0-1DC7E00C012C}"/>
                </a:ext>
              </a:extLst>
            </p:cNvPr>
            <p:cNvSpPr txBox="1"/>
            <p:nvPr/>
          </p:nvSpPr>
          <p:spPr>
            <a:xfrm>
              <a:off x="2641123" y="5673571"/>
              <a:ext cx="17123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Uszkodzenia infrastruktury 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78F95E8-2656-3FF8-18D6-38A2791F88BC}"/>
                </a:ext>
              </a:extLst>
            </p:cNvPr>
            <p:cNvSpPr txBox="1"/>
            <p:nvPr/>
          </p:nvSpPr>
          <p:spPr>
            <a:xfrm>
              <a:off x="4717102" y="5746925"/>
              <a:ext cx="19778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Zagrożenia dla zdrowia publicznego 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47816FD-EF02-4A47-3F24-9F05CFF3DCC6}"/>
                </a:ext>
              </a:extLst>
            </p:cNvPr>
            <p:cNvSpPr txBox="1"/>
            <p:nvPr/>
          </p:nvSpPr>
          <p:spPr>
            <a:xfrm>
              <a:off x="6670700" y="5736110"/>
              <a:ext cx="27828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Uszkodzone zasoby naturalne </a:t>
              </a:r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18A11E9-2ECB-4AAC-CF69-FB590CD90F5A}"/>
              </a:ext>
            </a:extLst>
          </p:cNvPr>
          <p:cNvSpPr txBox="1"/>
          <p:nvPr/>
        </p:nvSpPr>
        <p:spPr>
          <a:xfrm>
            <a:off x="6718733" y="6657330"/>
            <a:ext cx="63082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Lodowiec: https://physicsworld.com/a/melting-glaciers-have-been-shifting-the-earths-poles-since-1995-new-study-suggests/</a:t>
            </a:r>
            <a:endParaRPr lang="en-GB" sz="700" b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endParaRPr lang="en-GB" sz="7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4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9" grpId="0"/>
      <p:bldP spid="28" grpId="0" animBg="1"/>
      <p:bldP spid="29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7C1CF9A-F3B4-4048-835B-8BFAB0A42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07" y="658214"/>
            <a:ext cx="11623536" cy="823913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85B096"/>
                </a:solidFill>
                <a:ea typeface="+mn-ea"/>
                <a:cs typeface="+mn-cs"/>
              </a:rPr>
              <a:t>Trójwymiarowa rola </a:t>
            </a:r>
            <a:r>
              <a:rPr lang="en-GB" sz="3600"/>
              <a:t>rolnictwa w zmianach klimatu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7C109AA-2C59-4631-8AF0-4707AA19F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807" y="1477189"/>
            <a:ext cx="5041392" cy="814732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spcAft>
                <a:spcPts val="300"/>
              </a:spcAft>
              <a:buNone/>
            </a:pPr>
            <a:r>
              <a:rPr lang="en-GB" err="1">
                <a:latin typeface="Century Gothic"/>
              </a:rPr>
              <a:t>Rolnictwo</a:t>
            </a:r>
            <a:r>
              <a:rPr lang="en-GB" dirty="0">
                <a:latin typeface="Century Gothic"/>
              </a:rPr>
              <a:t> </a:t>
            </a:r>
            <a:r>
              <a:rPr lang="en-GB" b="1" err="1">
                <a:solidFill>
                  <a:srgbClr val="85B096"/>
                </a:solidFill>
                <a:latin typeface="Century Gothic"/>
              </a:rPr>
              <a:t>przyczynia</a:t>
            </a:r>
            <a:r>
              <a:rPr lang="en-GB" b="1" dirty="0">
                <a:solidFill>
                  <a:srgbClr val="85B096"/>
                </a:solidFill>
                <a:latin typeface="Century Gothic"/>
              </a:rPr>
              <a:t> </a:t>
            </a:r>
            <a:r>
              <a:rPr lang="en-GB" b="1" err="1">
                <a:solidFill>
                  <a:srgbClr val="85B096"/>
                </a:solidFill>
                <a:latin typeface="Century Gothic"/>
              </a:rPr>
              <a:t>się</a:t>
            </a:r>
            <a:r>
              <a:rPr lang="en-GB" b="1">
                <a:solidFill>
                  <a:srgbClr val="85B096"/>
                </a:solidFill>
                <a:latin typeface="Century Gothic"/>
              </a:rPr>
              <a:t> do </a:t>
            </a:r>
            <a:r>
              <a:rPr lang="en-GB" err="1">
                <a:latin typeface="Century Gothic"/>
              </a:rPr>
              <a:t>około</a:t>
            </a:r>
            <a:r>
              <a:rPr lang="en-GB">
                <a:latin typeface="Century Gothic"/>
              </a:rPr>
              <a:t> 10% </a:t>
            </a:r>
            <a:r>
              <a:rPr lang="en-GB" err="1">
                <a:latin typeface="Century Gothic"/>
              </a:rPr>
              <a:t>emisji</a:t>
            </a:r>
            <a:r>
              <a:rPr lang="en-GB" dirty="0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gazów</a:t>
            </a:r>
            <a:r>
              <a:rPr lang="en-GB" dirty="0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cieplarnianych</a:t>
            </a:r>
            <a:r>
              <a:rPr lang="en-GB">
                <a:latin typeface="Century Gothic"/>
              </a:rPr>
              <a:t> w UE</a:t>
            </a:r>
            <a:endParaRPr lang="en-US">
              <a:latin typeface="Century Gothic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18CBF2F-C595-4B34-A2BC-C72DB7E2342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t>8</a:t>
            </a:fld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E43DC3C-CC79-488E-AE01-D5FF51D03EC7}"/>
              </a:ext>
            </a:extLst>
          </p:cNvPr>
          <p:cNvSpPr/>
          <p:nvPr/>
        </p:nvSpPr>
        <p:spPr>
          <a:xfrm>
            <a:off x="956903" y="4979194"/>
            <a:ext cx="40443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Produkcja żywności 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zagrożona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przez zmiany klimatu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8567A1F-1E31-42EA-AA01-08BC126625C2}"/>
              </a:ext>
            </a:extLst>
          </p:cNvPr>
          <p:cNvSpPr/>
          <p:nvPr/>
        </p:nvSpPr>
        <p:spPr>
          <a:xfrm>
            <a:off x="6514256" y="3491486"/>
            <a:ext cx="432304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Rolnictwo jako 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dostawca rozwiązań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dla zmian klimatu</a:t>
            </a: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5B0E2955-E949-46B3-8E52-0BC6B56DEB97}"/>
              </a:ext>
            </a:extLst>
          </p:cNvPr>
          <p:cNvSpPr/>
          <p:nvPr/>
        </p:nvSpPr>
        <p:spPr>
          <a:xfrm rot="5400000">
            <a:off x="4431131" y="2755949"/>
            <a:ext cx="2715476" cy="1889761"/>
          </a:xfrm>
          <a:prstGeom prst="triangle">
            <a:avLst/>
          </a:prstGeom>
          <a:noFill/>
          <a:ln w="38100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9953B7B-D061-4614-B99B-74933E7902A6}"/>
              </a:ext>
            </a:extLst>
          </p:cNvPr>
          <p:cNvSpPr/>
          <p:nvPr/>
        </p:nvSpPr>
        <p:spPr>
          <a:xfrm>
            <a:off x="7581497" y="2427273"/>
            <a:ext cx="419882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Łagodzenie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E2ECA5B-A0E4-4C9C-8586-DCD9C41911F5}"/>
              </a:ext>
            </a:extLst>
          </p:cNvPr>
          <p:cNvSpPr/>
          <p:nvPr/>
        </p:nvSpPr>
        <p:spPr>
          <a:xfrm>
            <a:off x="7485245" y="4731313"/>
            <a:ext cx="346468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Adaptacja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ED923528-D6DC-46D0-862F-3011A728CE27}"/>
              </a:ext>
            </a:extLst>
          </p:cNvPr>
          <p:cNvSpPr/>
          <p:nvPr/>
        </p:nvSpPr>
        <p:spPr>
          <a:xfrm rot="16200000">
            <a:off x="8316227" y="2846338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47D10248-6EB9-43CA-B7BE-250EC244EF90}"/>
              </a:ext>
            </a:extLst>
          </p:cNvPr>
          <p:cNvSpPr/>
          <p:nvPr/>
        </p:nvSpPr>
        <p:spPr>
          <a:xfrm rot="5400000">
            <a:off x="8316228" y="4318377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DC190417-B26A-4603-9DC7-F6DDD12D931D}"/>
              </a:ext>
            </a:extLst>
          </p:cNvPr>
          <p:cNvCxnSpPr>
            <a:cxnSpLocks/>
          </p:cNvCxnSpPr>
          <p:nvPr/>
        </p:nvCxnSpPr>
        <p:spPr>
          <a:xfrm flipV="1">
            <a:off x="5360446" y="5089846"/>
            <a:ext cx="1952732" cy="223385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775533EC-04CD-4B0B-875F-223406E92B7B}"/>
              </a:ext>
            </a:extLst>
          </p:cNvPr>
          <p:cNvCxnSpPr>
            <a:cxnSpLocks/>
          </p:cNvCxnSpPr>
          <p:nvPr/>
        </p:nvCxnSpPr>
        <p:spPr>
          <a:xfrm>
            <a:off x="5360446" y="2054694"/>
            <a:ext cx="1952732" cy="288394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5F926808-3BAE-60C5-D54A-28E595D61ABE}"/>
              </a:ext>
            </a:extLst>
          </p:cNvPr>
          <p:cNvSpPr/>
          <p:nvPr/>
        </p:nvSpPr>
        <p:spPr>
          <a:xfrm>
            <a:off x="7288794" y="2320253"/>
            <a:ext cx="2243106" cy="568429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5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/>
      <p:bldP spid="7" grpId="0"/>
      <p:bldP spid="15" grpId="0"/>
      <p:bldP spid="16" grpId="0"/>
      <p:bldP spid="10" grpId="0" animBg="1"/>
      <p:bldP spid="1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/>
                <a:ea typeface="HGSSoeiKakugothicUB"/>
              </a:rPr>
              <a:t>Łagodzenie</a:t>
            </a:r>
            <a:endParaRPr lang="en-GB" b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b="1"/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endParaRPr lang="en-GB" sz="1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0624D-3CE3-3BD5-2CE6-F0B0A171CF06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>
                <a:latin typeface="Century Gothic"/>
                <a:ea typeface="HGSSoeiKakugothicUB"/>
              </a:rPr>
              <a:t>Ograniczenie wpływu zmian klimatycznych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9</a:t>
            </a:fld>
            <a:endParaRPr lang="en-GB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C2516F9-C337-0F36-6F48-FA5A76DA68B0}"/>
              </a:ext>
            </a:extLst>
          </p:cNvPr>
          <p:cNvSpPr txBox="1">
            <a:spLocks/>
          </p:cNvSpPr>
          <p:nvPr/>
        </p:nvSpPr>
        <p:spPr>
          <a:xfrm>
            <a:off x="838199" y="1803762"/>
            <a:ext cx="1083277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3200">
                <a:latin typeface="Century Gothic"/>
                <a:ea typeface="Calibri"/>
                <a:cs typeface="Calibri"/>
              </a:rPr>
              <a:t>Cel: Zmniejszenie emisji gazów cieplarnianych i zwiększenie sekwestracji dwutlenku węgla</a:t>
            </a:r>
            <a:endParaRPr lang="en-GB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3200" b="1">
                <a:latin typeface="Century Gothic"/>
                <a:ea typeface="Calibri"/>
                <a:cs typeface="Calibri"/>
              </a:rPr>
              <a:t>Łagodzenie = Zapobieganie przyszłym zmianom klimatu </a:t>
            </a:r>
            <a:r>
              <a:rPr lang="en-GB" sz="3200">
                <a:latin typeface="Century Gothic"/>
                <a:ea typeface="Calibri"/>
                <a:cs typeface="Calibri"/>
              </a:rPr>
              <a:t>poprzez redukcję emisji.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800">
              <a:ea typeface="Calibri"/>
              <a:cs typeface="Calibri"/>
            </a:endParaRPr>
          </a:p>
          <a:p>
            <a:pPr lvl="1"/>
            <a:endParaRPr lang="en-GB" sz="2800"/>
          </a:p>
          <a:p>
            <a:pPr lvl="1"/>
            <a:endParaRPr lang="en-GB" sz="2800"/>
          </a:p>
          <a:p>
            <a:pPr>
              <a:buFont typeface="Arial" panose="020B0604020202020204" pitchFamily="34" charset="0"/>
              <a:buChar char="•"/>
            </a:pPr>
            <a:endParaRPr lang="en-GB" sz="3200"/>
          </a:p>
          <a:p>
            <a:pPr marL="0" indent="0">
              <a:buNone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1370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 xmlns:a16="http://schemas.microsoft.com/office/drawing/2014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465534E4CE8A479C931A79A4314375" ma:contentTypeVersion="11" ma:contentTypeDescription="Create a new document." ma:contentTypeScope="" ma:versionID="05d20b63c6cd8844f2ffabb2b8c2030a">
  <xsd:schema xmlns:xsd="http://www.w3.org/2001/XMLSchema" xmlns:xs="http://www.w3.org/2001/XMLSchema" xmlns:p="http://schemas.microsoft.com/office/2006/metadata/properties" xmlns:ns2="8f840235-0e76-46e1-aa85-6e0808c7dda9" xmlns:ns3="4813c16e-7537-4e12-aeaa-392e5d7335a1" targetNamespace="http://schemas.microsoft.com/office/2006/metadata/properties" ma:root="true" ma:fieldsID="8e946091d3d4187888e28887da6229b6" ns2:_="" ns3:_="">
    <xsd:import namespace="8f840235-0e76-46e1-aa85-6e0808c7dda9"/>
    <xsd:import namespace="4813c16e-7537-4e12-aeaa-392e5d7335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840235-0e76-46e1-aa85-6e0808c7d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bc49ad8-0d76-4442-b3ec-dfaba3082b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3c16e-7537-4e12-aeaa-392e5d7335a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a47a691-c6a8-4a33-baa6-1928891c5c59}" ma:internalName="TaxCatchAll" ma:showField="CatchAllData" ma:web="4813c16e-7537-4e12-aeaa-392e5d7335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840235-0e76-46e1-aa85-6e0808c7dda9">
      <Terms xmlns="http://schemas.microsoft.com/office/infopath/2007/PartnerControls"/>
    </lcf76f155ced4ddcb4097134ff3c332f>
    <TaxCatchAll xmlns="4813c16e-7537-4e12-aeaa-392e5d7335a1" xsi:nil="true"/>
  </documentManagement>
</p:properties>
</file>

<file path=customXml/itemProps1.xml><?xml version="1.0" encoding="utf-8"?>
<ds:datastoreItem xmlns:ds="http://schemas.openxmlformats.org/officeDocument/2006/customXml" ds:itemID="{F68AF117-4D76-449A-85B7-82569EEB64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D33BF8-49C4-49A9-9C9A-671B7141A9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840235-0e76-46e1-aa85-6e0808c7dda9"/>
    <ds:schemaRef ds:uri="4813c16e-7537-4e12-aeaa-392e5d7335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5DC5161-75C3-48D7-BFAA-631FE46256F2}">
  <ds:schemaRefs>
    <ds:schemaRef ds:uri="http://schemas.microsoft.com/office/2006/documentManagement/types"/>
    <ds:schemaRef ds:uri="d7739279-86aa-4b23-979e-90ec9f51dfc1"/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8f840235-0e76-46e1-aa85-6e0808c7dda9"/>
    <ds:schemaRef ds:uri="4813c16e-7537-4e12-aeaa-392e5d7335a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2355</Words>
  <Application>Microsoft Macintosh PowerPoint</Application>
  <PresentationFormat>Widescreen</PresentationFormat>
  <Paragraphs>345</Paragraphs>
  <Slides>31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HGSSoeiKakugothicUB</vt:lpstr>
      <vt:lpstr>Arial</vt:lpstr>
      <vt:lpstr>Calibri</vt:lpstr>
      <vt:lpstr>Century Gothic</vt:lpstr>
      <vt:lpstr>jostmedium</vt:lpstr>
      <vt:lpstr>Lato</vt:lpstr>
      <vt:lpstr>Times New Roman</vt:lpstr>
      <vt:lpstr>Wingdings</vt:lpstr>
      <vt:lpstr>Tema de Office</vt:lpstr>
      <vt:lpstr>PowerPoint Presentation</vt:lpstr>
      <vt:lpstr>Zrozumienie zmian klimatu</vt:lpstr>
      <vt:lpstr>Zrozumienie zmian klimatu</vt:lpstr>
      <vt:lpstr>Zrozumienie zmian klimatu</vt:lpstr>
      <vt:lpstr>Zrozumienie zmian klimatu</vt:lpstr>
      <vt:lpstr>Zrozumienie zmian klimatu</vt:lpstr>
      <vt:lpstr>Kaskadowy wpływ zmian klimatu</vt:lpstr>
      <vt:lpstr>Trójwymiarowa rola rolnictwa w zmianach klimatu </vt:lpstr>
      <vt:lpstr>Łagodzenie</vt:lpstr>
      <vt:lpstr>Emisje z rolnictwa w UE  Potencjał łagodzenia zmiany klimatu</vt:lpstr>
      <vt:lpstr>Emisje gazów cieplarnianych z systemów rolno-spożywczych w 2020 r. i trendy emisji (2000-2020):</vt:lpstr>
      <vt:lpstr>PowerPoint Presentation</vt:lpstr>
      <vt:lpstr>Trójwymiarowa rola rolnictwa w zmianach klimatu </vt:lpstr>
      <vt:lpstr>Adaptacja</vt:lpstr>
      <vt:lpstr>Zagrożenia związane ze zmianą klimatu dla rolnictwa UE</vt:lpstr>
      <vt:lpstr>Zagrożenia związane ze zmianą klimatu w Niemczech</vt:lpstr>
      <vt:lpstr>Zagrożenia związane ze zmianą klimatu w Niemczech</vt:lpstr>
      <vt:lpstr>Produkty ekologiczne wykazują lepszy wpływ na klimat</vt:lpstr>
      <vt:lpstr>Najlepsze praktyki ekologicznego rolnictwa klimatycznego:  Doświadczenia z Niemiec</vt:lpstr>
      <vt:lpstr>Wybór praktyk ekologicznego rolnictwa klimatycznego</vt:lpstr>
      <vt:lpstr>Przykłady z Niemiec i z Polski</vt:lpstr>
      <vt:lpstr>Łagodzenie skutków: Zmniejszenie zużycia paliw kopalnych</vt:lpstr>
      <vt:lpstr>Łagodzenie skutków i adaptacja</vt:lpstr>
      <vt:lpstr>Łagodzenie skutków i adaptacja </vt:lpstr>
      <vt:lpstr>Podsiew runi pastwiskowej metodą krzyżową  </vt:lpstr>
      <vt:lpstr>Gdzie znaleźć więcej informacji na temat najlepszych praktyk</vt:lpstr>
      <vt:lpstr>Jak znaleźć więcej informacji na temat najlepszych praktyk</vt:lpstr>
      <vt:lpstr>PowerPoint Presentation</vt:lpstr>
      <vt:lpstr>Wnioski</vt:lpstr>
      <vt:lpstr>Wyzwania są liczne</vt:lpstr>
      <vt:lpstr>Dziękuję!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Paula Morán Antoranz</dc:creator>
  <cp:keywords>, docId:AE71DAF1711B71088B3F0131B00613D1</cp:keywords>
  <cp:lastModifiedBy>lauren dietemann</cp:lastModifiedBy>
  <cp:revision>190</cp:revision>
  <dcterms:created xsi:type="dcterms:W3CDTF">2020-10-05T13:10:02Z</dcterms:created>
  <dcterms:modified xsi:type="dcterms:W3CDTF">2025-06-30T12:25:58Z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0x01010031465534E4CE8A479C931A79A4314375</vt:lpwstr>
  </property>
  <property fmtid="{D5CDD505-2E9C-101B-9397-08002B2CF9AE}" pid="3" name="MediaServiceImageTags">
    <vt:lpwstr/>
  </property>
</Properties>
</file>