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4" r:id="rId5"/>
  </p:sldMasterIdLst>
  <p:notesMasterIdLst>
    <p:notesMasterId r:id="rId36"/>
  </p:notesMasterIdLst>
  <p:handoutMasterIdLst>
    <p:handoutMasterId r:id="rId37"/>
  </p:handoutMasterIdLst>
  <p:sldIdLst>
    <p:sldId id="312" r:id="rId6"/>
    <p:sldId id="4271" r:id="rId7"/>
    <p:sldId id="4276" r:id="rId8"/>
    <p:sldId id="4278" r:id="rId9"/>
    <p:sldId id="4281" r:id="rId10"/>
    <p:sldId id="4282" r:id="rId11"/>
    <p:sldId id="4279" r:id="rId12"/>
    <p:sldId id="349" r:id="rId13"/>
    <p:sldId id="351" r:id="rId14"/>
    <p:sldId id="4272" r:id="rId15"/>
    <p:sldId id="4294" r:id="rId16"/>
    <p:sldId id="405" r:id="rId17"/>
    <p:sldId id="4283" r:id="rId18"/>
    <p:sldId id="352" r:id="rId19"/>
    <p:sldId id="399" r:id="rId20"/>
    <p:sldId id="4284" r:id="rId21"/>
    <p:sldId id="4286" r:id="rId22"/>
    <p:sldId id="362" r:id="rId23"/>
    <p:sldId id="355" r:id="rId24"/>
    <p:sldId id="353" r:id="rId25"/>
    <p:sldId id="4270" r:id="rId26"/>
    <p:sldId id="360" r:id="rId27"/>
    <p:sldId id="357" r:id="rId28"/>
    <p:sldId id="361" r:id="rId29"/>
    <p:sldId id="4269" r:id="rId30"/>
    <p:sldId id="4289" r:id="rId31"/>
    <p:sldId id="4292" r:id="rId32"/>
    <p:sldId id="364" r:id="rId33"/>
    <p:sldId id="380" r:id="rId34"/>
    <p:sldId id="4295" r:id="rId3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76101A65-7AF2-4CDD-9A7F-B2A98C0D0254}">
          <p14:sldIdLst>
            <p14:sldId id="312"/>
          </p14:sldIdLst>
        </p14:section>
        <p14:section name="Understanding Climate Change" id="{BB9DF3E4-13C2-4A5A-A8F5-94AED78AD3CF}">
          <p14:sldIdLst>
            <p14:sldId id="4271"/>
            <p14:sldId id="4276"/>
            <p14:sldId id="4278"/>
            <p14:sldId id="4281"/>
            <p14:sldId id="4282"/>
            <p14:sldId id="4279"/>
          </p14:sldIdLst>
        </p14:section>
        <p14:section name="Climate Change and agriculture" id="{FC91ADF5-89B8-41BD-B5B4-C43629568126}">
          <p14:sldIdLst>
            <p14:sldId id="349"/>
            <p14:sldId id="351"/>
            <p14:sldId id="4272"/>
            <p14:sldId id="4294"/>
            <p14:sldId id="405"/>
            <p14:sldId id="4283"/>
            <p14:sldId id="352"/>
            <p14:sldId id="399"/>
            <p14:sldId id="4284"/>
            <p14:sldId id="4286"/>
          </p14:sldIdLst>
        </p14:section>
        <p14:section name="Organic agricultures role in climate mitigation &amp; adaptation" id="{458BA29D-A30C-7B49-A38D-25718D12B481}">
          <p14:sldIdLst>
            <p14:sldId id="362"/>
            <p14:sldId id="355"/>
            <p14:sldId id="353"/>
            <p14:sldId id="4270"/>
            <p14:sldId id="360"/>
            <p14:sldId id="357"/>
            <p14:sldId id="361"/>
            <p14:sldId id="4269"/>
            <p14:sldId id="4289"/>
            <p14:sldId id="4292"/>
            <p14:sldId id="364"/>
            <p14:sldId id="380"/>
          </p14:sldIdLst>
        </p14:section>
        <p14:section name="Closing slide" id="{10F260CE-D1EE-4FBD-96D2-316F7BB55C39}">
          <p14:sldIdLst>
            <p14:sldId id="42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4BA302-B677-FF7B-6886-AFB7878F30F1}" name="Dietemann Lauren" initials="DL" userId="S::lauren.dietemann@fibl.org::a17329c2-dca1-4fba-8e5e-79fbd8400f52" providerId="AD"/>
  <p188:author id="{5F870C2B-6361-3315-43CF-8B804CFE66AD}" name="Antonia Rees" initials="AR" userId="S::Antonia.Rees@bioland.de::10dfc29c-8ede-4f0b-b8a6-6e7d2a50c329" providerId="AD"/>
  <p188:author id="{237CA12D-D550-8F77-6322-D3AA406CE2D1}" name="Lisa Ketzer" initials="LK" userId="S::lisa.ketzer@bioland.de::782aa732-fc28-4a29-b091-b2b1b0fa7dcc" providerId="AD"/>
  <p188:author id="{F0FBF12F-460B-F7AA-7FCA-6E69372BE367}" name="Guest User" initials="GU" userId="S::urn:spo:anon#cb4cde941c78db5e6ff87768091d726a6113c19c875551fef033e5c188bbcf00::" providerId="AD"/>
  <p188:author id="{F8093967-5E71-86CC-61A4-4C7DF6A14DF9}" name="Gastbenutzer" initials="Ga" userId="S::urn:spo:tenantanon#475ef6c2-2f87-42fb-b50d-3b58be9c53a3::" providerId="AD"/>
  <p188:author id="{B7911170-E75B-FC7E-F862-0689A5749673}" name="Gastbenutzer" initials="Ga" userId="S::urn:spo:anon#261e979dc07cb2936d544503066b888c5141f06b4eaf277c98f4502fbe562b1a::" providerId="AD"/>
  <p188:author id="{E5EC207B-B883-BC22-4CF7-97372D9C237A}" name="lauren dietemann" initials="ld" userId="29f175c26fd55f77" providerId="Windows Live"/>
  <p188:author id="{99F0E480-AEEF-F573-3CE9-D9E8958FDDF3}" name="Felix Baumann" initials="FB" userId="S::felix.baumann@bioland.de::1f15a026-6b14-427f-b360-f91f8e5c6802" providerId="AD"/>
  <p188:author id="{5557338D-3914-DE2C-6040-CF5685D16D71}" name="Maximilian Schneider" initials="MS" userId="S::Maximilian.Schneider@bioland.de::9479e059-7a21-413f-8c65-c4a6ee9fe246" providerId="AD"/>
  <p188:author id="{0DED5C9F-CA77-EABE-F4DE-15D89C190A11}" name="Clara Stieg" initials="CS" userId="S::clara.stieg@bioland.de::61b35db7-e33d-4b17-a139-f5960ecc7a50" providerId="AD"/>
  <p188:author id="{8A4109F0-2D1A-00D1-582A-761461BFB573}" name="Gokul Prasad Mathivanan" initials="GM" userId="S::gh3270@uni-giessen.de::58a0dd64-8315-40d0-9502-529078a55003" providerId="AD"/>
  <p188:author id="{5250E3FD-82E5-EE9A-65C0-C91E7C2BE749}" name="Álvaro Quintana Berlanga" initials="ÁQ" userId="S::aquintana@ecovalia.org::9bdccadf-1bdd-40a2-a6de-6ffb19e372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405B"/>
    <a:srgbClr val="D3785D"/>
    <a:srgbClr val="F2F1DB"/>
    <a:srgbClr val="FF9273"/>
    <a:srgbClr val="85B196"/>
    <a:srgbClr val="496D56"/>
    <a:srgbClr val="D48F39"/>
    <a:srgbClr val="BA2832"/>
    <a:srgbClr val="2F6C86"/>
    <a:srgbClr val="00B7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5DDD13-6521-8C75-B7C2-C2269EE4CEB2}" v="68" dt="2025-10-08T16:10:55.412"/>
    <p1510:client id="{A1B29EC0-5081-1BD5-5B4E-3E24D851BD5C}" v="176" dt="2025-10-07T10:08:56.116"/>
    <p1510:client id="{D9E9E2F9-E6A3-B736-FBEC-24704EAC180E}" v="85" dt="2025-10-09T07:04:22.582"/>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äfer Barbara" userId="S::barbara.schaefer@fibl.org::5a03441e-8f19-4308-a236-35853f8d1d86" providerId="AD" clId="Web-{8C5DDD13-6521-8C75-B7C2-C2269EE4CEB2}"/>
    <pc:docChg chg="addSld delSld modSld sldOrd addMainMaster modSection">
      <pc:chgData name="Schäfer Barbara" userId="S::barbara.schaefer@fibl.org::5a03441e-8f19-4308-a236-35853f8d1d86" providerId="AD" clId="Web-{8C5DDD13-6521-8C75-B7C2-C2269EE4CEB2}" dt="2025-10-08T16:10:55.412" v="68"/>
      <pc:docMkLst>
        <pc:docMk/>
      </pc:docMkLst>
      <pc:sldChg chg="modSp add del ord">
        <pc:chgData name="Schäfer Barbara" userId="S::barbara.schaefer@fibl.org::5a03441e-8f19-4308-a236-35853f8d1d86" providerId="AD" clId="Web-{8C5DDD13-6521-8C75-B7C2-C2269EE4CEB2}" dt="2025-10-08T16:10:55.412" v="68"/>
        <pc:sldMkLst>
          <pc:docMk/>
          <pc:sldMk cId="555325391" sldId="311"/>
        </pc:sldMkLst>
        <pc:spChg chg="mod">
          <ac:chgData name="Schäfer Barbara" userId="S::barbara.schaefer@fibl.org::5a03441e-8f19-4308-a236-35853f8d1d86" providerId="AD" clId="Web-{8C5DDD13-6521-8C75-B7C2-C2269EE4CEB2}" dt="2025-10-08T16:07:53.644" v="60" actId="20577"/>
          <ac:spMkLst>
            <pc:docMk/>
            <pc:sldMk cId="555325391" sldId="311"/>
            <ac:spMk id="2" creationId="{89C4902F-B712-4D17-B787-0C5E866AC565}"/>
          </ac:spMkLst>
        </pc:spChg>
        <pc:spChg chg="mod">
          <ac:chgData name="Schäfer Barbara" userId="S::barbara.schaefer@fibl.org::5a03441e-8f19-4308-a236-35853f8d1d86" providerId="AD" clId="Web-{8C5DDD13-6521-8C75-B7C2-C2269EE4CEB2}" dt="2025-10-08T16:08:17.379" v="63" actId="20577"/>
          <ac:spMkLst>
            <pc:docMk/>
            <pc:sldMk cId="555325391" sldId="311"/>
            <ac:spMk id="5" creationId="{E0E38079-7308-43F3-BC58-2D94158F11F4}"/>
          </ac:spMkLst>
        </pc:spChg>
      </pc:sldChg>
      <pc:sldChg chg="modSp">
        <pc:chgData name="Schäfer Barbara" userId="S::barbara.schaefer@fibl.org::5a03441e-8f19-4308-a236-35853f8d1d86" providerId="AD" clId="Web-{8C5DDD13-6521-8C75-B7C2-C2269EE4CEB2}" dt="2025-10-08T15:48:34.063" v="9" actId="20577"/>
        <pc:sldMkLst>
          <pc:docMk/>
          <pc:sldMk cId="1378558682" sldId="349"/>
        </pc:sldMkLst>
        <pc:spChg chg="mod">
          <ac:chgData name="Schäfer Barbara" userId="S::barbara.schaefer@fibl.org::5a03441e-8f19-4308-a236-35853f8d1d86" providerId="AD" clId="Web-{8C5DDD13-6521-8C75-B7C2-C2269EE4CEB2}" dt="2025-10-08T15:48:34.063" v="9" actId="20577"/>
          <ac:spMkLst>
            <pc:docMk/>
            <pc:sldMk cId="1378558682" sldId="349"/>
            <ac:spMk id="6" creationId="{C7C109AA-2C59-4631-8AF0-4707AA19F5C2}"/>
          </ac:spMkLst>
        </pc:spChg>
      </pc:sldChg>
      <pc:sldChg chg="modSp">
        <pc:chgData name="Schäfer Barbara" userId="S::barbara.schaefer@fibl.org::5a03441e-8f19-4308-a236-35853f8d1d86" providerId="AD" clId="Web-{8C5DDD13-6521-8C75-B7C2-C2269EE4CEB2}" dt="2025-10-08T15:51:42.987" v="18" actId="20577"/>
        <pc:sldMkLst>
          <pc:docMk/>
          <pc:sldMk cId="4078057654" sldId="352"/>
        </pc:sldMkLst>
        <pc:spChg chg="mod">
          <ac:chgData name="Schäfer Barbara" userId="S::barbara.schaefer@fibl.org::5a03441e-8f19-4308-a236-35853f8d1d86" providerId="AD" clId="Web-{8C5DDD13-6521-8C75-B7C2-C2269EE4CEB2}" dt="2025-10-08T15:51:42.987" v="18" actId="20577"/>
          <ac:spMkLst>
            <pc:docMk/>
            <pc:sldMk cId="4078057654" sldId="352"/>
            <ac:spMk id="8" creationId="{4030321D-75BD-4027-84FD-081644371060}"/>
          </ac:spMkLst>
        </pc:spChg>
      </pc:sldChg>
      <pc:sldChg chg="modSp">
        <pc:chgData name="Schäfer Barbara" userId="S::barbara.schaefer@fibl.org::5a03441e-8f19-4308-a236-35853f8d1d86" providerId="AD" clId="Web-{8C5DDD13-6521-8C75-B7C2-C2269EE4CEB2}" dt="2025-10-08T15:58:45.518" v="26" actId="20577"/>
        <pc:sldMkLst>
          <pc:docMk/>
          <pc:sldMk cId="3732470565" sldId="353"/>
        </pc:sldMkLst>
        <pc:spChg chg="mod">
          <ac:chgData name="Schäfer Barbara" userId="S::barbara.schaefer@fibl.org::5a03441e-8f19-4308-a236-35853f8d1d86" providerId="AD" clId="Web-{8C5DDD13-6521-8C75-B7C2-C2269EE4CEB2}" dt="2025-10-08T15:58:28.689" v="24" actId="20577"/>
          <ac:spMkLst>
            <pc:docMk/>
            <pc:sldMk cId="3732470565" sldId="353"/>
            <ac:spMk id="7" creationId="{2F0C6C92-781A-4945-A4E6-C725B4C6824B}"/>
          </ac:spMkLst>
        </pc:spChg>
        <pc:spChg chg="mod">
          <ac:chgData name="Schäfer Barbara" userId="S::barbara.schaefer@fibl.org::5a03441e-8f19-4308-a236-35853f8d1d86" providerId="AD" clId="Web-{8C5DDD13-6521-8C75-B7C2-C2269EE4CEB2}" dt="2025-10-08T15:58:45.518" v="26" actId="20577"/>
          <ac:spMkLst>
            <pc:docMk/>
            <pc:sldMk cId="3732470565" sldId="353"/>
            <ac:spMk id="8" creationId="{8A075F87-ADBF-4F45-B546-C9DEC3D11AA9}"/>
          </ac:spMkLst>
        </pc:spChg>
      </pc:sldChg>
      <pc:sldChg chg="modSp">
        <pc:chgData name="Schäfer Barbara" userId="S::barbara.schaefer@fibl.org::5a03441e-8f19-4308-a236-35853f8d1d86" providerId="AD" clId="Web-{8C5DDD13-6521-8C75-B7C2-C2269EE4CEB2}" dt="2025-10-08T15:57:30.529" v="23" actId="1076"/>
        <pc:sldMkLst>
          <pc:docMk/>
          <pc:sldMk cId="1917806682" sldId="362"/>
        </pc:sldMkLst>
        <pc:picChg chg="mod">
          <ac:chgData name="Schäfer Barbara" userId="S::barbara.schaefer@fibl.org::5a03441e-8f19-4308-a236-35853f8d1d86" providerId="AD" clId="Web-{8C5DDD13-6521-8C75-B7C2-C2269EE4CEB2}" dt="2025-10-08T15:57:30.529" v="23" actId="1076"/>
          <ac:picMkLst>
            <pc:docMk/>
            <pc:sldMk cId="1917806682" sldId="362"/>
            <ac:picMk id="16" creationId="{D7679A90-BC63-855D-7DAC-D44ACC0E6370}"/>
          </ac:picMkLst>
        </pc:picChg>
        <pc:picChg chg="mod">
          <ac:chgData name="Schäfer Barbara" userId="S::barbara.schaefer@fibl.org::5a03441e-8f19-4308-a236-35853f8d1d86" providerId="AD" clId="Web-{8C5DDD13-6521-8C75-B7C2-C2269EE4CEB2}" dt="2025-10-08T15:57:10.355" v="20" actId="1076"/>
          <ac:picMkLst>
            <pc:docMk/>
            <pc:sldMk cId="1917806682" sldId="362"/>
            <ac:picMk id="18" creationId="{382F34AE-057F-83D2-2533-9BC9D2E34A7E}"/>
          </ac:picMkLst>
        </pc:picChg>
        <pc:picChg chg="mod">
          <ac:chgData name="Schäfer Barbara" userId="S::barbara.schaefer@fibl.org::5a03441e-8f19-4308-a236-35853f8d1d86" providerId="AD" clId="Web-{8C5DDD13-6521-8C75-B7C2-C2269EE4CEB2}" dt="2025-10-08T15:57:25.278" v="22" actId="1076"/>
          <ac:picMkLst>
            <pc:docMk/>
            <pc:sldMk cId="1917806682" sldId="362"/>
            <ac:picMk id="22" creationId="{35787FAF-D321-3535-8265-E0CD112C444B}"/>
          </ac:picMkLst>
        </pc:picChg>
      </pc:sldChg>
      <pc:sldChg chg="modSp">
        <pc:chgData name="Schäfer Barbara" userId="S::barbara.schaefer@fibl.org::5a03441e-8f19-4308-a236-35853f8d1d86" providerId="AD" clId="Web-{8C5DDD13-6521-8C75-B7C2-C2269EE4CEB2}" dt="2025-10-08T16:00:58.290" v="40" actId="1076"/>
        <pc:sldMkLst>
          <pc:docMk/>
          <pc:sldMk cId="2057842161" sldId="364"/>
        </pc:sldMkLst>
        <pc:spChg chg="mod">
          <ac:chgData name="Schäfer Barbara" userId="S::barbara.schaefer@fibl.org::5a03441e-8f19-4308-a236-35853f8d1d86" providerId="AD" clId="Web-{8C5DDD13-6521-8C75-B7C2-C2269EE4CEB2}" dt="2025-10-08T16:00:48.337" v="39" actId="20577"/>
          <ac:spMkLst>
            <pc:docMk/>
            <pc:sldMk cId="2057842161" sldId="364"/>
            <ac:spMk id="8" creationId="{4030321D-75BD-4027-84FD-081644371060}"/>
          </ac:spMkLst>
        </pc:spChg>
        <pc:spChg chg="mod">
          <ac:chgData name="Schäfer Barbara" userId="S::barbara.schaefer@fibl.org::5a03441e-8f19-4308-a236-35853f8d1d86" providerId="AD" clId="Web-{8C5DDD13-6521-8C75-B7C2-C2269EE4CEB2}" dt="2025-10-08T16:00:58.290" v="40" actId="1076"/>
          <ac:spMkLst>
            <pc:docMk/>
            <pc:sldMk cId="2057842161" sldId="364"/>
            <ac:spMk id="9" creationId="{623FB4B4-6474-0ADF-7B73-6F15CA211F04}"/>
          </ac:spMkLst>
        </pc:spChg>
      </pc:sldChg>
      <pc:sldChg chg="modSp">
        <pc:chgData name="Schäfer Barbara" userId="S::barbara.schaefer@fibl.org::5a03441e-8f19-4308-a236-35853f8d1d86" providerId="AD" clId="Web-{8C5DDD13-6521-8C75-B7C2-C2269EE4CEB2}" dt="2025-10-08T16:01:21.088" v="43" actId="20577"/>
        <pc:sldMkLst>
          <pc:docMk/>
          <pc:sldMk cId="2983765800" sldId="380"/>
        </pc:sldMkLst>
        <pc:spChg chg="mod">
          <ac:chgData name="Schäfer Barbara" userId="S::barbara.schaefer@fibl.org::5a03441e-8f19-4308-a236-35853f8d1d86" providerId="AD" clId="Web-{8C5DDD13-6521-8C75-B7C2-C2269EE4CEB2}" dt="2025-10-08T16:01:21.088" v="43" actId="20577"/>
          <ac:spMkLst>
            <pc:docMk/>
            <pc:sldMk cId="2983765800" sldId="380"/>
            <ac:spMk id="9" creationId="{2E8BFF99-EF83-479B-942A-801848ED5F80}"/>
          </ac:spMkLst>
        </pc:spChg>
      </pc:sldChg>
      <pc:sldChg chg="del">
        <pc:chgData name="Schäfer Barbara" userId="S::barbara.schaefer@fibl.org::5a03441e-8f19-4308-a236-35853f8d1d86" providerId="AD" clId="Web-{8C5DDD13-6521-8C75-B7C2-C2269EE4CEB2}" dt="2025-10-08T16:07:30.316" v="55"/>
        <pc:sldMkLst>
          <pc:docMk/>
          <pc:sldMk cId="2427302465" sldId="3399"/>
        </pc:sldMkLst>
      </pc:sldChg>
      <pc:sldChg chg="modSp">
        <pc:chgData name="Schäfer Barbara" userId="S::barbara.schaefer@fibl.org::5a03441e-8f19-4308-a236-35853f8d1d86" providerId="AD" clId="Web-{8C5DDD13-6521-8C75-B7C2-C2269EE4CEB2}" dt="2025-10-08T15:47:53.406" v="6" actId="20577"/>
        <pc:sldMkLst>
          <pc:docMk/>
          <pc:sldMk cId="658813360" sldId="4282"/>
        </pc:sldMkLst>
        <pc:spChg chg="mod">
          <ac:chgData name="Schäfer Barbara" userId="S::barbara.schaefer@fibl.org::5a03441e-8f19-4308-a236-35853f8d1d86" providerId="AD" clId="Web-{8C5DDD13-6521-8C75-B7C2-C2269EE4CEB2}" dt="2025-10-08T15:47:53.406" v="6" actId="20577"/>
          <ac:spMkLst>
            <pc:docMk/>
            <pc:sldMk cId="658813360" sldId="4282"/>
            <ac:spMk id="11" creationId="{60BC17D7-FA41-D7FB-0054-C3A4BA7E95B3}"/>
          </ac:spMkLst>
        </pc:spChg>
      </pc:sldChg>
      <pc:sldChg chg="modSp">
        <pc:chgData name="Schäfer Barbara" userId="S::barbara.schaefer@fibl.org::5a03441e-8f19-4308-a236-35853f8d1d86" providerId="AD" clId="Web-{8C5DDD13-6521-8C75-B7C2-C2269EE4CEB2}" dt="2025-10-08T15:51:07.159" v="15" actId="20577"/>
        <pc:sldMkLst>
          <pc:docMk/>
          <pc:sldMk cId="142792273" sldId="4283"/>
        </pc:sldMkLst>
        <pc:spChg chg="mod">
          <ac:chgData name="Schäfer Barbara" userId="S::barbara.schaefer@fibl.org::5a03441e-8f19-4308-a236-35853f8d1d86" providerId="AD" clId="Web-{8C5DDD13-6521-8C75-B7C2-C2269EE4CEB2}" dt="2025-10-08T15:51:07.159" v="15" actId="20577"/>
          <ac:spMkLst>
            <pc:docMk/>
            <pc:sldMk cId="142792273" sldId="4283"/>
            <ac:spMk id="6" creationId="{616979B4-67C3-7714-3642-7C48E68BE926}"/>
          </ac:spMkLst>
        </pc:spChg>
      </pc:sldChg>
      <pc:sldChg chg="modSp">
        <pc:chgData name="Schäfer Barbara" userId="S::barbara.schaefer@fibl.org::5a03441e-8f19-4308-a236-35853f8d1d86" providerId="AD" clId="Web-{8C5DDD13-6521-8C75-B7C2-C2269EE4CEB2}" dt="2025-10-08T15:56:43.025" v="19" actId="20577"/>
        <pc:sldMkLst>
          <pc:docMk/>
          <pc:sldMk cId="3222018907" sldId="4286"/>
        </pc:sldMkLst>
        <pc:spChg chg="mod">
          <ac:chgData name="Schäfer Barbara" userId="S::barbara.schaefer@fibl.org::5a03441e-8f19-4308-a236-35853f8d1d86" providerId="AD" clId="Web-{8C5DDD13-6521-8C75-B7C2-C2269EE4CEB2}" dt="2025-10-08T15:56:43.025" v="19" actId="20577"/>
          <ac:spMkLst>
            <pc:docMk/>
            <pc:sldMk cId="3222018907" sldId="4286"/>
            <ac:spMk id="28" creationId="{83F7F7C2-BF13-6364-A201-17DBB67218AE}"/>
          </ac:spMkLst>
        </pc:spChg>
      </pc:sldChg>
      <pc:sldChg chg="modSp">
        <pc:chgData name="Schäfer Barbara" userId="S::barbara.schaefer@fibl.org::5a03441e-8f19-4308-a236-35853f8d1d86" providerId="AD" clId="Web-{8C5DDD13-6521-8C75-B7C2-C2269EE4CEB2}" dt="2025-10-08T15:49:33.954" v="12" actId="1076"/>
        <pc:sldMkLst>
          <pc:docMk/>
          <pc:sldMk cId="3023125882" sldId="4294"/>
        </pc:sldMkLst>
        <pc:spChg chg="mod">
          <ac:chgData name="Schäfer Barbara" userId="S::barbara.schaefer@fibl.org::5a03441e-8f19-4308-a236-35853f8d1d86" providerId="AD" clId="Web-{8C5DDD13-6521-8C75-B7C2-C2269EE4CEB2}" dt="2025-10-08T15:49:33.954" v="12" actId="1076"/>
          <ac:spMkLst>
            <pc:docMk/>
            <pc:sldMk cId="3023125882" sldId="4294"/>
            <ac:spMk id="9" creationId="{4940D467-E7B4-5346-8C22-C8374E955065}"/>
          </ac:spMkLst>
        </pc:spChg>
        <pc:picChg chg="mod">
          <ac:chgData name="Schäfer Barbara" userId="S::barbara.schaefer@fibl.org::5a03441e-8f19-4308-a236-35853f8d1d86" providerId="AD" clId="Web-{8C5DDD13-6521-8C75-B7C2-C2269EE4CEB2}" dt="2025-10-08T15:49:20.173" v="11" actId="1076"/>
          <ac:picMkLst>
            <pc:docMk/>
            <pc:sldMk cId="3023125882" sldId="4294"/>
            <ac:picMk id="5" creationId="{076B8F54-3E7B-2B54-9670-AC1E85AB6660}"/>
          </ac:picMkLst>
        </pc:picChg>
      </pc:sldChg>
      <pc:sldChg chg="modSp add">
        <pc:chgData name="Schäfer Barbara" userId="S::barbara.schaefer@fibl.org::5a03441e-8f19-4308-a236-35853f8d1d86" providerId="AD" clId="Web-{8C5DDD13-6521-8C75-B7C2-C2269EE4CEB2}" dt="2025-10-08T16:10:51.537" v="67" actId="20577"/>
        <pc:sldMkLst>
          <pc:docMk/>
          <pc:sldMk cId="1969345914" sldId="4295"/>
        </pc:sldMkLst>
        <pc:spChg chg="mod">
          <ac:chgData name="Schäfer Barbara" userId="S::barbara.schaefer@fibl.org::5a03441e-8f19-4308-a236-35853f8d1d86" providerId="AD" clId="Web-{8C5DDD13-6521-8C75-B7C2-C2269EE4CEB2}" dt="2025-10-08T16:10:41.068" v="65" actId="20577"/>
          <ac:spMkLst>
            <pc:docMk/>
            <pc:sldMk cId="1969345914" sldId="4295"/>
            <ac:spMk id="2" creationId="{89C4902F-B712-4D17-B787-0C5E866AC565}"/>
          </ac:spMkLst>
        </pc:spChg>
        <pc:spChg chg="mod">
          <ac:chgData name="Schäfer Barbara" userId="S::barbara.schaefer@fibl.org::5a03441e-8f19-4308-a236-35853f8d1d86" providerId="AD" clId="Web-{8C5DDD13-6521-8C75-B7C2-C2269EE4CEB2}" dt="2025-10-08T16:10:51.537" v="67" actId="20577"/>
          <ac:spMkLst>
            <pc:docMk/>
            <pc:sldMk cId="1969345914" sldId="4295"/>
            <ac:spMk id="5" creationId="{E0E38079-7308-43F3-BC58-2D94158F11F4}"/>
          </ac:spMkLst>
        </pc:spChg>
      </pc:sldChg>
      <pc:sldChg chg="add del">
        <pc:chgData name="Schäfer Barbara" userId="S::barbara.schaefer@fibl.org::5a03441e-8f19-4308-a236-35853f8d1d86" providerId="AD" clId="Web-{8C5DDD13-6521-8C75-B7C2-C2269EE4CEB2}" dt="2025-10-08T16:04:49" v="51"/>
        <pc:sldMkLst>
          <pc:docMk/>
          <pc:sldMk cId="4156827420" sldId="4295"/>
        </pc:sldMkLst>
      </pc:sldChg>
      <pc:sldMasterChg chg="add addSldLayout">
        <pc:chgData name="Schäfer Barbara" userId="S::barbara.schaefer@fibl.org::5a03441e-8f19-4308-a236-35853f8d1d86" providerId="AD" clId="Web-{8C5DDD13-6521-8C75-B7C2-C2269EE4CEB2}" dt="2025-10-08T16:10:31.630" v="64"/>
        <pc:sldMasterMkLst>
          <pc:docMk/>
          <pc:sldMasterMk cId="3246031350" sldId="2147483674"/>
        </pc:sldMasterMkLst>
        <pc:sldLayoutChg chg="add">
          <pc:chgData name="Schäfer Barbara" userId="S::barbara.schaefer@fibl.org::5a03441e-8f19-4308-a236-35853f8d1d86" providerId="AD" clId="Web-{8C5DDD13-6521-8C75-B7C2-C2269EE4CEB2}" dt="2025-10-08T16:10:31.630" v="64"/>
          <pc:sldLayoutMkLst>
            <pc:docMk/>
            <pc:sldMasterMk cId="3246031350" sldId="2147483674"/>
            <pc:sldLayoutMk cId="1194122698" sldId="2147483675"/>
          </pc:sldLayoutMkLst>
        </pc:sldLayoutChg>
        <pc:sldLayoutChg chg="add">
          <pc:chgData name="Schäfer Barbara" userId="S::barbara.schaefer@fibl.org::5a03441e-8f19-4308-a236-35853f8d1d86" providerId="AD" clId="Web-{8C5DDD13-6521-8C75-B7C2-C2269EE4CEB2}" dt="2025-10-08T16:10:31.630" v="64"/>
          <pc:sldLayoutMkLst>
            <pc:docMk/>
            <pc:sldMasterMk cId="3246031350" sldId="2147483674"/>
            <pc:sldLayoutMk cId="3019649776" sldId="2147483676"/>
          </pc:sldLayoutMkLst>
        </pc:sldLayoutChg>
        <pc:sldLayoutChg chg="add">
          <pc:chgData name="Schäfer Barbara" userId="S::barbara.schaefer@fibl.org::5a03441e-8f19-4308-a236-35853f8d1d86" providerId="AD" clId="Web-{8C5DDD13-6521-8C75-B7C2-C2269EE4CEB2}" dt="2025-10-08T16:10:31.630" v="64"/>
          <pc:sldLayoutMkLst>
            <pc:docMk/>
            <pc:sldMasterMk cId="3246031350" sldId="2147483674"/>
            <pc:sldLayoutMk cId="1227395680" sldId="2147483677"/>
          </pc:sldLayoutMkLst>
        </pc:sldLayoutChg>
        <pc:sldLayoutChg chg="add">
          <pc:chgData name="Schäfer Barbara" userId="S::barbara.schaefer@fibl.org::5a03441e-8f19-4308-a236-35853f8d1d86" providerId="AD" clId="Web-{8C5DDD13-6521-8C75-B7C2-C2269EE4CEB2}" dt="2025-10-08T16:10:31.630" v="64"/>
          <pc:sldLayoutMkLst>
            <pc:docMk/>
            <pc:sldMasterMk cId="3246031350" sldId="2147483674"/>
            <pc:sldLayoutMk cId="410115722" sldId="2147483678"/>
          </pc:sldLayoutMkLst>
        </pc:sldLayoutChg>
        <pc:sldLayoutChg chg="add">
          <pc:chgData name="Schäfer Barbara" userId="S::barbara.schaefer@fibl.org::5a03441e-8f19-4308-a236-35853f8d1d86" providerId="AD" clId="Web-{8C5DDD13-6521-8C75-B7C2-C2269EE4CEB2}" dt="2025-10-08T16:10:31.630" v="64"/>
          <pc:sldLayoutMkLst>
            <pc:docMk/>
            <pc:sldMasterMk cId="3246031350" sldId="2147483674"/>
            <pc:sldLayoutMk cId="347654686" sldId="2147483679"/>
          </pc:sldLayoutMkLst>
        </pc:sldLayoutChg>
        <pc:sldLayoutChg chg="add">
          <pc:chgData name="Schäfer Barbara" userId="S::barbara.schaefer@fibl.org::5a03441e-8f19-4308-a236-35853f8d1d86" providerId="AD" clId="Web-{8C5DDD13-6521-8C75-B7C2-C2269EE4CEB2}" dt="2025-10-08T16:10:31.630" v="64"/>
          <pc:sldLayoutMkLst>
            <pc:docMk/>
            <pc:sldMasterMk cId="3246031350" sldId="2147483674"/>
            <pc:sldLayoutMk cId="2512560827" sldId="2147483680"/>
          </pc:sldLayoutMkLst>
        </pc:sldLayoutChg>
        <pc:sldLayoutChg chg="add">
          <pc:chgData name="Schäfer Barbara" userId="S::barbara.schaefer@fibl.org::5a03441e-8f19-4308-a236-35853f8d1d86" providerId="AD" clId="Web-{8C5DDD13-6521-8C75-B7C2-C2269EE4CEB2}" dt="2025-10-08T16:10:31.630" v="64"/>
          <pc:sldLayoutMkLst>
            <pc:docMk/>
            <pc:sldMasterMk cId="3246031350" sldId="2147483674"/>
            <pc:sldLayoutMk cId="3424247113" sldId="2147483681"/>
          </pc:sldLayoutMkLst>
        </pc:sldLayoutChg>
        <pc:sldLayoutChg chg="add">
          <pc:chgData name="Schäfer Barbara" userId="S::barbara.schaefer@fibl.org::5a03441e-8f19-4308-a236-35853f8d1d86" providerId="AD" clId="Web-{8C5DDD13-6521-8C75-B7C2-C2269EE4CEB2}" dt="2025-10-08T16:10:31.630" v="64"/>
          <pc:sldLayoutMkLst>
            <pc:docMk/>
            <pc:sldMasterMk cId="3246031350" sldId="2147483674"/>
            <pc:sldLayoutMk cId="2824392860" sldId="2147483682"/>
          </pc:sldLayoutMkLst>
        </pc:sldLayoutChg>
        <pc:sldLayoutChg chg="add">
          <pc:chgData name="Schäfer Barbara" userId="S::barbara.schaefer@fibl.org::5a03441e-8f19-4308-a236-35853f8d1d86" providerId="AD" clId="Web-{8C5DDD13-6521-8C75-B7C2-C2269EE4CEB2}" dt="2025-10-08T16:10:31.630" v="64"/>
          <pc:sldLayoutMkLst>
            <pc:docMk/>
            <pc:sldMasterMk cId="3246031350" sldId="2147483674"/>
            <pc:sldLayoutMk cId="2465508865" sldId="2147483683"/>
          </pc:sldLayoutMkLst>
        </pc:sldLayoutChg>
        <pc:sldLayoutChg chg="add">
          <pc:chgData name="Schäfer Barbara" userId="S::barbara.schaefer@fibl.org::5a03441e-8f19-4308-a236-35853f8d1d86" providerId="AD" clId="Web-{8C5DDD13-6521-8C75-B7C2-C2269EE4CEB2}" dt="2025-10-08T16:10:31.630" v="64"/>
          <pc:sldLayoutMkLst>
            <pc:docMk/>
            <pc:sldMasterMk cId="3246031350" sldId="2147483674"/>
            <pc:sldLayoutMk cId="3542143218" sldId="2147483684"/>
          </pc:sldLayoutMkLst>
        </pc:sldLayoutChg>
        <pc:sldLayoutChg chg="add">
          <pc:chgData name="Schäfer Barbara" userId="S::barbara.schaefer@fibl.org::5a03441e-8f19-4308-a236-35853f8d1d86" providerId="AD" clId="Web-{8C5DDD13-6521-8C75-B7C2-C2269EE4CEB2}" dt="2025-10-08T16:10:31.630" v="64"/>
          <pc:sldLayoutMkLst>
            <pc:docMk/>
            <pc:sldMasterMk cId="3246031350" sldId="2147483674"/>
            <pc:sldLayoutMk cId="2826432181" sldId="2147483685"/>
          </pc:sldLayoutMkLst>
        </pc:sldLayoutChg>
        <pc:sldLayoutChg chg="add">
          <pc:chgData name="Schäfer Barbara" userId="S::barbara.schaefer@fibl.org::5a03441e-8f19-4308-a236-35853f8d1d86" providerId="AD" clId="Web-{8C5DDD13-6521-8C75-B7C2-C2269EE4CEB2}" dt="2025-10-08T16:10:31.630" v="64"/>
          <pc:sldLayoutMkLst>
            <pc:docMk/>
            <pc:sldMasterMk cId="3246031350" sldId="2147483674"/>
            <pc:sldLayoutMk cId="1548183228" sldId="2147483686"/>
          </pc:sldLayoutMkLst>
        </pc:sldLayoutChg>
        <pc:sldLayoutChg chg="add">
          <pc:chgData name="Schäfer Barbara" userId="S::barbara.schaefer@fibl.org::5a03441e-8f19-4308-a236-35853f8d1d86" providerId="AD" clId="Web-{8C5DDD13-6521-8C75-B7C2-C2269EE4CEB2}" dt="2025-10-08T16:10:31.630" v="64"/>
          <pc:sldLayoutMkLst>
            <pc:docMk/>
            <pc:sldMasterMk cId="3246031350" sldId="2147483674"/>
            <pc:sldLayoutMk cId="2707577567" sldId="2147483687"/>
          </pc:sldLayoutMkLst>
        </pc:sldLayoutChg>
        <pc:sldLayoutChg chg="add">
          <pc:chgData name="Schäfer Barbara" userId="S::barbara.schaefer@fibl.org::5a03441e-8f19-4308-a236-35853f8d1d86" providerId="AD" clId="Web-{8C5DDD13-6521-8C75-B7C2-C2269EE4CEB2}" dt="2025-10-08T16:10:31.630" v="64"/>
          <pc:sldLayoutMkLst>
            <pc:docMk/>
            <pc:sldMasterMk cId="3246031350" sldId="2147483674"/>
            <pc:sldLayoutMk cId="647953405" sldId="2147483688"/>
          </pc:sldLayoutMkLst>
        </pc:sldLayoutChg>
        <pc:sldLayoutChg chg="add">
          <pc:chgData name="Schäfer Barbara" userId="S::barbara.schaefer@fibl.org::5a03441e-8f19-4308-a236-35853f8d1d86" providerId="AD" clId="Web-{8C5DDD13-6521-8C75-B7C2-C2269EE4CEB2}" dt="2025-10-08T16:10:31.630" v="64"/>
          <pc:sldLayoutMkLst>
            <pc:docMk/>
            <pc:sldMasterMk cId="3246031350" sldId="2147483674"/>
            <pc:sldLayoutMk cId="1973738610" sldId="2147483689"/>
          </pc:sldLayoutMkLst>
        </pc:sldLayoutChg>
        <pc:sldLayoutChg chg="add">
          <pc:chgData name="Schäfer Barbara" userId="S::barbara.schaefer@fibl.org::5a03441e-8f19-4308-a236-35853f8d1d86" providerId="AD" clId="Web-{8C5DDD13-6521-8C75-B7C2-C2269EE4CEB2}" dt="2025-10-08T16:10:31.630" v="64"/>
          <pc:sldLayoutMkLst>
            <pc:docMk/>
            <pc:sldMasterMk cId="3246031350" sldId="2147483674"/>
            <pc:sldLayoutMk cId="416160709" sldId="2147483690"/>
          </pc:sldLayoutMkLst>
        </pc:sldLayoutChg>
        <pc:sldLayoutChg chg="add">
          <pc:chgData name="Schäfer Barbara" userId="S::barbara.schaefer@fibl.org::5a03441e-8f19-4308-a236-35853f8d1d86" providerId="AD" clId="Web-{8C5DDD13-6521-8C75-B7C2-C2269EE4CEB2}" dt="2025-10-08T16:10:31.630" v="64"/>
          <pc:sldLayoutMkLst>
            <pc:docMk/>
            <pc:sldMasterMk cId="3246031350" sldId="2147483674"/>
            <pc:sldLayoutMk cId="2944497454" sldId="2147483691"/>
          </pc:sldLayoutMkLst>
        </pc:sldLayoutChg>
        <pc:sldLayoutChg chg="add">
          <pc:chgData name="Schäfer Barbara" userId="S::barbara.schaefer@fibl.org::5a03441e-8f19-4308-a236-35853f8d1d86" providerId="AD" clId="Web-{8C5DDD13-6521-8C75-B7C2-C2269EE4CEB2}" dt="2025-10-08T16:10:31.630" v="64"/>
          <pc:sldLayoutMkLst>
            <pc:docMk/>
            <pc:sldMasterMk cId="3246031350" sldId="2147483674"/>
            <pc:sldLayoutMk cId="1258963983" sldId="2147483692"/>
          </pc:sldLayoutMkLst>
        </pc:sldLayoutChg>
        <pc:sldLayoutChg chg="add">
          <pc:chgData name="Schäfer Barbara" userId="S::barbara.schaefer@fibl.org::5a03441e-8f19-4308-a236-35853f8d1d86" providerId="AD" clId="Web-{8C5DDD13-6521-8C75-B7C2-C2269EE4CEB2}" dt="2025-10-08T16:10:31.630" v="64"/>
          <pc:sldLayoutMkLst>
            <pc:docMk/>
            <pc:sldMasterMk cId="3246031350" sldId="2147483674"/>
            <pc:sldLayoutMk cId="2556862423" sldId="2147483693"/>
          </pc:sldLayoutMkLst>
        </pc:sldLayoutChg>
        <pc:sldLayoutChg chg="add">
          <pc:chgData name="Schäfer Barbara" userId="S::barbara.schaefer@fibl.org::5a03441e-8f19-4308-a236-35853f8d1d86" providerId="AD" clId="Web-{8C5DDD13-6521-8C75-B7C2-C2269EE4CEB2}" dt="2025-10-08T16:10:31.630" v="64"/>
          <pc:sldLayoutMkLst>
            <pc:docMk/>
            <pc:sldMasterMk cId="3246031350" sldId="2147483674"/>
            <pc:sldLayoutMk cId="3277064060" sldId="2147483694"/>
          </pc:sldLayoutMkLst>
        </pc:sldLayoutChg>
        <pc:sldLayoutChg chg="add">
          <pc:chgData name="Schäfer Barbara" userId="S::barbara.schaefer@fibl.org::5a03441e-8f19-4308-a236-35853f8d1d86" providerId="AD" clId="Web-{8C5DDD13-6521-8C75-B7C2-C2269EE4CEB2}" dt="2025-10-08T16:10:31.630" v="64"/>
          <pc:sldLayoutMkLst>
            <pc:docMk/>
            <pc:sldMasterMk cId="3246031350" sldId="2147483674"/>
            <pc:sldLayoutMk cId="481450563" sldId="2147483695"/>
          </pc:sldLayoutMkLst>
        </pc:sldLayoutChg>
        <pc:sldLayoutChg chg="add">
          <pc:chgData name="Schäfer Barbara" userId="S::barbara.schaefer@fibl.org::5a03441e-8f19-4308-a236-35853f8d1d86" providerId="AD" clId="Web-{8C5DDD13-6521-8C75-B7C2-C2269EE4CEB2}" dt="2025-10-08T16:10:31.630" v="64"/>
          <pc:sldLayoutMkLst>
            <pc:docMk/>
            <pc:sldMasterMk cId="3246031350" sldId="2147483674"/>
            <pc:sldLayoutMk cId="2351969422" sldId="2147483696"/>
          </pc:sldLayoutMkLst>
        </pc:sldLayoutChg>
      </pc:sldMasterChg>
    </pc:docChg>
  </pc:docChgLst>
  <pc:docChgLst>
    <pc:chgData name="Schäfer Barbara" userId="S::barbara.schaefer@fibl.org::5a03441e-8f19-4308-a236-35853f8d1d86" providerId="AD" clId="Web-{D9E9E2F9-E6A3-B736-FBEC-24704EAC180E}"/>
    <pc:docChg chg="modSld sldOrd">
      <pc:chgData name="Schäfer Barbara" userId="S::barbara.schaefer@fibl.org::5a03441e-8f19-4308-a236-35853f8d1d86" providerId="AD" clId="Web-{D9E9E2F9-E6A3-B736-FBEC-24704EAC180E}" dt="2025-10-09T07:04:22.582" v="79" actId="20577"/>
      <pc:docMkLst>
        <pc:docMk/>
      </pc:docMkLst>
      <pc:sldChg chg="modSp">
        <pc:chgData name="Schäfer Barbara" userId="S::barbara.schaefer@fibl.org::5a03441e-8f19-4308-a236-35853f8d1d86" providerId="AD" clId="Web-{D9E9E2F9-E6A3-B736-FBEC-24704EAC180E}" dt="2025-10-09T07:03:19.721" v="71" actId="20577"/>
        <pc:sldMkLst>
          <pc:docMk/>
          <pc:sldMk cId="3716152683" sldId="312"/>
        </pc:sldMkLst>
        <pc:spChg chg="mod">
          <ac:chgData name="Schäfer Barbara" userId="S::barbara.schaefer@fibl.org::5a03441e-8f19-4308-a236-35853f8d1d86" providerId="AD" clId="Web-{D9E9E2F9-E6A3-B736-FBEC-24704EAC180E}" dt="2025-10-09T07:03:19.721" v="71" actId="20577"/>
          <ac:spMkLst>
            <pc:docMk/>
            <pc:sldMk cId="3716152683" sldId="312"/>
            <ac:spMk id="2" creationId="{EDA42536-282B-4305-8D8C-1CFE2526BEAF}"/>
          </ac:spMkLst>
        </pc:spChg>
      </pc:sldChg>
      <pc:sldChg chg="modSp">
        <pc:chgData name="Schäfer Barbara" userId="S::barbara.schaefer@fibl.org::5a03441e-8f19-4308-a236-35853f8d1d86" providerId="AD" clId="Web-{D9E9E2F9-E6A3-B736-FBEC-24704EAC180E}" dt="2025-10-09T06:48:22.627" v="14" actId="1076"/>
        <pc:sldMkLst>
          <pc:docMk/>
          <pc:sldMk cId="1378558682" sldId="349"/>
        </pc:sldMkLst>
        <pc:spChg chg="mod">
          <ac:chgData name="Schäfer Barbara" userId="S::barbara.schaefer@fibl.org::5a03441e-8f19-4308-a236-35853f8d1d86" providerId="AD" clId="Web-{D9E9E2F9-E6A3-B736-FBEC-24704EAC180E}" dt="2025-10-09T06:47:32.141" v="10" actId="20577"/>
          <ac:spMkLst>
            <pc:docMk/>
            <pc:sldMk cId="1378558682" sldId="349"/>
            <ac:spMk id="4" creationId="{FE43DC3C-CC79-488E-AE01-D5FF51D03EC7}"/>
          </ac:spMkLst>
        </pc:spChg>
        <pc:spChg chg="mod">
          <ac:chgData name="Schäfer Barbara" userId="S::barbara.schaefer@fibl.org::5a03441e-8f19-4308-a236-35853f8d1d86" providerId="AD" clId="Web-{D9E9E2F9-E6A3-B736-FBEC-24704EAC180E}" dt="2025-10-09T06:48:08.439" v="12" actId="1076"/>
          <ac:spMkLst>
            <pc:docMk/>
            <pc:sldMk cId="1378558682" sldId="349"/>
            <ac:spMk id="6" creationId="{C7C109AA-2C59-4631-8AF0-4707AA19F5C2}"/>
          </ac:spMkLst>
        </pc:spChg>
        <pc:spChg chg="mod">
          <ac:chgData name="Schäfer Barbara" userId="S::barbara.schaefer@fibl.org::5a03441e-8f19-4308-a236-35853f8d1d86" providerId="AD" clId="Web-{D9E9E2F9-E6A3-B736-FBEC-24704EAC180E}" dt="2025-10-09T06:48:22.627" v="14" actId="1076"/>
          <ac:spMkLst>
            <pc:docMk/>
            <pc:sldMk cId="1378558682" sldId="349"/>
            <ac:spMk id="9" creationId="{5B0E2955-E949-46B3-8E52-0BC6B56DEB97}"/>
          </ac:spMkLst>
        </pc:spChg>
        <pc:spChg chg="mod">
          <ac:chgData name="Schäfer Barbara" userId="S::barbara.schaefer@fibl.org::5a03441e-8f19-4308-a236-35853f8d1d86" providerId="AD" clId="Web-{D9E9E2F9-E6A3-B736-FBEC-24704EAC180E}" dt="2025-10-09T06:47:42.970" v="11" actId="1076"/>
          <ac:spMkLst>
            <pc:docMk/>
            <pc:sldMk cId="1378558682" sldId="349"/>
            <ac:spMk id="18" creationId="{47D10248-6EB9-43CA-B7BE-250EC244EF90}"/>
          </ac:spMkLst>
        </pc:spChg>
        <pc:cxnChg chg="mod">
          <ac:chgData name="Schäfer Barbara" userId="S::barbara.schaefer@fibl.org::5a03441e-8f19-4308-a236-35853f8d1d86" providerId="AD" clId="Web-{D9E9E2F9-E6A3-B736-FBEC-24704EAC180E}" dt="2025-10-09T06:48:13.924" v="13" actId="1076"/>
          <ac:cxnSpMkLst>
            <pc:docMk/>
            <pc:sldMk cId="1378558682" sldId="349"/>
            <ac:cxnSpMk id="25" creationId="{775533EC-04CD-4B0B-875F-223406E92B7B}"/>
          </ac:cxnSpMkLst>
        </pc:cxnChg>
      </pc:sldChg>
      <pc:sldChg chg="modSp">
        <pc:chgData name="Schäfer Barbara" userId="S::barbara.schaefer@fibl.org::5a03441e-8f19-4308-a236-35853f8d1d86" providerId="AD" clId="Web-{D9E9E2F9-E6A3-B736-FBEC-24704EAC180E}" dt="2025-10-09T07:00:13.103" v="50" actId="20577"/>
        <pc:sldMkLst>
          <pc:docMk/>
          <pc:sldMk cId="3732470565" sldId="353"/>
        </pc:sldMkLst>
        <pc:spChg chg="mod">
          <ac:chgData name="Schäfer Barbara" userId="S::barbara.schaefer@fibl.org::5a03441e-8f19-4308-a236-35853f8d1d86" providerId="AD" clId="Web-{D9E9E2F9-E6A3-B736-FBEC-24704EAC180E}" dt="2025-10-09T06:59:15.306" v="44" actId="20577"/>
          <ac:spMkLst>
            <pc:docMk/>
            <pc:sldMk cId="3732470565" sldId="353"/>
            <ac:spMk id="2" creationId="{87A53166-3D11-4FCE-9102-D30AAE2D02DA}"/>
          </ac:spMkLst>
        </pc:spChg>
        <pc:spChg chg="mod">
          <ac:chgData name="Schäfer Barbara" userId="S::barbara.schaefer@fibl.org::5a03441e-8f19-4308-a236-35853f8d1d86" providerId="AD" clId="Web-{D9E9E2F9-E6A3-B736-FBEC-24704EAC180E}" dt="2025-10-09T07:00:13.103" v="50" actId="20577"/>
          <ac:spMkLst>
            <pc:docMk/>
            <pc:sldMk cId="3732470565" sldId="353"/>
            <ac:spMk id="7" creationId="{2F0C6C92-781A-4945-A4E6-C725B4C6824B}"/>
          </ac:spMkLst>
        </pc:spChg>
      </pc:sldChg>
      <pc:sldChg chg="modSp">
        <pc:chgData name="Schäfer Barbara" userId="S::barbara.schaefer@fibl.org::5a03441e-8f19-4308-a236-35853f8d1d86" providerId="AD" clId="Web-{D9E9E2F9-E6A3-B736-FBEC-24704EAC180E}" dt="2025-10-09T07:01:13.903" v="57" actId="20577"/>
        <pc:sldMkLst>
          <pc:docMk/>
          <pc:sldMk cId="2057842161" sldId="364"/>
        </pc:sldMkLst>
        <pc:spChg chg="mod">
          <ac:chgData name="Schäfer Barbara" userId="S::barbara.schaefer@fibl.org::5a03441e-8f19-4308-a236-35853f8d1d86" providerId="AD" clId="Web-{D9E9E2F9-E6A3-B736-FBEC-24704EAC180E}" dt="2025-10-09T07:00:59.090" v="53" actId="20577"/>
          <ac:spMkLst>
            <pc:docMk/>
            <pc:sldMk cId="2057842161" sldId="364"/>
            <ac:spMk id="8" creationId="{4030321D-75BD-4027-84FD-081644371060}"/>
          </ac:spMkLst>
        </pc:spChg>
        <pc:spChg chg="mod">
          <ac:chgData name="Schäfer Barbara" userId="S::barbara.schaefer@fibl.org::5a03441e-8f19-4308-a236-35853f8d1d86" providerId="AD" clId="Web-{D9E9E2F9-E6A3-B736-FBEC-24704EAC180E}" dt="2025-10-09T07:01:13.903" v="57" actId="20577"/>
          <ac:spMkLst>
            <pc:docMk/>
            <pc:sldMk cId="2057842161" sldId="364"/>
            <ac:spMk id="9" creationId="{623FB4B4-6474-0ADF-7B73-6F15CA211F04}"/>
          </ac:spMkLst>
        </pc:spChg>
      </pc:sldChg>
      <pc:sldChg chg="modSp">
        <pc:chgData name="Schäfer Barbara" userId="S::barbara.schaefer@fibl.org::5a03441e-8f19-4308-a236-35853f8d1d86" providerId="AD" clId="Web-{D9E9E2F9-E6A3-B736-FBEC-24704EAC180E}" dt="2025-10-09T07:02:24.469" v="66" actId="20577"/>
        <pc:sldMkLst>
          <pc:docMk/>
          <pc:sldMk cId="2983765800" sldId="380"/>
        </pc:sldMkLst>
        <pc:spChg chg="mod">
          <ac:chgData name="Schäfer Barbara" userId="S::barbara.schaefer@fibl.org::5a03441e-8f19-4308-a236-35853f8d1d86" providerId="AD" clId="Web-{D9E9E2F9-E6A3-B736-FBEC-24704EAC180E}" dt="2025-10-09T07:02:24.469" v="66" actId="20577"/>
          <ac:spMkLst>
            <pc:docMk/>
            <pc:sldMk cId="2983765800" sldId="380"/>
            <ac:spMk id="9" creationId="{2E8BFF99-EF83-479B-942A-801848ED5F80}"/>
          </ac:spMkLst>
        </pc:spChg>
      </pc:sldChg>
      <pc:sldChg chg="modSp ord">
        <pc:chgData name="Schäfer Barbara" userId="S::barbara.schaefer@fibl.org::5a03441e-8f19-4308-a236-35853f8d1d86" providerId="AD" clId="Web-{D9E9E2F9-E6A3-B736-FBEC-24704EAC180E}" dt="2025-10-09T06:56:28.540" v="33" actId="14100"/>
        <pc:sldMkLst>
          <pc:docMk/>
          <pc:sldMk cId="2458633523" sldId="405"/>
        </pc:sldMkLst>
        <pc:spChg chg="mod">
          <ac:chgData name="Schäfer Barbara" userId="S::barbara.schaefer@fibl.org::5a03441e-8f19-4308-a236-35853f8d1d86" providerId="AD" clId="Web-{D9E9E2F9-E6A3-B736-FBEC-24704EAC180E}" dt="2025-10-09T06:56:13.836" v="31" actId="20577"/>
          <ac:spMkLst>
            <pc:docMk/>
            <pc:sldMk cId="2458633523" sldId="405"/>
            <ac:spMk id="8" creationId="{F0C3FEFE-5904-32B1-CA44-96A77791EF5E}"/>
          </ac:spMkLst>
        </pc:spChg>
        <pc:picChg chg="mod">
          <ac:chgData name="Schäfer Barbara" userId="S::barbara.schaefer@fibl.org::5a03441e-8f19-4308-a236-35853f8d1d86" providerId="AD" clId="Web-{D9E9E2F9-E6A3-B736-FBEC-24704EAC180E}" dt="2025-10-09T06:56:28.540" v="33" actId="14100"/>
          <ac:picMkLst>
            <pc:docMk/>
            <pc:sldMk cId="2458633523" sldId="405"/>
            <ac:picMk id="9218" creationId="{38A549FB-5102-0C88-87EA-ABE91BB07F8A}"/>
          </ac:picMkLst>
        </pc:picChg>
      </pc:sldChg>
      <pc:sldChg chg="modSp">
        <pc:chgData name="Schäfer Barbara" userId="S::barbara.schaefer@fibl.org::5a03441e-8f19-4308-a236-35853f8d1d86" providerId="AD" clId="Web-{D9E9E2F9-E6A3-B736-FBEC-24704EAC180E}" dt="2025-10-09T07:03:31.440" v="72" actId="1076"/>
        <pc:sldMkLst>
          <pc:docMk/>
          <pc:sldMk cId="2366025142" sldId="4271"/>
        </pc:sldMkLst>
        <pc:picChg chg="mod">
          <ac:chgData name="Schäfer Barbara" userId="S::barbara.schaefer@fibl.org::5a03441e-8f19-4308-a236-35853f8d1d86" providerId="AD" clId="Web-{D9E9E2F9-E6A3-B736-FBEC-24704EAC180E}" dt="2025-10-09T07:03:31.440" v="72" actId="1076"/>
          <ac:picMkLst>
            <pc:docMk/>
            <pc:sldMk cId="2366025142" sldId="4271"/>
            <ac:picMk id="7" creationId="{73B7A0AC-EDC6-10BC-BAEF-53315892372F}"/>
          </ac:picMkLst>
        </pc:picChg>
      </pc:sldChg>
      <pc:sldChg chg="modSp">
        <pc:chgData name="Schäfer Barbara" userId="S::barbara.schaefer@fibl.org::5a03441e-8f19-4308-a236-35853f8d1d86" providerId="AD" clId="Web-{D9E9E2F9-E6A3-B736-FBEC-24704EAC180E}" dt="2025-10-09T07:04:22.582" v="79" actId="20577"/>
        <pc:sldMkLst>
          <pc:docMk/>
          <pc:sldMk cId="1416738655" sldId="4281"/>
        </pc:sldMkLst>
        <pc:spChg chg="mod">
          <ac:chgData name="Schäfer Barbara" userId="S::barbara.schaefer@fibl.org::5a03441e-8f19-4308-a236-35853f8d1d86" providerId="AD" clId="Web-{D9E9E2F9-E6A3-B736-FBEC-24704EAC180E}" dt="2025-10-09T07:04:22.582" v="79" actId="20577"/>
          <ac:spMkLst>
            <pc:docMk/>
            <pc:sldMk cId="1416738655" sldId="4281"/>
            <ac:spMk id="11" creationId="{95320F3E-A271-810A-7BDC-9292D2951CC5}"/>
          </ac:spMkLst>
        </pc:spChg>
      </pc:sldChg>
      <pc:sldChg chg="modSp">
        <pc:chgData name="Schäfer Barbara" userId="S::barbara.schaefer@fibl.org::5a03441e-8f19-4308-a236-35853f8d1d86" providerId="AD" clId="Web-{D9E9E2F9-E6A3-B736-FBEC-24704EAC180E}" dt="2025-10-09T06:57:08.774" v="39" actId="1076"/>
        <pc:sldMkLst>
          <pc:docMk/>
          <pc:sldMk cId="142792273" sldId="4283"/>
        </pc:sldMkLst>
        <pc:spChg chg="mod">
          <ac:chgData name="Schäfer Barbara" userId="S::barbara.schaefer@fibl.org::5a03441e-8f19-4308-a236-35853f8d1d86" providerId="AD" clId="Web-{D9E9E2F9-E6A3-B736-FBEC-24704EAC180E}" dt="2025-10-09T06:56:55.540" v="36" actId="20577"/>
          <ac:spMkLst>
            <pc:docMk/>
            <pc:sldMk cId="142792273" sldId="4283"/>
            <ac:spMk id="4" creationId="{BA7C4F68-A7B5-44B5-2282-CDB7E961D797}"/>
          </ac:spMkLst>
        </pc:spChg>
        <pc:spChg chg="mod">
          <ac:chgData name="Schäfer Barbara" userId="S::barbara.schaefer@fibl.org::5a03441e-8f19-4308-a236-35853f8d1d86" providerId="AD" clId="Web-{D9E9E2F9-E6A3-B736-FBEC-24704EAC180E}" dt="2025-10-09T06:57:01.759" v="37" actId="1076"/>
          <ac:spMkLst>
            <pc:docMk/>
            <pc:sldMk cId="142792273" sldId="4283"/>
            <ac:spMk id="6" creationId="{616979B4-67C3-7714-3642-7C48E68BE926}"/>
          </ac:spMkLst>
        </pc:spChg>
        <pc:spChg chg="mod">
          <ac:chgData name="Schäfer Barbara" userId="S::barbara.schaefer@fibl.org::5a03441e-8f19-4308-a236-35853f8d1d86" providerId="AD" clId="Web-{D9E9E2F9-E6A3-B736-FBEC-24704EAC180E}" dt="2025-10-09T06:57:05.352" v="38" actId="1076"/>
          <ac:spMkLst>
            <pc:docMk/>
            <pc:sldMk cId="142792273" sldId="4283"/>
            <ac:spMk id="9" creationId="{58A83305-5CCD-DF28-3553-DA012EE013F6}"/>
          </ac:spMkLst>
        </pc:spChg>
        <pc:cxnChg chg="mod">
          <ac:chgData name="Schäfer Barbara" userId="S::barbara.schaefer@fibl.org::5a03441e-8f19-4308-a236-35853f8d1d86" providerId="AD" clId="Web-{D9E9E2F9-E6A3-B736-FBEC-24704EAC180E}" dt="2025-10-09T06:57:08.774" v="39" actId="1076"/>
          <ac:cxnSpMkLst>
            <pc:docMk/>
            <pc:sldMk cId="142792273" sldId="4283"/>
            <ac:cxnSpMk id="25" creationId="{56825C90-6213-CE0E-E131-3641A3F3C026}"/>
          </ac:cxnSpMkLst>
        </pc:cxnChg>
      </pc:sldChg>
      <pc:sldChg chg="modSp">
        <pc:chgData name="Schäfer Barbara" userId="S::barbara.schaefer@fibl.org::5a03441e-8f19-4308-a236-35853f8d1d86" providerId="AD" clId="Web-{D9E9E2F9-E6A3-B736-FBEC-24704EAC180E}" dt="2025-10-09T06:55:06.680" v="28"/>
        <pc:sldMkLst>
          <pc:docMk/>
          <pc:sldMk cId="3023125882" sldId="4294"/>
        </pc:sldMkLst>
        <pc:spChg chg="mod">
          <ac:chgData name="Schäfer Barbara" userId="S::barbara.schaefer@fibl.org::5a03441e-8f19-4308-a236-35853f8d1d86" providerId="AD" clId="Web-{D9E9E2F9-E6A3-B736-FBEC-24704EAC180E}" dt="2025-10-09T06:52:03.959" v="19" actId="14100"/>
          <ac:spMkLst>
            <pc:docMk/>
            <pc:sldMk cId="3023125882" sldId="4294"/>
            <ac:spMk id="2" creationId="{DD7F37BC-4687-451E-D859-A5B2EF942193}"/>
          </ac:spMkLst>
        </pc:spChg>
        <pc:spChg chg="mod">
          <ac:chgData name="Schäfer Barbara" userId="S::barbara.schaefer@fibl.org::5a03441e-8f19-4308-a236-35853f8d1d86" providerId="AD" clId="Web-{D9E9E2F9-E6A3-B736-FBEC-24704EAC180E}" dt="2025-10-09T06:54:32.304" v="24" actId="1076"/>
          <ac:spMkLst>
            <pc:docMk/>
            <pc:sldMk cId="3023125882" sldId="4294"/>
            <ac:spMk id="8" creationId="{5DFB603B-9101-4C2E-BD5E-A559860303C6}"/>
          </ac:spMkLst>
        </pc:spChg>
        <pc:spChg chg="mod">
          <ac:chgData name="Schäfer Barbara" userId="S::barbara.schaefer@fibl.org::5a03441e-8f19-4308-a236-35853f8d1d86" providerId="AD" clId="Web-{D9E9E2F9-E6A3-B736-FBEC-24704EAC180E}" dt="2025-10-09T06:54:47.008" v="26" actId="1076"/>
          <ac:spMkLst>
            <pc:docMk/>
            <pc:sldMk cId="3023125882" sldId="4294"/>
            <ac:spMk id="9" creationId="{4940D467-E7B4-5346-8C22-C8374E955065}"/>
          </ac:spMkLst>
        </pc:spChg>
        <pc:picChg chg="mod modCrop">
          <ac:chgData name="Schäfer Barbara" userId="S::barbara.schaefer@fibl.org::5a03441e-8f19-4308-a236-35853f8d1d86" providerId="AD" clId="Web-{D9E9E2F9-E6A3-B736-FBEC-24704EAC180E}" dt="2025-10-09T06:55:06.680" v="28"/>
          <ac:picMkLst>
            <pc:docMk/>
            <pc:sldMk cId="3023125882" sldId="4294"/>
            <ac:picMk id="5" creationId="{076B8F54-3E7B-2B54-9670-AC1E85AB6660}"/>
          </ac:picMkLst>
        </pc:picChg>
      </pc:sldChg>
    </pc:docChg>
  </pc:docChgLst>
  <pc:docChgLst>
    <pc:chgData name="Gastbenutzer" userId="S::urn:spo:tenantanon#475ef6c2-2f87-42fb-b50d-3b58be9c53a3::" providerId="AD" clId="Web-{C9BBEAB6-BE63-BD8F-D108-176988A8FDB7}"/>
    <pc:docChg chg="modSld">
      <pc:chgData name="Gastbenutzer" userId="S::urn:spo:tenantanon#475ef6c2-2f87-42fb-b50d-3b58be9c53a3::" providerId="AD" clId="Web-{C9BBEAB6-BE63-BD8F-D108-176988A8FDB7}" dt="2025-09-22T10:55:33.296" v="192" actId="1076"/>
      <pc:docMkLst>
        <pc:docMk/>
      </pc:docMkLst>
      <pc:sldChg chg="modSp">
        <pc:chgData name="Gastbenutzer" userId="S::urn:spo:tenantanon#475ef6c2-2f87-42fb-b50d-3b58be9c53a3::" providerId="AD" clId="Web-{C9BBEAB6-BE63-BD8F-D108-176988A8FDB7}" dt="2025-09-22T10:20:18.794" v="4" actId="14100"/>
        <pc:sldMkLst>
          <pc:docMk/>
          <pc:sldMk cId="3716152683" sldId="312"/>
        </pc:sldMkLst>
        <pc:spChg chg="mod">
          <ac:chgData name="Gastbenutzer" userId="S::urn:spo:tenantanon#475ef6c2-2f87-42fb-b50d-3b58be9c53a3::" providerId="AD" clId="Web-{C9BBEAB6-BE63-BD8F-D108-176988A8FDB7}" dt="2025-09-22T10:20:18.794" v="4" actId="14100"/>
          <ac:spMkLst>
            <pc:docMk/>
            <pc:sldMk cId="3716152683" sldId="312"/>
            <ac:spMk id="2" creationId="{EDA42536-282B-4305-8D8C-1CFE2526BEAF}"/>
          </ac:spMkLst>
        </pc:spChg>
      </pc:sldChg>
      <pc:sldChg chg="addSp delSp modSp addAnim delAnim">
        <pc:chgData name="Gastbenutzer" userId="S::urn:spo:tenantanon#475ef6c2-2f87-42fb-b50d-3b58be9c53a3::" providerId="AD" clId="Web-{C9BBEAB6-BE63-BD8F-D108-176988A8FDB7}" dt="2025-09-22T10:31:58.510" v="56" actId="20577"/>
        <pc:sldMkLst>
          <pc:docMk/>
          <pc:sldMk cId="1378558682" sldId="349"/>
        </pc:sldMkLst>
        <pc:spChg chg="mod ord">
          <ac:chgData name="Gastbenutzer" userId="S::urn:spo:tenantanon#475ef6c2-2f87-42fb-b50d-3b58be9c53a3::" providerId="AD" clId="Web-{C9BBEAB6-BE63-BD8F-D108-176988A8FDB7}" dt="2025-09-22T10:29:07.694" v="35" actId="1076"/>
          <ac:spMkLst>
            <pc:docMk/>
            <pc:sldMk cId="1378558682" sldId="349"/>
            <ac:spMk id="2" creationId="{5F926808-3BAE-60C5-D54A-28E595D61ABE}"/>
          </ac:spMkLst>
        </pc:spChg>
        <pc:spChg chg="mod">
          <ac:chgData name="Gastbenutzer" userId="S::urn:spo:tenantanon#475ef6c2-2f87-42fb-b50d-3b58be9c53a3::" providerId="AD" clId="Web-{C9BBEAB6-BE63-BD8F-D108-176988A8FDB7}" dt="2025-09-22T10:28:16.084" v="25" actId="20577"/>
          <ac:spMkLst>
            <pc:docMk/>
            <pc:sldMk cId="1378558682" sldId="349"/>
            <ac:spMk id="6" creationId="{C7C109AA-2C59-4631-8AF0-4707AA19F5C2}"/>
          </ac:spMkLst>
        </pc:spChg>
        <pc:spChg chg="mod">
          <ac:chgData name="Gastbenutzer" userId="S::urn:spo:tenantanon#475ef6c2-2f87-42fb-b50d-3b58be9c53a3::" providerId="AD" clId="Web-{C9BBEAB6-BE63-BD8F-D108-176988A8FDB7}" dt="2025-09-22T10:31:52.479" v="48" actId="20577"/>
          <ac:spMkLst>
            <pc:docMk/>
            <pc:sldMk cId="1378558682" sldId="349"/>
            <ac:spMk id="15" creationId="{49953B7B-D061-4614-B99B-74933E7902A6}"/>
          </ac:spMkLst>
        </pc:spChg>
        <pc:spChg chg="mod">
          <ac:chgData name="Gastbenutzer" userId="S::urn:spo:tenantanon#475ef6c2-2f87-42fb-b50d-3b58be9c53a3::" providerId="AD" clId="Web-{C9BBEAB6-BE63-BD8F-D108-176988A8FDB7}" dt="2025-09-22T10:31:58.510" v="56" actId="20577"/>
          <ac:spMkLst>
            <pc:docMk/>
            <pc:sldMk cId="1378558682" sldId="349"/>
            <ac:spMk id="16" creationId="{BE2ECA5B-A0E4-4C9C-8586-DCD9C41911F5}"/>
          </ac:spMkLst>
        </pc:spChg>
      </pc:sldChg>
      <pc:sldChg chg="modSp">
        <pc:chgData name="Gastbenutzer" userId="S::urn:spo:tenantanon#475ef6c2-2f87-42fb-b50d-3b58be9c53a3::" providerId="AD" clId="Web-{C9BBEAB6-BE63-BD8F-D108-176988A8FDB7}" dt="2025-09-22T10:33:25.433" v="82" actId="20577"/>
        <pc:sldMkLst>
          <pc:docMk/>
          <pc:sldMk cId="213705355" sldId="351"/>
        </pc:sldMkLst>
        <pc:spChg chg="mod">
          <ac:chgData name="Gastbenutzer" userId="S::urn:spo:tenantanon#475ef6c2-2f87-42fb-b50d-3b58be9c53a3::" providerId="AD" clId="Web-{C9BBEAB6-BE63-BD8F-D108-176988A8FDB7}" dt="2025-09-22T10:32:05.916" v="63" actId="20577"/>
          <ac:spMkLst>
            <pc:docMk/>
            <pc:sldMk cId="213705355" sldId="351"/>
            <ac:spMk id="2" creationId="{E349AE9B-3A3D-42D9-9734-0BFF0980559F}"/>
          </ac:spMkLst>
        </pc:spChg>
        <pc:spChg chg="mod">
          <ac:chgData name="Gastbenutzer" userId="S::urn:spo:tenantanon#475ef6c2-2f87-42fb-b50d-3b58be9c53a3::" providerId="AD" clId="Web-{C9BBEAB6-BE63-BD8F-D108-176988A8FDB7}" dt="2025-09-22T10:33:25.433" v="82" actId="20577"/>
          <ac:spMkLst>
            <pc:docMk/>
            <pc:sldMk cId="213705355" sldId="351"/>
            <ac:spMk id="12" creationId="{0C2516F9-C337-0F36-6F48-FA5A76DA68B0}"/>
          </ac:spMkLst>
        </pc:spChg>
      </pc:sldChg>
      <pc:sldChg chg="modSp">
        <pc:chgData name="Gastbenutzer" userId="S::urn:spo:tenantanon#475ef6c2-2f87-42fb-b50d-3b58be9c53a3::" providerId="AD" clId="Web-{C9BBEAB6-BE63-BD8F-D108-176988A8FDB7}" dt="2025-09-22T10:39:06.077" v="131" actId="20577"/>
        <pc:sldMkLst>
          <pc:docMk/>
          <pc:sldMk cId="4078057654" sldId="352"/>
        </pc:sldMkLst>
        <pc:spChg chg="mod">
          <ac:chgData name="Gastbenutzer" userId="S::urn:spo:tenantanon#475ef6c2-2f87-42fb-b50d-3b58be9c53a3::" providerId="AD" clId="Web-{C9BBEAB6-BE63-BD8F-D108-176988A8FDB7}" dt="2025-09-22T10:38:39.405" v="128" actId="20577"/>
          <ac:spMkLst>
            <pc:docMk/>
            <pc:sldMk cId="4078057654" sldId="352"/>
            <ac:spMk id="2" creationId="{E349AE9B-3A3D-42D9-9734-0BFF0980559F}"/>
          </ac:spMkLst>
        </pc:spChg>
        <pc:spChg chg="mod">
          <ac:chgData name="Gastbenutzer" userId="S::urn:spo:tenantanon#475ef6c2-2f87-42fb-b50d-3b58be9c53a3::" providerId="AD" clId="Web-{C9BBEAB6-BE63-BD8F-D108-176988A8FDB7}" dt="2025-09-22T10:39:06.077" v="131" actId="20577"/>
          <ac:spMkLst>
            <pc:docMk/>
            <pc:sldMk cId="4078057654" sldId="352"/>
            <ac:spMk id="8" creationId="{4030321D-75BD-4027-84FD-081644371060}"/>
          </ac:spMkLst>
        </pc:spChg>
      </pc:sldChg>
      <pc:sldChg chg="modSp">
        <pc:chgData name="Gastbenutzer" userId="S::urn:spo:tenantanon#475ef6c2-2f87-42fb-b50d-3b58be9c53a3::" providerId="AD" clId="Web-{C9BBEAB6-BE63-BD8F-D108-176988A8FDB7}" dt="2025-09-22T10:43:48.863" v="146" actId="20577"/>
        <pc:sldMkLst>
          <pc:docMk/>
          <pc:sldMk cId="3732470565" sldId="353"/>
        </pc:sldMkLst>
        <pc:spChg chg="mod">
          <ac:chgData name="Gastbenutzer" userId="S::urn:spo:tenantanon#475ef6c2-2f87-42fb-b50d-3b58be9c53a3::" providerId="AD" clId="Web-{C9BBEAB6-BE63-BD8F-D108-176988A8FDB7}" dt="2025-09-22T10:43:48.863" v="146" actId="20577"/>
          <ac:spMkLst>
            <pc:docMk/>
            <pc:sldMk cId="3732470565" sldId="353"/>
            <ac:spMk id="2" creationId="{87A53166-3D11-4FCE-9102-D30AAE2D02DA}"/>
          </ac:spMkLst>
        </pc:spChg>
      </pc:sldChg>
      <pc:sldChg chg="modSp">
        <pc:chgData name="Gastbenutzer" userId="S::urn:spo:tenantanon#475ef6c2-2f87-42fb-b50d-3b58be9c53a3::" providerId="AD" clId="Web-{C9BBEAB6-BE63-BD8F-D108-176988A8FDB7}" dt="2025-09-22T10:44:17.364" v="152" actId="20577"/>
        <pc:sldMkLst>
          <pc:docMk/>
          <pc:sldMk cId="872972548" sldId="360"/>
        </pc:sldMkLst>
        <pc:spChg chg="mod">
          <ac:chgData name="Gastbenutzer" userId="S::urn:spo:tenantanon#475ef6c2-2f87-42fb-b50d-3b58be9c53a3::" providerId="AD" clId="Web-{C9BBEAB6-BE63-BD8F-D108-176988A8FDB7}" dt="2025-09-22T10:44:17.364" v="152" actId="20577"/>
          <ac:spMkLst>
            <pc:docMk/>
            <pc:sldMk cId="872972548" sldId="360"/>
            <ac:spMk id="2" creationId="{92944765-230A-4554-8FE3-7FF683E0D925}"/>
          </ac:spMkLst>
        </pc:spChg>
      </pc:sldChg>
      <pc:sldChg chg="modSp">
        <pc:chgData name="Gastbenutzer" userId="S::urn:spo:tenantanon#475ef6c2-2f87-42fb-b50d-3b58be9c53a3::" providerId="AD" clId="Web-{C9BBEAB6-BE63-BD8F-D108-176988A8FDB7}" dt="2025-09-22T10:48:29.073" v="177" actId="20577"/>
        <pc:sldMkLst>
          <pc:docMk/>
          <pc:sldMk cId="2057842161" sldId="364"/>
        </pc:sldMkLst>
        <pc:spChg chg="mod">
          <ac:chgData name="Gastbenutzer" userId="S::urn:spo:tenantanon#475ef6c2-2f87-42fb-b50d-3b58be9c53a3::" providerId="AD" clId="Web-{C9BBEAB6-BE63-BD8F-D108-176988A8FDB7}" dt="2025-09-22T10:48:29.073" v="177" actId="20577"/>
          <ac:spMkLst>
            <pc:docMk/>
            <pc:sldMk cId="2057842161" sldId="364"/>
            <ac:spMk id="9" creationId="{623FB4B4-6474-0ADF-7B73-6F15CA211F04}"/>
          </ac:spMkLst>
        </pc:spChg>
      </pc:sldChg>
      <pc:sldChg chg="modSp">
        <pc:chgData name="Gastbenutzer" userId="S::urn:spo:tenantanon#475ef6c2-2f87-42fb-b50d-3b58be9c53a3::" providerId="AD" clId="Web-{C9BBEAB6-BE63-BD8F-D108-176988A8FDB7}" dt="2025-09-22T10:49:10.949" v="191" actId="20577"/>
        <pc:sldMkLst>
          <pc:docMk/>
          <pc:sldMk cId="2983765800" sldId="380"/>
        </pc:sldMkLst>
        <pc:spChg chg="mod">
          <ac:chgData name="Gastbenutzer" userId="S::urn:spo:tenantanon#475ef6c2-2f87-42fb-b50d-3b58be9c53a3::" providerId="AD" clId="Web-{C9BBEAB6-BE63-BD8F-D108-176988A8FDB7}" dt="2025-09-22T10:49:10.949" v="191" actId="20577"/>
          <ac:spMkLst>
            <pc:docMk/>
            <pc:sldMk cId="2983765800" sldId="380"/>
            <ac:spMk id="9" creationId="{2E8BFF99-EF83-479B-942A-801848ED5F80}"/>
          </ac:spMkLst>
        </pc:spChg>
      </pc:sldChg>
      <pc:sldChg chg="modSp">
        <pc:chgData name="Gastbenutzer" userId="S::urn:spo:tenantanon#475ef6c2-2f87-42fb-b50d-3b58be9c53a3::" providerId="AD" clId="Web-{C9BBEAB6-BE63-BD8F-D108-176988A8FDB7}" dt="2025-09-22T10:39:32.374" v="136" actId="14100"/>
        <pc:sldMkLst>
          <pc:docMk/>
          <pc:sldMk cId="602472914" sldId="399"/>
        </pc:sldMkLst>
        <pc:spChg chg="mod">
          <ac:chgData name="Gastbenutzer" userId="S::urn:spo:tenantanon#475ef6c2-2f87-42fb-b50d-3b58be9c53a3::" providerId="AD" clId="Web-{C9BBEAB6-BE63-BD8F-D108-176988A8FDB7}" dt="2025-09-22T10:39:32.374" v="136" actId="14100"/>
          <ac:spMkLst>
            <pc:docMk/>
            <pc:sldMk cId="602472914" sldId="399"/>
            <ac:spMk id="2" creationId="{DEC3F92C-A7AD-63BA-66A4-2DE5A8A017A1}"/>
          </ac:spMkLst>
        </pc:spChg>
      </pc:sldChg>
      <pc:sldChg chg="modSp">
        <pc:chgData name="Gastbenutzer" userId="S::urn:spo:tenantanon#475ef6c2-2f87-42fb-b50d-3b58be9c53a3::" providerId="AD" clId="Web-{C9BBEAB6-BE63-BD8F-D108-176988A8FDB7}" dt="2025-09-22T10:55:33.296" v="192" actId="1076"/>
        <pc:sldMkLst>
          <pc:docMk/>
          <pc:sldMk cId="2458633523" sldId="405"/>
        </pc:sldMkLst>
        <pc:spChg chg="mod">
          <ac:chgData name="Gastbenutzer" userId="S::urn:spo:tenantanon#475ef6c2-2f87-42fb-b50d-3b58be9c53a3::" providerId="AD" clId="Web-{C9BBEAB6-BE63-BD8F-D108-176988A8FDB7}" dt="2025-09-22T10:37:39.889" v="116" actId="20577"/>
          <ac:spMkLst>
            <pc:docMk/>
            <pc:sldMk cId="2458633523" sldId="405"/>
            <ac:spMk id="15" creationId="{4F5F9C05-B9B8-1EE7-5086-9E019714CE36}"/>
          </ac:spMkLst>
        </pc:spChg>
        <pc:grpChg chg="mod">
          <ac:chgData name="Gastbenutzer" userId="S::urn:spo:tenantanon#475ef6c2-2f87-42fb-b50d-3b58be9c53a3::" providerId="AD" clId="Web-{C9BBEAB6-BE63-BD8F-D108-176988A8FDB7}" dt="2025-09-22T10:55:33.296" v="192" actId="1076"/>
          <ac:grpSpMkLst>
            <pc:docMk/>
            <pc:sldMk cId="2458633523" sldId="405"/>
            <ac:grpSpMk id="19" creationId="{914C4B13-4C1D-468F-64D2-6D8C8F45CED2}"/>
          </ac:grpSpMkLst>
        </pc:grpChg>
      </pc:sldChg>
      <pc:sldChg chg="modSp">
        <pc:chgData name="Gastbenutzer" userId="S::urn:spo:tenantanon#475ef6c2-2f87-42fb-b50d-3b58be9c53a3::" providerId="AD" clId="Web-{C9BBEAB6-BE63-BD8F-D108-176988A8FDB7}" dt="2025-09-22T10:36:28.841" v="111" actId="20577"/>
        <pc:sldMkLst>
          <pc:docMk/>
          <pc:sldMk cId="2882384420" sldId="4272"/>
        </pc:sldMkLst>
        <pc:spChg chg="mod">
          <ac:chgData name="Gastbenutzer" userId="S::urn:spo:tenantanon#475ef6c2-2f87-42fb-b50d-3b58be9c53a3::" providerId="AD" clId="Web-{C9BBEAB6-BE63-BD8F-D108-176988A8FDB7}" dt="2025-09-22T10:36:28.841" v="111" actId="20577"/>
          <ac:spMkLst>
            <pc:docMk/>
            <pc:sldMk cId="2882384420" sldId="4272"/>
            <ac:spMk id="2" creationId="{BB30B50C-9C3E-09BF-B47E-06EDA07A3B6C}"/>
          </ac:spMkLst>
        </pc:spChg>
        <pc:spChg chg="mod">
          <ac:chgData name="Gastbenutzer" userId="S::urn:spo:tenantanon#475ef6c2-2f87-42fb-b50d-3b58be9c53a3::" providerId="AD" clId="Web-{C9BBEAB6-BE63-BD8F-D108-176988A8FDB7}" dt="2025-09-22T10:36:16.388" v="103" actId="20577"/>
          <ac:spMkLst>
            <pc:docMk/>
            <pc:sldMk cId="2882384420" sldId="4272"/>
            <ac:spMk id="7" creationId="{A8A3DCF4-94D6-29BA-7FAD-71B1A7CF11B6}"/>
          </ac:spMkLst>
        </pc:spChg>
      </pc:sldChg>
      <pc:sldChg chg="modSp">
        <pc:chgData name="Gastbenutzer" userId="S::urn:spo:tenantanon#475ef6c2-2f87-42fb-b50d-3b58be9c53a3::" providerId="AD" clId="Web-{C9BBEAB6-BE63-BD8F-D108-176988A8FDB7}" dt="2025-09-22T10:22:04.701" v="7" actId="14100"/>
        <pc:sldMkLst>
          <pc:docMk/>
          <pc:sldMk cId="2239159837" sldId="4276"/>
        </pc:sldMkLst>
        <pc:spChg chg="mod">
          <ac:chgData name="Gastbenutzer" userId="S::urn:spo:tenantanon#475ef6c2-2f87-42fb-b50d-3b58be9c53a3::" providerId="AD" clId="Web-{C9BBEAB6-BE63-BD8F-D108-176988A8FDB7}" dt="2025-09-22T10:22:04.701" v="7" actId="14100"/>
          <ac:spMkLst>
            <pc:docMk/>
            <pc:sldMk cId="2239159837" sldId="4276"/>
            <ac:spMk id="11" creationId="{243B059D-E9F0-B950-1CFF-F4A931D8F18A}"/>
          </ac:spMkLst>
        </pc:spChg>
      </pc:sldChg>
      <pc:sldChg chg="modSp">
        <pc:chgData name="Gastbenutzer" userId="S::urn:spo:tenantanon#475ef6c2-2f87-42fb-b50d-3b58be9c53a3::" providerId="AD" clId="Web-{C9BBEAB6-BE63-BD8F-D108-176988A8FDB7}" dt="2025-09-22T10:22:58.685" v="8" actId="14100"/>
        <pc:sldMkLst>
          <pc:docMk/>
          <pc:sldMk cId="3213247273" sldId="4278"/>
        </pc:sldMkLst>
        <pc:spChg chg="mod">
          <ac:chgData name="Gastbenutzer" userId="S::urn:spo:tenantanon#475ef6c2-2f87-42fb-b50d-3b58be9c53a3::" providerId="AD" clId="Web-{C9BBEAB6-BE63-BD8F-D108-176988A8FDB7}" dt="2025-09-22T10:22:58.685" v="8" actId="14100"/>
          <ac:spMkLst>
            <pc:docMk/>
            <pc:sldMk cId="3213247273" sldId="4278"/>
            <ac:spMk id="11" creationId="{9CAE4460-F84D-2B73-7D51-EE8549670BA7}"/>
          </ac:spMkLst>
        </pc:spChg>
      </pc:sldChg>
      <pc:sldChg chg="modSp">
        <pc:chgData name="Gastbenutzer" userId="S::urn:spo:tenantanon#475ef6c2-2f87-42fb-b50d-3b58be9c53a3::" providerId="AD" clId="Web-{C9BBEAB6-BE63-BD8F-D108-176988A8FDB7}" dt="2025-09-22T10:27:14.456" v="22" actId="20577"/>
        <pc:sldMkLst>
          <pc:docMk/>
          <pc:sldMk cId="2392473396" sldId="4279"/>
        </pc:sldMkLst>
        <pc:spChg chg="mod">
          <ac:chgData name="Gastbenutzer" userId="S::urn:spo:tenantanon#475ef6c2-2f87-42fb-b50d-3b58be9c53a3::" providerId="AD" clId="Web-{C9BBEAB6-BE63-BD8F-D108-176988A8FDB7}" dt="2025-09-22T10:27:14.456" v="22" actId="20577"/>
          <ac:spMkLst>
            <pc:docMk/>
            <pc:sldMk cId="2392473396" sldId="4279"/>
            <ac:spMk id="31" creationId="{721FE2A5-1818-1DC3-D34D-1B8EFC4EA758}"/>
          </ac:spMkLst>
        </pc:spChg>
      </pc:sldChg>
      <pc:sldChg chg="modSp">
        <pc:chgData name="Gastbenutzer" userId="S::urn:spo:tenantanon#475ef6c2-2f87-42fb-b50d-3b58be9c53a3::" providerId="AD" clId="Web-{C9BBEAB6-BE63-BD8F-D108-176988A8FDB7}" dt="2025-09-22T10:24:48.327" v="9" actId="14100"/>
        <pc:sldMkLst>
          <pc:docMk/>
          <pc:sldMk cId="658813360" sldId="4282"/>
        </pc:sldMkLst>
        <pc:spChg chg="mod">
          <ac:chgData name="Gastbenutzer" userId="S::urn:spo:tenantanon#475ef6c2-2f87-42fb-b50d-3b58be9c53a3::" providerId="AD" clId="Web-{C9BBEAB6-BE63-BD8F-D108-176988A8FDB7}" dt="2025-09-22T10:24:48.327" v="9" actId="14100"/>
          <ac:spMkLst>
            <pc:docMk/>
            <pc:sldMk cId="658813360" sldId="4282"/>
            <ac:spMk id="11" creationId="{60BC17D7-FA41-D7FB-0054-C3A4BA7E95B3}"/>
          </ac:spMkLst>
        </pc:spChg>
      </pc:sldChg>
      <pc:sldChg chg="modSp">
        <pc:chgData name="Gastbenutzer" userId="S::urn:spo:tenantanon#475ef6c2-2f87-42fb-b50d-3b58be9c53a3::" providerId="AD" clId="Web-{C9BBEAB6-BE63-BD8F-D108-176988A8FDB7}" dt="2025-09-22T10:38:28.108" v="125" actId="20577"/>
        <pc:sldMkLst>
          <pc:docMk/>
          <pc:sldMk cId="142792273" sldId="4283"/>
        </pc:sldMkLst>
        <pc:spChg chg="ord">
          <ac:chgData name="Gastbenutzer" userId="S::urn:spo:tenantanon#475ef6c2-2f87-42fb-b50d-3b58be9c53a3::" providerId="AD" clId="Web-{C9BBEAB6-BE63-BD8F-D108-176988A8FDB7}" dt="2025-09-22T10:37:59.936" v="117"/>
          <ac:spMkLst>
            <pc:docMk/>
            <pc:sldMk cId="142792273" sldId="4283"/>
            <ac:spMk id="2" creationId="{4348FDBA-F230-4AFC-54F2-66AD78061C43}"/>
          </ac:spMkLst>
        </pc:spChg>
        <pc:spChg chg="mod">
          <ac:chgData name="Gastbenutzer" userId="S::urn:spo:tenantanon#475ef6c2-2f87-42fb-b50d-3b58be9c53a3::" providerId="AD" clId="Web-{C9BBEAB6-BE63-BD8F-D108-176988A8FDB7}" dt="2025-09-22T10:38:08.670" v="121" actId="20577"/>
          <ac:spMkLst>
            <pc:docMk/>
            <pc:sldMk cId="142792273" sldId="4283"/>
            <ac:spMk id="15" creationId="{2E4CF0FC-1E3A-29CB-E70E-557CAF4C996E}"/>
          </ac:spMkLst>
        </pc:spChg>
        <pc:spChg chg="mod">
          <ac:chgData name="Gastbenutzer" userId="S::urn:spo:tenantanon#475ef6c2-2f87-42fb-b50d-3b58be9c53a3::" providerId="AD" clId="Web-{C9BBEAB6-BE63-BD8F-D108-176988A8FDB7}" dt="2025-09-22T10:38:28.108" v="125" actId="20577"/>
          <ac:spMkLst>
            <pc:docMk/>
            <pc:sldMk cId="142792273" sldId="4283"/>
            <ac:spMk id="16" creationId="{1B9ED672-399C-6DF2-097A-C18B20CB6730}"/>
          </ac:spMkLst>
        </pc:spChg>
      </pc:sldChg>
      <pc:sldChg chg="modSp">
        <pc:chgData name="Gastbenutzer" userId="S::urn:spo:tenantanon#475ef6c2-2f87-42fb-b50d-3b58be9c53a3::" providerId="AD" clId="Web-{C9BBEAB6-BE63-BD8F-D108-176988A8FDB7}" dt="2025-09-22T10:47:09.073" v="161" actId="20577"/>
        <pc:sldMkLst>
          <pc:docMk/>
          <pc:sldMk cId="4036916827" sldId="4289"/>
        </pc:sldMkLst>
        <pc:spChg chg="mod">
          <ac:chgData name="Gastbenutzer" userId="S::urn:spo:tenantanon#475ef6c2-2f87-42fb-b50d-3b58be9c53a3::" providerId="AD" clId="Web-{C9BBEAB6-BE63-BD8F-D108-176988A8FDB7}" dt="2025-09-22T10:47:09.073" v="161" actId="20577"/>
          <ac:spMkLst>
            <pc:docMk/>
            <pc:sldMk cId="4036916827" sldId="4289"/>
            <ac:spMk id="27" creationId="{64679666-A0E3-33C2-1D2E-4E4F4239AC55}"/>
          </ac:spMkLst>
        </pc:spChg>
        <pc:grpChg chg="mod">
          <ac:chgData name="Gastbenutzer" userId="S::urn:spo:tenantanon#475ef6c2-2f87-42fb-b50d-3b58be9c53a3::" providerId="AD" clId="Web-{C9BBEAB6-BE63-BD8F-D108-176988A8FDB7}" dt="2025-09-22T10:45:09.428" v="153" actId="1076"/>
          <ac:grpSpMkLst>
            <pc:docMk/>
            <pc:sldMk cId="4036916827" sldId="4289"/>
            <ac:grpSpMk id="22" creationId="{88653FCD-C70C-05A7-0374-6FB794BCC65F}"/>
          </ac:grpSpMkLst>
        </pc:grpChg>
      </pc:sldChg>
      <pc:sldChg chg="modSp">
        <pc:chgData name="Gastbenutzer" userId="S::urn:spo:tenantanon#475ef6c2-2f87-42fb-b50d-3b58be9c53a3::" providerId="AD" clId="Web-{C9BBEAB6-BE63-BD8F-D108-176988A8FDB7}" dt="2025-09-22T10:47:01.009" v="159" actId="20577"/>
        <pc:sldMkLst>
          <pc:docMk/>
          <pc:sldMk cId="3593763075" sldId="4292"/>
        </pc:sldMkLst>
        <pc:spChg chg="mod">
          <ac:chgData name="Gastbenutzer" userId="S::urn:spo:tenantanon#475ef6c2-2f87-42fb-b50d-3b58be9c53a3::" providerId="AD" clId="Web-{C9BBEAB6-BE63-BD8F-D108-176988A8FDB7}" dt="2025-09-22T10:47:01.009" v="159" actId="20577"/>
          <ac:spMkLst>
            <pc:docMk/>
            <pc:sldMk cId="3593763075" sldId="4292"/>
            <ac:spMk id="10" creationId="{58DD24E1-523A-9A5D-A05E-D92EDCA46B5C}"/>
          </ac:spMkLst>
        </pc:spChg>
      </pc:sldChg>
    </pc:docChg>
  </pc:docChgLst>
  <pc:docChgLst>
    <pc:chgData name="Gastbenutzer" userId="S::urn:spo:tenantanon#475ef6c2-2f87-42fb-b50d-3b58be9c53a3::" providerId="AD" clId="Web-{2C2BBF06-2F9E-8787-74B1-BE4D79CD5413}"/>
    <pc:docChg chg="modSld">
      <pc:chgData name="Gastbenutzer" userId="S::urn:spo:tenantanon#475ef6c2-2f87-42fb-b50d-3b58be9c53a3::" providerId="AD" clId="Web-{2C2BBF06-2F9E-8787-74B1-BE4D79CD5413}" dt="2025-09-24T11:06:16.064" v="144" actId="1076"/>
      <pc:docMkLst>
        <pc:docMk/>
      </pc:docMkLst>
      <pc:sldChg chg="modSp">
        <pc:chgData name="Gastbenutzer" userId="S::urn:spo:tenantanon#475ef6c2-2f87-42fb-b50d-3b58be9c53a3::" providerId="AD" clId="Web-{2C2BBF06-2F9E-8787-74B1-BE4D79CD5413}" dt="2025-09-24T10:45:12.513" v="0" actId="1076"/>
        <pc:sldMkLst>
          <pc:docMk/>
          <pc:sldMk cId="1378558682" sldId="349"/>
        </pc:sldMkLst>
        <pc:spChg chg="mod">
          <ac:chgData name="Gastbenutzer" userId="S::urn:spo:tenantanon#475ef6c2-2f87-42fb-b50d-3b58be9c53a3::" providerId="AD" clId="Web-{2C2BBF06-2F9E-8787-74B1-BE4D79CD5413}" dt="2025-09-24T10:45:12.513" v="0" actId="1076"/>
          <ac:spMkLst>
            <pc:docMk/>
            <pc:sldMk cId="1378558682" sldId="349"/>
            <ac:spMk id="16" creationId="{BE2ECA5B-A0E4-4C9C-8586-DCD9C41911F5}"/>
          </ac:spMkLst>
        </pc:spChg>
      </pc:sldChg>
      <pc:sldChg chg="modSp">
        <pc:chgData name="Gastbenutzer" userId="S::urn:spo:tenantanon#475ef6c2-2f87-42fb-b50d-3b58be9c53a3::" providerId="AD" clId="Web-{2C2BBF06-2F9E-8787-74B1-BE4D79CD5413}" dt="2025-09-24T11:02:07.186" v="94" actId="20577"/>
        <pc:sldMkLst>
          <pc:docMk/>
          <pc:sldMk cId="3732470565" sldId="353"/>
        </pc:sldMkLst>
        <pc:spChg chg="mod">
          <ac:chgData name="Gastbenutzer" userId="S::urn:spo:tenantanon#475ef6c2-2f87-42fb-b50d-3b58be9c53a3::" providerId="AD" clId="Web-{2C2BBF06-2F9E-8787-74B1-BE4D79CD5413}" dt="2025-09-24T11:00:42.153" v="75"/>
          <ac:spMkLst>
            <pc:docMk/>
            <pc:sldMk cId="3732470565" sldId="353"/>
            <ac:spMk id="18" creationId="{8ECC3B77-F7B7-EF5C-6EC6-567542A61BFD}"/>
          </ac:spMkLst>
        </pc:spChg>
        <pc:spChg chg="mod">
          <ac:chgData name="Gastbenutzer" userId="S::urn:spo:tenantanon#475ef6c2-2f87-42fb-b50d-3b58be9c53a3::" providerId="AD" clId="Web-{2C2BBF06-2F9E-8787-74B1-BE4D79CD5413}" dt="2025-09-24T11:01:42.435" v="83" actId="20577"/>
          <ac:spMkLst>
            <pc:docMk/>
            <pc:sldMk cId="3732470565" sldId="353"/>
            <ac:spMk id="31" creationId="{5D046603-077D-F33E-9C80-2261EAD9B898}"/>
          </ac:spMkLst>
        </pc:spChg>
        <pc:spChg chg="mod">
          <ac:chgData name="Gastbenutzer" userId="S::urn:spo:tenantanon#475ef6c2-2f87-42fb-b50d-3b58be9c53a3::" providerId="AD" clId="Web-{2C2BBF06-2F9E-8787-74B1-BE4D79CD5413}" dt="2025-09-24T11:02:07.186" v="94" actId="20577"/>
          <ac:spMkLst>
            <pc:docMk/>
            <pc:sldMk cId="3732470565" sldId="353"/>
            <ac:spMk id="37" creationId="{1C8871F7-F719-7FEB-9B6C-8D3CE216D0B1}"/>
          </ac:spMkLst>
        </pc:spChg>
        <pc:grpChg chg="mod">
          <ac:chgData name="Gastbenutzer" userId="S::urn:spo:tenantanon#475ef6c2-2f87-42fb-b50d-3b58be9c53a3::" providerId="AD" clId="Web-{2C2BBF06-2F9E-8787-74B1-BE4D79CD5413}" dt="2025-09-24T11:00:22.153" v="62" actId="1076"/>
          <ac:grpSpMkLst>
            <pc:docMk/>
            <pc:sldMk cId="3732470565" sldId="353"/>
            <ac:grpSpMk id="28" creationId="{A0D8FD2F-5B5B-3885-A177-172C7A7F688F}"/>
          </ac:grpSpMkLst>
        </pc:grpChg>
      </pc:sldChg>
      <pc:sldChg chg="modSp">
        <pc:chgData name="Gastbenutzer" userId="S::urn:spo:tenantanon#475ef6c2-2f87-42fb-b50d-3b58be9c53a3::" providerId="AD" clId="Web-{2C2BBF06-2F9E-8787-74B1-BE4D79CD5413}" dt="2025-09-24T11:03:32.718" v="119" actId="20577"/>
        <pc:sldMkLst>
          <pc:docMk/>
          <pc:sldMk cId="3854506546" sldId="357"/>
        </pc:sldMkLst>
        <pc:spChg chg="mod">
          <ac:chgData name="Gastbenutzer" userId="S::urn:spo:tenantanon#475ef6c2-2f87-42fb-b50d-3b58be9c53a3::" providerId="AD" clId="Web-{2C2BBF06-2F9E-8787-74B1-BE4D79CD5413}" dt="2025-09-24T11:03:32.718" v="119" actId="20577"/>
          <ac:spMkLst>
            <pc:docMk/>
            <pc:sldMk cId="3854506546" sldId="357"/>
            <ac:spMk id="2" creationId="{92944765-230A-4554-8FE3-7FF683E0D925}"/>
          </ac:spMkLst>
        </pc:spChg>
      </pc:sldChg>
      <pc:sldChg chg="modSp">
        <pc:chgData name="Gastbenutzer" userId="S::urn:spo:tenantanon#475ef6c2-2f87-42fb-b50d-3b58be9c53a3::" providerId="AD" clId="Web-{2C2BBF06-2F9E-8787-74B1-BE4D79CD5413}" dt="2025-09-24T11:03:46.906" v="122" actId="20577"/>
        <pc:sldMkLst>
          <pc:docMk/>
          <pc:sldMk cId="1461826624" sldId="361"/>
        </pc:sldMkLst>
        <pc:spChg chg="mod">
          <ac:chgData name="Gastbenutzer" userId="S::urn:spo:tenantanon#475ef6c2-2f87-42fb-b50d-3b58be9c53a3::" providerId="AD" clId="Web-{2C2BBF06-2F9E-8787-74B1-BE4D79CD5413}" dt="2025-09-24T11:03:46.906" v="122" actId="20577"/>
          <ac:spMkLst>
            <pc:docMk/>
            <pc:sldMk cId="1461826624" sldId="361"/>
            <ac:spMk id="2" creationId="{92944765-230A-4554-8FE3-7FF683E0D925}"/>
          </ac:spMkLst>
        </pc:spChg>
      </pc:sldChg>
      <pc:sldChg chg="delSp modSp">
        <pc:chgData name="Gastbenutzer" userId="S::urn:spo:tenantanon#475ef6c2-2f87-42fb-b50d-3b58be9c53a3::" providerId="AD" clId="Web-{2C2BBF06-2F9E-8787-74B1-BE4D79CD5413}" dt="2025-09-24T10:46:35.873" v="14" actId="20577"/>
        <pc:sldMkLst>
          <pc:docMk/>
          <pc:sldMk cId="2458633523" sldId="405"/>
        </pc:sldMkLst>
        <pc:spChg chg="mod">
          <ac:chgData name="Gastbenutzer" userId="S::urn:spo:tenantanon#475ef6c2-2f87-42fb-b50d-3b58be9c53a3::" providerId="AD" clId="Web-{2C2BBF06-2F9E-8787-74B1-BE4D79CD5413}" dt="2025-09-24T10:46:35.873" v="14" actId="20577"/>
          <ac:spMkLst>
            <pc:docMk/>
            <pc:sldMk cId="2458633523" sldId="405"/>
            <ac:spMk id="15" creationId="{4F5F9C05-B9B8-1EE7-5086-9E019714CE36}"/>
          </ac:spMkLst>
        </pc:spChg>
        <pc:spChg chg="mod">
          <ac:chgData name="Gastbenutzer" userId="S::urn:spo:tenantanon#475ef6c2-2f87-42fb-b50d-3b58be9c53a3::" providerId="AD" clId="Web-{2C2BBF06-2F9E-8787-74B1-BE4D79CD5413}" dt="2025-09-24T10:45:51.904" v="5" actId="14100"/>
          <ac:spMkLst>
            <pc:docMk/>
            <pc:sldMk cId="2458633523" sldId="405"/>
            <ac:spMk id="17" creationId="{9CABF62D-8723-0544-DB38-B147E473C2C6}"/>
          </ac:spMkLst>
        </pc:spChg>
        <pc:spChg chg="mod">
          <ac:chgData name="Gastbenutzer" userId="S::urn:spo:tenantanon#475ef6c2-2f87-42fb-b50d-3b58be9c53a3::" providerId="AD" clId="Web-{2C2BBF06-2F9E-8787-74B1-BE4D79CD5413}" dt="2025-09-24T10:46:03.451" v="11"/>
          <ac:spMkLst>
            <pc:docMk/>
            <pc:sldMk cId="2458633523" sldId="405"/>
            <ac:spMk id="18" creationId="{E0231016-9289-1DF0-ECCC-EBA8A5C9616B}"/>
          </ac:spMkLst>
        </pc:spChg>
        <pc:grpChg chg="mod">
          <ac:chgData name="Gastbenutzer" userId="S::urn:spo:tenantanon#475ef6c2-2f87-42fb-b50d-3b58be9c53a3::" providerId="AD" clId="Web-{2C2BBF06-2F9E-8787-74B1-BE4D79CD5413}" dt="2025-09-24T10:45:56.107" v="7" actId="1076"/>
          <ac:grpSpMkLst>
            <pc:docMk/>
            <pc:sldMk cId="2458633523" sldId="405"/>
            <ac:grpSpMk id="19" creationId="{914C4B13-4C1D-468F-64D2-6D8C8F45CED2}"/>
          </ac:grpSpMkLst>
        </pc:grpChg>
      </pc:sldChg>
      <pc:sldChg chg="addSp modSp addAnim">
        <pc:chgData name="Gastbenutzer" userId="S::urn:spo:tenantanon#475ef6c2-2f87-42fb-b50d-3b58be9c53a3::" providerId="AD" clId="Web-{2C2BBF06-2F9E-8787-74B1-BE4D79CD5413}" dt="2025-09-24T11:05:45.048" v="138" actId="1076"/>
        <pc:sldMkLst>
          <pc:docMk/>
          <pc:sldMk cId="1692699420" sldId="4269"/>
        </pc:sldMkLst>
        <pc:spChg chg="mod">
          <ac:chgData name="Gastbenutzer" userId="S::urn:spo:tenantanon#475ef6c2-2f87-42fb-b50d-3b58be9c53a3::" providerId="AD" clId="Web-{2C2BBF06-2F9E-8787-74B1-BE4D79CD5413}" dt="2025-09-24T11:04:51.782" v="134" actId="1076"/>
          <ac:spMkLst>
            <pc:docMk/>
            <pc:sldMk cId="1692699420" sldId="4269"/>
            <ac:spMk id="3" creationId="{CA1EA22E-7BE5-27A3-F331-038AB0BC0179}"/>
          </ac:spMkLst>
        </pc:spChg>
        <pc:spChg chg="add mod">
          <ac:chgData name="Gastbenutzer" userId="S::urn:spo:tenantanon#475ef6c2-2f87-42fb-b50d-3b58be9c53a3::" providerId="AD" clId="Web-{2C2BBF06-2F9E-8787-74B1-BE4D79CD5413}" dt="2025-09-24T11:05:45.048" v="138" actId="1076"/>
          <ac:spMkLst>
            <pc:docMk/>
            <pc:sldMk cId="1692699420" sldId="4269"/>
            <ac:spMk id="6" creationId="{325BF89C-A997-11B2-355F-8DB41D4F7EFE}"/>
          </ac:spMkLst>
        </pc:spChg>
        <pc:grpChg chg="mod">
          <ac:chgData name="Gastbenutzer" userId="S::urn:spo:tenantanon#475ef6c2-2f87-42fb-b50d-3b58be9c53a3::" providerId="AD" clId="Web-{2C2BBF06-2F9E-8787-74B1-BE4D79CD5413}" dt="2025-09-24T11:04:47.469" v="133" actId="1076"/>
          <ac:grpSpMkLst>
            <pc:docMk/>
            <pc:sldMk cId="1692699420" sldId="4269"/>
            <ac:grpSpMk id="22" creationId="{666046E7-F96A-A622-88B3-913B0B905069}"/>
          </ac:grpSpMkLst>
        </pc:grpChg>
        <pc:picChg chg="mod">
          <ac:chgData name="Gastbenutzer" userId="S::urn:spo:tenantanon#475ef6c2-2f87-42fb-b50d-3b58be9c53a3::" providerId="AD" clId="Web-{2C2BBF06-2F9E-8787-74B1-BE4D79CD5413}" dt="2025-09-24T11:04:54.126" v="135" actId="1076"/>
          <ac:picMkLst>
            <pc:docMk/>
            <pc:sldMk cId="1692699420" sldId="4269"/>
            <ac:picMk id="33" creationId="{069DC6E3-5D74-0845-2C2C-58369137C3FC}"/>
          </ac:picMkLst>
        </pc:picChg>
      </pc:sldChg>
      <pc:sldChg chg="modSp">
        <pc:chgData name="Gastbenutzer" userId="S::urn:spo:tenantanon#475ef6c2-2f87-42fb-b50d-3b58be9c53a3::" providerId="AD" clId="Web-{2C2BBF06-2F9E-8787-74B1-BE4D79CD5413}" dt="2025-09-24T11:04:12.609" v="132" actId="20577"/>
        <pc:sldMkLst>
          <pc:docMk/>
          <pc:sldMk cId="2486278685" sldId="4270"/>
        </pc:sldMkLst>
        <pc:spChg chg="mod">
          <ac:chgData name="Gastbenutzer" userId="S::urn:spo:tenantanon#475ef6c2-2f87-42fb-b50d-3b58be9c53a3::" providerId="AD" clId="Web-{2C2BBF06-2F9E-8787-74B1-BE4D79CD5413}" dt="2025-09-24T11:04:12.609" v="132" actId="20577"/>
          <ac:spMkLst>
            <pc:docMk/>
            <pc:sldMk cId="2486278685" sldId="4270"/>
            <ac:spMk id="3" creationId="{488A56C1-0C69-C2E7-A1CB-221C27DE726D}"/>
          </ac:spMkLst>
        </pc:spChg>
        <pc:spChg chg="mod">
          <ac:chgData name="Gastbenutzer" userId="S::urn:spo:tenantanon#475ef6c2-2f87-42fb-b50d-3b58be9c53a3::" providerId="AD" clId="Web-{2C2BBF06-2F9E-8787-74B1-BE4D79CD5413}" dt="2025-09-24T11:04:01.078" v="128"/>
          <ac:spMkLst>
            <pc:docMk/>
            <pc:sldMk cId="2486278685" sldId="4270"/>
            <ac:spMk id="9" creationId="{513EBB63-EF98-957F-CFEB-25FBE4040CDD}"/>
          </ac:spMkLst>
        </pc:spChg>
        <pc:grpChg chg="mod">
          <ac:chgData name="Gastbenutzer" userId="S::urn:spo:tenantanon#475ef6c2-2f87-42fb-b50d-3b58be9c53a3::" providerId="AD" clId="Web-{2C2BBF06-2F9E-8787-74B1-BE4D79CD5413}" dt="2025-09-24T11:04:06.359" v="129" actId="1076"/>
          <ac:grpSpMkLst>
            <pc:docMk/>
            <pc:sldMk cId="2486278685" sldId="4270"/>
            <ac:grpSpMk id="6" creationId="{47D1987F-BCE5-DB32-738C-02110C8D7373}"/>
          </ac:grpSpMkLst>
        </pc:grpChg>
      </pc:sldChg>
      <pc:sldChg chg="modSp">
        <pc:chgData name="Gastbenutzer" userId="S::urn:spo:tenantanon#475ef6c2-2f87-42fb-b50d-3b58be9c53a3::" providerId="AD" clId="Web-{2C2BBF06-2F9E-8787-74B1-BE4D79CD5413}" dt="2025-09-24T10:46:40.139" v="15" actId="1076"/>
        <pc:sldMkLst>
          <pc:docMk/>
          <pc:sldMk cId="142792273" sldId="4283"/>
        </pc:sldMkLst>
        <pc:spChg chg="mod">
          <ac:chgData name="Gastbenutzer" userId="S::urn:spo:tenantanon#475ef6c2-2f87-42fb-b50d-3b58be9c53a3::" providerId="AD" clId="Web-{2C2BBF06-2F9E-8787-74B1-BE4D79CD5413}" dt="2025-09-24T10:46:40.139" v="15" actId="1076"/>
          <ac:spMkLst>
            <pc:docMk/>
            <pc:sldMk cId="142792273" sldId="4283"/>
            <ac:spMk id="16" creationId="{1B9ED672-399C-6DF2-097A-C18B20CB6730}"/>
          </ac:spMkLst>
        </pc:spChg>
      </pc:sldChg>
      <pc:sldChg chg="addSp delSp modSp">
        <pc:chgData name="Gastbenutzer" userId="S::urn:spo:tenantanon#475ef6c2-2f87-42fb-b50d-3b58be9c53a3::" providerId="AD" clId="Web-{2C2BBF06-2F9E-8787-74B1-BE4D79CD5413}" dt="2025-09-24T10:59:09.651" v="61"/>
        <pc:sldMkLst>
          <pc:docMk/>
          <pc:sldMk cId="1066813189" sldId="4284"/>
        </pc:sldMkLst>
        <pc:spChg chg="mod">
          <ac:chgData name="Gastbenutzer" userId="S::urn:spo:tenantanon#475ef6c2-2f87-42fb-b50d-3b58be9c53a3::" providerId="AD" clId="Web-{2C2BBF06-2F9E-8787-74B1-BE4D79CD5413}" dt="2025-09-24T10:55:15.850" v="36" actId="1076"/>
          <ac:spMkLst>
            <pc:docMk/>
            <pc:sldMk cId="1066813189" sldId="4284"/>
            <ac:spMk id="3" creationId="{64EBE6E9-8418-CDCE-E5F4-9E970AAA5023}"/>
          </ac:spMkLst>
        </pc:spChg>
        <pc:spChg chg="mod">
          <ac:chgData name="Gastbenutzer" userId="S::urn:spo:tenantanon#475ef6c2-2f87-42fb-b50d-3b58be9c53a3::" providerId="AD" clId="Web-{2C2BBF06-2F9E-8787-74B1-BE4D79CD5413}" dt="2025-09-24T10:55:55.210" v="44" actId="1076"/>
          <ac:spMkLst>
            <pc:docMk/>
            <pc:sldMk cId="1066813189" sldId="4284"/>
            <ac:spMk id="6" creationId="{4870222F-8DDC-BBED-4CC4-6C030484F65C}"/>
          </ac:spMkLst>
        </pc:spChg>
        <pc:spChg chg="mod">
          <ac:chgData name="Gastbenutzer" userId="S::urn:spo:tenantanon#475ef6c2-2f87-42fb-b50d-3b58be9c53a3::" providerId="AD" clId="Web-{2C2BBF06-2F9E-8787-74B1-BE4D79CD5413}" dt="2025-09-24T10:47:57.670" v="24"/>
          <ac:spMkLst>
            <pc:docMk/>
            <pc:sldMk cId="1066813189" sldId="4284"/>
            <ac:spMk id="37" creationId="{889FD58E-7068-965A-AFE4-072A1CA53CB9}"/>
          </ac:spMkLst>
        </pc:spChg>
        <pc:grpChg chg="mod">
          <ac:chgData name="Gastbenutzer" userId="S::urn:spo:tenantanon#475ef6c2-2f87-42fb-b50d-3b58be9c53a3::" providerId="AD" clId="Web-{2C2BBF06-2F9E-8787-74B1-BE4D79CD5413}" dt="2025-09-24T10:58:38.056" v="59" actId="14100"/>
          <ac:grpSpMkLst>
            <pc:docMk/>
            <pc:sldMk cId="1066813189" sldId="4284"/>
            <ac:grpSpMk id="33" creationId="{9EEF0EEE-28C9-7FC1-88AE-7BA14C60998A}"/>
          </ac:grpSpMkLst>
        </pc:grpChg>
        <pc:grpChg chg="mod">
          <ac:chgData name="Gastbenutzer" userId="S::urn:spo:tenantanon#475ef6c2-2f87-42fb-b50d-3b58be9c53a3::" providerId="AD" clId="Web-{2C2BBF06-2F9E-8787-74B1-BE4D79CD5413}" dt="2025-09-24T10:48:02.139" v="25" actId="1076"/>
          <ac:grpSpMkLst>
            <pc:docMk/>
            <pc:sldMk cId="1066813189" sldId="4284"/>
            <ac:grpSpMk id="34" creationId="{DBFC4F67-1141-C6A4-579B-E3B4DACF97AC}"/>
          </ac:grpSpMkLst>
        </pc:grpChg>
        <pc:picChg chg="add del mod modCrop">
          <ac:chgData name="Gastbenutzer" userId="S::urn:spo:tenantanon#475ef6c2-2f87-42fb-b50d-3b58be9c53a3::" providerId="AD" clId="Web-{2C2BBF06-2F9E-8787-74B1-BE4D79CD5413}" dt="2025-09-24T10:59:09.651" v="61"/>
          <ac:picMkLst>
            <pc:docMk/>
            <pc:sldMk cId="1066813189" sldId="4284"/>
            <ac:picMk id="2" creationId="{515FE7D9-43B8-A239-1F91-C5CD0F8BDD90}"/>
          </ac:picMkLst>
        </pc:picChg>
        <pc:picChg chg="add mod">
          <ac:chgData name="Gastbenutzer" userId="S::urn:spo:tenantanon#475ef6c2-2f87-42fb-b50d-3b58be9c53a3::" providerId="AD" clId="Web-{2C2BBF06-2F9E-8787-74B1-BE4D79CD5413}" dt="2025-09-24T10:55:59.553" v="45" actId="1076"/>
          <ac:picMkLst>
            <pc:docMk/>
            <pc:sldMk cId="1066813189" sldId="4284"/>
            <ac:picMk id="4" creationId="{14729ECC-D94C-33E2-0977-D5E8D4F571A7}"/>
          </ac:picMkLst>
        </pc:picChg>
        <pc:picChg chg="add mod">
          <ac:chgData name="Gastbenutzer" userId="S::urn:spo:tenantanon#475ef6c2-2f87-42fb-b50d-3b58be9c53a3::" providerId="AD" clId="Web-{2C2BBF06-2F9E-8787-74B1-BE4D79CD5413}" dt="2025-09-24T10:56:50.741" v="47" actId="1076"/>
          <ac:picMkLst>
            <pc:docMk/>
            <pc:sldMk cId="1066813189" sldId="4284"/>
            <ac:picMk id="5" creationId="{E19C036C-44EE-C989-2275-86D4BEE179EE}"/>
          </ac:picMkLst>
        </pc:picChg>
      </pc:sldChg>
      <pc:sldChg chg="modSp">
        <pc:chgData name="Gastbenutzer" userId="S::urn:spo:tenantanon#475ef6c2-2f87-42fb-b50d-3b58be9c53a3::" providerId="AD" clId="Web-{2C2BBF06-2F9E-8787-74B1-BE4D79CD5413}" dt="2025-09-24T10:58:02.836" v="58" actId="1076"/>
        <pc:sldMkLst>
          <pc:docMk/>
          <pc:sldMk cId="3222018907" sldId="4286"/>
        </pc:sldMkLst>
        <pc:spChg chg="mod">
          <ac:chgData name="Gastbenutzer" userId="S::urn:spo:tenantanon#475ef6c2-2f87-42fb-b50d-3b58be9c53a3::" providerId="AD" clId="Web-{2C2BBF06-2F9E-8787-74B1-BE4D79CD5413}" dt="2025-09-24T10:58:02.836" v="58" actId="1076"/>
          <ac:spMkLst>
            <pc:docMk/>
            <pc:sldMk cId="3222018907" sldId="4286"/>
            <ac:spMk id="5" creationId="{E5B3DC23-C003-DFE3-0F34-C26FEDD93999}"/>
          </ac:spMkLst>
        </pc:spChg>
        <pc:spChg chg="mod">
          <ac:chgData name="Gastbenutzer" userId="S::urn:spo:tenantanon#475ef6c2-2f87-42fb-b50d-3b58be9c53a3::" providerId="AD" clId="Web-{2C2BBF06-2F9E-8787-74B1-BE4D79CD5413}" dt="2025-09-24T10:57:35.554" v="53"/>
          <ac:spMkLst>
            <pc:docMk/>
            <pc:sldMk cId="3222018907" sldId="4286"/>
            <ac:spMk id="20" creationId="{6F430305-5AFF-5C74-EEB8-B3B75F8A6B43}"/>
          </ac:spMkLst>
        </pc:spChg>
        <pc:spChg chg="mod">
          <ac:chgData name="Gastbenutzer" userId="S::urn:spo:tenantanon#475ef6c2-2f87-42fb-b50d-3b58be9c53a3::" providerId="AD" clId="Web-{2C2BBF06-2F9E-8787-74B1-BE4D79CD5413}" dt="2025-09-24T10:57:55.773" v="56" actId="1076"/>
          <ac:spMkLst>
            <pc:docMk/>
            <pc:sldMk cId="3222018907" sldId="4286"/>
            <ac:spMk id="28" creationId="{83F7F7C2-BF13-6364-A201-17DBB67218AE}"/>
          </ac:spMkLst>
        </pc:spChg>
        <pc:grpChg chg="mod">
          <ac:chgData name="Gastbenutzer" userId="S::urn:spo:tenantanon#475ef6c2-2f87-42fb-b50d-3b58be9c53a3::" providerId="AD" clId="Web-{2C2BBF06-2F9E-8787-74B1-BE4D79CD5413}" dt="2025-09-24T10:57:39.460" v="54" actId="1076"/>
          <ac:grpSpMkLst>
            <pc:docMk/>
            <pc:sldMk cId="3222018907" sldId="4286"/>
            <ac:grpSpMk id="17" creationId="{3CAFF405-4754-D915-2F09-8F61F9A91C4F}"/>
          </ac:grpSpMkLst>
        </pc:grpChg>
        <pc:graphicFrameChg chg="mod">
          <ac:chgData name="Gastbenutzer" userId="S::urn:spo:tenantanon#475ef6c2-2f87-42fb-b50d-3b58be9c53a3::" providerId="AD" clId="Web-{2C2BBF06-2F9E-8787-74B1-BE4D79CD5413}" dt="2025-09-24T10:58:00.773" v="57" actId="1076"/>
          <ac:graphicFrameMkLst>
            <pc:docMk/>
            <pc:sldMk cId="3222018907" sldId="4286"/>
            <ac:graphicFrameMk id="23" creationId="{EDDD0509-61C8-38AC-A600-82C95E64A37D}"/>
          </ac:graphicFrameMkLst>
        </pc:graphicFrameChg>
      </pc:sldChg>
      <pc:sldChg chg="modSp mod modShow">
        <pc:chgData name="Gastbenutzer" userId="S::urn:spo:tenantanon#475ef6c2-2f87-42fb-b50d-3b58be9c53a3::" providerId="AD" clId="Web-{2C2BBF06-2F9E-8787-74B1-BE4D79CD5413}" dt="2025-09-24T11:05:51.189" v="139"/>
        <pc:sldMkLst>
          <pc:docMk/>
          <pc:sldMk cId="4036916827" sldId="4289"/>
        </pc:sldMkLst>
        <pc:grpChg chg="mod">
          <ac:chgData name="Gastbenutzer" userId="S::urn:spo:tenantanon#475ef6c2-2f87-42fb-b50d-3b58be9c53a3::" providerId="AD" clId="Web-{2C2BBF06-2F9E-8787-74B1-BE4D79CD5413}" dt="2025-09-24T11:05:12.938" v="136" actId="1076"/>
          <ac:grpSpMkLst>
            <pc:docMk/>
            <pc:sldMk cId="4036916827" sldId="4289"/>
            <ac:grpSpMk id="22" creationId="{88653FCD-C70C-05A7-0374-6FB794BCC65F}"/>
          </ac:grpSpMkLst>
        </pc:grpChg>
      </pc:sldChg>
      <pc:sldChg chg="modSp">
        <pc:chgData name="Gastbenutzer" userId="S::urn:spo:tenantanon#475ef6c2-2f87-42fb-b50d-3b58be9c53a3::" providerId="AD" clId="Web-{2C2BBF06-2F9E-8787-74B1-BE4D79CD5413}" dt="2025-09-24T11:06:16.064" v="144" actId="1076"/>
        <pc:sldMkLst>
          <pc:docMk/>
          <pc:sldMk cId="3593763075" sldId="4292"/>
        </pc:sldMkLst>
        <pc:spChg chg="mod">
          <ac:chgData name="Gastbenutzer" userId="S::urn:spo:tenantanon#475ef6c2-2f87-42fb-b50d-3b58be9c53a3::" providerId="AD" clId="Web-{2C2BBF06-2F9E-8787-74B1-BE4D79CD5413}" dt="2025-09-24T11:06:11.798" v="143" actId="1076"/>
          <ac:spMkLst>
            <pc:docMk/>
            <pc:sldMk cId="3593763075" sldId="4292"/>
            <ac:spMk id="9" creationId="{DE2C0F1D-4200-C778-2955-9EF05B5CAFE7}"/>
          </ac:spMkLst>
        </pc:spChg>
        <pc:grpChg chg="mod">
          <ac:chgData name="Gastbenutzer" userId="S::urn:spo:tenantanon#475ef6c2-2f87-42fb-b50d-3b58be9c53a3::" providerId="AD" clId="Web-{2C2BBF06-2F9E-8787-74B1-BE4D79CD5413}" dt="2025-09-24T11:06:16.064" v="144" actId="1076"/>
          <ac:grpSpMkLst>
            <pc:docMk/>
            <pc:sldMk cId="3593763075" sldId="4292"/>
            <ac:grpSpMk id="7" creationId="{9E810E92-BA34-00BB-5D7A-6C37E9BAD051}"/>
          </ac:grpSpMkLst>
        </pc:grpChg>
      </pc:sldChg>
    </pc:docChg>
  </pc:docChgLst>
  <pc:docChgLst>
    <pc:chgData name="Gastbenutzer" userId="S::urn:spo:tenantanon#475ef6c2-2f87-42fb-b50d-3b58be9c53a3::" providerId="AD" clId="Web-{A1B29EC0-5081-1BD5-5B4E-3E24D851BD5C}"/>
    <pc:docChg chg="modSld">
      <pc:chgData name="Gastbenutzer" userId="S::urn:spo:tenantanon#475ef6c2-2f87-42fb-b50d-3b58be9c53a3::" providerId="AD" clId="Web-{A1B29EC0-5081-1BD5-5B4E-3E24D851BD5C}" dt="2025-10-07T10:08:56.116" v="144" actId="1076"/>
      <pc:docMkLst>
        <pc:docMk/>
      </pc:docMkLst>
      <pc:sldChg chg="modSp">
        <pc:chgData name="Gastbenutzer" userId="S::urn:spo:tenantanon#475ef6c2-2f87-42fb-b50d-3b58be9c53a3::" providerId="AD" clId="Web-{A1B29EC0-5081-1BD5-5B4E-3E24D851BD5C}" dt="2025-10-07T09:59:31.162" v="64" actId="20577"/>
        <pc:sldMkLst>
          <pc:docMk/>
          <pc:sldMk cId="1378558682" sldId="349"/>
        </pc:sldMkLst>
        <pc:spChg chg="mod">
          <ac:chgData name="Gastbenutzer" userId="S::urn:spo:tenantanon#475ef6c2-2f87-42fb-b50d-3b58be9c53a3::" providerId="AD" clId="Web-{A1B29EC0-5081-1BD5-5B4E-3E24D851BD5C}" dt="2025-10-07T09:59:31.162" v="64" actId="20577"/>
          <ac:spMkLst>
            <pc:docMk/>
            <pc:sldMk cId="1378558682" sldId="349"/>
            <ac:spMk id="7" creationId="{98567A1F-1E31-42EA-AA01-08BC126625C2}"/>
          </ac:spMkLst>
        </pc:spChg>
      </pc:sldChg>
      <pc:sldChg chg="modSp">
        <pc:chgData name="Gastbenutzer" userId="S::urn:spo:tenantanon#475ef6c2-2f87-42fb-b50d-3b58be9c53a3::" providerId="AD" clId="Web-{A1B29EC0-5081-1BD5-5B4E-3E24D851BD5C}" dt="2025-10-07T10:04:04.415" v="120" actId="20577"/>
        <pc:sldMkLst>
          <pc:docMk/>
          <pc:sldMk cId="3732470565" sldId="353"/>
        </pc:sldMkLst>
        <pc:spChg chg="mod">
          <ac:chgData name="Gastbenutzer" userId="S::urn:spo:tenantanon#475ef6c2-2f87-42fb-b50d-3b58be9c53a3::" providerId="AD" clId="Web-{A1B29EC0-5081-1BD5-5B4E-3E24D851BD5C}" dt="2025-10-07T10:03:48.290" v="117" actId="20577"/>
          <ac:spMkLst>
            <pc:docMk/>
            <pc:sldMk cId="3732470565" sldId="353"/>
            <ac:spMk id="7" creationId="{2F0C6C92-781A-4945-A4E6-C725B4C6824B}"/>
          </ac:spMkLst>
        </pc:spChg>
        <pc:spChg chg="mod">
          <ac:chgData name="Gastbenutzer" userId="S::urn:spo:tenantanon#475ef6c2-2f87-42fb-b50d-3b58be9c53a3::" providerId="AD" clId="Web-{A1B29EC0-5081-1BD5-5B4E-3E24D851BD5C}" dt="2025-10-07T10:04:04.415" v="120" actId="20577"/>
          <ac:spMkLst>
            <pc:docMk/>
            <pc:sldMk cId="3732470565" sldId="353"/>
            <ac:spMk id="8" creationId="{8A075F87-ADBF-4F45-B546-C9DEC3D11AA9}"/>
          </ac:spMkLst>
        </pc:spChg>
      </pc:sldChg>
      <pc:sldChg chg="modSp">
        <pc:chgData name="Gastbenutzer" userId="S::urn:spo:tenantanon#475ef6c2-2f87-42fb-b50d-3b58be9c53a3::" providerId="AD" clId="Web-{A1B29EC0-5081-1BD5-5B4E-3E24D851BD5C}" dt="2025-10-07T10:03:18.149" v="114" actId="20577"/>
        <pc:sldMkLst>
          <pc:docMk/>
          <pc:sldMk cId="1917806682" sldId="362"/>
        </pc:sldMkLst>
        <pc:spChg chg="mod">
          <ac:chgData name="Gastbenutzer" userId="S::urn:spo:tenantanon#475ef6c2-2f87-42fb-b50d-3b58be9c53a3::" providerId="AD" clId="Web-{A1B29EC0-5081-1BD5-5B4E-3E24D851BD5C}" dt="2025-10-07T10:03:18.149" v="114" actId="20577"/>
          <ac:spMkLst>
            <pc:docMk/>
            <pc:sldMk cId="1917806682" sldId="362"/>
            <ac:spMk id="3" creationId="{1E0A0234-2208-4129-A2CB-23EF16D23868}"/>
          </ac:spMkLst>
        </pc:spChg>
      </pc:sldChg>
      <pc:sldChg chg="modSp">
        <pc:chgData name="Gastbenutzer" userId="S::urn:spo:tenantanon#475ef6c2-2f87-42fb-b50d-3b58be9c53a3::" providerId="AD" clId="Web-{A1B29EC0-5081-1BD5-5B4E-3E24D851BD5C}" dt="2025-10-07T10:05:35.402" v="133" actId="20577"/>
        <pc:sldMkLst>
          <pc:docMk/>
          <pc:sldMk cId="2057842161" sldId="364"/>
        </pc:sldMkLst>
        <pc:spChg chg="mod">
          <ac:chgData name="Gastbenutzer" userId="S::urn:spo:tenantanon#475ef6c2-2f87-42fb-b50d-3b58be9c53a3::" providerId="AD" clId="Web-{A1B29EC0-5081-1BD5-5B4E-3E24D851BD5C}" dt="2025-10-07T10:05:35.402" v="133" actId="20577"/>
          <ac:spMkLst>
            <pc:docMk/>
            <pc:sldMk cId="2057842161" sldId="364"/>
            <ac:spMk id="8" creationId="{4030321D-75BD-4027-84FD-081644371060}"/>
          </ac:spMkLst>
        </pc:spChg>
      </pc:sldChg>
      <pc:sldChg chg="modSp">
        <pc:chgData name="Gastbenutzer" userId="S::urn:spo:tenantanon#475ef6c2-2f87-42fb-b50d-3b58be9c53a3::" providerId="AD" clId="Web-{A1B29EC0-5081-1BD5-5B4E-3E24D851BD5C}" dt="2025-10-07T10:06:20.889" v="140" actId="20577"/>
        <pc:sldMkLst>
          <pc:docMk/>
          <pc:sldMk cId="2983765800" sldId="380"/>
        </pc:sldMkLst>
        <pc:spChg chg="mod">
          <ac:chgData name="Gastbenutzer" userId="S::urn:spo:tenantanon#475ef6c2-2f87-42fb-b50d-3b58be9c53a3::" providerId="AD" clId="Web-{A1B29EC0-5081-1BD5-5B4E-3E24D851BD5C}" dt="2025-10-07T10:06:20.889" v="140" actId="20577"/>
          <ac:spMkLst>
            <pc:docMk/>
            <pc:sldMk cId="2983765800" sldId="380"/>
            <ac:spMk id="3" creationId="{A50F74FC-112D-4BF7-5811-05B0E3FA181C}"/>
          </ac:spMkLst>
        </pc:spChg>
      </pc:sldChg>
      <pc:sldChg chg="modSp">
        <pc:chgData name="Gastbenutzer" userId="S::urn:spo:tenantanon#475ef6c2-2f87-42fb-b50d-3b58be9c53a3::" providerId="AD" clId="Web-{A1B29EC0-5081-1BD5-5B4E-3E24D851BD5C}" dt="2025-10-07T10:01:24.773" v="75" actId="20577"/>
        <pc:sldMkLst>
          <pc:docMk/>
          <pc:sldMk cId="602472914" sldId="399"/>
        </pc:sldMkLst>
        <pc:spChg chg="mod">
          <ac:chgData name="Gastbenutzer" userId="S::urn:spo:tenantanon#475ef6c2-2f87-42fb-b50d-3b58be9c53a3::" providerId="AD" clId="Web-{A1B29EC0-5081-1BD5-5B4E-3E24D851BD5C}" dt="2025-10-07T10:01:24.773" v="75" actId="20577"/>
          <ac:spMkLst>
            <pc:docMk/>
            <pc:sldMk cId="602472914" sldId="399"/>
            <ac:spMk id="2" creationId="{DEC3F92C-A7AD-63BA-66A4-2DE5A8A017A1}"/>
          </ac:spMkLst>
        </pc:spChg>
      </pc:sldChg>
      <pc:sldChg chg="modSp">
        <pc:chgData name="Gastbenutzer" userId="S::urn:spo:tenantanon#475ef6c2-2f87-42fb-b50d-3b58be9c53a3::" providerId="AD" clId="Web-{A1B29EC0-5081-1BD5-5B4E-3E24D851BD5C}" dt="2025-10-07T10:05:03.978" v="130" actId="20577"/>
        <pc:sldMkLst>
          <pc:docMk/>
          <pc:sldMk cId="1692699420" sldId="4269"/>
        </pc:sldMkLst>
        <pc:spChg chg="mod">
          <ac:chgData name="Gastbenutzer" userId="S::urn:spo:tenantanon#475ef6c2-2f87-42fb-b50d-3b58be9c53a3::" providerId="AD" clId="Web-{A1B29EC0-5081-1BD5-5B4E-3E24D851BD5C}" dt="2025-10-07T10:05:03.978" v="130" actId="20577"/>
          <ac:spMkLst>
            <pc:docMk/>
            <pc:sldMk cId="1692699420" sldId="4269"/>
            <ac:spMk id="2" creationId="{72AD1051-94A6-72FB-5987-280BAC617250}"/>
          </ac:spMkLst>
        </pc:spChg>
      </pc:sldChg>
      <pc:sldChg chg="modSp">
        <pc:chgData name="Gastbenutzer" userId="S::urn:spo:tenantanon#475ef6c2-2f87-42fb-b50d-3b58be9c53a3::" providerId="AD" clId="Web-{A1B29EC0-5081-1BD5-5B4E-3E24D851BD5C}" dt="2025-10-07T09:59:59.163" v="65" actId="1076"/>
        <pc:sldMkLst>
          <pc:docMk/>
          <pc:sldMk cId="2882384420" sldId="4272"/>
        </pc:sldMkLst>
        <pc:spChg chg="mod">
          <ac:chgData name="Gastbenutzer" userId="S::urn:spo:tenantanon#475ef6c2-2f87-42fb-b50d-3b58be9c53a3::" providerId="AD" clId="Web-{A1B29EC0-5081-1BD5-5B4E-3E24D851BD5C}" dt="2025-10-07T09:59:59.163" v="65" actId="1076"/>
          <ac:spMkLst>
            <pc:docMk/>
            <pc:sldMk cId="2882384420" sldId="4272"/>
            <ac:spMk id="7" creationId="{A8A3DCF4-94D6-29BA-7FAD-71B1A7CF11B6}"/>
          </ac:spMkLst>
        </pc:spChg>
      </pc:sldChg>
      <pc:sldChg chg="modSp">
        <pc:chgData name="Gastbenutzer" userId="S::urn:spo:tenantanon#475ef6c2-2f87-42fb-b50d-3b58be9c53a3::" providerId="AD" clId="Web-{A1B29EC0-5081-1BD5-5B4E-3E24D851BD5C}" dt="2025-10-07T09:57:33.114" v="28" actId="20577"/>
        <pc:sldMkLst>
          <pc:docMk/>
          <pc:sldMk cId="2239159837" sldId="4276"/>
        </pc:sldMkLst>
        <pc:spChg chg="mod">
          <ac:chgData name="Gastbenutzer" userId="S::urn:spo:tenantanon#475ef6c2-2f87-42fb-b50d-3b58be9c53a3::" providerId="AD" clId="Web-{A1B29EC0-5081-1BD5-5B4E-3E24D851BD5C}" dt="2025-10-07T09:57:33.114" v="28" actId="20577"/>
          <ac:spMkLst>
            <pc:docMk/>
            <pc:sldMk cId="2239159837" sldId="4276"/>
            <ac:spMk id="6" creationId="{0F577CB4-598C-30D8-3C3B-B393460B0584}"/>
          </ac:spMkLst>
        </pc:spChg>
      </pc:sldChg>
      <pc:sldChg chg="modSp">
        <pc:chgData name="Gastbenutzer" userId="S::urn:spo:tenantanon#475ef6c2-2f87-42fb-b50d-3b58be9c53a3::" providerId="AD" clId="Web-{A1B29EC0-5081-1BD5-5B4E-3E24D851BD5C}" dt="2025-10-07T09:57:30.536" v="27" actId="20577"/>
        <pc:sldMkLst>
          <pc:docMk/>
          <pc:sldMk cId="3213247273" sldId="4278"/>
        </pc:sldMkLst>
        <pc:spChg chg="mod">
          <ac:chgData name="Gastbenutzer" userId="S::urn:spo:tenantanon#475ef6c2-2f87-42fb-b50d-3b58be9c53a3::" providerId="AD" clId="Web-{A1B29EC0-5081-1BD5-5B4E-3E24D851BD5C}" dt="2025-10-07T09:57:30.536" v="27" actId="20577"/>
          <ac:spMkLst>
            <pc:docMk/>
            <pc:sldMk cId="3213247273" sldId="4278"/>
            <ac:spMk id="6" creationId="{E248743D-4608-8B48-AD6F-F68E8D0541A8}"/>
          </ac:spMkLst>
        </pc:spChg>
        <pc:spChg chg="mod">
          <ac:chgData name="Gastbenutzer" userId="S::urn:spo:tenantanon#475ef6c2-2f87-42fb-b50d-3b58be9c53a3::" providerId="AD" clId="Web-{A1B29EC0-5081-1BD5-5B4E-3E24D851BD5C}" dt="2025-10-07T09:56:29.863" v="18" actId="20577"/>
          <ac:spMkLst>
            <pc:docMk/>
            <pc:sldMk cId="3213247273" sldId="4278"/>
            <ac:spMk id="10" creationId="{A455EA3D-A589-4438-AEFD-3B7BFBCA393F}"/>
          </ac:spMkLst>
        </pc:spChg>
      </pc:sldChg>
      <pc:sldChg chg="modSp">
        <pc:chgData name="Gastbenutzer" userId="S::urn:spo:tenantanon#475ef6c2-2f87-42fb-b50d-3b58be9c53a3::" providerId="AD" clId="Web-{A1B29EC0-5081-1BD5-5B4E-3E24D851BD5C}" dt="2025-10-07T09:58:38.162" v="53" actId="20577"/>
        <pc:sldMkLst>
          <pc:docMk/>
          <pc:sldMk cId="2392473396" sldId="4279"/>
        </pc:sldMkLst>
        <pc:spChg chg="mod">
          <ac:chgData name="Gastbenutzer" userId="S::urn:spo:tenantanon#475ef6c2-2f87-42fb-b50d-3b58be9c53a3::" providerId="AD" clId="Web-{A1B29EC0-5081-1BD5-5B4E-3E24D851BD5C}" dt="2025-10-07T09:58:20.490" v="51" actId="14100"/>
          <ac:spMkLst>
            <pc:docMk/>
            <pc:sldMk cId="2392473396" sldId="4279"/>
            <ac:spMk id="8" creationId="{0ECB3A13-5FC4-DDDE-7550-7495AD13B0EA}"/>
          </ac:spMkLst>
        </pc:spChg>
        <pc:spChg chg="mod">
          <ac:chgData name="Gastbenutzer" userId="S::urn:spo:tenantanon#475ef6c2-2f87-42fb-b50d-3b58be9c53a3::" providerId="AD" clId="Web-{A1B29EC0-5081-1BD5-5B4E-3E24D851BD5C}" dt="2025-10-07T09:58:38.162" v="53" actId="20577"/>
          <ac:spMkLst>
            <pc:docMk/>
            <pc:sldMk cId="2392473396" sldId="4279"/>
            <ac:spMk id="61" creationId="{978F95E8-2656-3FF8-18D6-38A2791F88BC}"/>
          </ac:spMkLst>
        </pc:spChg>
      </pc:sldChg>
      <pc:sldChg chg="modSp">
        <pc:chgData name="Gastbenutzer" userId="S::urn:spo:tenantanon#475ef6c2-2f87-42fb-b50d-3b58be9c53a3::" providerId="AD" clId="Web-{A1B29EC0-5081-1BD5-5B4E-3E24D851BD5C}" dt="2025-10-07T09:57:26.801" v="26" actId="20577"/>
        <pc:sldMkLst>
          <pc:docMk/>
          <pc:sldMk cId="1416738655" sldId="4281"/>
        </pc:sldMkLst>
        <pc:spChg chg="mod">
          <ac:chgData name="Gastbenutzer" userId="S::urn:spo:tenantanon#475ef6c2-2f87-42fb-b50d-3b58be9c53a3::" providerId="AD" clId="Web-{A1B29EC0-5081-1BD5-5B4E-3E24D851BD5C}" dt="2025-10-07T09:57:26.801" v="26" actId="20577"/>
          <ac:spMkLst>
            <pc:docMk/>
            <pc:sldMk cId="1416738655" sldId="4281"/>
            <ac:spMk id="6" creationId="{A2166310-3C98-E419-AFA6-EC27F4450EB5}"/>
          </ac:spMkLst>
        </pc:spChg>
      </pc:sldChg>
      <pc:sldChg chg="modSp">
        <pc:chgData name="Gastbenutzer" userId="S::urn:spo:tenantanon#475ef6c2-2f87-42fb-b50d-3b58be9c53a3::" providerId="AD" clId="Web-{A1B29EC0-5081-1BD5-5B4E-3E24D851BD5C}" dt="2025-10-07T09:57:22.645" v="25" actId="20577"/>
        <pc:sldMkLst>
          <pc:docMk/>
          <pc:sldMk cId="658813360" sldId="4282"/>
        </pc:sldMkLst>
        <pc:spChg chg="mod">
          <ac:chgData name="Gastbenutzer" userId="S::urn:spo:tenantanon#475ef6c2-2f87-42fb-b50d-3b58be9c53a3::" providerId="AD" clId="Web-{A1B29EC0-5081-1BD5-5B4E-3E24D851BD5C}" dt="2025-10-07T09:57:22.645" v="25" actId="20577"/>
          <ac:spMkLst>
            <pc:docMk/>
            <pc:sldMk cId="658813360" sldId="4282"/>
            <ac:spMk id="6" creationId="{9B48FED5-A0A5-C577-F226-A49A23E755B6}"/>
          </ac:spMkLst>
        </pc:spChg>
      </pc:sldChg>
      <pc:sldChg chg="addSp delSp modSp">
        <pc:chgData name="Gastbenutzer" userId="S::urn:spo:tenantanon#475ef6c2-2f87-42fb-b50d-3b58be9c53a3::" providerId="AD" clId="Web-{A1B29EC0-5081-1BD5-5B4E-3E24D851BD5C}" dt="2025-10-07T10:08:56.116" v="144" actId="1076"/>
        <pc:sldMkLst>
          <pc:docMk/>
          <pc:sldMk cId="3593763075" sldId="4292"/>
        </pc:sldMkLst>
        <pc:picChg chg="add mod">
          <ac:chgData name="Gastbenutzer" userId="S::urn:spo:tenantanon#475ef6c2-2f87-42fb-b50d-3b58be9c53a3::" providerId="AD" clId="Web-{A1B29EC0-5081-1BD5-5B4E-3E24D851BD5C}" dt="2025-10-07T10:08:56.116" v="144" actId="1076"/>
          <ac:picMkLst>
            <pc:docMk/>
            <pc:sldMk cId="3593763075" sldId="4292"/>
            <ac:picMk id="2" creationId="{B6C2677F-D38E-83B0-EBB1-B5C633AAC481}"/>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gh3270\JLUbox\Working%20folder\EU%20GHG%20emission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862" b="1" i="0" u="none" strike="noStrike" kern="1200" cap="none" spc="20" baseline="0">
                <a:solidFill>
                  <a:srgbClr val="3F405B"/>
                </a:solidFill>
                <a:latin typeface="Century Gothic" panose="020B0502020202020204" pitchFamily="34" charset="0"/>
                <a:ea typeface="+mn-ea"/>
                <a:cs typeface="+mn-cs"/>
              </a:defRPr>
            </a:pPr>
            <a:r>
              <a:rPr lang="en-GB" b="1"/>
              <a:t>Anteil an den gesamten Treibhausgasemissionen der EU-Mitgliedstaaten </a:t>
            </a:r>
          </a:p>
        </c:rich>
      </c:tx>
      <c:layout>
        <c:manualLayout>
          <c:xMode val="edge"/>
          <c:yMode val="edge"/>
          <c:x val="0.14969256248848276"/>
          <c:y val="1.1050560228598676E-2"/>
        </c:manualLayout>
      </c:layout>
      <c:overlay val="0"/>
      <c:spPr>
        <a:noFill/>
        <a:ln>
          <a:noFill/>
        </a:ln>
        <a:effectLst/>
      </c:spPr>
      <c:txPr>
        <a:bodyPr rot="0" spcFirstLastPara="1" vertOverflow="ellipsis" vert="horz" wrap="square" anchor="ctr" anchorCtr="1"/>
        <a:lstStyle/>
        <a:p>
          <a:pPr>
            <a:defRPr sz="1862" b="1" i="0" u="none" strike="noStrike" kern="1200" cap="none" spc="20" baseline="0">
              <a:solidFill>
                <a:srgbClr val="3F405B"/>
              </a:solidFill>
              <a:latin typeface="Century Gothic" panose="020B0502020202020204" pitchFamily="34" charset="0"/>
              <a:ea typeface="+mn-ea"/>
              <a:cs typeface="+mn-cs"/>
            </a:defRPr>
          </a:pPr>
          <a:endParaRPr lang="en-US"/>
        </a:p>
      </c:txPr>
    </c:title>
    <c:autoTitleDeleted val="0"/>
    <c:plotArea>
      <c:layout/>
      <c:barChart>
        <c:barDir val="bar"/>
        <c:grouping val="clustered"/>
        <c:varyColors val="0"/>
        <c:ser>
          <c:idx val="0"/>
          <c:order val="0"/>
          <c:spPr>
            <a:gradFill rotWithShape="1">
              <a:gsLst>
                <a:gs pos="0">
                  <a:schemeClr val="dk1">
                    <a:tint val="88500"/>
                    <a:lumMod val="110000"/>
                    <a:satMod val="105000"/>
                    <a:tint val="67000"/>
                  </a:schemeClr>
                </a:gs>
                <a:gs pos="50000">
                  <a:schemeClr val="dk1">
                    <a:tint val="88500"/>
                    <a:lumMod val="105000"/>
                    <a:satMod val="103000"/>
                    <a:tint val="73000"/>
                  </a:schemeClr>
                </a:gs>
                <a:gs pos="100000">
                  <a:schemeClr val="dk1">
                    <a:tint val="88500"/>
                    <a:lumMod val="105000"/>
                    <a:satMod val="109000"/>
                    <a:tint val="81000"/>
                  </a:schemeClr>
                </a:gs>
              </a:gsLst>
              <a:lin ang="5400000" scaled="0"/>
            </a:gradFill>
            <a:ln w="9525" cap="flat" cmpd="sng" algn="ctr">
              <a:solidFill>
                <a:schemeClr val="dk1">
                  <a:tint val="88500"/>
                  <a:shade val="95000"/>
                </a:schemeClr>
              </a:solidFill>
              <a:round/>
            </a:ln>
            <a:effectLst/>
          </c:spPr>
          <c:invertIfNegative val="0"/>
          <c:cat>
            <c:strRef>
              <c:f>Sheet1!$N$1:$N$27</c:f>
              <c:strCache>
                <c:ptCount val="27"/>
                <c:pt idx="0">
                  <c:v>Deutschland</c:v>
                </c:pt>
                <c:pt idx="1">
                  <c:v>Italien</c:v>
                </c:pt>
                <c:pt idx="2">
                  <c:v>Frankreich</c:v>
                </c:pt>
                <c:pt idx="3">
                  <c:v>Polen</c:v>
                </c:pt>
                <c:pt idx="4">
                  <c:v>Spanien</c:v>
                </c:pt>
                <c:pt idx="5">
                  <c:v>Niederlande</c:v>
                </c:pt>
                <c:pt idx="6">
                  <c:v>Tschechische Republik</c:v>
                </c:pt>
                <c:pt idx="7">
                  <c:v>Belgien</c:v>
                </c:pt>
                <c:pt idx="8">
                  <c:v>Griechenland</c:v>
                </c:pt>
                <c:pt idx="9">
                  <c:v>Österreich</c:v>
                </c:pt>
                <c:pt idx="10">
                  <c:v>Irland</c:v>
                </c:pt>
                <c:pt idx="11">
                  <c:v>Rumänien</c:v>
                </c:pt>
                <c:pt idx="12">
                  <c:v>Ungarn</c:v>
                </c:pt>
                <c:pt idx="13">
                  <c:v>Portugal</c:v>
                </c:pt>
                <c:pt idx="14">
                  <c:v>Finnland</c:v>
                </c:pt>
                <c:pt idx="15">
                  <c:v>Bulgarien</c:v>
                </c:pt>
                <c:pt idx="16">
                  <c:v>Dänemark</c:v>
                </c:pt>
                <c:pt idx="17">
                  <c:v>Slowakei</c:v>
                </c:pt>
                <c:pt idx="18">
                  <c:v>Kroatien</c:v>
                </c:pt>
                <c:pt idx="19">
                  <c:v>Slowenien</c:v>
                </c:pt>
                <c:pt idx="20">
                  <c:v>Lettland</c:v>
                </c:pt>
                <c:pt idx="21">
                  <c:v>Estland</c:v>
                </c:pt>
                <c:pt idx="22">
                  <c:v>Litauen</c:v>
                </c:pt>
                <c:pt idx="23">
                  <c:v>Zypern</c:v>
                </c:pt>
                <c:pt idx="24">
                  <c:v>Luxemburg</c:v>
                </c:pt>
                <c:pt idx="25">
                  <c:v>Malta</c:v>
                </c:pt>
                <c:pt idx="26">
                  <c:v>Schweden</c:v>
                </c:pt>
              </c:strCache>
            </c:strRef>
          </c:cat>
          <c:val>
            <c:numRef>
              <c:f>Sheet1!$O$1:$O$27</c:f>
              <c:numCache>
                <c:formatCode>General</c:formatCode>
                <c:ptCount val="27"/>
                <c:pt idx="0">
                  <c:v>24.078271139911259</c:v>
                </c:pt>
                <c:pt idx="1">
                  <c:v>12.506783285983339</c:v>
                </c:pt>
                <c:pt idx="2">
                  <c:v>12.040731637245827</c:v>
                </c:pt>
                <c:pt idx="3">
                  <c:v>11.009672167778593</c:v>
                </c:pt>
                <c:pt idx="4">
                  <c:v>7.87818814441217</c:v>
                </c:pt>
                <c:pt idx="5">
                  <c:v>5.0563411753439524</c:v>
                </c:pt>
                <c:pt idx="6">
                  <c:v>3.8656749768570244</c:v>
                </c:pt>
                <c:pt idx="7">
                  <c:v>3.2910907523861206</c:v>
                </c:pt>
                <c:pt idx="8">
                  <c:v>2.3270661091071605</c:v>
                </c:pt>
                <c:pt idx="9">
                  <c:v>2.1834200529894341</c:v>
                </c:pt>
                <c:pt idx="10">
                  <c:v>2.0621189389344656</c:v>
                </c:pt>
                <c:pt idx="11">
                  <c:v>2.0270054585501329</c:v>
                </c:pt>
                <c:pt idx="12">
                  <c:v>1.6822549238675903</c:v>
                </c:pt>
                <c:pt idx="13">
                  <c:v>1.6120279630989245</c:v>
                </c:pt>
                <c:pt idx="14">
                  <c:v>1.5992594247773488</c:v>
                </c:pt>
                <c:pt idx="15">
                  <c:v>1.5609538098126219</c:v>
                </c:pt>
                <c:pt idx="16">
                  <c:v>1.3311201200242604</c:v>
                </c:pt>
                <c:pt idx="17">
                  <c:v>0.95125610495738511</c:v>
                </c:pt>
                <c:pt idx="18">
                  <c:v>0.62885051233760014</c:v>
                </c:pt>
                <c:pt idx="19">
                  <c:v>0.49158872538066206</c:v>
                </c:pt>
                <c:pt idx="20">
                  <c:v>0.48201232163948032</c:v>
                </c:pt>
                <c:pt idx="21">
                  <c:v>0.45647524499632908</c:v>
                </c:pt>
                <c:pt idx="22">
                  <c:v>0.40220895712963256</c:v>
                </c:pt>
                <c:pt idx="23">
                  <c:v>0.2713314393334823</c:v>
                </c:pt>
                <c:pt idx="24">
                  <c:v>0.23941009352954323</c:v>
                </c:pt>
                <c:pt idx="25">
                  <c:v>7.341909534905991E-2</c:v>
                </c:pt>
                <c:pt idx="26">
                  <c:v>-0.10853257573339294</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FBD-A94F-BC88-702895FF8347}"/>
            </c:ext>
          </c:extLst>
        </c:ser>
        <c:dLbls>
          <c:showLegendKey val="0"/>
          <c:showVal val="0"/>
          <c:showCatName val="0"/>
          <c:showSerName val="0"/>
          <c:showPercent val="0"/>
          <c:showBubbleSize val="0"/>
        </c:dLbls>
        <c:gapWidth val="100"/>
        <c:axId val="851574560"/>
        <c:axId val="851576000"/>
      </c:barChart>
      <c:catAx>
        <c:axId val="851574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3F405B"/>
                </a:solidFill>
                <a:latin typeface="Century Gothic" panose="020B0502020202020204" pitchFamily="34" charset="0"/>
                <a:ea typeface="+mn-ea"/>
                <a:cs typeface="+mn-cs"/>
              </a:defRPr>
            </a:pPr>
            <a:endParaRPr lang="en-US"/>
          </a:p>
        </c:txPr>
        <c:crossAx val="851576000"/>
        <c:crosses val="autoZero"/>
        <c:auto val="1"/>
        <c:lblAlgn val="ctr"/>
        <c:lblOffset val="100"/>
        <c:noMultiLvlLbl val="0"/>
      </c:catAx>
      <c:valAx>
        <c:axId val="8515760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3F405B"/>
                </a:solidFill>
                <a:latin typeface="Century Gothic" panose="020B0502020202020204" pitchFamily="34" charset="0"/>
                <a:ea typeface="+mn-ea"/>
                <a:cs typeface="+mn-cs"/>
              </a:defRPr>
            </a:pPr>
            <a:endParaRPr lang="en-US"/>
          </a:p>
        </c:txPr>
        <c:crossAx val="85157456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rgbClr val="3F405B"/>
          </a:solidFill>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1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8A9B57-2143-4BAC-AB82-5AF4D32E75B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0A6AB98-9826-41A0-A38F-E279E38379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F2DA8E-3D6C-4279-B3DD-820A78D216B1}" type="datetimeFigureOut">
              <a:rPr lang="en-GB" smtClean="0"/>
              <a:t>08/10/2025</a:t>
            </a:fld>
            <a:endParaRPr lang="en-GB"/>
          </a:p>
        </p:txBody>
      </p:sp>
      <p:sp>
        <p:nvSpPr>
          <p:cNvPr id="4" name="Footer Placeholder 3">
            <a:extLst>
              <a:ext uri="{FF2B5EF4-FFF2-40B4-BE49-F238E27FC236}">
                <a16:creationId xmlns:a16="http://schemas.microsoft.com/office/drawing/2014/main" id="{250C6E1C-5B32-4903-A794-9A9666838DA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055E556-C5E0-4C93-8762-31A2937157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5D3E9-1288-4D59-BA18-1BB8D5F2ADDF}" type="slidenum">
              <a:rPr lang="en-GB" smtClean="0"/>
              <a:t>‹#›</a:t>
            </a:fld>
            <a:endParaRPr lang="en-GB"/>
          </a:p>
        </p:txBody>
      </p:sp>
    </p:spTree>
    <p:extLst>
      <p:ext uri="{BB962C8B-B14F-4D97-AF65-F5344CB8AC3E}">
        <p14:creationId xmlns:p14="http://schemas.microsoft.com/office/powerpoint/2010/main" val="3946421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9C7932-8023-488A-BBD5-97CE0EBCD479}" type="datetimeFigureOut">
              <a:rPr lang="en-US" smtClean="0"/>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936B32-1E6C-4F13-A2F3-0C766540C29F}" type="slidenum">
              <a:rPr lang="en-US" smtClean="0"/>
              <a:t>‹#›</a:t>
            </a:fld>
            <a:endParaRPr lang="en-US"/>
          </a:p>
        </p:txBody>
      </p:sp>
    </p:spTree>
    <p:extLst>
      <p:ext uri="{BB962C8B-B14F-4D97-AF65-F5344CB8AC3E}">
        <p14:creationId xmlns:p14="http://schemas.microsoft.com/office/powerpoint/2010/main" val="1522891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4936B32-1E6C-4F13-A2F3-0C766540C29F}" type="slidenum">
              <a:rPr lang="en-US" smtClean="0"/>
              <a:t>1</a:t>
            </a:fld>
            <a:endParaRPr lang="en-US"/>
          </a:p>
        </p:txBody>
      </p:sp>
    </p:spTree>
    <p:extLst>
      <p:ext uri="{BB962C8B-B14F-4D97-AF65-F5344CB8AC3E}">
        <p14:creationId xmlns:p14="http://schemas.microsoft.com/office/powerpoint/2010/main" val="2036433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75371-7D3D-8077-DD93-97E7ADC6EF5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8A17987-660D-9D87-FBAC-3DBA4CA2EB5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7A708AF-79E4-D5B5-6BEC-6471C59A1415}"/>
              </a:ext>
            </a:extLst>
          </p:cNvPr>
          <p:cNvSpPr>
            <a:spLocks noGrp="1"/>
          </p:cNvSpPr>
          <p:nvPr>
            <p:ph type="body" idx="1"/>
          </p:nvPr>
        </p:nvSpPr>
        <p:spPr/>
        <p:txBody>
          <a:bodyPr/>
          <a:lstStyle/>
          <a:p>
            <a:endParaRPr lang="de-DE"/>
          </a:p>
        </p:txBody>
      </p:sp>
      <p:sp>
        <p:nvSpPr>
          <p:cNvPr id="4" name="Datumsplatzhalter 3">
            <a:extLst>
              <a:ext uri="{FF2B5EF4-FFF2-40B4-BE49-F238E27FC236}">
                <a16:creationId xmlns:a16="http://schemas.microsoft.com/office/drawing/2014/main" id="{328B0DFE-12FC-35AE-0849-AB548E65C551}"/>
              </a:ext>
            </a:extLst>
          </p:cNvPr>
          <p:cNvSpPr>
            <a:spLocks noGrp="1"/>
          </p:cNvSpPr>
          <p:nvPr>
            <p:ph type="dt" idx="1"/>
          </p:nvPr>
        </p:nvSpPr>
        <p:spPr/>
        <p:txBody>
          <a:bodyPr/>
          <a:lstStyle/>
          <a:p>
            <a:pPr rtl="0"/>
            <a:fld id="{F609BBB3-1BE9-BA41-8A69-A70D98C36F22}" type="datetime1">
              <a:rPr lang="de-DE" noProof="0" smtClean="0"/>
              <a:t>08.10.2025</a:t>
            </a:fld>
            <a:endParaRPr lang="de-DE" noProof="0"/>
          </a:p>
        </p:txBody>
      </p:sp>
      <p:sp>
        <p:nvSpPr>
          <p:cNvPr id="5" name="Foliennummernplatzhalter 4">
            <a:extLst>
              <a:ext uri="{FF2B5EF4-FFF2-40B4-BE49-F238E27FC236}">
                <a16:creationId xmlns:a16="http://schemas.microsoft.com/office/drawing/2014/main" id="{6C4D983D-E3BB-B824-D550-C5862B9DFF49}"/>
              </a:ext>
            </a:extLst>
          </p:cNvPr>
          <p:cNvSpPr>
            <a:spLocks noGrp="1"/>
          </p:cNvSpPr>
          <p:nvPr>
            <p:ph type="sldNum" sz="quarter" idx="5"/>
          </p:nvPr>
        </p:nvSpPr>
        <p:spPr/>
        <p:txBody>
          <a:bodyPr/>
          <a:lstStyle/>
          <a:p>
            <a:pPr rtl="0"/>
            <a:fld id="{B62F9892-4FA8-4E47-8751-DA9332AF5A19}" type="slidenum">
              <a:rPr lang="de-DE" noProof="0" smtClean="0"/>
              <a:t>16</a:t>
            </a:fld>
            <a:endParaRPr lang="de-DE" noProof="0"/>
          </a:p>
        </p:txBody>
      </p:sp>
    </p:spTree>
    <p:extLst>
      <p:ext uri="{BB962C8B-B14F-4D97-AF65-F5344CB8AC3E}">
        <p14:creationId xmlns:p14="http://schemas.microsoft.com/office/powerpoint/2010/main" val="2517633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17FB0-7945-68DE-8C35-0F42254EB30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CB36CB7-9430-359A-AC26-756CAAFC3AE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2BBC087-B1CD-8D68-15D6-0E570564B946}"/>
              </a:ext>
            </a:extLst>
          </p:cNvPr>
          <p:cNvSpPr>
            <a:spLocks noGrp="1"/>
          </p:cNvSpPr>
          <p:nvPr>
            <p:ph type="body" idx="1"/>
          </p:nvPr>
        </p:nvSpPr>
        <p:spPr/>
        <p:txBody>
          <a:bodyPr/>
          <a:lstStyle/>
          <a:p>
            <a:endParaRPr lang="de-DE"/>
          </a:p>
        </p:txBody>
      </p:sp>
      <p:sp>
        <p:nvSpPr>
          <p:cNvPr id="4" name="Datumsplatzhalter 3">
            <a:extLst>
              <a:ext uri="{FF2B5EF4-FFF2-40B4-BE49-F238E27FC236}">
                <a16:creationId xmlns:a16="http://schemas.microsoft.com/office/drawing/2014/main" id="{DA75F7F0-5918-7F2A-F4AC-0BCB90AADADA}"/>
              </a:ext>
            </a:extLst>
          </p:cNvPr>
          <p:cNvSpPr>
            <a:spLocks noGrp="1"/>
          </p:cNvSpPr>
          <p:nvPr>
            <p:ph type="dt" idx="1"/>
          </p:nvPr>
        </p:nvSpPr>
        <p:spPr/>
        <p:txBody>
          <a:bodyPr/>
          <a:lstStyle/>
          <a:p>
            <a:pPr rtl="0"/>
            <a:fld id="{F609BBB3-1BE9-BA41-8A69-A70D98C36F22}" type="datetime1">
              <a:rPr lang="de-DE" noProof="0" smtClean="0"/>
              <a:t>08.10.2025</a:t>
            </a:fld>
            <a:endParaRPr lang="de-DE" noProof="0"/>
          </a:p>
        </p:txBody>
      </p:sp>
      <p:sp>
        <p:nvSpPr>
          <p:cNvPr id="5" name="Foliennummernplatzhalter 4">
            <a:extLst>
              <a:ext uri="{FF2B5EF4-FFF2-40B4-BE49-F238E27FC236}">
                <a16:creationId xmlns:a16="http://schemas.microsoft.com/office/drawing/2014/main" id="{836434BA-772D-8FF6-B237-6DAC6B55E677}"/>
              </a:ext>
            </a:extLst>
          </p:cNvPr>
          <p:cNvSpPr>
            <a:spLocks noGrp="1"/>
          </p:cNvSpPr>
          <p:nvPr>
            <p:ph type="sldNum" sz="quarter" idx="5"/>
          </p:nvPr>
        </p:nvSpPr>
        <p:spPr/>
        <p:txBody>
          <a:bodyPr/>
          <a:lstStyle/>
          <a:p>
            <a:pPr rtl="0"/>
            <a:fld id="{B62F9892-4FA8-4E47-8751-DA9332AF5A19}" type="slidenum">
              <a:rPr lang="de-DE" noProof="0" smtClean="0"/>
              <a:t>17</a:t>
            </a:fld>
            <a:endParaRPr lang="de-DE" noProof="0"/>
          </a:p>
        </p:txBody>
      </p:sp>
    </p:spTree>
    <p:extLst>
      <p:ext uri="{BB962C8B-B14F-4D97-AF65-F5344CB8AC3E}">
        <p14:creationId xmlns:p14="http://schemas.microsoft.com/office/powerpoint/2010/main" val="3772052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jostmedium"/>
              </a:rPr>
              <a:t>Sanders J., Brinkmann J., </a:t>
            </a:r>
            <a:r>
              <a:rPr lang="en-US" b="0" i="0" err="1">
                <a:effectLst/>
                <a:latin typeface="jostmedium"/>
              </a:rPr>
              <a:t>Chmelikova </a:t>
            </a:r>
            <a:r>
              <a:rPr lang="en-US" b="0" i="0">
                <a:effectLst/>
                <a:latin typeface="jostmedium"/>
              </a:rPr>
              <a:t>L., </a:t>
            </a:r>
            <a:r>
              <a:rPr lang="en-US" b="0" i="0" err="1">
                <a:effectLst/>
                <a:latin typeface="jostmedium"/>
              </a:rPr>
              <a:t>Ebertseder </a:t>
            </a:r>
            <a:r>
              <a:rPr lang="en-US" b="0" i="0">
                <a:effectLst/>
                <a:latin typeface="jostmedium"/>
              </a:rPr>
              <a:t>F., Freibauer A., Gottwald F., Haub A., Hauschild M., Hoppe J., </a:t>
            </a:r>
            <a:r>
              <a:rPr lang="en-US" b="0" i="0" err="1">
                <a:effectLst/>
                <a:latin typeface="jostmedium"/>
              </a:rPr>
              <a:t>Hülsbergen </a:t>
            </a:r>
            <a:r>
              <a:rPr lang="en-US" b="0" i="0">
                <a:effectLst/>
                <a:latin typeface="jostmedium"/>
              </a:rPr>
              <a:t>K., Jung R., Kusche D., Levin K., March S., Schmidtke K., Stein-Bachinger K., Treu H., </a:t>
            </a:r>
            <a:r>
              <a:rPr lang="en-US" b="0" i="0" err="1">
                <a:effectLst/>
                <a:latin typeface="jostmedium"/>
              </a:rPr>
              <a:t>Weckenbrock </a:t>
            </a:r>
            <a:r>
              <a:rPr lang="en-US" b="0" i="0">
                <a:effectLst/>
                <a:latin typeface="jostmedium"/>
              </a:rPr>
              <a:t>P., Wiesinger K., </a:t>
            </a:r>
            <a:r>
              <a:rPr lang="en-US" b="0" i="0" err="1">
                <a:effectLst/>
                <a:latin typeface="jostmedium"/>
              </a:rPr>
              <a:t>Gattinger </a:t>
            </a:r>
            <a:r>
              <a:rPr lang="en-US" b="0" i="0">
                <a:effectLst/>
                <a:latin typeface="jostmedium"/>
              </a:rPr>
              <a:t>A., Hess J. (2025): Vorteile des ökologischen Landbaus für Umwelt und Tierschutz in gemäßigten Klimazonen. Organic Agriculture, veröffentlicht im März 2025, open access.</a:t>
            </a:r>
          </a:p>
          <a:p>
            <a:pPr algn="l">
              <a:buNone/>
            </a:pPr>
            <a:r>
              <a:rPr lang="en-US" b="0" i="0">
                <a:effectLst/>
                <a:latin typeface="Times New Roman" panose="02020603050405020304" pitchFamily="18" charset="0"/>
              </a:rPr>
              <a:t>https:// </a:t>
            </a:r>
            <a:r>
              <a:rPr lang="en-US" b="0" i="0" err="1">
                <a:effectLst/>
                <a:latin typeface="Times New Roman" panose="02020603050405020304" pitchFamily="18" charset="0"/>
              </a:rPr>
              <a:t>doi.org/ </a:t>
            </a:r>
            <a:r>
              <a:rPr lang="en-US" b="0" i="0">
                <a:effectLst/>
                <a:latin typeface="Times New Roman" panose="02020603050405020304" pitchFamily="18" charset="0"/>
              </a:rPr>
              <a:t>10. 1007/ s13165- 025- 00493-w </a:t>
            </a:r>
            <a:endParaRPr lang="en-GB"/>
          </a:p>
        </p:txBody>
      </p:sp>
      <p:sp>
        <p:nvSpPr>
          <p:cNvPr id="4" name="Slide Number Placeholder 3"/>
          <p:cNvSpPr>
            <a:spLocks noGrp="1"/>
          </p:cNvSpPr>
          <p:nvPr>
            <p:ph type="sldNum" sz="quarter" idx="5"/>
          </p:nvPr>
        </p:nvSpPr>
        <p:spPr/>
        <p:txBody>
          <a:bodyPr/>
          <a:lstStyle/>
          <a:p>
            <a:fld id="{24936B32-1E6C-4F13-A2F3-0C766540C29F}" type="slidenum">
              <a:rPr lang="en-US" smtClean="0"/>
              <a:t>18</a:t>
            </a:fld>
            <a:endParaRPr lang="en-US"/>
          </a:p>
        </p:txBody>
      </p:sp>
    </p:spTree>
    <p:extLst>
      <p:ext uri="{BB962C8B-B14F-4D97-AF65-F5344CB8AC3E}">
        <p14:creationId xmlns:p14="http://schemas.microsoft.com/office/powerpoint/2010/main" val="3477602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4936B32-1E6C-4F13-A2F3-0C766540C29F}" type="slidenum">
              <a:rPr lang="en-US" smtClean="0"/>
              <a:t>21</a:t>
            </a:fld>
            <a:endParaRPr lang="en-US"/>
          </a:p>
        </p:txBody>
      </p:sp>
    </p:spTree>
    <p:extLst>
      <p:ext uri="{BB962C8B-B14F-4D97-AF65-F5344CB8AC3E}">
        <p14:creationId xmlns:p14="http://schemas.microsoft.com/office/powerpoint/2010/main" val="2291927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a:p>
            <a:endParaRPr lang="en-GB"/>
          </a:p>
        </p:txBody>
      </p:sp>
      <p:sp>
        <p:nvSpPr>
          <p:cNvPr id="4" name="Foliennummernplatzhalter 3"/>
          <p:cNvSpPr>
            <a:spLocks noGrp="1"/>
          </p:cNvSpPr>
          <p:nvPr>
            <p:ph type="sldNum" sz="quarter" idx="5"/>
          </p:nvPr>
        </p:nvSpPr>
        <p:spPr/>
        <p:txBody>
          <a:bodyPr/>
          <a:lstStyle/>
          <a:p>
            <a:fld id="{24936B32-1E6C-4F13-A2F3-0C766540C29F}" type="slidenum">
              <a:rPr lang="en-US" smtClean="0"/>
              <a:t>23</a:t>
            </a:fld>
            <a:endParaRPr lang="en-US"/>
          </a:p>
        </p:txBody>
      </p:sp>
    </p:spTree>
    <p:extLst>
      <p:ext uri="{BB962C8B-B14F-4D97-AF65-F5344CB8AC3E}">
        <p14:creationId xmlns:p14="http://schemas.microsoft.com/office/powerpoint/2010/main" val="4290203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24936B32-1E6C-4F13-A2F3-0C766540C29F}" type="slidenum">
              <a:rPr lang="en-US" smtClean="0"/>
              <a:t>24</a:t>
            </a:fld>
            <a:endParaRPr lang="en-US"/>
          </a:p>
        </p:txBody>
      </p:sp>
    </p:spTree>
    <p:extLst>
      <p:ext uri="{BB962C8B-B14F-4D97-AF65-F5344CB8AC3E}">
        <p14:creationId xmlns:p14="http://schemas.microsoft.com/office/powerpoint/2010/main" val="3587870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CH" err="1"/>
              <a:t>Eine der Herausforderungen besteht darin</a:t>
            </a:r>
            <a:r>
              <a:rPr lang="de-CH"/>
              <a:t>,</a:t>
            </a:r>
            <a:r>
              <a:rPr lang="de-CH" err="1"/>
              <a:t> dass diese Berechnung </a:t>
            </a:r>
            <a:r>
              <a:rPr lang="de-CH"/>
              <a:t>auch </a:t>
            </a:r>
            <a:r>
              <a:rPr lang="de-CH" err="1"/>
              <a:t>die vermiedenen Emissionen aus indirekten Emissionen</a:t>
            </a:r>
            <a:r>
              <a:rPr lang="de-CH"/>
              <a:t>, wie </a:t>
            </a:r>
            <a:r>
              <a:rPr lang="de-CH" err="1"/>
              <a:t>der Produktion von Agrochemikalien</a:t>
            </a:r>
            <a:r>
              <a:rPr lang="de-CH"/>
              <a:t>, </a:t>
            </a:r>
            <a:r>
              <a:rPr lang="de-CH" err="1"/>
              <a:t>umfasst</a:t>
            </a:r>
            <a:r>
              <a:rPr lang="de-CH"/>
              <a:t>.</a:t>
            </a:r>
          </a:p>
          <a:p>
            <a:pPr marL="0" indent="0">
              <a:buFontTx/>
              <a:buNone/>
            </a:pPr>
            <a:endParaRPr lang="de-CH"/>
          </a:p>
          <a:p>
            <a:pPr marL="0" indent="0">
              <a:buFontTx/>
              <a:buNone/>
            </a:pPr>
            <a:r>
              <a:rPr lang="de-CH" err="1"/>
              <a:t>Gegenwärtig werden viele Emissionen </a:t>
            </a:r>
            <a:r>
              <a:rPr lang="de-CH"/>
              <a:t>im </a:t>
            </a:r>
            <a:r>
              <a:rPr lang="de-CH" err="1"/>
              <a:t>Agrarsektor </a:t>
            </a:r>
            <a:r>
              <a:rPr lang="de-CH"/>
              <a:t>nicht </a:t>
            </a:r>
            <a:r>
              <a:rPr lang="de-CH" err="1"/>
              <a:t>berücksichtigt</a:t>
            </a:r>
            <a:r>
              <a:rPr lang="de-CH"/>
              <a:t>, </a:t>
            </a:r>
            <a:r>
              <a:rPr lang="de-CH" err="1"/>
              <a:t>selbst wenn sie </a:t>
            </a:r>
            <a:r>
              <a:rPr lang="de-CH"/>
              <a:t>wesentlich </a:t>
            </a:r>
            <a:r>
              <a:rPr lang="de-CH" err="1"/>
              <a:t>sind</a:t>
            </a:r>
            <a:r>
              <a:rPr lang="de-CH"/>
              <a:t>.</a:t>
            </a:r>
          </a:p>
          <a:p>
            <a:endParaRPr lang="en-GB"/>
          </a:p>
        </p:txBody>
      </p:sp>
      <p:sp>
        <p:nvSpPr>
          <p:cNvPr id="4" name="Foliennummernplatzhalter 3"/>
          <p:cNvSpPr>
            <a:spLocks noGrp="1"/>
          </p:cNvSpPr>
          <p:nvPr>
            <p:ph type="sldNum" sz="quarter" idx="5"/>
          </p:nvPr>
        </p:nvSpPr>
        <p:spPr/>
        <p:txBody>
          <a:bodyPr/>
          <a:lstStyle/>
          <a:p>
            <a:fld id="{24936B32-1E6C-4F13-A2F3-0C766540C29F}" type="slidenum">
              <a:rPr lang="en-US" smtClean="0"/>
              <a:t>28</a:t>
            </a:fld>
            <a:endParaRPr lang="en-US"/>
          </a:p>
        </p:txBody>
      </p:sp>
    </p:spTree>
    <p:extLst>
      <p:ext uri="{BB962C8B-B14F-4D97-AF65-F5344CB8AC3E}">
        <p14:creationId xmlns:p14="http://schemas.microsoft.com/office/powerpoint/2010/main" val="1791359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https://www.sei.org/perspectives/move-beyond-carbon-tunnel-vision/</a:t>
            </a:r>
          </a:p>
          <a:p>
            <a:endParaRPr lang="de-DE"/>
          </a:p>
          <a:p>
            <a:endParaRPr lang="de-DE"/>
          </a:p>
          <a:p>
            <a:r>
              <a:rPr lang="de-DE" err="1"/>
              <a:t>Ökologischer Landbau Systemischer </a:t>
            </a:r>
            <a:r>
              <a:rPr lang="de-DE"/>
              <a:t>Ansatz - </a:t>
            </a:r>
            <a:r>
              <a:rPr lang="de-DE" err="1"/>
              <a:t>Co-Benefits </a:t>
            </a:r>
            <a:r>
              <a:rPr lang="de-DE"/>
              <a:t>- </a:t>
            </a:r>
            <a:r>
              <a:rPr lang="de-DE" err="1"/>
              <a:t>Ganzheitliche Landwirtschaft</a:t>
            </a:r>
            <a:endParaRPr lang="de-DE"/>
          </a:p>
        </p:txBody>
      </p:sp>
      <p:sp>
        <p:nvSpPr>
          <p:cNvPr id="4" name="Datumsplatzhalter 3"/>
          <p:cNvSpPr>
            <a:spLocks noGrp="1"/>
          </p:cNvSpPr>
          <p:nvPr>
            <p:ph type="dt" idx="1"/>
          </p:nvPr>
        </p:nvSpPr>
        <p:spPr/>
        <p:txBody>
          <a:bodyPr/>
          <a:lstStyle/>
          <a:p>
            <a:pPr rtl="0"/>
            <a:fld id="{F609BBB3-1BE9-BA41-8A69-A70D98C36F22}" type="datetime1">
              <a:rPr lang="de-DE" noProof="0" smtClean="0"/>
              <a:t>08.10.2025</a:t>
            </a:fld>
            <a:endParaRPr lang="de-DE" noProof="0"/>
          </a:p>
        </p:txBody>
      </p:sp>
      <p:sp>
        <p:nvSpPr>
          <p:cNvPr id="5" name="Foliennummernplatzhalter 4"/>
          <p:cNvSpPr>
            <a:spLocks noGrp="1"/>
          </p:cNvSpPr>
          <p:nvPr>
            <p:ph type="sldNum" sz="quarter" idx="5"/>
          </p:nvPr>
        </p:nvSpPr>
        <p:spPr/>
        <p:txBody>
          <a:bodyPr/>
          <a:lstStyle/>
          <a:p>
            <a:pPr rtl="0"/>
            <a:fld id="{B62F9892-4FA8-4E47-8751-DA9332AF5A19}" type="slidenum">
              <a:rPr lang="de-DE" noProof="0" smtClean="0"/>
              <a:t>29</a:t>
            </a:fld>
            <a:endParaRPr lang="de-DE" noProof="0"/>
          </a:p>
        </p:txBody>
      </p:sp>
    </p:spTree>
    <p:extLst>
      <p:ext uri="{BB962C8B-B14F-4D97-AF65-F5344CB8AC3E}">
        <p14:creationId xmlns:p14="http://schemas.microsoft.com/office/powerpoint/2010/main" val="3226847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212529"/>
                </a:solidFill>
                <a:effectLst/>
                <a:latin typeface="Lato" panose="020F0502020204030203" pitchFamily="34" charset="0"/>
              </a:rPr>
              <a:t>Die Gesamtwassermenge in der Atmosphäre erreicht im Jahr 2024 einen Rekordwert und liegt mit 4,9 % über dem Durchschnitt von 1991-2020, deutlich höher als 2016 (3,4 %) und 2023 (3,3 %), den Jahren mit den zweit- und dritthöchsten Werten.</a:t>
            </a:r>
            <a:endParaRPr lang="en-GB"/>
          </a:p>
          <a:p>
            <a:endParaRPr lang="en-GB"/>
          </a:p>
        </p:txBody>
      </p:sp>
      <p:sp>
        <p:nvSpPr>
          <p:cNvPr id="4" name="Slide Number Placeholder 3"/>
          <p:cNvSpPr>
            <a:spLocks noGrp="1"/>
          </p:cNvSpPr>
          <p:nvPr>
            <p:ph type="sldNum" sz="quarter" idx="5"/>
          </p:nvPr>
        </p:nvSpPr>
        <p:spPr/>
        <p:txBody>
          <a:bodyPr/>
          <a:lstStyle/>
          <a:p>
            <a:fld id="{24936B32-1E6C-4F13-A2F3-0C766540C29F}" type="slidenum">
              <a:rPr lang="en-US" smtClean="0"/>
              <a:t>5</a:t>
            </a:fld>
            <a:endParaRPr lang="en-US"/>
          </a:p>
        </p:txBody>
      </p:sp>
    </p:spTree>
    <p:extLst>
      <p:ext uri="{BB962C8B-B14F-4D97-AF65-F5344CB8AC3E}">
        <p14:creationId xmlns:p14="http://schemas.microsoft.com/office/powerpoint/2010/main" val="3001918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F405B"/>
                </a:solidFill>
              </a:rPr>
              <a:t>Gletscher: https://physicsworld.com/a/melting-glaciers-have-been-shifting-the-earths-poles-since-1995-new-study-suggests/</a:t>
            </a:r>
            <a:endParaRPr lang="en-GB" sz="1200" b="0">
              <a:solidFill>
                <a:srgbClr val="3F405B"/>
              </a:solidFill>
            </a:endParaRPr>
          </a:p>
          <a:p>
            <a:endParaRPr lang="en-GB"/>
          </a:p>
        </p:txBody>
      </p:sp>
      <p:sp>
        <p:nvSpPr>
          <p:cNvPr id="4" name="Slide Number Placeholder 3"/>
          <p:cNvSpPr>
            <a:spLocks noGrp="1"/>
          </p:cNvSpPr>
          <p:nvPr>
            <p:ph type="sldNum" sz="quarter" idx="5"/>
          </p:nvPr>
        </p:nvSpPr>
        <p:spPr/>
        <p:txBody>
          <a:bodyPr/>
          <a:lstStyle/>
          <a:p>
            <a:fld id="{24936B32-1E6C-4F13-A2F3-0C766540C29F}" type="slidenum">
              <a:rPr lang="en-US" smtClean="0"/>
              <a:t>7</a:t>
            </a:fld>
            <a:endParaRPr lang="en-US"/>
          </a:p>
        </p:txBody>
      </p:sp>
    </p:spTree>
    <p:extLst>
      <p:ext uri="{BB962C8B-B14F-4D97-AF65-F5344CB8AC3E}">
        <p14:creationId xmlns:p14="http://schemas.microsoft.com/office/powerpoint/2010/main" val="2322392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Die Landwirtschaft spielt beim Klimawandel eine dreidimensionale Rolle.</a:t>
            </a:r>
          </a:p>
          <a:p>
            <a:r>
              <a:rPr lang="en-GB"/>
              <a:t>Es trägt zum Klimawandel bei, indem es natürliche und künstlich erzeugte, zusätzliche Treibhausgasemissionen verursacht. </a:t>
            </a:r>
          </a:p>
          <a:p>
            <a:r>
              <a:rPr lang="en-GB"/>
              <a:t>Der Klimawandel wirkt sich direkt auf die Landwirtschaft aus und gefährdet sie</a:t>
            </a:r>
          </a:p>
          <a:p>
            <a:r>
              <a:rPr lang="en-GB"/>
              <a:t>Und sie wird als Lösungsanbieter für die beiden Herausforderungen gesehen, der in der Lage ist, den Klimawandel abzumildern und sich an ihn anzupassen. </a:t>
            </a:r>
          </a:p>
          <a:p>
            <a:endParaRPr lang="en-GB"/>
          </a:p>
          <a:p>
            <a:r>
              <a:rPr lang="en-GB"/>
              <a:t>Die Abschwächung bezieht sich hauptsächlich auf den Beitrag des Klimawandels, d.h. auf die Bemühungen, den langfristigen Anstieg des Klimawandels zu verringern.</a:t>
            </a:r>
          </a:p>
          <a:p>
            <a:r>
              <a:rPr lang="en-GB"/>
              <a:t>Die Anpassung konzentriert sich auf die Sicherung der Nahrungsmittelproduktion in einer sich langfristig verändernden Realität.</a:t>
            </a:r>
          </a:p>
          <a:p>
            <a:endParaRPr lang="en-GB"/>
          </a:p>
          <a:p>
            <a:endParaRPr lang="en-GB"/>
          </a:p>
          <a:p>
            <a:endParaRPr lang="en-GB"/>
          </a:p>
          <a:p>
            <a:endParaRPr lang="en-GB"/>
          </a:p>
        </p:txBody>
      </p:sp>
      <p:sp>
        <p:nvSpPr>
          <p:cNvPr id="4" name="Foliennummernplatzhalter 3"/>
          <p:cNvSpPr>
            <a:spLocks noGrp="1"/>
          </p:cNvSpPr>
          <p:nvPr>
            <p:ph type="sldNum" sz="quarter" idx="5"/>
          </p:nvPr>
        </p:nvSpPr>
        <p:spPr/>
        <p:txBody>
          <a:bodyPr/>
          <a:lstStyle/>
          <a:p>
            <a:fld id="{24936B32-1E6C-4F13-A2F3-0C766540C29F}" type="slidenum">
              <a:rPr lang="en-US" smtClean="0"/>
              <a:t>8</a:t>
            </a:fld>
            <a:endParaRPr lang="en-US"/>
          </a:p>
        </p:txBody>
      </p:sp>
    </p:spTree>
    <p:extLst>
      <p:ext uri="{BB962C8B-B14F-4D97-AF65-F5344CB8AC3E}">
        <p14:creationId xmlns:p14="http://schemas.microsoft.com/office/powerpoint/2010/main" val="1555109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CH" err="1"/>
              <a:t>Eine der Herausforderungen besteht darin</a:t>
            </a:r>
            <a:r>
              <a:rPr lang="de-CH"/>
              <a:t>,</a:t>
            </a:r>
            <a:r>
              <a:rPr lang="de-CH" err="1"/>
              <a:t> dass diese Berechnung </a:t>
            </a:r>
            <a:r>
              <a:rPr lang="de-CH"/>
              <a:t>auch </a:t>
            </a:r>
            <a:r>
              <a:rPr lang="de-CH" err="1"/>
              <a:t>die vermiedenen Emissionen aus indirekten Emissionen</a:t>
            </a:r>
            <a:r>
              <a:rPr lang="de-CH"/>
              <a:t>, wie </a:t>
            </a:r>
            <a:r>
              <a:rPr lang="de-CH" err="1"/>
              <a:t>der Produktion von Agrochemikalien</a:t>
            </a:r>
            <a:r>
              <a:rPr lang="de-CH"/>
              <a:t>, </a:t>
            </a:r>
            <a:r>
              <a:rPr lang="de-CH" err="1"/>
              <a:t>umfasst</a:t>
            </a:r>
            <a:r>
              <a:rPr lang="de-CH"/>
              <a:t>.</a:t>
            </a:r>
          </a:p>
          <a:p>
            <a:pPr marL="0" indent="0">
              <a:buFontTx/>
              <a:buNone/>
            </a:pPr>
            <a:endParaRPr lang="de-CH"/>
          </a:p>
          <a:p>
            <a:pPr marL="0" indent="0">
              <a:buFontTx/>
              <a:buNone/>
            </a:pPr>
            <a:r>
              <a:rPr lang="de-CH" err="1"/>
              <a:t>Gegenwärtig werden viele Emissionen </a:t>
            </a:r>
            <a:r>
              <a:rPr lang="de-CH"/>
              <a:t>im </a:t>
            </a:r>
            <a:r>
              <a:rPr lang="de-CH" err="1"/>
              <a:t>Agrarsektor </a:t>
            </a:r>
            <a:r>
              <a:rPr lang="de-CH"/>
              <a:t>nicht </a:t>
            </a:r>
            <a:r>
              <a:rPr lang="de-CH" err="1"/>
              <a:t>berücksichtigt</a:t>
            </a:r>
            <a:r>
              <a:rPr lang="de-CH"/>
              <a:t>, </a:t>
            </a:r>
            <a:r>
              <a:rPr lang="de-CH" err="1"/>
              <a:t>selbst wenn sie </a:t>
            </a:r>
            <a:r>
              <a:rPr lang="de-CH"/>
              <a:t>wesentlich </a:t>
            </a:r>
            <a:r>
              <a:rPr lang="de-CH" err="1"/>
              <a:t>sind</a:t>
            </a:r>
            <a:r>
              <a:rPr lang="de-CH"/>
              <a:t>.</a:t>
            </a:r>
          </a:p>
          <a:p>
            <a:r>
              <a:rPr lang="en-GB" b="1"/>
              <a:t>1. Minderungsmaßnahmen </a:t>
            </a:r>
            <a:r>
              <a:rPr lang="en-GB"/>
              <a:t>(Reduzierung der Klimaauswirkungen)</a:t>
            </a:r>
            <a:endParaRPr lang="en-US"/>
          </a:p>
          <a:p>
            <a:r>
              <a:rPr lang="en-GB"/>
              <a:t>Mitigation in der Landwirtschaft bezieht sich auf Maßnahmen, die den Ausstoß von Treibhausgasen (THG) reduzieren oder die Kohlenstoffbindung verbessern, um den Klimawandel zu verlangsamen. Diese Maßnahmen zielen darauf ab, den Beitrag der Landwirtschaft zum Klimawandel zu verringern.</a:t>
            </a:r>
            <a:endParaRPr lang="en-GB">
              <a:ea typeface="Calibri"/>
              <a:cs typeface="Calibri"/>
            </a:endParaRPr>
          </a:p>
          <a:p>
            <a:r>
              <a:rPr lang="en-GB" b="1"/>
              <a:t>Beispiele für Abhilfemaßnahmen:</a:t>
            </a:r>
            <a:endParaRPr lang="en-GB"/>
          </a:p>
          <a:p>
            <a:pPr marL="171450" indent="-171450">
              <a:buFont typeface="Arial"/>
              <a:buChar char="•"/>
            </a:pPr>
            <a:r>
              <a:rPr lang="en-GB" b="1"/>
              <a:t>Verbesserte Güllewirtschaft </a:t>
            </a:r>
            <a:r>
              <a:rPr lang="en-GB"/>
              <a:t>(z. B. Biogasproduktion zur Verringerung der Methanemissionen)</a:t>
            </a:r>
            <a:endParaRPr lang="en-GB">
              <a:ea typeface="Calibri"/>
              <a:cs typeface="Calibri"/>
            </a:endParaRPr>
          </a:p>
          <a:p>
            <a:pPr marL="171450" indent="-171450">
              <a:buFont typeface="Arial"/>
              <a:buChar char="•"/>
            </a:pPr>
            <a:r>
              <a:rPr lang="en-GB" b="1"/>
              <a:t>Effizienter Einsatz von Düngemitteln </a:t>
            </a:r>
            <a:r>
              <a:rPr lang="en-GB"/>
              <a:t>(z. B. präzise Ausbringung, Nitrifikationshemmer zur Verringerung der Lachgasemissionen)</a:t>
            </a:r>
            <a:endParaRPr lang="en-GB">
              <a:ea typeface="Calibri"/>
              <a:cs typeface="Calibri"/>
            </a:endParaRPr>
          </a:p>
          <a:p>
            <a:pPr marL="171450" indent="-171450">
              <a:buFont typeface="Arial"/>
              <a:buChar char="•"/>
            </a:pPr>
            <a:r>
              <a:rPr lang="en-GB" b="1"/>
              <a:t>Agroforstwirtschaft </a:t>
            </a:r>
            <a:r>
              <a:rPr lang="en-GB"/>
              <a:t>(Integration von Bäumen in landwirtschaftliche Systeme zur Kohlenstoffspeicherung)</a:t>
            </a:r>
            <a:endParaRPr lang="en-GB">
              <a:ea typeface="Calibri"/>
              <a:cs typeface="Calibri"/>
            </a:endParaRPr>
          </a:p>
          <a:p>
            <a:pPr marL="171450" indent="-171450">
              <a:buFont typeface="Arial"/>
              <a:buChar char="•"/>
            </a:pPr>
            <a:r>
              <a:rPr lang="en-GB" b="1"/>
              <a:t>Konservierende Bodenbearbeitung </a:t>
            </a:r>
            <a:r>
              <a:rPr lang="en-GB"/>
              <a:t>(Verringerung der Bodenstörung zur Verbesserung der Kohlenstoffspeicherung)</a:t>
            </a:r>
            <a:endParaRPr lang="en-GB">
              <a:ea typeface="Calibri"/>
              <a:cs typeface="Calibri"/>
            </a:endParaRPr>
          </a:p>
          <a:p>
            <a:pPr marL="171450" indent="-171450">
              <a:buFont typeface="Arial"/>
              <a:buChar char="•"/>
            </a:pPr>
            <a:r>
              <a:rPr lang="en-GB" b="1"/>
              <a:t>Deckfruchtanbau und Fruchtfolge </a:t>
            </a:r>
            <a:r>
              <a:rPr lang="en-GB"/>
              <a:t>(Verbesserung der Kohlenstoffspeicherung im Boden)</a:t>
            </a:r>
            <a:endParaRPr lang="en-GB">
              <a:ea typeface="Calibri"/>
              <a:cs typeface="Calibri"/>
            </a:endParaRPr>
          </a:p>
          <a:p>
            <a:pPr marL="171450" indent="-171450">
              <a:buFont typeface="Arial"/>
              <a:buChar char="•"/>
            </a:pPr>
            <a:r>
              <a:rPr lang="en-GB" b="1"/>
              <a:t>Optimierte Viehfütterung </a:t>
            </a:r>
            <a:r>
              <a:rPr lang="en-GB"/>
              <a:t>(Verringerung der Methanemissionen aus der enterischen Fermentation)</a:t>
            </a:r>
            <a:endParaRPr lang="en-GB">
              <a:ea typeface="Calibri"/>
              <a:cs typeface="Calibri"/>
            </a:endParaRPr>
          </a:p>
          <a:p>
            <a:pPr marL="0" indent="0">
              <a:buFontTx/>
              <a:buNone/>
            </a:pPr>
            <a:endParaRPr lang="de-CH"/>
          </a:p>
          <a:p>
            <a:endParaRPr lang="en-GB"/>
          </a:p>
        </p:txBody>
      </p:sp>
      <p:sp>
        <p:nvSpPr>
          <p:cNvPr id="4" name="Foliennummernplatzhalter 3"/>
          <p:cNvSpPr>
            <a:spLocks noGrp="1"/>
          </p:cNvSpPr>
          <p:nvPr>
            <p:ph type="sldNum" sz="quarter" idx="5"/>
          </p:nvPr>
        </p:nvSpPr>
        <p:spPr/>
        <p:txBody>
          <a:bodyPr/>
          <a:lstStyle/>
          <a:p>
            <a:fld id="{24936B32-1E6C-4F13-A2F3-0C766540C29F}" type="slidenum">
              <a:rPr lang="en-US" smtClean="0"/>
              <a:t>9</a:t>
            </a:fld>
            <a:endParaRPr lang="en-US"/>
          </a:p>
        </p:txBody>
      </p:sp>
    </p:spTree>
    <p:extLst>
      <p:ext uri="{BB962C8B-B14F-4D97-AF65-F5344CB8AC3E}">
        <p14:creationId xmlns:p14="http://schemas.microsoft.com/office/powerpoint/2010/main" val="2561463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highlight>
                  <a:srgbClr val="FFFF00"/>
                </a:highlight>
              </a:rPr>
              <a:t>https://www.umweltbundesamt.de/themen/klima-energie/treibhausgas-emissionen/emissionsquellen#energie-stationar</a:t>
            </a:r>
          </a:p>
          <a:p>
            <a:endParaRPr lang="de-DE">
              <a:highlight>
                <a:srgbClr val="FFFF00"/>
              </a:highlight>
            </a:endParaRPr>
          </a:p>
          <a:p>
            <a:r>
              <a:rPr lang="de-DE"/>
              <a:t>https://www.bmuv.de/jugend/wissen/details/mein-essen-die-umwelt-und-das-klima</a:t>
            </a:r>
            <a:endParaRPr lang="de-DE">
              <a:highlight>
                <a:srgbClr val="FFFF00"/>
              </a:highlight>
            </a:endParaRPr>
          </a:p>
          <a:p>
            <a:endParaRPr lang="de-DE"/>
          </a:p>
          <a:p>
            <a:r>
              <a:rPr lang="de-DE">
                <a:cs typeface="Calibri"/>
              </a:rPr>
              <a:t>1. Relative Emission der </a:t>
            </a:r>
            <a:r>
              <a:rPr lang="de-DE" err="1">
                <a:cs typeface="Calibri"/>
              </a:rPr>
              <a:t>LaWi </a:t>
            </a:r>
            <a:r>
              <a:rPr lang="de-DE">
                <a:cs typeface="Calibri"/>
              </a:rPr>
              <a:t>- wichtig, sich zu beteiligen</a:t>
            </a:r>
          </a:p>
          <a:p>
            <a:r>
              <a:rPr lang="de-DE">
                <a:cs typeface="Calibri"/>
              </a:rPr>
              <a:t>2. Hier nur Binnenland, aber eben Global u mit Ernährungswirtschaft eben 1/3!</a:t>
            </a:r>
          </a:p>
          <a:p>
            <a:endParaRPr lang="de-DE">
              <a:cs typeface="Calibri"/>
            </a:endParaRPr>
          </a:p>
          <a:p>
            <a:r>
              <a:rPr lang="de-DE">
                <a:cs typeface="Calibri"/>
              </a:rPr>
              <a:t>LW Sektor unvermeidbare Grundemissionen - Anteil wird in Zukunft relativ wachsen</a:t>
            </a:r>
          </a:p>
          <a:p>
            <a:r>
              <a:rPr lang="de-DE">
                <a:cs typeface="Calibri"/>
              </a:rPr>
              <a:t>Aber: Was rechnet man mit rein?</a:t>
            </a:r>
          </a:p>
        </p:txBody>
      </p:sp>
      <p:sp>
        <p:nvSpPr>
          <p:cNvPr id="4" name="Datumsplatzhalter 3"/>
          <p:cNvSpPr>
            <a:spLocks noGrp="1"/>
          </p:cNvSpPr>
          <p:nvPr>
            <p:ph type="dt" idx="1"/>
          </p:nvPr>
        </p:nvSpPr>
        <p:spPr/>
        <p:txBody>
          <a:bodyPr/>
          <a:lstStyle/>
          <a:p>
            <a:pPr rtl="0"/>
            <a:fld id="{F609BBB3-1BE9-BA41-8A69-A70D98C36F22}" type="datetime1">
              <a:rPr lang="de-DE" noProof="0" smtClean="0"/>
              <a:t>08.10.2025</a:t>
            </a:fld>
            <a:endParaRPr lang="de-DE" noProof="0"/>
          </a:p>
        </p:txBody>
      </p:sp>
      <p:sp>
        <p:nvSpPr>
          <p:cNvPr id="5" name="Foliennummernplatzhalter 4"/>
          <p:cNvSpPr>
            <a:spLocks noGrp="1"/>
          </p:cNvSpPr>
          <p:nvPr>
            <p:ph type="sldNum" sz="quarter" idx="5"/>
          </p:nvPr>
        </p:nvSpPr>
        <p:spPr/>
        <p:txBody>
          <a:bodyPr/>
          <a:lstStyle/>
          <a:p>
            <a:pPr rtl="0"/>
            <a:fld id="{B62F9892-4FA8-4E47-8751-DA9332AF5A19}" type="slidenum">
              <a:rPr lang="de-DE" noProof="0" smtClean="0"/>
              <a:t>12</a:t>
            </a:fld>
            <a:endParaRPr lang="de-DE" noProof="0"/>
          </a:p>
        </p:txBody>
      </p:sp>
    </p:spTree>
    <p:extLst>
      <p:ext uri="{BB962C8B-B14F-4D97-AF65-F5344CB8AC3E}">
        <p14:creationId xmlns:p14="http://schemas.microsoft.com/office/powerpoint/2010/main" val="1443123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4EE98-8C9B-C5C6-1C04-63B38B4BEDE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364117C-56C1-F85E-CFA7-1DFD8C7F39D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D08CB97-28AB-3CF7-C6F5-E3669F5000FE}"/>
              </a:ext>
            </a:extLst>
          </p:cNvPr>
          <p:cNvSpPr>
            <a:spLocks noGrp="1"/>
          </p:cNvSpPr>
          <p:nvPr>
            <p:ph type="body" idx="1"/>
          </p:nvPr>
        </p:nvSpPr>
        <p:spPr/>
        <p:txBody>
          <a:bodyPr/>
          <a:lstStyle/>
          <a:p>
            <a:r>
              <a:rPr lang="en-GB"/>
              <a:t>Die Landwirtschaft spielt beim Klimawandel eine dreidimensionale Rolle.</a:t>
            </a:r>
          </a:p>
          <a:p>
            <a:r>
              <a:rPr lang="en-GB"/>
              <a:t>Es trägt zum Klimawandel bei, indem es natürliche und künstlich erzeugte, zusätzliche Treibhausgasemissionen verursacht. </a:t>
            </a:r>
          </a:p>
          <a:p>
            <a:r>
              <a:rPr lang="en-GB"/>
              <a:t>Der Klimawandel wirkt sich direkt auf die Landwirtschaft aus und gefährdet sie</a:t>
            </a:r>
          </a:p>
          <a:p>
            <a:r>
              <a:rPr lang="en-GB"/>
              <a:t>Und sie wird als Lösungsanbieter für die beiden Herausforderungen gesehen, der in der Lage ist, den Klimawandel abzumildern und sich an ihn anzupassen. </a:t>
            </a:r>
          </a:p>
          <a:p>
            <a:endParaRPr lang="en-GB"/>
          </a:p>
          <a:p>
            <a:r>
              <a:rPr lang="en-GB"/>
              <a:t>Die Abschwächung bezieht sich hauptsächlich auf den Beitrag des Klimawandels, d.h. auf die Bemühungen, den langfristigen Anstieg des Klimawandels zu verringern.</a:t>
            </a:r>
          </a:p>
          <a:p>
            <a:r>
              <a:rPr lang="en-GB"/>
              <a:t>Die Anpassung konzentriert sich auf die Sicherung der Nahrungsmittelproduktion in einer sich langfristig verändernden Realität.</a:t>
            </a:r>
          </a:p>
          <a:p>
            <a:endParaRPr lang="en-GB"/>
          </a:p>
          <a:p>
            <a:endParaRPr lang="en-GB"/>
          </a:p>
          <a:p>
            <a:endParaRPr lang="en-GB"/>
          </a:p>
          <a:p>
            <a:endParaRPr lang="en-GB"/>
          </a:p>
        </p:txBody>
      </p:sp>
      <p:sp>
        <p:nvSpPr>
          <p:cNvPr id="4" name="Foliennummernplatzhalter 3">
            <a:extLst>
              <a:ext uri="{FF2B5EF4-FFF2-40B4-BE49-F238E27FC236}">
                <a16:creationId xmlns:a16="http://schemas.microsoft.com/office/drawing/2014/main" id="{5270EFC2-83F4-F3A4-5E12-0071791D31DF}"/>
              </a:ext>
            </a:extLst>
          </p:cNvPr>
          <p:cNvSpPr>
            <a:spLocks noGrp="1"/>
          </p:cNvSpPr>
          <p:nvPr>
            <p:ph type="sldNum" sz="quarter" idx="5"/>
          </p:nvPr>
        </p:nvSpPr>
        <p:spPr/>
        <p:txBody>
          <a:bodyPr/>
          <a:lstStyle/>
          <a:p>
            <a:fld id="{24936B32-1E6C-4F13-A2F3-0C766540C29F}" type="slidenum">
              <a:rPr lang="en-US" smtClean="0"/>
              <a:t>13</a:t>
            </a:fld>
            <a:endParaRPr lang="en-US"/>
          </a:p>
        </p:txBody>
      </p:sp>
    </p:spTree>
    <p:extLst>
      <p:ext uri="{BB962C8B-B14F-4D97-AF65-F5344CB8AC3E}">
        <p14:creationId xmlns:p14="http://schemas.microsoft.com/office/powerpoint/2010/main" val="2500383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a:t>2. Anpassungsmaßnahmen </a:t>
            </a:r>
            <a:r>
              <a:rPr lang="en-GB"/>
              <a:t>(Bewältigung des Klimawandels)</a:t>
            </a:r>
            <a:endParaRPr lang="en-GB">
              <a:ea typeface="Calibri"/>
              <a:cs typeface="Calibri"/>
            </a:endParaRPr>
          </a:p>
          <a:p>
            <a:r>
              <a:rPr lang="en-GB"/>
              <a:t>Bei der Anpassung geht es darum, die landwirtschaftlichen Systeme widerstandsfähiger gegen die Auswirkungen des Klimawandels zu machen, z. B. gegen extreme Wetterverhältnisse, veränderte Niederschlagsmuster und steigende Temperaturen.</a:t>
            </a:r>
            <a:endParaRPr lang="en-GB">
              <a:ea typeface="Calibri"/>
              <a:cs typeface="Calibri"/>
            </a:endParaRPr>
          </a:p>
          <a:p>
            <a:r>
              <a:rPr lang="en-GB" b="1"/>
              <a:t>Beispiele für Anpassungsmaßnahmen:</a:t>
            </a:r>
            <a:endParaRPr lang="en-GB"/>
          </a:p>
          <a:p>
            <a:pPr marL="171450" indent="-171450">
              <a:buFont typeface="Arial"/>
              <a:buChar char="•"/>
            </a:pPr>
            <a:r>
              <a:rPr lang="en-GB" b="1"/>
              <a:t>Dürreresistente Pflanzensorten </a:t>
            </a:r>
            <a:r>
              <a:rPr lang="en-GB"/>
              <a:t>(Sicherung von Erträgen unter wechselnden Bedingungen)</a:t>
            </a:r>
            <a:endParaRPr lang="en-GB">
              <a:ea typeface="Calibri"/>
              <a:cs typeface="Calibri"/>
            </a:endParaRPr>
          </a:p>
          <a:p>
            <a:pPr marL="171450" indent="-171450">
              <a:buFont typeface="Arial"/>
              <a:buChar char="•"/>
            </a:pPr>
            <a:r>
              <a:rPr lang="en-GB" b="1"/>
              <a:t>Verbesserte Wasserbewirtschaftung </a:t>
            </a:r>
            <a:r>
              <a:rPr lang="en-GB"/>
              <a:t>(z. B. Regenwassersammlung, Tropfbewässerung)</a:t>
            </a:r>
            <a:endParaRPr lang="en-GB">
              <a:ea typeface="Calibri"/>
              <a:cs typeface="Calibri"/>
            </a:endParaRPr>
          </a:p>
          <a:p>
            <a:pPr marL="171450" indent="-171450">
              <a:buFont typeface="Arial"/>
              <a:buChar char="•"/>
            </a:pPr>
            <a:r>
              <a:rPr lang="en-GB" b="1"/>
              <a:t>Bodenschutzmaßnahmen </a:t>
            </a:r>
            <a:r>
              <a:rPr lang="en-GB"/>
              <a:t>(z. B. Mulchen, reduzierte Bodenbearbeitung zur Feuchtigkeitsspeicherung)</a:t>
            </a:r>
            <a:endParaRPr lang="en-GB">
              <a:ea typeface="Calibri"/>
              <a:cs typeface="Calibri"/>
            </a:endParaRPr>
          </a:p>
          <a:p>
            <a:pPr marL="171450" indent="-171450">
              <a:buFont typeface="Arial"/>
              <a:buChar char="•"/>
            </a:pPr>
            <a:r>
              <a:rPr lang="en-GB" b="1"/>
              <a:t>Diversifizierung von Anbau und Viehzucht </a:t>
            </a:r>
            <a:r>
              <a:rPr lang="en-GB"/>
              <a:t>(Verringerung der Risiken durch Klimaschwankungen)</a:t>
            </a:r>
            <a:endParaRPr lang="en-GB">
              <a:ea typeface="Calibri"/>
              <a:cs typeface="Calibri"/>
            </a:endParaRPr>
          </a:p>
          <a:p>
            <a:pPr marL="171450" indent="-171450">
              <a:buFont typeface="Arial"/>
              <a:buChar char="•"/>
            </a:pPr>
            <a:r>
              <a:rPr lang="en-GB" b="1"/>
              <a:t>Verschiebung von Pflanz- und Ernteterminen </a:t>
            </a:r>
            <a:r>
              <a:rPr lang="en-GB"/>
              <a:t>(Anpassung an wechselnde Vegetationsperioden)</a:t>
            </a:r>
            <a:endParaRPr lang="en-GB">
              <a:ea typeface="Calibri"/>
              <a:cs typeface="Calibri"/>
            </a:endParaRPr>
          </a:p>
          <a:p>
            <a:pPr marL="171450" indent="-171450">
              <a:buFont typeface="Arial"/>
              <a:buChar char="•"/>
            </a:pPr>
            <a:r>
              <a:rPr lang="en-GB" b="1"/>
              <a:t>Frühwarnsysteme </a:t>
            </a:r>
            <a:r>
              <a:rPr lang="en-GB"/>
              <a:t>(Wettervorhersage zur besseren Planung)</a:t>
            </a:r>
            <a:endParaRPr lang="en-GB">
              <a:ea typeface="Calibri"/>
              <a:cs typeface="Calibri"/>
            </a:endParaRPr>
          </a:p>
          <a:p>
            <a:r>
              <a:rPr lang="en-GB" b="1"/>
              <a:t>Hauptunterschied:</a:t>
            </a:r>
            <a:endParaRPr lang="en-GB"/>
          </a:p>
          <a:p>
            <a:pPr marL="171450" indent="-171450">
              <a:buFont typeface="Arial"/>
              <a:buChar char="•"/>
            </a:pPr>
            <a:r>
              <a:rPr lang="en-GB" b="1"/>
              <a:t>Abschwächung = Verhinderung künftiger Klimaänderungen </a:t>
            </a:r>
            <a:r>
              <a:rPr lang="en-GB"/>
              <a:t>durch Verringerung der Emissionen.</a:t>
            </a:r>
            <a:endParaRPr lang="en-GB">
              <a:ea typeface="Calibri"/>
              <a:cs typeface="Calibri"/>
            </a:endParaRPr>
          </a:p>
          <a:p>
            <a:pPr marL="171450" indent="-171450">
              <a:buFont typeface="Arial"/>
              <a:buChar char="•"/>
            </a:pPr>
            <a:r>
              <a:rPr lang="en-GB" b="1"/>
              <a:t>Anpassung = Bewältigung aktueller und künftiger Auswirkungen </a:t>
            </a:r>
            <a:r>
              <a:rPr lang="en-GB"/>
              <a:t>zur Erhaltung der landwirtschaftlichen Produktivität.</a:t>
            </a:r>
            <a:endParaRPr lang="en-GB">
              <a:ea typeface="Calibri"/>
              <a:cs typeface="Calibri"/>
            </a:endParaRPr>
          </a:p>
          <a:p>
            <a:r>
              <a:rPr lang="en-GB"/>
              <a:t>Beide Strategien sind für eine nachhaltige Landwirtschaft von entscheidender Bedeutung, und viele Praktiken (z. B. Agroforstwirtschaft, Bodenerhaltung) tragen gleichzeitig zur </a:t>
            </a:r>
            <a:r>
              <a:rPr lang="en-GB" b="1"/>
              <a:t>Eindämmung und Anpassung </a:t>
            </a:r>
            <a:r>
              <a:rPr lang="en-GB"/>
              <a:t>bei.</a:t>
            </a:r>
            <a:endParaRPr lang="en-GB">
              <a:ea typeface="Calibri"/>
              <a:cs typeface="Calibri"/>
            </a:endParaRPr>
          </a:p>
          <a:p>
            <a:endParaRPr lang="en-GB">
              <a:ea typeface="Calibri"/>
              <a:cs typeface="Calibri"/>
            </a:endParaRPr>
          </a:p>
          <a:p>
            <a:endParaRPr lang="en-GB">
              <a:ea typeface="Calibri"/>
              <a:cs typeface="Calibri"/>
            </a:endParaRPr>
          </a:p>
        </p:txBody>
      </p:sp>
      <p:sp>
        <p:nvSpPr>
          <p:cNvPr id="4" name="Foliennummernplatzhalter 3"/>
          <p:cNvSpPr>
            <a:spLocks noGrp="1"/>
          </p:cNvSpPr>
          <p:nvPr>
            <p:ph type="sldNum" sz="quarter" idx="5"/>
          </p:nvPr>
        </p:nvSpPr>
        <p:spPr/>
        <p:txBody>
          <a:bodyPr/>
          <a:lstStyle/>
          <a:p>
            <a:fld id="{24936B32-1E6C-4F13-A2F3-0C766540C29F}" type="slidenum">
              <a:rPr lang="en-US" smtClean="0"/>
              <a:t>14</a:t>
            </a:fld>
            <a:endParaRPr lang="en-US"/>
          </a:p>
        </p:txBody>
      </p:sp>
    </p:spTree>
    <p:extLst>
      <p:ext uri="{BB962C8B-B14F-4D97-AF65-F5344CB8AC3E}">
        <p14:creationId xmlns:p14="http://schemas.microsoft.com/office/powerpoint/2010/main" val="4157486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Die Landwirtschaft ist besonders:</a:t>
            </a:r>
          </a:p>
          <a:p>
            <a:r>
              <a:rPr lang="de-DE"/>
              <a:t>Einziger Sektor, der sowohl bindet, als auch emittiert</a:t>
            </a:r>
          </a:p>
          <a:p>
            <a:r>
              <a:rPr lang="de-DE"/>
              <a:t>Am stärksten direkt vom Klimawandel selbst betroffen - wir spüren die Auswirkungen sofort</a:t>
            </a:r>
          </a:p>
          <a:p>
            <a:r>
              <a:rPr lang="de-DE"/>
              <a:t>LW sind historisch eng mit Wetter (Klima) verbunden</a:t>
            </a:r>
          </a:p>
          <a:p>
            <a:r>
              <a:rPr lang="de-DE"/>
              <a:t>Beratung in dem Bereich muss immer auch Klimawandelanpassung - Risikominimierung mitdenken</a:t>
            </a:r>
          </a:p>
          <a:p>
            <a:endParaRPr lang="de-DE"/>
          </a:p>
        </p:txBody>
      </p:sp>
      <p:sp>
        <p:nvSpPr>
          <p:cNvPr id="4" name="Datumsplatzhalter 3"/>
          <p:cNvSpPr>
            <a:spLocks noGrp="1"/>
          </p:cNvSpPr>
          <p:nvPr>
            <p:ph type="dt" idx="1"/>
          </p:nvPr>
        </p:nvSpPr>
        <p:spPr/>
        <p:txBody>
          <a:bodyPr/>
          <a:lstStyle/>
          <a:p>
            <a:pPr rtl="0"/>
            <a:fld id="{F609BBB3-1BE9-BA41-8A69-A70D98C36F22}" type="datetime1">
              <a:rPr lang="de-DE" noProof="0" smtClean="0"/>
              <a:t>08.10.2025</a:t>
            </a:fld>
            <a:endParaRPr lang="de-DE" noProof="0"/>
          </a:p>
        </p:txBody>
      </p:sp>
      <p:sp>
        <p:nvSpPr>
          <p:cNvPr id="5" name="Foliennummernplatzhalter 4"/>
          <p:cNvSpPr>
            <a:spLocks noGrp="1"/>
          </p:cNvSpPr>
          <p:nvPr>
            <p:ph type="sldNum" sz="quarter" idx="5"/>
          </p:nvPr>
        </p:nvSpPr>
        <p:spPr/>
        <p:txBody>
          <a:bodyPr/>
          <a:lstStyle/>
          <a:p>
            <a:pPr rtl="0"/>
            <a:fld id="{B62F9892-4FA8-4E47-8751-DA9332AF5A19}" type="slidenum">
              <a:rPr lang="de-DE" noProof="0" smtClean="0"/>
              <a:t>15</a:t>
            </a:fld>
            <a:endParaRPr lang="de-DE" noProof="0"/>
          </a:p>
        </p:txBody>
      </p:sp>
    </p:spTree>
    <p:extLst>
      <p:ext uri="{BB962C8B-B14F-4D97-AF65-F5344CB8AC3E}">
        <p14:creationId xmlns:p14="http://schemas.microsoft.com/office/powerpoint/2010/main" val="7915466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0.png"/><Relationship Id="rId3" Type="http://schemas.openxmlformats.org/officeDocument/2006/relationships/image" Target="../media/image7.png"/><Relationship Id="rId21" Type="http://schemas.openxmlformats.org/officeDocument/2006/relationships/image" Target="../media/image23.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image" Target="../media/image6.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3.png"/><Relationship Id="rId10" Type="http://schemas.openxmlformats.org/officeDocument/2006/relationships/image" Target="../media/image14.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0.png"/><Relationship Id="rId3" Type="http://schemas.openxmlformats.org/officeDocument/2006/relationships/image" Target="../media/image7.png"/><Relationship Id="rId21" Type="http://schemas.openxmlformats.org/officeDocument/2006/relationships/image" Target="../media/image23.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image" Target="../media/image6.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3.png"/><Relationship Id="rId10" Type="http://schemas.openxmlformats.org/officeDocument/2006/relationships/image" Target="../media/image14.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25.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27" name="Flowchart: Manual Input 26">
            <a:extLst>
              <a:ext uri="{FF2B5EF4-FFF2-40B4-BE49-F238E27FC236}">
                <a16:creationId xmlns:a16="http://schemas.microsoft.com/office/drawing/2014/main" id="{27089F22-B80E-A7EE-F41F-0DACDFA39350}"/>
              </a:ext>
            </a:extLst>
          </p:cNvPr>
          <p:cNvSpPr/>
          <p:nvPr userDrawn="1"/>
        </p:nvSpPr>
        <p:spPr>
          <a:xfrm>
            <a:off x="0" y="3768318"/>
            <a:ext cx="12192000" cy="3089682"/>
          </a:xfrm>
          <a:prstGeom prst="flowChartManualInput">
            <a:avLst/>
          </a:prstGeom>
          <a:solidFill>
            <a:srgbClr val="F2F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91408A-18D4-4622-BBD6-A1C7DF9CF912}"/>
              </a:ext>
            </a:extLst>
          </p:cNvPr>
          <p:cNvSpPr>
            <a:spLocks noGrp="1"/>
          </p:cNvSpPr>
          <p:nvPr>
            <p:ph sz="quarter" idx="13" hasCustomPrompt="1"/>
          </p:nvPr>
        </p:nvSpPr>
        <p:spPr>
          <a:xfrm>
            <a:off x="838199" y="2742702"/>
            <a:ext cx="6810941" cy="750600"/>
          </a:xfrm>
        </p:spPr>
        <p:txBody>
          <a:bodyPr>
            <a:normAutofit/>
          </a:bodyPr>
          <a:lstStyle>
            <a:lvl1pPr marL="0" indent="0">
              <a:buNone/>
              <a:defRPr sz="4400" b="1">
                <a:solidFill>
                  <a:srgbClr val="3F405B"/>
                </a:solidFill>
                <a:latin typeface="Century Gothic" panose="020B0502020202020204" pitchFamily="34" charset="0"/>
              </a:defRPr>
            </a:lvl1pPr>
            <a:lvl2pPr>
              <a:buNone/>
              <a:defRPr/>
            </a:lvl2pPr>
            <a:lvl3pPr>
              <a:buNone/>
              <a:defRPr/>
            </a:lvl3pPr>
            <a:lvl4pPr>
              <a:buNone/>
              <a:defRPr/>
            </a:lvl4pPr>
            <a:lvl5pPr>
              <a:buNone/>
              <a:defRPr/>
            </a:lvl5pPr>
          </a:lstStyle>
          <a:p>
            <a:pPr lvl="0"/>
            <a:r>
              <a:rPr lang="en-US"/>
              <a:t>Write here your title!</a:t>
            </a:r>
          </a:p>
        </p:txBody>
      </p:sp>
      <p:sp>
        <p:nvSpPr>
          <p:cNvPr id="9" name="Content Placeholder 8">
            <a:extLst>
              <a:ext uri="{FF2B5EF4-FFF2-40B4-BE49-F238E27FC236}">
                <a16:creationId xmlns:a16="http://schemas.microsoft.com/office/drawing/2014/main" id="{CFBDA0D2-948F-4585-9B0C-E8194ACF9C8D}"/>
              </a:ext>
            </a:extLst>
          </p:cNvPr>
          <p:cNvSpPr>
            <a:spLocks noGrp="1"/>
          </p:cNvSpPr>
          <p:nvPr>
            <p:ph sz="quarter" idx="14" hasCustomPrompt="1"/>
          </p:nvPr>
        </p:nvSpPr>
        <p:spPr>
          <a:xfrm>
            <a:off x="838200" y="3527342"/>
            <a:ext cx="6898662" cy="526449"/>
          </a:xfrm>
        </p:spPr>
        <p:txBody>
          <a:bodyPr>
            <a:noAutofit/>
          </a:bodyPr>
          <a:lstStyle>
            <a:lvl1pPr marL="0" indent="0">
              <a:buNone/>
              <a:defRPr sz="1400">
                <a:solidFill>
                  <a:srgbClr val="3F405B"/>
                </a:solidFill>
              </a:defRPr>
            </a:lvl1pPr>
          </a:lstStyle>
          <a:p>
            <a:pPr lvl="0"/>
            <a:r>
              <a:rPr lang="en-GB"/>
              <a:t>Name and organisation of the speaker/event name/ date xx/xx/xx</a:t>
            </a:r>
          </a:p>
        </p:txBody>
      </p:sp>
      <p:sp>
        <p:nvSpPr>
          <p:cNvPr id="21" name="Subtítulo 2">
            <a:extLst>
              <a:ext uri="{FF2B5EF4-FFF2-40B4-BE49-F238E27FC236}">
                <a16:creationId xmlns:a16="http://schemas.microsoft.com/office/drawing/2014/main" id="{8AE40FB9-1593-4C21-89EA-2BF1D94B3CDD}"/>
              </a:ext>
            </a:extLst>
          </p:cNvPr>
          <p:cNvSpPr txBox="1">
            <a:spLocks/>
          </p:cNvSpPr>
          <p:nvPr userDrawn="1"/>
        </p:nvSpPr>
        <p:spPr>
          <a:xfrm>
            <a:off x="7182201" y="5754439"/>
            <a:ext cx="4163053" cy="62224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sz="1400" b="1" err="1">
                <a:solidFill>
                  <a:srgbClr val="D3785D"/>
                </a:solidFill>
                <a:latin typeface="Century Gothic" panose="020B0502020202020204" pitchFamily="34" charset="0"/>
              </a:rPr>
              <a:t>OrganicClimateNET</a:t>
            </a:r>
            <a:r>
              <a:rPr lang="en-GB" sz="1400" b="1">
                <a:solidFill>
                  <a:srgbClr val="4F3D16"/>
                </a:solidFill>
                <a:latin typeface="Century Gothic" panose="020B0502020202020204" pitchFamily="34" charset="0"/>
              </a:rPr>
              <a:t> </a:t>
            </a:r>
            <a:r>
              <a:rPr lang="en-GB" sz="1400" b="1">
                <a:solidFill>
                  <a:srgbClr val="3F405B"/>
                </a:solidFill>
                <a:latin typeface="Century Gothic" panose="020B0502020202020204" pitchFamily="34" charset="0"/>
              </a:rPr>
              <a:t>PROJECT</a:t>
            </a:r>
          </a:p>
        </p:txBody>
      </p:sp>
      <p:pic>
        <p:nvPicPr>
          <p:cNvPr id="5" name="Picture 4" descr="A black background with orange letters&#10;&#10;Description automatically generated">
            <a:extLst>
              <a:ext uri="{FF2B5EF4-FFF2-40B4-BE49-F238E27FC236}">
                <a16:creationId xmlns:a16="http://schemas.microsoft.com/office/drawing/2014/main" id="{78C566F7-D923-7C38-82C2-41E8BECD55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4631635"/>
            <a:ext cx="6063476" cy="1106585"/>
          </a:xfrm>
          <a:prstGeom prst="rect">
            <a:avLst/>
          </a:prstGeom>
        </p:spPr>
      </p:pic>
      <p:cxnSp>
        <p:nvCxnSpPr>
          <p:cNvPr id="7" name="Straight Connector 6">
            <a:extLst>
              <a:ext uri="{FF2B5EF4-FFF2-40B4-BE49-F238E27FC236}">
                <a16:creationId xmlns:a16="http://schemas.microsoft.com/office/drawing/2014/main" id="{4A34022E-5D05-13EB-7781-F0EFDF86B9E9}"/>
              </a:ext>
            </a:extLst>
          </p:cNvPr>
          <p:cNvCxnSpPr>
            <a:cxnSpLocks/>
          </p:cNvCxnSpPr>
          <p:nvPr userDrawn="1"/>
        </p:nvCxnSpPr>
        <p:spPr>
          <a:xfrm flipV="1">
            <a:off x="0" y="-9036"/>
            <a:ext cx="12192000" cy="613994"/>
          </a:xfrm>
          <a:prstGeom prst="line">
            <a:avLst/>
          </a:prstGeom>
          <a:ln w="19050">
            <a:solidFill>
              <a:srgbClr val="D3785D"/>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4386912-54EF-83B1-8316-9AEB2364CCAF}"/>
              </a:ext>
            </a:extLst>
          </p:cNvPr>
          <p:cNvCxnSpPr>
            <a:cxnSpLocks/>
          </p:cNvCxnSpPr>
          <p:nvPr userDrawn="1"/>
        </p:nvCxnSpPr>
        <p:spPr>
          <a:xfrm>
            <a:off x="-51728" y="-96976"/>
            <a:ext cx="12243728" cy="860291"/>
          </a:xfrm>
          <a:prstGeom prst="line">
            <a:avLst/>
          </a:prstGeom>
          <a:ln w="19050">
            <a:solidFill>
              <a:srgbClr val="85B0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EE25132-9B7D-B255-72D0-8FC8AD7ADF02}"/>
              </a:ext>
            </a:extLst>
          </p:cNvPr>
          <p:cNvCxnSpPr>
            <a:cxnSpLocks/>
          </p:cNvCxnSpPr>
          <p:nvPr userDrawn="1"/>
        </p:nvCxnSpPr>
        <p:spPr>
          <a:xfrm>
            <a:off x="6423356" y="5601160"/>
            <a:ext cx="5768644"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pic>
        <p:nvPicPr>
          <p:cNvPr id="12" name="Picture 8" descr="Blue text on a black background&#10;&#10;Description automatically generated">
            <a:extLst>
              <a:ext uri="{FF2B5EF4-FFF2-40B4-BE49-F238E27FC236}">
                <a16:creationId xmlns:a16="http://schemas.microsoft.com/office/drawing/2014/main" id="{33A733E7-A6BA-4800-8798-6C5F4B46AA6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7773" y="5907219"/>
            <a:ext cx="2256155" cy="472440"/>
          </a:xfrm>
          <a:prstGeom prst="rect">
            <a:avLst/>
          </a:prstGeom>
          <a:noFill/>
          <a:ln>
            <a:noFill/>
          </a:ln>
        </p:spPr>
      </p:pic>
      <p:sp>
        <p:nvSpPr>
          <p:cNvPr id="2" name="Rechteck 1">
            <a:extLst>
              <a:ext uri="{FF2B5EF4-FFF2-40B4-BE49-F238E27FC236}">
                <a16:creationId xmlns:a16="http://schemas.microsoft.com/office/drawing/2014/main" id="{D2636667-101B-4D1A-A1DE-27A639AAC876}"/>
              </a:ext>
            </a:extLst>
          </p:cNvPr>
          <p:cNvSpPr/>
          <p:nvPr userDrawn="1"/>
        </p:nvSpPr>
        <p:spPr>
          <a:xfrm>
            <a:off x="327773" y="5421856"/>
            <a:ext cx="3736366" cy="415498"/>
          </a:xfrm>
          <a:prstGeom prst="rect">
            <a:avLst/>
          </a:prstGeom>
        </p:spPr>
        <p:txBody>
          <a:bodyPr wrap="square">
            <a:spAutoFit/>
          </a:bodyPr>
          <a:lstStyle/>
          <a:p>
            <a:r>
              <a:rPr lang="en-GB" sz="105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project is co-funded by the European Union and the Swiss State Secretariat for Education, Research and Innovation (SERI)</a:t>
            </a:r>
            <a:endParaRPr lang="en-GB" sz="1050"/>
          </a:p>
        </p:txBody>
      </p:sp>
      <p:pic>
        <p:nvPicPr>
          <p:cNvPr id="17" name="Grafik 16">
            <a:extLst>
              <a:ext uri="{FF2B5EF4-FFF2-40B4-BE49-F238E27FC236}">
                <a16:creationId xmlns:a16="http://schemas.microsoft.com/office/drawing/2014/main" id="{85A383A3-58C8-4EAB-99E5-8FEDB82842B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24" t="25775" r="50890" b="-5191"/>
          <a:stretch/>
        </p:blipFill>
        <p:spPr>
          <a:xfrm>
            <a:off x="2524540" y="5892249"/>
            <a:ext cx="2107095" cy="839950"/>
          </a:xfrm>
          <a:prstGeom prst="rect">
            <a:avLst/>
          </a:prstGeom>
        </p:spPr>
      </p:pic>
      <p:sp>
        <p:nvSpPr>
          <p:cNvPr id="4" name="Rechteck 3">
            <a:extLst>
              <a:ext uri="{FF2B5EF4-FFF2-40B4-BE49-F238E27FC236}">
                <a16:creationId xmlns:a16="http://schemas.microsoft.com/office/drawing/2014/main" id="{5CE60296-57E3-49D9-8A0D-6DA3763503B4}"/>
              </a:ext>
            </a:extLst>
          </p:cNvPr>
          <p:cNvSpPr/>
          <p:nvPr userDrawn="1"/>
        </p:nvSpPr>
        <p:spPr>
          <a:xfrm>
            <a:off x="8735245" y="6035225"/>
            <a:ext cx="2610009" cy="276999"/>
          </a:xfrm>
          <a:prstGeom prst="rect">
            <a:avLst/>
          </a:prstGeom>
        </p:spPr>
        <p:txBody>
          <a:bodyPr wrap="none">
            <a:spAutoFit/>
          </a:bodyPr>
          <a:lstStyle/>
          <a:p>
            <a:pPr algn="r"/>
            <a:r>
              <a:rPr lang="en-GB" sz="1200" b="1">
                <a:solidFill>
                  <a:srgbClr val="3F405B"/>
                </a:solidFill>
                <a:latin typeface="Century Gothic" panose="020B0502020202020204" pitchFamily="34" charset="0"/>
              </a:rPr>
              <a:t>Grant Agreement No. 101136880</a:t>
            </a:r>
            <a:endParaRPr lang="en-GB" sz="1400" b="1">
              <a:solidFill>
                <a:srgbClr val="3F405B"/>
              </a:solidFill>
              <a:latin typeface="Century Gothic" panose="020B0502020202020204" pitchFamily="34" charset="0"/>
            </a:endParaRPr>
          </a:p>
        </p:txBody>
      </p:sp>
    </p:spTree>
    <p:extLst>
      <p:ext uri="{BB962C8B-B14F-4D97-AF65-F5344CB8AC3E}">
        <p14:creationId xmlns:p14="http://schemas.microsoft.com/office/powerpoint/2010/main" val="2024551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2BF945-72B6-461C-9176-AD25B5EE48B5}"/>
              </a:ext>
            </a:extLst>
          </p:cNvPr>
          <p:cNvSpPr>
            <a:spLocks noGrp="1"/>
          </p:cNvSpPr>
          <p:nvPr>
            <p:ph type="title" hasCustomPrompt="1"/>
          </p:nvPr>
        </p:nvSpPr>
        <p:spPr>
          <a:xfrm>
            <a:off x="836612" y="2231780"/>
            <a:ext cx="3932237" cy="1600200"/>
          </a:xfrm>
        </p:spPr>
        <p:txBody>
          <a:bodyPr anchor="b">
            <a:normAutofit/>
          </a:bodyPr>
          <a:lstStyle>
            <a:lvl1pPr algn="l" defTabSz="914400" rtl="0" eaLnBrk="1" latinLnBrk="0" hangingPunct="1">
              <a:lnSpc>
                <a:spcPct val="90000"/>
              </a:lnSpc>
              <a:spcBef>
                <a:spcPct val="0"/>
              </a:spcBef>
              <a:buNone/>
              <a:defRPr lang="en-GB" sz="32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s-ES"/>
              <a:t>Haga clic para modificar el estilo de título del patrón</a:t>
            </a:r>
            <a:endParaRPr lang="en-GB"/>
          </a:p>
        </p:txBody>
      </p:sp>
      <p:sp>
        <p:nvSpPr>
          <p:cNvPr id="16" name="Chart Placeholder 15">
            <a:extLst>
              <a:ext uri="{FF2B5EF4-FFF2-40B4-BE49-F238E27FC236}">
                <a16:creationId xmlns:a16="http://schemas.microsoft.com/office/drawing/2014/main" id="{B6B5DC12-AA51-4359-8330-6B403994EE9D}"/>
              </a:ext>
            </a:extLst>
          </p:cNvPr>
          <p:cNvSpPr>
            <a:spLocks noGrp="1"/>
          </p:cNvSpPr>
          <p:nvPr>
            <p:ph type="chart" sz="quarter" idx="13"/>
          </p:nvPr>
        </p:nvSpPr>
        <p:spPr>
          <a:xfrm>
            <a:off x="5116513" y="514350"/>
            <a:ext cx="6369050" cy="5354638"/>
          </a:xfrm>
        </p:spPr>
        <p:txBody>
          <a:bodyPr/>
          <a:lstStyle>
            <a:lvl1pPr>
              <a:defRPr>
                <a:solidFill>
                  <a:srgbClr val="3F405B"/>
                </a:solidFill>
              </a:defRPr>
            </a:lvl1pPr>
          </a:lstStyle>
          <a:p>
            <a:endParaRPr lang="en-GB"/>
          </a:p>
        </p:txBody>
      </p:sp>
      <p:sp>
        <p:nvSpPr>
          <p:cNvPr id="8" name="Slide Number Placeholder 9">
            <a:extLst>
              <a:ext uri="{FF2B5EF4-FFF2-40B4-BE49-F238E27FC236}">
                <a16:creationId xmlns:a16="http://schemas.microsoft.com/office/drawing/2014/main" id="{E02818B8-3B1A-8A07-FD7F-1549093361D0}"/>
              </a:ext>
            </a:extLst>
          </p:cNvPr>
          <p:cNvSpPr>
            <a:spLocks noGrp="1"/>
          </p:cNvSpPr>
          <p:nvPr>
            <p:ph type="sldNum" sz="quarter" idx="16"/>
          </p:nvPr>
        </p:nvSpPr>
        <p:spPr>
          <a:xfrm>
            <a:off x="8610600" y="6356350"/>
            <a:ext cx="2743200" cy="365125"/>
          </a:xfrm>
        </p:spPr>
        <p:txBody>
          <a:bodyPr/>
          <a:lstStyle/>
          <a:p>
            <a:fld id="{35D83056-E25D-4C64-AE4B-682148E63745}" type="slidenum">
              <a:rPr lang="en-GB" smtClean="0"/>
              <a:t>‹#›</a:t>
            </a:fld>
            <a:endParaRPr lang="en-GB"/>
          </a:p>
        </p:txBody>
      </p:sp>
      <p:pic>
        <p:nvPicPr>
          <p:cNvPr id="10" name="Picture 9" descr="A black background with orange letters&#10;&#10;Description automatically generated">
            <a:extLst>
              <a:ext uri="{FF2B5EF4-FFF2-40B4-BE49-F238E27FC236}">
                <a16:creationId xmlns:a16="http://schemas.microsoft.com/office/drawing/2014/main" id="{C68F4E33-4AAF-0E4C-5ED6-CF50F8976C0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sp>
        <p:nvSpPr>
          <p:cNvPr id="12" name="Marcador de texto 3">
            <a:extLst>
              <a:ext uri="{FF2B5EF4-FFF2-40B4-BE49-F238E27FC236}">
                <a16:creationId xmlns:a16="http://schemas.microsoft.com/office/drawing/2014/main" id="{7F91A7C8-D6E6-C29B-9512-B7C639CD35C8}"/>
              </a:ext>
            </a:extLst>
          </p:cNvPr>
          <p:cNvSpPr>
            <a:spLocks noGrp="1"/>
          </p:cNvSpPr>
          <p:nvPr>
            <p:ph type="body" sz="half" idx="2" hasCustomPrompt="1"/>
          </p:nvPr>
        </p:nvSpPr>
        <p:spPr>
          <a:xfrm>
            <a:off x="839788" y="3973023"/>
            <a:ext cx="3932237" cy="1121141"/>
          </a:xfrm>
        </p:spPr>
        <p:txBody>
          <a:bodyPr/>
          <a:lstStyle>
            <a:lvl1pPr marL="0" indent="0">
              <a:buNone/>
              <a:defRPr sz="1600">
                <a:solidFill>
                  <a:srgbClr val="85B096"/>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cxnSp>
        <p:nvCxnSpPr>
          <p:cNvPr id="7" name="Straight Connector 31">
            <a:extLst>
              <a:ext uri="{FF2B5EF4-FFF2-40B4-BE49-F238E27FC236}">
                <a16:creationId xmlns:a16="http://schemas.microsoft.com/office/drawing/2014/main" id="{943EC9C9-D509-45B3-83AC-6FF9BF27D540}"/>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249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E7C5-CF19-4BFD-B93A-239373DCF448}"/>
              </a:ext>
            </a:extLst>
          </p:cNvPr>
          <p:cNvSpPr>
            <a:spLocks noGrp="1"/>
          </p:cNvSpPr>
          <p:nvPr>
            <p:ph type="title"/>
          </p:nvPr>
        </p:nvSpPr>
        <p:spPr/>
        <p:txBody>
          <a:bodyPr/>
          <a:lstStyle>
            <a:lvl1pPr algn="ctr">
              <a:defRPr>
                <a:solidFill>
                  <a:srgbClr val="3F405B"/>
                </a:solidFill>
              </a:defRPr>
            </a:lvl1pPr>
          </a:lstStyle>
          <a:p>
            <a:r>
              <a:rPr lang="en-US"/>
              <a:t>Click to edit Master title style</a:t>
            </a:r>
            <a:endParaRPr lang="en-GB"/>
          </a:p>
        </p:txBody>
      </p:sp>
      <p:sp>
        <p:nvSpPr>
          <p:cNvPr id="7" name="Table Placeholder 6">
            <a:extLst>
              <a:ext uri="{FF2B5EF4-FFF2-40B4-BE49-F238E27FC236}">
                <a16:creationId xmlns:a16="http://schemas.microsoft.com/office/drawing/2014/main" id="{F5E1DE05-023A-42D7-96DD-325300E5D9F6}"/>
              </a:ext>
            </a:extLst>
          </p:cNvPr>
          <p:cNvSpPr>
            <a:spLocks noGrp="1"/>
          </p:cNvSpPr>
          <p:nvPr>
            <p:ph type="tbl" sz="quarter" idx="13"/>
          </p:nvPr>
        </p:nvSpPr>
        <p:spPr>
          <a:xfrm>
            <a:off x="838200" y="2620108"/>
            <a:ext cx="10515600" cy="3253642"/>
          </a:xfrm>
        </p:spPr>
        <p:txBody>
          <a:bodyPr/>
          <a:lstStyle>
            <a:lvl1pPr>
              <a:defRPr>
                <a:solidFill>
                  <a:srgbClr val="3F405B"/>
                </a:solidFill>
              </a:defRPr>
            </a:lvl1pPr>
          </a:lstStyle>
          <a:p>
            <a:endParaRPr lang="en-GB"/>
          </a:p>
        </p:txBody>
      </p:sp>
      <p:sp>
        <p:nvSpPr>
          <p:cNvPr id="10" name="Marcador de texto 3">
            <a:extLst>
              <a:ext uri="{FF2B5EF4-FFF2-40B4-BE49-F238E27FC236}">
                <a16:creationId xmlns:a16="http://schemas.microsoft.com/office/drawing/2014/main" id="{94BA224B-56D5-424B-8138-7F7D065CF17D}"/>
              </a:ext>
            </a:extLst>
          </p:cNvPr>
          <p:cNvSpPr>
            <a:spLocks noGrp="1"/>
          </p:cNvSpPr>
          <p:nvPr>
            <p:ph type="body" sz="half" idx="2" hasCustomPrompt="1"/>
          </p:nvPr>
        </p:nvSpPr>
        <p:spPr>
          <a:xfrm>
            <a:off x="838200" y="1918935"/>
            <a:ext cx="10515600" cy="254354"/>
          </a:xfrm>
        </p:spPr>
        <p:txBody>
          <a:bodyPr/>
          <a:lstStyle>
            <a:lvl1pPr marL="0" indent="0" algn="ctr">
              <a:buNone/>
              <a:defRPr sz="1600" b="1">
                <a:solidFill>
                  <a:srgbClr val="85B096"/>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28" name="Slide Number Placeholder 9">
            <a:extLst>
              <a:ext uri="{FF2B5EF4-FFF2-40B4-BE49-F238E27FC236}">
                <a16:creationId xmlns:a16="http://schemas.microsoft.com/office/drawing/2014/main" id="{1EF51A29-B55D-BFE5-1A96-DAE88D03145F}"/>
              </a:ext>
            </a:extLst>
          </p:cNvPr>
          <p:cNvSpPr>
            <a:spLocks noGrp="1"/>
          </p:cNvSpPr>
          <p:nvPr>
            <p:ph type="sldNum" sz="quarter" idx="16"/>
          </p:nvPr>
        </p:nvSpPr>
        <p:spPr>
          <a:xfrm>
            <a:off x="8610600" y="6356350"/>
            <a:ext cx="2743200" cy="365125"/>
          </a:xfrm>
        </p:spPr>
        <p:txBody>
          <a:bodyPr/>
          <a:lstStyle/>
          <a:p>
            <a:fld id="{E29B41F1-2B6F-43F7-99D5-8719B1F89FF1}" type="slidenum">
              <a:rPr lang="en-GB" smtClean="0"/>
              <a:pPr/>
              <a:t>‹#›</a:t>
            </a:fld>
            <a:endParaRPr lang="en-GB"/>
          </a:p>
        </p:txBody>
      </p:sp>
      <p:pic>
        <p:nvPicPr>
          <p:cNvPr id="30" name="Picture 29" descr="A black background with orange letters&#10;&#10;Description automatically generated">
            <a:extLst>
              <a:ext uri="{FF2B5EF4-FFF2-40B4-BE49-F238E27FC236}">
                <a16:creationId xmlns:a16="http://schemas.microsoft.com/office/drawing/2014/main" id="{A4EF9163-4512-29A0-15E1-D50B7EAF8CC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cxnSp>
        <p:nvCxnSpPr>
          <p:cNvPr id="11" name="Straight Connector 31">
            <a:extLst>
              <a:ext uri="{FF2B5EF4-FFF2-40B4-BE49-F238E27FC236}">
                <a16:creationId xmlns:a16="http://schemas.microsoft.com/office/drawing/2014/main" id="{DDDE8C8E-55FD-4959-B412-0E26B69CD97F}"/>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0572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8" name="Slide Number Placeholder 9">
            <a:extLst>
              <a:ext uri="{FF2B5EF4-FFF2-40B4-BE49-F238E27FC236}">
                <a16:creationId xmlns:a16="http://schemas.microsoft.com/office/drawing/2014/main" id="{FFFD5E90-ED04-9791-2144-BA99CC53F506}"/>
              </a:ext>
            </a:extLst>
          </p:cNvPr>
          <p:cNvSpPr>
            <a:spLocks noGrp="1"/>
          </p:cNvSpPr>
          <p:nvPr>
            <p:ph type="sldNum" sz="quarter" idx="16"/>
          </p:nvPr>
        </p:nvSpPr>
        <p:spPr>
          <a:xfrm>
            <a:off x="8610600" y="6356350"/>
            <a:ext cx="2743200" cy="365125"/>
          </a:xfrm>
          <a:ln>
            <a:noFill/>
          </a:ln>
        </p:spPr>
        <p:txBody>
          <a:bodyPr/>
          <a:lstStyle/>
          <a:p>
            <a:fld id="{0C0ACC67-4650-41C6-B881-C2BCBCC20E9A}" type="slidenum">
              <a:rPr lang="en-GB" smtClean="0"/>
              <a:pPr/>
              <a:t>‹#›</a:t>
            </a:fld>
            <a:endParaRPr lang="en-GB"/>
          </a:p>
        </p:txBody>
      </p:sp>
      <p:pic>
        <p:nvPicPr>
          <p:cNvPr id="20" name="Picture 19" descr="A black background with orange letters&#10;&#10;Description automatically generated">
            <a:extLst>
              <a:ext uri="{FF2B5EF4-FFF2-40B4-BE49-F238E27FC236}">
                <a16:creationId xmlns:a16="http://schemas.microsoft.com/office/drawing/2014/main" id="{310801A3-0C92-6A54-90C8-282534606A0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cxnSp>
        <p:nvCxnSpPr>
          <p:cNvPr id="4" name="Straight Connector 31">
            <a:extLst>
              <a:ext uri="{FF2B5EF4-FFF2-40B4-BE49-F238E27FC236}">
                <a16:creationId xmlns:a16="http://schemas.microsoft.com/office/drawing/2014/main" id="{C6BBDB64-04E0-4678-BCFF-23951DCE4CBB}"/>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639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close up">
    <p:spTree>
      <p:nvGrpSpPr>
        <p:cNvPr id="1" name=""/>
        <p:cNvGrpSpPr/>
        <p:nvPr/>
      </p:nvGrpSpPr>
      <p:grpSpPr>
        <a:xfrm>
          <a:off x="0" y="0"/>
          <a:ext cx="0" cy="0"/>
          <a:chOff x="0" y="0"/>
          <a:chExt cx="0" cy="0"/>
        </a:xfrm>
      </p:grpSpPr>
      <p:sp>
        <p:nvSpPr>
          <p:cNvPr id="32" name="Flowchart: Manual Input 26">
            <a:extLst>
              <a:ext uri="{FF2B5EF4-FFF2-40B4-BE49-F238E27FC236}">
                <a16:creationId xmlns:a16="http://schemas.microsoft.com/office/drawing/2014/main" id="{E2610ADA-FB08-4AD0-B5A2-C287911F20DE}"/>
              </a:ext>
            </a:extLst>
          </p:cNvPr>
          <p:cNvSpPr/>
          <p:nvPr userDrawn="1"/>
        </p:nvSpPr>
        <p:spPr>
          <a:xfrm>
            <a:off x="0" y="4165881"/>
            <a:ext cx="12192000" cy="3089682"/>
          </a:xfrm>
          <a:prstGeom prst="flowChartManualInput">
            <a:avLst/>
          </a:prstGeom>
          <a:solidFill>
            <a:srgbClr val="F2F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lose-up of logos&#10;&#10;Description automatically generated">
            <a:extLst>
              <a:ext uri="{FF2B5EF4-FFF2-40B4-BE49-F238E27FC236}">
                <a16:creationId xmlns:a16="http://schemas.microsoft.com/office/drawing/2014/main" id="{9A88BAE8-C719-4F8C-1243-555C18D1A9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86989" y="5256009"/>
            <a:ext cx="1124852" cy="624545"/>
          </a:xfrm>
          <a:prstGeom prst="rect">
            <a:avLst/>
          </a:prstGeom>
        </p:spPr>
      </p:pic>
      <p:pic>
        <p:nvPicPr>
          <p:cNvPr id="16" name="Picture 15" descr="A ladybug on a green circle with white text&#10;&#10;Description automatically generated">
            <a:extLst>
              <a:ext uri="{FF2B5EF4-FFF2-40B4-BE49-F238E27FC236}">
                <a16:creationId xmlns:a16="http://schemas.microsoft.com/office/drawing/2014/main" id="{201965D9-5F09-E969-E16D-6707F0F3A2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660" y="5952004"/>
            <a:ext cx="573126" cy="576006"/>
          </a:xfrm>
          <a:prstGeom prst="rect">
            <a:avLst/>
          </a:prstGeom>
        </p:spPr>
      </p:pic>
      <p:pic>
        <p:nvPicPr>
          <p:cNvPr id="7" name="Picture 6" descr="A logo with red text&#10;&#10;Description automatically generated with medium confidence">
            <a:extLst>
              <a:ext uri="{FF2B5EF4-FFF2-40B4-BE49-F238E27FC236}">
                <a16:creationId xmlns:a16="http://schemas.microsoft.com/office/drawing/2014/main" id="{03C724E0-4E17-B198-54A2-FE68AE4408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004" y="5856498"/>
            <a:ext cx="1130315" cy="849699"/>
          </a:xfrm>
          <a:prstGeom prst="rect">
            <a:avLst/>
          </a:prstGeom>
        </p:spPr>
      </p:pic>
      <p:sp>
        <p:nvSpPr>
          <p:cNvPr id="2" name="Title 1">
            <a:extLst>
              <a:ext uri="{FF2B5EF4-FFF2-40B4-BE49-F238E27FC236}">
                <a16:creationId xmlns:a16="http://schemas.microsoft.com/office/drawing/2014/main" id="{812140D8-10A7-4A0D-83BD-A0512C9E7726}"/>
              </a:ext>
            </a:extLst>
          </p:cNvPr>
          <p:cNvSpPr>
            <a:spLocks noGrp="1"/>
          </p:cNvSpPr>
          <p:nvPr>
            <p:ph type="title" hasCustomPrompt="1"/>
          </p:nvPr>
        </p:nvSpPr>
        <p:spPr>
          <a:xfrm>
            <a:off x="2411808" y="789626"/>
            <a:ext cx="5052492" cy="1103944"/>
          </a:xfrm>
        </p:spPr>
        <p:txBody>
          <a:bodyPr>
            <a:normAutofit/>
          </a:bodyPr>
          <a:lstStyle>
            <a:lvl1pPr>
              <a:defRPr sz="7200">
                <a:solidFill>
                  <a:srgbClr val="3F405B"/>
                </a:solidFill>
              </a:defRPr>
            </a:lvl1pPr>
          </a:lstStyle>
          <a:p>
            <a:r>
              <a:rPr lang="en-US"/>
              <a:t>Thank you!</a:t>
            </a:r>
            <a:endParaRPr lang="en-GB"/>
          </a:p>
        </p:txBody>
      </p:sp>
      <p:sp>
        <p:nvSpPr>
          <p:cNvPr id="9" name="Picture Placeholder 8">
            <a:extLst>
              <a:ext uri="{FF2B5EF4-FFF2-40B4-BE49-F238E27FC236}">
                <a16:creationId xmlns:a16="http://schemas.microsoft.com/office/drawing/2014/main" id="{9071BDA7-1A5A-4BCF-9061-62ECE1BC686A}"/>
              </a:ext>
            </a:extLst>
          </p:cNvPr>
          <p:cNvSpPr>
            <a:spLocks noGrp="1"/>
          </p:cNvSpPr>
          <p:nvPr>
            <p:ph type="pic" sz="quarter" idx="13" hasCustomPrompt="1"/>
          </p:nvPr>
        </p:nvSpPr>
        <p:spPr>
          <a:xfrm>
            <a:off x="7916119" y="2528153"/>
            <a:ext cx="3864180" cy="1103945"/>
          </a:xfrm>
        </p:spPr>
        <p:txBody>
          <a:bodyPr/>
          <a:lstStyle>
            <a:lvl1pPr>
              <a:buNone/>
              <a:defRPr>
                <a:solidFill>
                  <a:srgbClr val="85B096"/>
                </a:solidFill>
                <a:latin typeface="Century Gothic" panose="020B0502020202020204" pitchFamily="34" charset="0"/>
              </a:defRPr>
            </a:lvl1pPr>
          </a:lstStyle>
          <a:p>
            <a:r>
              <a:rPr lang="en-GB"/>
              <a:t>Logo of Organisation of presenter</a:t>
            </a:r>
          </a:p>
        </p:txBody>
      </p:sp>
      <p:sp>
        <p:nvSpPr>
          <p:cNvPr id="11" name="Content Placeholder 10">
            <a:extLst>
              <a:ext uri="{FF2B5EF4-FFF2-40B4-BE49-F238E27FC236}">
                <a16:creationId xmlns:a16="http://schemas.microsoft.com/office/drawing/2014/main" id="{12A6DB5B-8E61-4B8D-A8CA-27152E3964FD}"/>
              </a:ext>
            </a:extLst>
          </p:cNvPr>
          <p:cNvSpPr>
            <a:spLocks noGrp="1"/>
          </p:cNvSpPr>
          <p:nvPr>
            <p:ph sz="quarter" idx="14" hasCustomPrompt="1"/>
          </p:nvPr>
        </p:nvSpPr>
        <p:spPr>
          <a:xfrm>
            <a:off x="2400096" y="2695391"/>
            <a:ext cx="3563382" cy="341926"/>
          </a:xfrm>
        </p:spPr>
        <p:txBody>
          <a:bodyPr>
            <a:noAutofit/>
          </a:bodyPr>
          <a:lstStyle>
            <a:lvl1pPr>
              <a:buNone/>
              <a:defRPr sz="1800" b="1">
                <a:solidFill>
                  <a:srgbClr val="496D56"/>
                </a:solidFill>
                <a:latin typeface="Century Gothic" panose="020B0502020202020204" pitchFamily="34" charset="0"/>
              </a:defRPr>
            </a:lvl1pPr>
            <a:lvl2pPr>
              <a:buNone/>
              <a:defRPr/>
            </a:lvl2pPr>
            <a:lvl3pPr>
              <a:buNone/>
              <a:defRPr/>
            </a:lvl3pPr>
            <a:lvl4pPr>
              <a:buNone/>
              <a:defRPr/>
            </a:lvl4pPr>
            <a:lvl5pPr>
              <a:buNone/>
              <a:defRPr/>
            </a:lvl5pPr>
          </a:lstStyle>
          <a:p>
            <a:pPr lvl="0"/>
            <a:r>
              <a:rPr lang="en-GB"/>
              <a:t>Speaker name</a:t>
            </a:r>
          </a:p>
        </p:txBody>
      </p:sp>
      <p:sp>
        <p:nvSpPr>
          <p:cNvPr id="8" name="Content Placeholder 7">
            <a:extLst>
              <a:ext uri="{FF2B5EF4-FFF2-40B4-BE49-F238E27FC236}">
                <a16:creationId xmlns:a16="http://schemas.microsoft.com/office/drawing/2014/main" id="{DBEA418A-F730-4E99-B8BB-762022C93FA6}"/>
              </a:ext>
            </a:extLst>
          </p:cNvPr>
          <p:cNvSpPr>
            <a:spLocks noGrp="1"/>
          </p:cNvSpPr>
          <p:nvPr>
            <p:ph sz="quarter" idx="15" hasCustomPrompt="1"/>
          </p:nvPr>
        </p:nvSpPr>
        <p:spPr>
          <a:xfrm>
            <a:off x="2411807" y="1982470"/>
            <a:ext cx="5052492" cy="693737"/>
          </a:xfrm>
        </p:spPr>
        <p:txBody>
          <a:bodyPr>
            <a:noAutofit/>
          </a:bodyPr>
          <a:lstStyle>
            <a:lvl1pPr marL="0" indent="0">
              <a:buNone/>
              <a:defRPr sz="2000" b="1">
                <a:solidFill>
                  <a:srgbClr val="D3785D"/>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Event name and date xx/xx/xx</a:t>
            </a:r>
            <a:endParaRPr lang="en-GB"/>
          </a:p>
        </p:txBody>
      </p:sp>
      <p:pic>
        <p:nvPicPr>
          <p:cNvPr id="17" name="Picture 16" descr="A logo with text and a pattern&#10;&#10;Description automatically generated with medium confidence">
            <a:extLst>
              <a:ext uri="{FF2B5EF4-FFF2-40B4-BE49-F238E27FC236}">
                <a16:creationId xmlns:a16="http://schemas.microsoft.com/office/drawing/2014/main" id="{D7D0EA63-86E7-CCC6-13A3-F50EA7FFB81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5115" y="789626"/>
            <a:ext cx="1611581" cy="1611581"/>
          </a:xfrm>
          <a:prstGeom prst="rect">
            <a:avLst/>
          </a:prstGeom>
        </p:spPr>
      </p:pic>
      <p:pic>
        <p:nvPicPr>
          <p:cNvPr id="6" name="Picture 5" descr="A logo with three drops of different colors&#10;&#10;Description automatically generated">
            <a:extLst>
              <a:ext uri="{FF2B5EF4-FFF2-40B4-BE49-F238E27FC236}">
                <a16:creationId xmlns:a16="http://schemas.microsoft.com/office/drawing/2014/main" id="{63706BF0-0856-FB8A-E837-52125599020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493614" y="4480675"/>
            <a:ext cx="1172219" cy="703106"/>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A300D35E-61C9-E32C-3934-F3B01218837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86880" y="4700742"/>
            <a:ext cx="1119918" cy="405037"/>
          </a:xfrm>
          <a:prstGeom prst="rect">
            <a:avLst/>
          </a:prstGeom>
        </p:spPr>
      </p:pic>
      <p:pic>
        <p:nvPicPr>
          <p:cNvPr id="23" name="Picture 22" descr="A green and white text on a black background&#10;&#10;Description automatically generated">
            <a:extLst>
              <a:ext uri="{FF2B5EF4-FFF2-40B4-BE49-F238E27FC236}">
                <a16:creationId xmlns:a16="http://schemas.microsoft.com/office/drawing/2014/main" id="{BAA54909-D135-9B6E-0E36-32D8D5C883C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343097" y="4605080"/>
            <a:ext cx="929242" cy="454296"/>
          </a:xfrm>
          <a:prstGeom prst="rect">
            <a:avLst/>
          </a:prstGeom>
        </p:spPr>
      </p:pic>
      <p:pic>
        <p:nvPicPr>
          <p:cNvPr id="25" name="Picture 24" descr="A green and black logo&#10;&#10;Description automatically generated">
            <a:extLst>
              <a:ext uri="{FF2B5EF4-FFF2-40B4-BE49-F238E27FC236}">
                <a16:creationId xmlns:a16="http://schemas.microsoft.com/office/drawing/2014/main" id="{163D4F06-71B9-6B0F-B803-51D26222A91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683833" y="5390969"/>
            <a:ext cx="885374" cy="215641"/>
          </a:xfrm>
          <a:prstGeom prst="rect">
            <a:avLst/>
          </a:prstGeom>
        </p:spPr>
      </p:pic>
      <p:pic>
        <p:nvPicPr>
          <p:cNvPr id="27" name="Picture 26" descr="A green sign with white text&#10;&#10;Description automatically generated">
            <a:extLst>
              <a:ext uri="{FF2B5EF4-FFF2-40B4-BE49-F238E27FC236}">
                <a16:creationId xmlns:a16="http://schemas.microsoft.com/office/drawing/2014/main" id="{3510A911-1874-E002-C428-56E2EDEADA2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688991" y="5283535"/>
            <a:ext cx="849552" cy="524108"/>
          </a:xfrm>
          <a:prstGeom prst="rect">
            <a:avLst/>
          </a:prstGeom>
        </p:spPr>
      </p:pic>
      <p:pic>
        <p:nvPicPr>
          <p:cNvPr id="31" name="Picture 30" descr="A green sign with white text&#10;&#10;Description automatically generated">
            <a:extLst>
              <a:ext uri="{FF2B5EF4-FFF2-40B4-BE49-F238E27FC236}">
                <a16:creationId xmlns:a16="http://schemas.microsoft.com/office/drawing/2014/main" id="{9DA32950-9CA4-982A-79AD-E52CBAF4693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923760" y="5264074"/>
            <a:ext cx="570719" cy="578431"/>
          </a:xfrm>
          <a:prstGeom prst="rect">
            <a:avLst/>
          </a:prstGeom>
        </p:spPr>
      </p:pic>
      <p:pic>
        <p:nvPicPr>
          <p:cNvPr id="35" name="Picture 34" descr="A logo of a farm&#10;&#10;Description automatically generated">
            <a:extLst>
              <a:ext uri="{FF2B5EF4-FFF2-40B4-BE49-F238E27FC236}">
                <a16:creationId xmlns:a16="http://schemas.microsoft.com/office/drawing/2014/main" id="{3FCE8375-861E-77E0-3248-AD7730AB61A0}"/>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779705" y="6442556"/>
            <a:ext cx="649052" cy="583418"/>
          </a:xfrm>
          <a:prstGeom prst="rect">
            <a:avLst/>
          </a:prstGeom>
        </p:spPr>
      </p:pic>
      <p:pic>
        <p:nvPicPr>
          <p:cNvPr id="37" name="Picture 36" descr="A logo with a leaf&#10;&#10;Description automatically generated">
            <a:extLst>
              <a:ext uri="{FF2B5EF4-FFF2-40B4-BE49-F238E27FC236}">
                <a16:creationId xmlns:a16="http://schemas.microsoft.com/office/drawing/2014/main" id="{FAF54F37-66A8-9270-6645-A9432EFFE06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79367" y="5934396"/>
            <a:ext cx="473018" cy="599793"/>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51B9323-3183-F007-58DD-AE4C4D938241}"/>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5675" y="5347236"/>
            <a:ext cx="2256155" cy="472440"/>
          </a:xfrm>
          <a:prstGeom prst="rect">
            <a:avLst/>
          </a:prstGeom>
          <a:solidFill>
            <a:srgbClr val="F2F1DB"/>
          </a:solidFill>
          <a:ln>
            <a:noFill/>
          </a:ln>
        </p:spPr>
      </p:pic>
      <p:sp>
        <p:nvSpPr>
          <p:cNvPr id="19" name="CuadroTexto 9">
            <a:extLst>
              <a:ext uri="{FF2B5EF4-FFF2-40B4-BE49-F238E27FC236}">
                <a16:creationId xmlns:a16="http://schemas.microsoft.com/office/drawing/2014/main" id="{ACC96D7A-DC6F-E071-A34A-D953CEE7519D}"/>
              </a:ext>
            </a:extLst>
          </p:cNvPr>
          <p:cNvSpPr txBox="1"/>
          <p:nvPr userDrawn="1"/>
        </p:nvSpPr>
        <p:spPr>
          <a:xfrm>
            <a:off x="2786335" y="5347236"/>
            <a:ext cx="2938735" cy="461665"/>
          </a:xfrm>
          <a:prstGeom prst="rect">
            <a:avLst/>
          </a:prstGeom>
          <a:solidFill>
            <a:srgbClr val="F2F1DB"/>
          </a:solidFill>
        </p:spPr>
        <p:txBody>
          <a:bodyPr wrap="square">
            <a:spAutoFit/>
          </a:bodyPr>
          <a:lstStyle/>
          <a:p>
            <a:pPr algn="l"/>
            <a:r>
              <a:rPr lang="en-GB" sz="1200" b="0">
                <a:solidFill>
                  <a:srgbClr val="3F405B"/>
                </a:solidFill>
                <a:latin typeface="Century Gothic" panose="020B0502020202020204" pitchFamily="34" charset="0"/>
              </a:rPr>
              <a:t>EU-Grant Agreement</a:t>
            </a:r>
          </a:p>
          <a:p>
            <a:pPr algn="l"/>
            <a:r>
              <a:rPr lang="en-GB" sz="1200" b="0">
                <a:solidFill>
                  <a:srgbClr val="3F405B"/>
                </a:solidFill>
                <a:latin typeface="Century Gothic" panose="020B0502020202020204" pitchFamily="34" charset="0"/>
              </a:rPr>
              <a:t>No. 101136880</a:t>
            </a:r>
            <a:endParaRPr lang="en-GB" sz="1400" b="0">
              <a:solidFill>
                <a:srgbClr val="3F405B"/>
              </a:solidFill>
              <a:latin typeface="Century Gothic" panose="020B0502020202020204" pitchFamily="34" charset="0"/>
            </a:endParaRPr>
          </a:p>
        </p:txBody>
      </p:sp>
      <p:sp>
        <p:nvSpPr>
          <p:cNvPr id="38" name="Content Placeholder 10">
            <a:extLst>
              <a:ext uri="{FF2B5EF4-FFF2-40B4-BE49-F238E27FC236}">
                <a16:creationId xmlns:a16="http://schemas.microsoft.com/office/drawing/2014/main" id="{A6ECD219-FF65-4886-BE02-67BF0A9AA2A2}"/>
              </a:ext>
            </a:extLst>
          </p:cNvPr>
          <p:cNvSpPr>
            <a:spLocks noGrp="1"/>
          </p:cNvSpPr>
          <p:nvPr>
            <p:ph sz="quarter" idx="16" hasCustomPrompt="1"/>
          </p:nvPr>
        </p:nvSpPr>
        <p:spPr>
          <a:xfrm>
            <a:off x="2400096" y="3094217"/>
            <a:ext cx="3563382" cy="341926"/>
          </a:xfrm>
        </p:spPr>
        <p:txBody>
          <a:bodyPr>
            <a:noAutofit/>
          </a:bodyPr>
          <a:lstStyle>
            <a:lvl1pPr>
              <a:buNone/>
              <a:defRPr sz="1800" b="0">
                <a:solidFill>
                  <a:srgbClr val="496D56"/>
                </a:solidFill>
                <a:latin typeface="Century Gothic" panose="020B0502020202020204" pitchFamily="34" charset="0"/>
              </a:defRPr>
            </a:lvl1pPr>
            <a:lvl2pPr>
              <a:buNone/>
              <a:defRPr/>
            </a:lvl2pPr>
            <a:lvl3pPr>
              <a:buNone/>
              <a:defRPr/>
            </a:lvl3pPr>
            <a:lvl4pPr>
              <a:buNone/>
              <a:defRPr/>
            </a:lvl4pPr>
            <a:lvl5pPr>
              <a:buNone/>
              <a:defRPr/>
            </a:lvl5pPr>
          </a:lstStyle>
          <a:p>
            <a:pPr lvl="0"/>
            <a:r>
              <a:rPr lang="en-GB"/>
              <a:t>Speaker email</a:t>
            </a:r>
          </a:p>
        </p:txBody>
      </p:sp>
      <p:sp>
        <p:nvSpPr>
          <p:cNvPr id="40" name="Content Placeholder 10">
            <a:extLst>
              <a:ext uri="{FF2B5EF4-FFF2-40B4-BE49-F238E27FC236}">
                <a16:creationId xmlns:a16="http://schemas.microsoft.com/office/drawing/2014/main" id="{11E430FC-C33E-4F97-AA10-C9C477A42114}"/>
              </a:ext>
            </a:extLst>
          </p:cNvPr>
          <p:cNvSpPr>
            <a:spLocks noGrp="1"/>
          </p:cNvSpPr>
          <p:nvPr>
            <p:ph sz="quarter" idx="17" hasCustomPrompt="1"/>
          </p:nvPr>
        </p:nvSpPr>
        <p:spPr>
          <a:xfrm>
            <a:off x="2400096" y="3478028"/>
            <a:ext cx="3563382" cy="341926"/>
          </a:xfrm>
        </p:spPr>
        <p:txBody>
          <a:bodyPr>
            <a:noAutofit/>
          </a:bodyPr>
          <a:lstStyle>
            <a:lvl1pPr>
              <a:buNone/>
              <a:defRPr sz="1800" b="0">
                <a:solidFill>
                  <a:srgbClr val="496D56"/>
                </a:solidFill>
                <a:latin typeface="Century Gothic" panose="020B0502020202020204" pitchFamily="34" charset="0"/>
              </a:defRPr>
            </a:lvl1pPr>
            <a:lvl2pPr>
              <a:buNone/>
              <a:defRPr/>
            </a:lvl2pPr>
            <a:lvl3pPr>
              <a:buNone/>
              <a:defRPr/>
            </a:lvl3pPr>
            <a:lvl4pPr>
              <a:buNone/>
              <a:defRPr/>
            </a:lvl4pPr>
            <a:lvl5pPr>
              <a:buNone/>
              <a:defRPr/>
            </a:lvl5pPr>
          </a:lstStyle>
          <a:p>
            <a:pPr lvl="0"/>
            <a:r>
              <a:rPr lang="en-GB"/>
              <a:t>Speaker phone</a:t>
            </a:r>
          </a:p>
        </p:txBody>
      </p:sp>
      <p:pic>
        <p:nvPicPr>
          <p:cNvPr id="12" name="Grafik 11">
            <a:extLst>
              <a:ext uri="{FF2B5EF4-FFF2-40B4-BE49-F238E27FC236}">
                <a16:creationId xmlns:a16="http://schemas.microsoft.com/office/drawing/2014/main" id="{1704A37E-2FE4-4FF1-8973-1E69D595BE57}"/>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23695"/>
          <a:stretch/>
        </p:blipFill>
        <p:spPr>
          <a:xfrm>
            <a:off x="614436" y="5871242"/>
            <a:ext cx="4169672" cy="807043"/>
          </a:xfrm>
          <a:prstGeom prst="rect">
            <a:avLst/>
          </a:prstGeom>
        </p:spPr>
      </p:pic>
      <p:pic>
        <p:nvPicPr>
          <p:cNvPr id="22" name="Picture 21" descr="A black background with blue text&#10;&#10;Description automatically generated">
            <a:extLst>
              <a:ext uri="{FF2B5EF4-FFF2-40B4-BE49-F238E27FC236}">
                <a16:creationId xmlns:a16="http://schemas.microsoft.com/office/drawing/2014/main" id="{083BCEEA-B09D-A3D7-EEFE-49D0C2E4A62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017463" y="5292443"/>
            <a:ext cx="1539490" cy="486597"/>
          </a:xfrm>
          <a:prstGeom prst="rect">
            <a:avLst/>
          </a:prstGeom>
        </p:spPr>
      </p:pic>
      <p:pic>
        <p:nvPicPr>
          <p:cNvPr id="26" name="Picture 25" descr="A logo with blue and green lines&#10;&#10;Description automatically generated">
            <a:extLst>
              <a:ext uri="{FF2B5EF4-FFF2-40B4-BE49-F238E27FC236}">
                <a16:creationId xmlns:a16="http://schemas.microsoft.com/office/drawing/2014/main" id="{BD8A410C-E347-6AFF-11AF-F38AB88772F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072746" y="4636881"/>
            <a:ext cx="867773" cy="454009"/>
          </a:xfrm>
          <a:prstGeom prst="rect">
            <a:avLst/>
          </a:prstGeom>
        </p:spPr>
      </p:pic>
      <p:pic>
        <p:nvPicPr>
          <p:cNvPr id="30" name="Picture 29" descr="A close-up of a logo&#10;&#10;Description automatically generated">
            <a:extLst>
              <a:ext uri="{FF2B5EF4-FFF2-40B4-BE49-F238E27FC236}">
                <a16:creationId xmlns:a16="http://schemas.microsoft.com/office/drawing/2014/main" id="{1F612D24-B9DC-7E2E-AC29-D7BBBFA47ACB}"/>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857305" y="5768173"/>
            <a:ext cx="2128754" cy="1162466"/>
          </a:xfrm>
          <a:prstGeom prst="rect">
            <a:avLst/>
          </a:prstGeom>
        </p:spPr>
      </p:pic>
      <p:pic>
        <p:nvPicPr>
          <p:cNvPr id="36" name="Picture 35" descr="A green and yellow logo&#10;&#10;Description automatically generated">
            <a:extLst>
              <a:ext uri="{FF2B5EF4-FFF2-40B4-BE49-F238E27FC236}">
                <a16:creationId xmlns:a16="http://schemas.microsoft.com/office/drawing/2014/main" id="{640B7338-D42F-1C2B-F69A-B2DBACCFDEBF}"/>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612047" y="5928217"/>
            <a:ext cx="599793" cy="599793"/>
          </a:xfrm>
          <a:prstGeom prst="rect">
            <a:avLst/>
          </a:prstGeom>
        </p:spPr>
      </p:pic>
      <p:cxnSp>
        <p:nvCxnSpPr>
          <p:cNvPr id="10" name="Gerader Verbinder 9">
            <a:extLst>
              <a:ext uri="{FF2B5EF4-FFF2-40B4-BE49-F238E27FC236}">
                <a16:creationId xmlns:a16="http://schemas.microsoft.com/office/drawing/2014/main" id="{9C041233-FA12-414F-89CE-60A1DF4543FA}"/>
              </a:ext>
            </a:extLst>
          </p:cNvPr>
          <p:cNvCxnSpPr/>
          <p:nvPr userDrawn="1"/>
        </p:nvCxnSpPr>
        <p:spPr>
          <a:xfrm>
            <a:off x="680326" y="5852913"/>
            <a:ext cx="3575376" cy="9312"/>
          </a:xfrm>
          <a:prstGeom prst="line">
            <a:avLst/>
          </a:prstGeom>
          <a:ln>
            <a:solidFill>
              <a:srgbClr val="3F405B"/>
            </a:solidFill>
          </a:ln>
        </p:spPr>
        <p:style>
          <a:lnRef idx="1">
            <a:schemeClr val="accent1"/>
          </a:lnRef>
          <a:fillRef idx="0">
            <a:schemeClr val="accent1"/>
          </a:fillRef>
          <a:effectRef idx="0">
            <a:schemeClr val="accent1"/>
          </a:effectRef>
          <a:fontRef idx="minor">
            <a:schemeClr val="tx1"/>
          </a:fontRef>
        </p:style>
      </p:cxnSp>
      <p:pic>
        <p:nvPicPr>
          <p:cNvPr id="33" name="Grafik 32">
            <a:extLst>
              <a:ext uri="{FF2B5EF4-FFF2-40B4-BE49-F238E27FC236}">
                <a16:creationId xmlns:a16="http://schemas.microsoft.com/office/drawing/2014/main" id="{51B4C71F-F516-40A2-A491-0D5C57C701A2}"/>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4724" r="68295" b="83078"/>
          <a:stretch/>
        </p:blipFill>
        <p:spPr>
          <a:xfrm rot="16200000">
            <a:off x="-241629" y="5937492"/>
            <a:ext cx="1321978" cy="228932"/>
          </a:xfrm>
          <a:prstGeom prst="rect">
            <a:avLst/>
          </a:prstGeom>
        </p:spPr>
      </p:pic>
      <p:pic>
        <p:nvPicPr>
          <p:cNvPr id="14" name="Grafik 13">
            <a:extLst>
              <a:ext uri="{FF2B5EF4-FFF2-40B4-BE49-F238E27FC236}">
                <a16:creationId xmlns:a16="http://schemas.microsoft.com/office/drawing/2014/main" id="{D4969518-89EC-41A1-BECE-D0C0907DE5AC}"/>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6257519" y="4713663"/>
            <a:ext cx="616953" cy="461117"/>
          </a:xfrm>
          <a:prstGeom prst="rect">
            <a:avLst/>
          </a:prstGeom>
        </p:spPr>
      </p:pic>
      <p:pic>
        <p:nvPicPr>
          <p:cNvPr id="21" name="Grafik 20">
            <a:extLst>
              <a:ext uri="{FF2B5EF4-FFF2-40B4-BE49-F238E27FC236}">
                <a16:creationId xmlns:a16="http://schemas.microsoft.com/office/drawing/2014/main" id="{EE0229E9-C6C1-4CE0-90E5-2BB3DA134969}"/>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6741734" y="6029715"/>
            <a:ext cx="864187" cy="420584"/>
          </a:xfrm>
          <a:prstGeom prst="rect">
            <a:avLst/>
          </a:prstGeom>
        </p:spPr>
      </p:pic>
    </p:spTree>
    <p:extLst>
      <p:ext uri="{BB962C8B-B14F-4D97-AF65-F5344CB8AC3E}">
        <p14:creationId xmlns:p14="http://schemas.microsoft.com/office/powerpoint/2010/main" val="1223477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_2023">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6A2918F-408D-477F-AEF7-3F3B3F70F5A2}"/>
              </a:ext>
            </a:extLst>
          </p:cNvPr>
          <p:cNvSpPr>
            <a:spLocks noGrp="1"/>
          </p:cNvSpPr>
          <p:nvPr>
            <p:ph idx="1" hasCustomPrompt="1"/>
          </p:nvPr>
        </p:nvSpPr>
        <p:spPr>
          <a:xfrm>
            <a:off x="623887" y="1773238"/>
            <a:ext cx="10150793" cy="4347007"/>
          </a:xfrm>
        </p:spPr>
        <p:txBody>
          <a:bodyPr/>
          <a:lstStyle>
            <a:lvl1pPr marL="266700" indent="-266700">
              <a:buClr>
                <a:schemeClr val="accent1"/>
              </a:buClr>
              <a:buFont typeface="Arial" panose="020B0604020202020204" pitchFamily="34" charset="0"/>
              <a:buChar char="•"/>
              <a:defRPr/>
            </a:lvl1pPr>
            <a:lvl2pPr marL="449263" indent="-187325">
              <a:buClr>
                <a:schemeClr val="accent1"/>
              </a:buClr>
              <a:buFont typeface="Calibri" panose="020F0502020204030204" pitchFamily="34" charset="0"/>
              <a:buChar char="◦"/>
              <a:defRPr/>
            </a:lvl2pPr>
          </a:lstStyle>
          <a:p>
            <a:pPr lvl="0"/>
            <a:r>
              <a:rPr lang="de-DE"/>
              <a:t>Textmasterformat bearbeiten</a:t>
            </a:r>
          </a:p>
          <a:p>
            <a:pPr lvl="1"/>
            <a:r>
              <a:rPr lang="de-DE"/>
              <a:t>Zweite Ebene</a:t>
            </a:r>
          </a:p>
          <a:p>
            <a:pPr lvl="2"/>
            <a:r>
              <a:rPr lang="de-DE"/>
              <a:t>Dritte Ebene</a:t>
            </a:r>
          </a:p>
        </p:txBody>
      </p:sp>
      <p:sp>
        <p:nvSpPr>
          <p:cNvPr id="4" name="Datumsplatzhalter 3">
            <a:extLst>
              <a:ext uri="{FF2B5EF4-FFF2-40B4-BE49-F238E27FC236}">
                <a16:creationId xmlns:a16="http://schemas.microsoft.com/office/drawing/2014/main" id="{3962345A-3148-4175-B770-9607AA67C673}"/>
              </a:ext>
            </a:extLst>
          </p:cNvPr>
          <p:cNvSpPr>
            <a:spLocks noGrp="1"/>
          </p:cNvSpPr>
          <p:nvPr>
            <p:ph type="dt" sz="half" idx="10"/>
          </p:nvPr>
        </p:nvSpPr>
        <p:spPr/>
        <p:txBody>
          <a:bodyPr/>
          <a:lstStyle/>
          <a:p>
            <a:fld id="{F313E9E9-AACA-4C3F-9D98-3EE89B09C38F}" type="datetime1">
              <a:rPr lang="de-DE" smtClean="0"/>
              <a:t>08.10.2025</a:t>
            </a:fld>
            <a:endParaRPr lang="de-DE"/>
          </a:p>
        </p:txBody>
      </p:sp>
      <p:sp>
        <p:nvSpPr>
          <p:cNvPr id="5" name="Fußzeilenplatzhalter 4">
            <a:extLst>
              <a:ext uri="{FF2B5EF4-FFF2-40B4-BE49-F238E27FC236}">
                <a16:creationId xmlns:a16="http://schemas.microsoft.com/office/drawing/2014/main" id="{64B6DECF-39FD-408C-979B-A77A9E633C3A}"/>
              </a:ext>
            </a:extLst>
          </p:cNvPr>
          <p:cNvSpPr>
            <a:spLocks noGrp="1"/>
          </p:cNvSpPr>
          <p:nvPr>
            <p:ph type="ftr" sz="quarter" idx="11"/>
          </p:nvPr>
        </p:nvSpPr>
        <p:spPr/>
        <p:txBody>
          <a:bodyPr/>
          <a:lstStyle/>
          <a:p>
            <a:r>
              <a:rPr lang="de-DE"/>
              <a:t>Überregionale Beraterinfo Klimastrategie</a:t>
            </a:r>
          </a:p>
        </p:txBody>
      </p:sp>
      <p:sp>
        <p:nvSpPr>
          <p:cNvPr id="6" name="Foliennummernplatzhalter 5">
            <a:extLst>
              <a:ext uri="{FF2B5EF4-FFF2-40B4-BE49-F238E27FC236}">
                <a16:creationId xmlns:a16="http://schemas.microsoft.com/office/drawing/2014/main" id="{71CA2D6B-FE2E-48F9-B9EF-7E1C0BE0C960}"/>
              </a:ext>
            </a:extLst>
          </p:cNvPr>
          <p:cNvSpPr>
            <a:spLocks noGrp="1"/>
          </p:cNvSpPr>
          <p:nvPr>
            <p:ph type="sldNum" sz="quarter" idx="12"/>
          </p:nvPr>
        </p:nvSpPr>
        <p:spPr/>
        <p:txBody>
          <a:bodyPr/>
          <a:lstStyle/>
          <a:p>
            <a:fld id="{B8C74871-A284-4AA3-B12A-BBE28781DF4B}" type="slidenum">
              <a:rPr lang="de-DE" smtClean="0"/>
              <a:t>‹#›</a:t>
            </a:fld>
            <a:endParaRPr lang="de-DE"/>
          </a:p>
        </p:txBody>
      </p:sp>
      <p:sp>
        <p:nvSpPr>
          <p:cNvPr id="10" name="Titelplatzhalter 1">
            <a:extLst>
              <a:ext uri="{FF2B5EF4-FFF2-40B4-BE49-F238E27FC236}">
                <a16:creationId xmlns:a16="http://schemas.microsoft.com/office/drawing/2014/main" id="{074A88A7-658C-458A-A0FB-98C0F9FEDCDF}"/>
              </a:ext>
            </a:extLst>
          </p:cNvPr>
          <p:cNvSpPr>
            <a:spLocks noGrp="1"/>
          </p:cNvSpPr>
          <p:nvPr>
            <p:ph type="title" hasCustomPrompt="1"/>
          </p:nvPr>
        </p:nvSpPr>
        <p:spPr>
          <a:xfrm>
            <a:off x="623888" y="412295"/>
            <a:ext cx="9864000" cy="576000"/>
          </a:xfrm>
          <a:prstGeom prst="rect">
            <a:avLst/>
          </a:prstGeom>
        </p:spPr>
        <p:txBody>
          <a:bodyPr vert="horz" lIns="0" tIns="45720" rIns="91440" bIns="45720" rtlCol="0" anchor="ctr">
            <a:noAutofit/>
          </a:bodyPr>
          <a:lstStyle>
            <a:lvl1pPr>
              <a:defRPr sz="3600"/>
            </a:lvl1pPr>
          </a:lstStyle>
          <a:p>
            <a:r>
              <a:rPr lang="de-DE"/>
              <a:t>Agenda</a:t>
            </a:r>
          </a:p>
        </p:txBody>
      </p:sp>
      <p:sp>
        <p:nvSpPr>
          <p:cNvPr id="12" name="Textplatzhalter 7">
            <a:extLst>
              <a:ext uri="{FF2B5EF4-FFF2-40B4-BE49-F238E27FC236}">
                <a16:creationId xmlns:a16="http://schemas.microsoft.com/office/drawing/2014/main" id="{E8525548-97F8-4E59-BF56-55D2378FCDC9}"/>
              </a:ext>
            </a:extLst>
          </p:cNvPr>
          <p:cNvSpPr>
            <a:spLocks noGrp="1"/>
          </p:cNvSpPr>
          <p:nvPr>
            <p:ph type="body" sz="quarter" idx="13" hasCustomPrompt="1"/>
          </p:nvPr>
        </p:nvSpPr>
        <p:spPr>
          <a:xfrm>
            <a:off x="623888" y="1023258"/>
            <a:ext cx="9864725" cy="419100"/>
          </a:xfrm>
          <a:prstGeom prst="rect">
            <a:avLst/>
          </a:prstGeom>
        </p:spPr>
        <p:txBody>
          <a:bodyPr lIns="0">
            <a:noAutofit/>
          </a:bodyPr>
          <a:lstStyle>
            <a:lvl1pPr marL="0" indent="0">
              <a:buNone/>
              <a:defRPr sz="2800">
                <a:solidFill>
                  <a:schemeClr val="accent2"/>
                </a:solidFill>
              </a:defRPr>
            </a:lvl1pPr>
          </a:lstStyle>
          <a:p>
            <a:pPr lvl="0"/>
            <a:r>
              <a:rPr lang="de-DE"/>
              <a:t>Unterüberschrift</a:t>
            </a:r>
          </a:p>
        </p:txBody>
      </p:sp>
    </p:spTree>
    <p:extLst>
      <p:ext uri="{BB962C8B-B14F-4D97-AF65-F5344CB8AC3E}">
        <p14:creationId xmlns:p14="http://schemas.microsoft.com/office/powerpoint/2010/main" val="372702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_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6A2918F-408D-477F-AEF7-3F3B3F70F5A2}"/>
              </a:ext>
            </a:extLst>
          </p:cNvPr>
          <p:cNvSpPr>
            <a:spLocks noGrp="1"/>
          </p:cNvSpPr>
          <p:nvPr>
            <p:ph idx="1"/>
          </p:nvPr>
        </p:nvSpPr>
        <p:spPr>
          <a:xfrm>
            <a:off x="623889" y="1773239"/>
            <a:ext cx="10150793" cy="4403725"/>
          </a:xfrm>
        </p:spPr>
        <p:txBody>
          <a:bodyPr/>
          <a:lstStyle/>
          <a:p>
            <a:pPr lvl="0"/>
            <a:r>
              <a:rPr lang="de-DE"/>
              <a:t>Textmasterformat bearbeiten</a:t>
            </a:r>
          </a:p>
          <a:p>
            <a:pPr lvl="1"/>
            <a:r>
              <a:rPr lang="de-DE"/>
              <a:t>Zweite Ebene</a:t>
            </a:r>
          </a:p>
        </p:txBody>
      </p:sp>
      <p:sp>
        <p:nvSpPr>
          <p:cNvPr id="4" name="Datumsplatzhalter 3">
            <a:extLst>
              <a:ext uri="{FF2B5EF4-FFF2-40B4-BE49-F238E27FC236}">
                <a16:creationId xmlns:a16="http://schemas.microsoft.com/office/drawing/2014/main" id="{3962345A-3148-4175-B770-9607AA67C673}"/>
              </a:ext>
            </a:extLst>
          </p:cNvPr>
          <p:cNvSpPr>
            <a:spLocks noGrp="1"/>
          </p:cNvSpPr>
          <p:nvPr>
            <p:ph type="dt" sz="half" idx="10"/>
          </p:nvPr>
        </p:nvSpPr>
        <p:spPr/>
        <p:txBody>
          <a:bodyPr/>
          <a:lstStyle/>
          <a:p>
            <a:fld id="{B8E9BA48-C217-4FCA-8AC2-52F646B2C73C}" type="datetime1">
              <a:rPr lang="de-DE" smtClean="0">
                <a:solidFill>
                  <a:prstClr val="black">
                    <a:tint val="75000"/>
                  </a:prstClr>
                </a:solidFill>
              </a:rPr>
              <a:t>08.10.2025</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64B6DECF-39FD-408C-979B-A77A9E633C3A}"/>
              </a:ext>
            </a:extLst>
          </p:cNvPr>
          <p:cNvSpPr>
            <a:spLocks noGrp="1"/>
          </p:cNvSpPr>
          <p:nvPr>
            <p:ph type="ftr" sz="quarter" idx="11"/>
          </p:nvPr>
        </p:nvSpPr>
        <p:spPr/>
        <p:txBody>
          <a:bodyPr/>
          <a:lstStyle/>
          <a:p>
            <a:r>
              <a:rPr lang="de-DE">
                <a:solidFill>
                  <a:prstClr val="black">
                    <a:tint val="75000"/>
                  </a:prstClr>
                </a:solidFill>
              </a:rPr>
              <a:t>Überregionale Beraterinfo Klimastrategie</a:t>
            </a:r>
          </a:p>
        </p:txBody>
      </p:sp>
      <p:sp>
        <p:nvSpPr>
          <p:cNvPr id="6" name="Foliennummernplatzhalter 5">
            <a:extLst>
              <a:ext uri="{FF2B5EF4-FFF2-40B4-BE49-F238E27FC236}">
                <a16:creationId xmlns:a16="http://schemas.microsoft.com/office/drawing/2014/main" id="{71CA2D6B-FE2E-48F9-B9EF-7E1C0BE0C960}"/>
              </a:ext>
            </a:extLst>
          </p:cNvPr>
          <p:cNvSpPr>
            <a:spLocks noGrp="1"/>
          </p:cNvSpPr>
          <p:nvPr>
            <p:ph type="sldNum" sz="quarter" idx="12"/>
          </p:nvPr>
        </p:nvSpPr>
        <p:spPr/>
        <p:txBody>
          <a:bodyPr/>
          <a:lstStyle/>
          <a:p>
            <a:fld id="{B8C74871-A284-4AA3-B12A-BBE28781DF4B}" type="slidenum">
              <a:rPr>
                <a:solidFill>
                  <a:prstClr val="black"/>
                </a:solidFill>
              </a:rPr>
              <a:pPr/>
              <a:t>‹#›</a:t>
            </a:fld>
            <a:endParaRPr>
              <a:solidFill>
                <a:prstClr val="black"/>
              </a:solidFill>
            </a:endParaRPr>
          </a:p>
        </p:txBody>
      </p:sp>
      <p:sp>
        <p:nvSpPr>
          <p:cNvPr id="10" name="Titelplatzhalter 1">
            <a:extLst>
              <a:ext uri="{FF2B5EF4-FFF2-40B4-BE49-F238E27FC236}">
                <a16:creationId xmlns:a16="http://schemas.microsoft.com/office/drawing/2014/main" id="{074A88A7-658C-458A-A0FB-98C0F9FEDCDF}"/>
              </a:ext>
            </a:extLst>
          </p:cNvPr>
          <p:cNvSpPr>
            <a:spLocks noGrp="1"/>
          </p:cNvSpPr>
          <p:nvPr>
            <p:ph type="title"/>
          </p:nvPr>
        </p:nvSpPr>
        <p:spPr>
          <a:xfrm>
            <a:off x="623888" y="412295"/>
            <a:ext cx="9864000" cy="576000"/>
          </a:xfrm>
          <a:prstGeom prst="rect">
            <a:avLst/>
          </a:prstGeom>
        </p:spPr>
        <p:txBody>
          <a:bodyPr vert="horz" lIns="0" tIns="45719" rIns="91438" bIns="45719" rtlCol="0" anchor="ctr">
            <a:normAutofit/>
          </a:bodyPr>
          <a:lstStyle/>
          <a:p>
            <a:r>
              <a:rPr lang="de-DE"/>
              <a:t>Titelmasterformat durch Klicken bearbeiten</a:t>
            </a:r>
          </a:p>
        </p:txBody>
      </p:sp>
      <p:sp>
        <p:nvSpPr>
          <p:cNvPr id="12" name="Textplatzhalter 7">
            <a:extLst>
              <a:ext uri="{FF2B5EF4-FFF2-40B4-BE49-F238E27FC236}">
                <a16:creationId xmlns:a16="http://schemas.microsoft.com/office/drawing/2014/main" id="{E8525548-97F8-4E59-BF56-55D2378FCDC9}"/>
              </a:ext>
            </a:extLst>
          </p:cNvPr>
          <p:cNvSpPr>
            <a:spLocks noGrp="1"/>
          </p:cNvSpPr>
          <p:nvPr>
            <p:ph type="body" sz="quarter" idx="13"/>
          </p:nvPr>
        </p:nvSpPr>
        <p:spPr>
          <a:xfrm>
            <a:off x="623888" y="1023259"/>
            <a:ext cx="9864725" cy="419100"/>
          </a:xfrm>
          <a:prstGeom prst="rect">
            <a:avLst/>
          </a:prstGeom>
        </p:spPr>
        <p:txBody>
          <a:bodyPr lIns="0">
            <a:noAutofit/>
          </a:bodyPr>
          <a:lstStyle>
            <a:lvl1pPr marL="0" indent="0">
              <a:buNone/>
              <a:defRPr sz="2800">
                <a:solidFill>
                  <a:schemeClr val="accent1"/>
                </a:solidFill>
              </a:defRPr>
            </a:lvl1pPr>
          </a:lstStyle>
          <a:p>
            <a:pPr lvl="0"/>
            <a:r>
              <a:rPr lang="de-DE"/>
              <a:t>Textmasterformat bearbeiten</a:t>
            </a:r>
          </a:p>
        </p:txBody>
      </p:sp>
    </p:spTree>
    <p:extLst>
      <p:ext uri="{BB962C8B-B14F-4D97-AF65-F5344CB8AC3E}">
        <p14:creationId xmlns:p14="http://schemas.microsoft.com/office/powerpoint/2010/main" val="389864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b_Titel und Inhalt_2023">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6A2918F-408D-477F-AEF7-3F3B3F70F5A2}"/>
              </a:ext>
            </a:extLst>
          </p:cNvPr>
          <p:cNvSpPr>
            <a:spLocks noGrp="1"/>
          </p:cNvSpPr>
          <p:nvPr>
            <p:ph idx="1" hasCustomPrompt="1"/>
          </p:nvPr>
        </p:nvSpPr>
        <p:spPr>
          <a:xfrm>
            <a:off x="623888" y="1773238"/>
            <a:ext cx="9864000" cy="3621087"/>
          </a:xfrm>
        </p:spPr>
        <p:txBody>
          <a:bodyPr/>
          <a:lstStyle>
            <a:lvl1pPr marL="266700" indent="-266700">
              <a:buClr>
                <a:schemeClr val="accent1"/>
              </a:buClr>
              <a:buFont typeface="Arial" panose="020B0604020202020204" pitchFamily="34" charset="0"/>
              <a:buChar char="•"/>
              <a:defRPr/>
            </a:lvl1pPr>
            <a:lvl2pPr marL="449263" indent="-187325">
              <a:buClr>
                <a:schemeClr val="accent1"/>
              </a:buClr>
              <a:buFont typeface="Calibri" panose="020F0502020204030204" pitchFamily="34" charset="0"/>
              <a:buChar char="◦"/>
              <a:defRPr/>
            </a:lvl2pPr>
          </a:lstStyle>
          <a:p>
            <a:pPr lvl="0"/>
            <a:r>
              <a:rPr lang="de-DE"/>
              <a:t>Textmasterformat bearbeiten</a:t>
            </a:r>
          </a:p>
          <a:p>
            <a:pPr lvl="1"/>
            <a:r>
              <a:rPr lang="de-DE"/>
              <a:t>Zweite Ebene</a:t>
            </a:r>
          </a:p>
          <a:p>
            <a:pPr lvl="2"/>
            <a:r>
              <a:rPr lang="de-DE"/>
              <a:t>Dritte Ebene</a:t>
            </a:r>
          </a:p>
        </p:txBody>
      </p:sp>
      <p:sp>
        <p:nvSpPr>
          <p:cNvPr id="4" name="Datumsplatzhalter 3">
            <a:extLst>
              <a:ext uri="{FF2B5EF4-FFF2-40B4-BE49-F238E27FC236}">
                <a16:creationId xmlns:a16="http://schemas.microsoft.com/office/drawing/2014/main" id="{3962345A-3148-4175-B770-9607AA67C673}"/>
              </a:ext>
            </a:extLst>
          </p:cNvPr>
          <p:cNvSpPr>
            <a:spLocks noGrp="1"/>
          </p:cNvSpPr>
          <p:nvPr>
            <p:ph type="dt" sz="half" idx="10"/>
          </p:nvPr>
        </p:nvSpPr>
        <p:spPr/>
        <p:txBody>
          <a:bodyPr/>
          <a:lstStyle/>
          <a:p>
            <a:fld id="{24BFE0A8-98DC-4CB6-A799-15B659B04258}" type="datetime1">
              <a:rPr lang="de-DE" smtClean="0"/>
              <a:t>08.10.2025</a:t>
            </a:fld>
            <a:endParaRPr lang="de-DE"/>
          </a:p>
        </p:txBody>
      </p:sp>
      <p:sp>
        <p:nvSpPr>
          <p:cNvPr id="5" name="Fußzeilenplatzhalter 4">
            <a:extLst>
              <a:ext uri="{FF2B5EF4-FFF2-40B4-BE49-F238E27FC236}">
                <a16:creationId xmlns:a16="http://schemas.microsoft.com/office/drawing/2014/main" id="{64B6DECF-39FD-408C-979B-A77A9E633C3A}"/>
              </a:ext>
            </a:extLst>
          </p:cNvPr>
          <p:cNvSpPr>
            <a:spLocks noGrp="1"/>
          </p:cNvSpPr>
          <p:nvPr>
            <p:ph type="ftr" sz="quarter" idx="11"/>
          </p:nvPr>
        </p:nvSpPr>
        <p:spPr/>
        <p:txBody>
          <a:bodyPr/>
          <a:lstStyle/>
          <a:p>
            <a:r>
              <a:rPr lang="de-DE"/>
              <a:t>Überregionale Beraterinfo Klimastrategie</a:t>
            </a:r>
          </a:p>
        </p:txBody>
      </p:sp>
      <p:sp>
        <p:nvSpPr>
          <p:cNvPr id="6" name="Foliennummernplatzhalter 5">
            <a:extLst>
              <a:ext uri="{FF2B5EF4-FFF2-40B4-BE49-F238E27FC236}">
                <a16:creationId xmlns:a16="http://schemas.microsoft.com/office/drawing/2014/main" id="{71CA2D6B-FE2E-48F9-B9EF-7E1C0BE0C960}"/>
              </a:ext>
            </a:extLst>
          </p:cNvPr>
          <p:cNvSpPr>
            <a:spLocks noGrp="1"/>
          </p:cNvSpPr>
          <p:nvPr>
            <p:ph type="sldNum" sz="quarter" idx="12"/>
          </p:nvPr>
        </p:nvSpPr>
        <p:spPr/>
        <p:txBody>
          <a:bodyPr/>
          <a:lstStyle/>
          <a:p>
            <a:fld id="{B8C74871-A284-4AA3-B12A-BBE28781DF4B}" type="slidenum">
              <a:rPr lang="de-DE" smtClean="0"/>
              <a:t>‹#›</a:t>
            </a:fld>
            <a:endParaRPr lang="de-DE"/>
          </a:p>
        </p:txBody>
      </p:sp>
      <p:sp>
        <p:nvSpPr>
          <p:cNvPr id="10" name="Titelplatzhalter 1">
            <a:extLst>
              <a:ext uri="{FF2B5EF4-FFF2-40B4-BE49-F238E27FC236}">
                <a16:creationId xmlns:a16="http://schemas.microsoft.com/office/drawing/2014/main" id="{074A88A7-658C-458A-A0FB-98C0F9FEDCDF}"/>
              </a:ext>
            </a:extLst>
          </p:cNvPr>
          <p:cNvSpPr>
            <a:spLocks noGrp="1"/>
          </p:cNvSpPr>
          <p:nvPr>
            <p:ph type="title" hasCustomPrompt="1"/>
          </p:nvPr>
        </p:nvSpPr>
        <p:spPr>
          <a:xfrm>
            <a:off x="623888" y="412295"/>
            <a:ext cx="9864000" cy="576000"/>
          </a:xfrm>
          <a:prstGeom prst="rect">
            <a:avLst/>
          </a:prstGeom>
        </p:spPr>
        <p:txBody>
          <a:bodyPr vert="horz" lIns="0" tIns="45720" rIns="91440" bIns="45720" rtlCol="0" anchor="ctr">
            <a:noAutofit/>
          </a:bodyPr>
          <a:lstStyle>
            <a:lvl1pPr>
              <a:defRPr sz="3600"/>
            </a:lvl1pPr>
          </a:lstStyle>
          <a:p>
            <a:r>
              <a:rPr lang="de-DE"/>
              <a:t>Kapitel</a:t>
            </a:r>
          </a:p>
        </p:txBody>
      </p:sp>
      <p:sp>
        <p:nvSpPr>
          <p:cNvPr id="12" name="Textplatzhalter 7">
            <a:extLst>
              <a:ext uri="{FF2B5EF4-FFF2-40B4-BE49-F238E27FC236}">
                <a16:creationId xmlns:a16="http://schemas.microsoft.com/office/drawing/2014/main" id="{E8525548-97F8-4E59-BF56-55D2378FCDC9}"/>
              </a:ext>
            </a:extLst>
          </p:cNvPr>
          <p:cNvSpPr>
            <a:spLocks noGrp="1"/>
          </p:cNvSpPr>
          <p:nvPr>
            <p:ph type="body" sz="quarter" idx="13" hasCustomPrompt="1"/>
          </p:nvPr>
        </p:nvSpPr>
        <p:spPr>
          <a:xfrm>
            <a:off x="623888" y="1023258"/>
            <a:ext cx="9864725" cy="419100"/>
          </a:xfrm>
          <a:prstGeom prst="rect">
            <a:avLst/>
          </a:prstGeom>
        </p:spPr>
        <p:txBody>
          <a:bodyPr lIns="0">
            <a:noAutofit/>
          </a:bodyPr>
          <a:lstStyle>
            <a:lvl1pPr marL="0" indent="0">
              <a:buNone/>
              <a:defRPr sz="2800">
                <a:solidFill>
                  <a:schemeClr val="accent2"/>
                </a:solidFill>
              </a:defRPr>
            </a:lvl1pPr>
          </a:lstStyle>
          <a:p>
            <a:pPr lvl="0"/>
            <a:r>
              <a:rPr lang="de-DE"/>
              <a:t>Überschrift</a:t>
            </a:r>
          </a:p>
        </p:txBody>
      </p:sp>
    </p:spTree>
    <p:extLst>
      <p:ext uri="{BB962C8B-B14F-4D97-AF65-F5344CB8AC3E}">
        <p14:creationId xmlns:p14="http://schemas.microsoft.com/office/powerpoint/2010/main" val="1207441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el und Inhalt_2023">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6A2918F-408D-477F-AEF7-3F3B3F70F5A2}"/>
              </a:ext>
            </a:extLst>
          </p:cNvPr>
          <p:cNvSpPr>
            <a:spLocks noGrp="1"/>
          </p:cNvSpPr>
          <p:nvPr>
            <p:ph idx="1" hasCustomPrompt="1"/>
          </p:nvPr>
        </p:nvSpPr>
        <p:spPr>
          <a:xfrm>
            <a:off x="623888" y="1773238"/>
            <a:ext cx="9864000" cy="3621087"/>
          </a:xfrm>
        </p:spPr>
        <p:txBody>
          <a:bodyPr/>
          <a:lstStyle>
            <a:lvl1pPr marL="266700" indent="-266700">
              <a:buClr>
                <a:schemeClr val="accent1"/>
              </a:buClr>
              <a:buFont typeface="Arial" panose="020B0604020202020204" pitchFamily="34" charset="0"/>
              <a:buChar char="•"/>
              <a:defRPr/>
            </a:lvl1pPr>
            <a:lvl2pPr marL="449263" indent="-187325">
              <a:buClr>
                <a:schemeClr val="accent1"/>
              </a:buClr>
              <a:buFont typeface="Calibri" panose="020F0502020204030204" pitchFamily="34" charset="0"/>
              <a:buChar char="◦"/>
              <a:defRPr/>
            </a:lvl2pPr>
          </a:lstStyle>
          <a:p>
            <a:pPr lvl="0"/>
            <a:r>
              <a:rPr lang="de-DE"/>
              <a:t>Textmasterformat bearbeiten</a:t>
            </a:r>
          </a:p>
          <a:p>
            <a:pPr lvl="1"/>
            <a:r>
              <a:rPr lang="de-DE"/>
              <a:t>Zweite Ebene</a:t>
            </a:r>
          </a:p>
          <a:p>
            <a:pPr lvl="2"/>
            <a:r>
              <a:rPr lang="de-DE"/>
              <a:t>Dritte Ebene</a:t>
            </a:r>
          </a:p>
        </p:txBody>
      </p:sp>
      <p:sp>
        <p:nvSpPr>
          <p:cNvPr id="4" name="Datumsplatzhalter 3">
            <a:extLst>
              <a:ext uri="{FF2B5EF4-FFF2-40B4-BE49-F238E27FC236}">
                <a16:creationId xmlns:a16="http://schemas.microsoft.com/office/drawing/2014/main" id="{3962345A-3148-4175-B770-9607AA67C673}"/>
              </a:ext>
            </a:extLst>
          </p:cNvPr>
          <p:cNvSpPr>
            <a:spLocks noGrp="1"/>
          </p:cNvSpPr>
          <p:nvPr>
            <p:ph type="dt" sz="half" idx="10"/>
          </p:nvPr>
        </p:nvSpPr>
        <p:spPr/>
        <p:txBody>
          <a:bodyPr/>
          <a:lstStyle/>
          <a:p>
            <a:fld id="{244C1A4C-CB9A-407D-A10F-44EF44A95112}" type="datetime1">
              <a:rPr lang="de-DE" smtClean="0"/>
              <a:t>08.10.2025</a:t>
            </a:fld>
            <a:endParaRPr lang="de-DE"/>
          </a:p>
        </p:txBody>
      </p:sp>
      <p:sp>
        <p:nvSpPr>
          <p:cNvPr id="5" name="Fußzeilenplatzhalter 4">
            <a:extLst>
              <a:ext uri="{FF2B5EF4-FFF2-40B4-BE49-F238E27FC236}">
                <a16:creationId xmlns:a16="http://schemas.microsoft.com/office/drawing/2014/main" id="{64B6DECF-39FD-408C-979B-A77A9E633C3A}"/>
              </a:ext>
            </a:extLst>
          </p:cNvPr>
          <p:cNvSpPr>
            <a:spLocks noGrp="1"/>
          </p:cNvSpPr>
          <p:nvPr>
            <p:ph type="ftr" sz="quarter" idx="11"/>
          </p:nvPr>
        </p:nvSpPr>
        <p:spPr/>
        <p:txBody>
          <a:bodyPr/>
          <a:lstStyle/>
          <a:p>
            <a:r>
              <a:rPr lang="de-DE"/>
              <a:t>Überregionale Beraterinfo Klimastrategie</a:t>
            </a:r>
          </a:p>
        </p:txBody>
      </p:sp>
      <p:sp>
        <p:nvSpPr>
          <p:cNvPr id="6" name="Foliennummernplatzhalter 5">
            <a:extLst>
              <a:ext uri="{FF2B5EF4-FFF2-40B4-BE49-F238E27FC236}">
                <a16:creationId xmlns:a16="http://schemas.microsoft.com/office/drawing/2014/main" id="{71CA2D6B-FE2E-48F9-B9EF-7E1C0BE0C960}"/>
              </a:ext>
            </a:extLst>
          </p:cNvPr>
          <p:cNvSpPr>
            <a:spLocks noGrp="1"/>
          </p:cNvSpPr>
          <p:nvPr>
            <p:ph type="sldNum" sz="quarter" idx="12"/>
          </p:nvPr>
        </p:nvSpPr>
        <p:spPr/>
        <p:txBody>
          <a:bodyPr/>
          <a:lstStyle/>
          <a:p>
            <a:fld id="{B8C74871-A284-4AA3-B12A-BBE28781DF4B}" type="slidenum">
              <a:rPr lang="de-DE" smtClean="0"/>
              <a:t>‹#›</a:t>
            </a:fld>
            <a:endParaRPr lang="de-DE"/>
          </a:p>
        </p:txBody>
      </p:sp>
      <p:sp>
        <p:nvSpPr>
          <p:cNvPr id="10" name="Titelplatzhalter 1">
            <a:extLst>
              <a:ext uri="{FF2B5EF4-FFF2-40B4-BE49-F238E27FC236}">
                <a16:creationId xmlns:a16="http://schemas.microsoft.com/office/drawing/2014/main" id="{074A88A7-658C-458A-A0FB-98C0F9FEDCDF}"/>
              </a:ext>
            </a:extLst>
          </p:cNvPr>
          <p:cNvSpPr>
            <a:spLocks noGrp="1"/>
          </p:cNvSpPr>
          <p:nvPr>
            <p:ph type="title" hasCustomPrompt="1"/>
          </p:nvPr>
        </p:nvSpPr>
        <p:spPr>
          <a:xfrm>
            <a:off x="623888" y="412295"/>
            <a:ext cx="9864000" cy="576000"/>
          </a:xfrm>
          <a:prstGeom prst="rect">
            <a:avLst/>
          </a:prstGeom>
        </p:spPr>
        <p:txBody>
          <a:bodyPr vert="horz" lIns="0" tIns="45720" rIns="91440" bIns="45720" rtlCol="0" anchor="ctr">
            <a:noAutofit/>
          </a:bodyPr>
          <a:lstStyle>
            <a:lvl1pPr>
              <a:defRPr sz="3600"/>
            </a:lvl1pPr>
          </a:lstStyle>
          <a:p>
            <a:r>
              <a:rPr lang="de-DE"/>
              <a:t>Kapitel</a:t>
            </a:r>
          </a:p>
        </p:txBody>
      </p:sp>
      <p:sp>
        <p:nvSpPr>
          <p:cNvPr id="12" name="Textplatzhalter 7">
            <a:extLst>
              <a:ext uri="{FF2B5EF4-FFF2-40B4-BE49-F238E27FC236}">
                <a16:creationId xmlns:a16="http://schemas.microsoft.com/office/drawing/2014/main" id="{E8525548-97F8-4E59-BF56-55D2378FCDC9}"/>
              </a:ext>
            </a:extLst>
          </p:cNvPr>
          <p:cNvSpPr>
            <a:spLocks noGrp="1"/>
          </p:cNvSpPr>
          <p:nvPr>
            <p:ph type="body" sz="quarter" idx="13" hasCustomPrompt="1"/>
          </p:nvPr>
        </p:nvSpPr>
        <p:spPr>
          <a:xfrm>
            <a:off x="623888" y="1023258"/>
            <a:ext cx="9864725" cy="419100"/>
          </a:xfrm>
          <a:prstGeom prst="rect">
            <a:avLst/>
          </a:prstGeom>
        </p:spPr>
        <p:txBody>
          <a:bodyPr lIns="0">
            <a:noAutofit/>
          </a:bodyPr>
          <a:lstStyle>
            <a:lvl1pPr marL="0" indent="0">
              <a:buNone/>
              <a:defRPr sz="2800">
                <a:solidFill>
                  <a:schemeClr val="tx2"/>
                </a:solidFill>
              </a:defRPr>
            </a:lvl1pPr>
          </a:lstStyle>
          <a:p>
            <a:pPr lvl="0"/>
            <a:r>
              <a:rPr lang="de-DE"/>
              <a:t>Überschrift</a:t>
            </a:r>
          </a:p>
        </p:txBody>
      </p:sp>
      <p:sp>
        <p:nvSpPr>
          <p:cNvPr id="2" name="Textplatzhalter 10">
            <a:extLst>
              <a:ext uri="{FF2B5EF4-FFF2-40B4-BE49-F238E27FC236}">
                <a16:creationId xmlns:a16="http://schemas.microsoft.com/office/drawing/2014/main" id="{188BBE15-44C8-0EBD-7454-8149A81F7E4C}"/>
              </a:ext>
            </a:extLst>
          </p:cNvPr>
          <p:cNvSpPr>
            <a:spLocks noGrp="1"/>
          </p:cNvSpPr>
          <p:nvPr>
            <p:ph type="body" sz="quarter" idx="14"/>
          </p:nvPr>
        </p:nvSpPr>
        <p:spPr>
          <a:xfrm>
            <a:off x="623889" y="5549900"/>
            <a:ext cx="9864000" cy="650875"/>
          </a:xfrm>
          <a:solidFill>
            <a:schemeClr val="accent1"/>
          </a:solidFill>
        </p:spPr>
        <p:txBody>
          <a:bodyPr anchor="ctr"/>
          <a:lstStyle>
            <a:lvl1pPr marL="1079500" indent="0">
              <a:buFontTx/>
              <a:buNone/>
              <a:defRPr>
                <a:solidFill>
                  <a:schemeClr val="bg1"/>
                </a:solidFill>
              </a:defRPr>
            </a:lvl1pPr>
          </a:lstStyle>
          <a:p>
            <a:pPr lvl="0"/>
            <a:r>
              <a:rPr lang="de-DE"/>
              <a:t>Textmasterformat bearbeiten</a:t>
            </a:r>
          </a:p>
        </p:txBody>
      </p:sp>
      <p:sp>
        <p:nvSpPr>
          <p:cNvPr id="7" name="Freeform 5">
            <a:extLst>
              <a:ext uri="{FF2B5EF4-FFF2-40B4-BE49-F238E27FC236}">
                <a16:creationId xmlns:a16="http://schemas.microsoft.com/office/drawing/2014/main" id="{82F9197C-1E64-DD70-B93C-EF07686C0182}"/>
              </a:ext>
            </a:extLst>
          </p:cNvPr>
          <p:cNvSpPr>
            <a:spLocks/>
          </p:cNvSpPr>
          <p:nvPr userDrawn="1"/>
        </p:nvSpPr>
        <p:spPr bwMode="auto">
          <a:xfrm>
            <a:off x="548143" y="5675979"/>
            <a:ext cx="1049233" cy="308443"/>
          </a:xfrm>
          <a:custGeom>
            <a:avLst/>
            <a:gdLst>
              <a:gd name="T0" fmla="*/ 0 w 776"/>
              <a:gd name="T1" fmla="*/ 0 h 226"/>
              <a:gd name="T2" fmla="*/ 402 w 776"/>
              <a:gd name="T3" fmla="*/ 93 h 226"/>
              <a:gd name="T4" fmla="*/ 716 w 776"/>
              <a:gd name="T5" fmla="*/ 120 h 226"/>
              <a:gd name="T6" fmla="*/ 644 w 776"/>
              <a:gd name="T7" fmla="*/ 61 h 226"/>
              <a:gd name="T8" fmla="*/ 662 w 776"/>
              <a:gd name="T9" fmla="*/ 48 h 226"/>
              <a:gd name="T10" fmla="*/ 776 w 776"/>
              <a:gd name="T11" fmla="*/ 126 h 226"/>
              <a:gd name="T12" fmla="*/ 662 w 776"/>
              <a:gd name="T13" fmla="*/ 226 h 226"/>
              <a:gd name="T14" fmla="*/ 643 w 776"/>
              <a:gd name="T15" fmla="*/ 218 h 226"/>
              <a:gd name="T16" fmla="*/ 707 w 776"/>
              <a:gd name="T17" fmla="*/ 150 h 226"/>
              <a:gd name="T18" fmla="*/ 432 w 776"/>
              <a:gd name="T19" fmla="*/ 132 h 226"/>
              <a:gd name="T20" fmla="*/ 2 w 776"/>
              <a:gd name="T21" fmla="*/ 41 h 226"/>
              <a:gd name="T22" fmla="*/ 0 w 776"/>
              <a:gd name="T23"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6" h="226">
                <a:moveTo>
                  <a:pt x="0" y="0"/>
                </a:moveTo>
                <a:cubicBezTo>
                  <a:pt x="0" y="0"/>
                  <a:pt x="243" y="72"/>
                  <a:pt x="402" y="93"/>
                </a:cubicBezTo>
                <a:cubicBezTo>
                  <a:pt x="560" y="114"/>
                  <a:pt x="716" y="120"/>
                  <a:pt x="716" y="120"/>
                </a:cubicBezTo>
                <a:cubicBezTo>
                  <a:pt x="644" y="61"/>
                  <a:pt x="644" y="61"/>
                  <a:pt x="644" y="61"/>
                </a:cubicBezTo>
                <a:cubicBezTo>
                  <a:pt x="662" y="48"/>
                  <a:pt x="662" y="48"/>
                  <a:pt x="662" y="48"/>
                </a:cubicBezTo>
                <a:cubicBezTo>
                  <a:pt x="776" y="126"/>
                  <a:pt x="776" y="126"/>
                  <a:pt x="776" y="126"/>
                </a:cubicBezTo>
                <a:cubicBezTo>
                  <a:pt x="662" y="226"/>
                  <a:pt x="662" y="226"/>
                  <a:pt x="662" y="226"/>
                </a:cubicBezTo>
                <a:cubicBezTo>
                  <a:pt x="643" y="218"/>
                  <a:pt x="643" y="218"/>
                  <a:pt x="643" y="218"/>
                </a:cubicBezTo>
                <a:cubicBezTo>
                  <a:pt x="707" y="150"/>
                  <a:pt x="707" y="150"/>
                  <a:pt x="707" y="150"/>
                </a:cubicBezTo>
                <a:cubicBezTo>
                  <a:pt x="707" y="150"/>
                  <a:pt x="562" y="145"/>
                  <a:pt x="432" y="132"/>
                </a:cubicBezTo>
                <a:cubicBezTo>
                  <a:pt x="307" y="118"/>
                  <a:pt x="2" y="41"/>
                  <a:pt x="2" y="41"/>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149126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nur Titel_2023">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3962345A-3148-4175-B770-9607AA67C673}"/>
              </a:ext>
            </a:extLst>
          </p:cNvPr>
          <p:cNvSpPr>
            <a:spLocks noGrp="1"/>
          </p:cNvSpPr>
          <p:nvPr>
            <p:ph type="dt" sz="half" idx="10"/>
          </p:nvPr>
        </p:nvSpPr>
        <p:spPr/>
        <p:txBody>
          <a:bodyPr/>
          <a:lstStyle/>
          <a:p>
            <a:fld id="{F4860F92-A01C-4BF7-8070-9D4FC2C18F6A}" type="datetime1">
              <a:rPr lang="de-DE" smtClean="0"/>
              <a:t>08.10.2025</a:t>
            </a:fld>
            <a:endParaRPr lang="de-DE"/>
          </a:p>
        </p:txBody>
      </p:sp>
      <p:sp>
        <p:nvSpPr>
          <p:cNvPr id="5" name="Fußzeilenplatzhalter 4">
            <a:extLst>
              <a:ext uri="{FF2B5EF4-FFF2-40B4-BE49-F238E27FC236}">
                <a16:creationId xmlns:a16="http://schemas.microsoft.com/office/drawing/2014/main" id="{64B6DECF-39FD-408C-979B-A77A9E633C3A}"/>
              </a:ext>
            </a:extLst>
          </p:cNvPr>
          <p:cNvSpPr>
            <a:spLocks noGrp="1"/>
          </p:cNvSpPr>
          <p:nvPr>
            <p:ph type="ftr" sz="quarter" idx="11"/>
          </p:nvPr>
        </p:nvSpPr>
        <p:spPr/>
        <p:txBody>
          <a:bodyPr/>
          <a:lstStyle/>
          <a:p>
            <a:r>
              <a:rPr lang="de-DE"/>
              <a:t>Überregionale Beraterinfo Klimastrategie</a:t>
            </a:r>
          </a:p>
        </p:txBody>
      </p:sp>
      <p:sp>
        <p:nvSpPr>
          <p:cNvPr id="6" name="Foliennummernplatzhalter 5">
            <a:extLst>
              <a:ext uri="{FF2B5EF4-FFF2-40B4-BE49-F238E27FC236}">
                <a16:creationId xmlns:a16="http://schemas.microsoft.com/office/drawing/2014/main" id="{71CA2D6B-FE2E-48F9-B9EF-7E1C0BE0C960}"/>
              </a:ext>
            </a:extLst>
          </p:cNvPr>
          <p:cNvSpPr>
            <a:spLocks noGrp="1"/>
          </p:cNvSpPr>
          <p:nvPr>
            <p:ph type="sldNum" sz="quarter" idx="12"/>
          </p:nvPr>
        </p:nvSpPr>
        <p:spPr/>
        <p:txBody>
          <a:bodyPr/>
          <a:lstStyle/>
          <a:p>
            <a:fld id="{B8C74871-A284-4AA3-B12A-BBE28781DF4B}" type="slidenum">
              <a:rPr lang="de-DE" smtClean="0"/>
              <a:t>‹#›</a:t>
            </a:fld>
            <a:endParaRPr lang="de-DE"/>
          </a:p>
        </p:txBody>
      </p:sp>
      <p:sp>
        <p:nvSpPr>
          <p:cNvPr id="10" name="Titelplatzhalter 1">
            <a:extLst>
              <a:ext uri="{FF2B5EF4-FFF2-40B4-BE49-F238E27FC236}">
                <a16:creationId xmlns:a16="http://schemas.microsoft.com/office/drawing/2014/main" id="{074A88A7-658C-458A-A0FB-98C0F9FEDCDF}"/>
              </a:ext>
            </a:extLst>
          </p:cNvPr>
          <p:cNvSpPr>
            <a:spLocks noGrp="1"/>
          </p:cNvSpPr>
          <p:nvPr>
            <p:ph type="title" hasCustomPrompt="1"/>
          </p:nvPr>
        </p:nvSpPr>
        <p:spPr>
          <a:xfrm>
            <a:off x="623888" y="412295"/>
            <a:ext cx="9864000" cy="576000"/>
          </a:xfrm>
          <a:prstGeom prst="rect">
            <a:avLst/>
          </a:prstGeom>
        </p:spPr>
        <p:txBody>
          <a:bodyPr vert="horz" lIns="0" tIns="45720" rIns="91440" bIns="45720" rtlCol="0" anchor="ctr">
            <a:noAutofit/>
          </a:bodyPr>
          <a:lstStyle>
            <a:lvl1pPr>
              <a:defRPr sz="3600"/>
            </a:lvl1pPr>
          </a:lstStyle>
          <a:p>
            <a:r>
              <a:rPr lang="de-DE"/>
              <a:t>Kapitel</a:t>
            </a:r>
          </a:p>
        </p:txBody>
      </p:sp>
      <p:sp>
        <p:nvSpPr>
          <p:cNvPr id="12" name="Textplatzhalter 7">
            <a:extLst>
              <a:ext uri="{FF2B5EF4-FFF2-40B4-BE49-F238E27FC236}">
                <a16:creationId xmlns:a16="http://schemas.microsoft.com/office/drawing/2014/main" id="{E8525548-97F8-4E59-BF56-55D2378FCDC9}"/>
              </a:ext>
            </a:extLst>
          </p:cNvPr>
          <p:cNvSpPr>
            <a:spLocks noGrp="1"/>
          </p:cNvSpPr>
          <p:nvPr>
            <p:ph type="body" sz="quarter" idx="13" hasCustomPrompt="1"/>
          </p:nvPr>
        </p:nvSpPr>
        <p:spPr>
          <a:xfrm>
            <a:off x="623888" y="1023258"/>
            <a:ext cx="9864725" cy="419100"/>
          </a:xfrm>
          <a:prstGeom prst="rect">
            <a:avLst/>
          </a:prstGeom>
        </p:spPr>
        <p:txBody>
          <a:bodyPr lIns="0">
            <a:noAutofit/>
          </a:bodyPr>
          <a:lstStyle>
            <a:lvl1pPr marL="0" indent="0">
              <a:buNone/>
              <a:defRPr sz="2800">
                <a:solidFill>
                  <a:schemeClr val="accent2"/>
                </a:solidFill>
              </a:defRPr>
            </a:lvl1pPr>
          </a:lstStyle>
          <a:p>
            <a:pPr lvl="0"/>
            <a:r>
              <a:rPr lang="de-DE"/>
              <a:t>Überschrift</a:t>
            </a:r>
          </a:p>
        </p:txBody>
      </p:sp>
    </p:spTree>
    <p:extLst>
      <p:ext uri="{BB962C8B-B14F-4D97-AF65-F5344CB8AC3E}">
        <p14:creationId xmlns:p14="http://schemas.microsoft.com/office/powerpoint/2010/main" val="2845405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a_Titel und Inhalt_2023">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6A2918F-408D-477F-AEF7-3F3B3F70F5A2}"/>
              </a:ext>
            </a:extLst>
          </p:cNvPr>
          <p:cNvSpPr>
            <a:spLocks noGrp="1"/>
          </p:cNvSpPr>
          <p:nvPr>
            <p:ph idx="1" hasCustomPrompt="1"/>
          </p:nvPr>
        </p:nvSpPr>
        <p:spPr>
          <a:xfrm>
            <a:off x="623888" y="1773238"/>
            <a:ext cx="9864000" cy="3621087"/>
          </a:xfrm>
        </p:spPr>
        <p:txBody>
          <a:bodyPr/>
          <a:lstStyle>
            <a:lvl1pPr marL="266700" indent="-266700">
              <a:buClr>
                <a:schemeClr val="accent1"/>
              </a:buClr>
              <a:buFont typeface="Arial" panose="020B0604020202020204" pitchFamily="34" charset="0"/>
              <a:buChar char="•"/>
              <a:defRPr/>
            </a:lvl1pPr>
            <a:lvl2pPr marL="449263" indent="-187325">
              <a:buClr>
                <a:schemeClr val="accent1"/>
              </a:buClr>
              <a:buFont typeface="Calibri" panose="020F0502020204030204" pitchFamily="34" charset="0"/>
              <a:buChar char="◦"/>
              <a:defRPr/>
            </a:lvl2pPr>
          </a:lstStyle>
          <a:p>
            <a:pPr lvl="0"/>
            <a:r>
              <a:rPr lang="de-DE"/>
              <a:t>Textmasterformat bearbeiten</a:t>
            </a:r>
          </a:p>
          <a:p>
            <a:pPr lvl="1"/>
            <a:r>
              <a:rPr lang="de-DE"/>
              <a:t>Zweite Ebene</a:t>
            </a:r>
          </a:p>
          <a:p>
            <a:pPr lvl="2"/>
            <a:r>
              <a:rPr lang="de-DE"/>
              <a:t>Dritte Ebene</a:t>
            </a:r>
          </a:p>
        </p:txBody>
      </p:sp>
      <p:sp>
        <p:nvSpPr>
          <p:cNvPr id="4" name="Datumsplatzhalter 3">
            <a:extLst>
              <a:ext uri="{FF2B5EF4-FFF2-40B4-BE49-F238E27FC236}">
                <a16:creationId xmlns:a16="http://schemas.microsoft.com/office/drawing/2014/main" id="{3962345A-3148-4175-B770-9607AA67C673}"/>
              </a:ext>
            </a:extLst>
          </p:cNvPr>
          <p:cNvSpPr>
            <a:spLocks noGrp="1"/>
          </p:cNvSpPr>
          <p:nvPr>
            <p:ph type="dt" sz="half" idx="10"/>
          </p:nvPr>
        </p:nvSpPr>
        <p:spPr/>
        <p:txBody>
          <a:bodyPr/>
          <a:lstStyle/>
          <a:p>
            <a:fld id="{59632E00-EE1C-4D85-8858-B1246CBD991E}" type="datetime1">
              <a:rPr lang="de-DE" smtClean="0"/>
              <a:t>08.10.2025</a:t>
            </a:fld>
            <a:endParaRPr lang="de-DE"/>
          </a:p>
        </p:txBody>
      </p:sp>
      <p:sp>
        <p:nvSpPr>
          <p:cNvPr id="5" name="Fußzeilenplatzhalter 4">
            <a:extLst>
              <a:ext uri="{FF2B5EF4-FFF2-40B4-BE49-F238E27FC236}">
                <a16:creationId xmlns:a16="http://schemas.microsoft.com/office/drawing/2014/main" id="{64B6DECF-39FD-408C-979B-A77A9E633C3A}"/>
              </a:ext>
            </a:extLst>
          </p:cNvPr>
          <p:cNvSpPr>
            <a:spLocks noGrp="1"/>
          </p:cNvSpPr>
          <p:nvPr>
            <p:ph type="ftr" sz="quarter" idx="11"/>
          </p:nvPr>
        </p:nvSpPr>
        <p:spPr/>
        <p:txBody>
          <a:bodyPr/>
          <a:lstStyle/>
          <a:p>
            <a:r>
              <a:rPr lang="de-DE"/>
              <a:t>Überregionale Beraterinfo Klimastrategie</a:t>
            </a:r>
          </a:p>
        </p:txBody>
      </p:sp>
      <p:sp>
        <p:nvSpPr>
          <p:cNvPr id="6" name="Foliennummernplatzhalter 5">
            <a:extLst>
              <a:ext uri="{FF2B5EF4-FFF2-40B4-BE49-F238E27FC236}">
                <a16:creationId xmlns:a16="http://schemas.microsoft.com/office/drawing/2014/main" id="{71CA2D6B-FE2E-48F9-B9EF-7E1C0BE0C960}"/>
              </a:ext>
            </a:extLst>
          </p:cNvPr>
          <p:cNvSpPr>
            <a:spLocks noGrp="1"/>
          </p:cNvSpPr>
          <p:nvPr>
            <p:ph type="sldNum" sz="quarter" idx="12"/>
          </p:nvPr>
        </p:nvSpPr>
        <p:spPr/>
        <p:txBody>
          <a:bodyPr/>
          <a:lstStyle/>
          <a:p>
            <a:fld id="{B8C74871-A284-4AA3-B12A-BBE28781DF4B}" type="slidenum">
              <a:rPr lang="de-DE" smtClean="0"/>
              <a:t>‹#›</a:t>
            </a:fld>
            <a:endParaRPr lang="de-DE"/>
          </a:p>
        </p:txBody>
      </p:sp>
      <p:sp>
        <p:nvSpPr>
          <p:cNvPr id="10" name="Titelplatzhalter 1">
            <a:extLst>
              <a:ext uri="{FF2B5EF4-FFF2-40B4-BE49-F238E27FC236}">
                <a16:creationId xmlns:a16="http://schemas.microsoft.com/office/drawing/2014/main" id="{074A88A7-658C-458A-A0FB-98C0F9FEDCDF}"/>
              </a:ext>
            </a:extLst>
          </p:cNvPr>
          <p:cNvSpPr>
            <a:spLocks noGrp="1"/>
          </p:cNvSpPr>
          <p:nvPr>
            <p:ph type="title" hasCustomPrompt="1"/>
          </p:nvPr>
        </p:nvSpPr>
        <p:spPr>
          <a:xfrm>
            <a:off x="623888" y="412295"/>
            <a:ext cx="9864000" cy="576000"/>
          </a:xfrm>
          <a:prstGeom prst="rect">
            <a:avLst/>
          </a:prstGeom>
        </p:spPr>
        <p:txBody>
          <a:bodyPr vert="horz" lIns="0" tIns="45720" rIns="91440" bIns="45720" rtlCol="0" anchor="ctr">
            <a:noAutofit/>
          </a:bodyPr>
          <a:lstStyle>
            <a:lvl1pPr>
              <a:defRPr sz="3600"/>
            </a:lvl1pPr>
          </a:lstStyle>
          <a:p>
            <a:r>
              <a:rPr lang="de-DE"/>
              <a:t>Kapitel</a:t>
            </a:r>
          </a:p>
        </p:txBody>
      </p:sp>
      <p:sp>
        <p:nvSpPr>
          <p:cNvPr id="12" name="Textplatzhalter 7">
            <a:extLst>
              <a:ext uri="{FF2B5EF4-FFF2-40B4-BE49-F238E27FC236}">
                <a16:creationId xmlns:a16="http://schemas.microsoft.com/office/drawing/2014/main" id="{E8525548-97F8-4E59-BF56-55D2378FCDC9}"/>
              </a:ext>
            </a:extLst>
          </p:cNvPr>
          <p:cNvSpPr>
            <a:spLocks noGrp="1"/>
          </p:cNvSpPr>
          <p:nvPr>
            <p:ph type="body" sz="quarter" idx="13" hasCustomPrompt="1"/>
          </p:nvPr>
        </p:nvSpPr>
        <p:spPr>
          <a:xfrm>
            <a:off x="623888" y="1023258"/>
            <a:ext cx="9864725" cy="419100"/>
          </a:xfrm>
          <a:prstGeom prst="rect">
            <a:avLst/>
          </a:prstGeom>
        </p:spPr>
        <p:txBody>
          <a:bodyPr lIns="0">
            <a:noAutofit/>
          </a:bodyPr>
          <a:lstStyle>
            <a:lvl1pPr marL="0" indent="0">
              <a:buNone/>
              <a:defRPr sz="2800">
                <a:solidFill>
                  <a:schemeClr val="accent2"/>
                </a:solidFill>
              </a:defRPr>
            </a:lvl1pPr>
          </a:lstStyle>
          <a:p>
            <a:pPr lvl="0"/>
            <a:r>
              <a:rPr lang="de-DE"/>
              <a:t>Überschrift</a:t>
            </a:r>
          </a:p>
        </p:txBody>
      </p:sp>
      <p:sp>
        <p:nvSpPr>
          <p:cNvPr id="2" name="Textplatzhalter 10">
            <a:extLst>
              <a:ext uri="{FF2B5EF4-FFF2-40B4-BE49-F238E27FC236}">
                <a16:creationId xmlns:a16="http://schemas.microsoft.com/office/drawing/2014/main" id="{188BBE15-44C8-0EBD-7454-8149A81F7E4C}"/>
              </a:ext>
            </a:extLst>
          </p:cNvPr>
          <p:cNvSpPr>
            <a:spLocks noGrp="1"/>
          </p:cNvSpPr>
          <p:nvPr>
            <p:ph type="body" sz="quarter" idx="14"/>
          </p:nvPr>
        </p:nvSpPr>
        <p:spPr>
          <a:xfrm>
            <a:off x="623889" y="5549900"/>
            <a:ext cx="9864000" cy="650875"/>
          </a:xfrm>
          <a:solidFill>
            <a:schemeClr val="accent1"/>
          </a:solidFill>
        </p:spPr>
        <p:txBody>
          <a:bodyPr anchor="ctr"/>
          <a:lstStyle>
            <a:lvl1pPr marL="1079500" indent="0">
              <a:buFontTx/>
              <a:buNone/>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1383346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FA1802-4FFD-45AC-A6EE-4A428C3D8CF8}"/>
              </a:ext>
            </a:extLst>
          </p:cNvPr>
          <p:cNvSpPr>
            <a:spLocks noGrp="1"/>
          </p:cNvSpPr>
          <p:nvPr>
            <p:ph type="title" hasCustomPrompt="1"/>
          </p:nvPr>
        </p:nvSpPr>
        <p:spPr>
          <a:xfrm>
            <a:off x="693821" y="413252"/>
            <a:ext cx="10515600" cy="1325563"/>
          </a:xfrm>
        </p:spPr>
        <p:txBody>
          <a:bodyPr/>
          <a:lstStyle>
            <a:lvl1pPr>
              <a:defRPr>
                <a:solidFill>
                  <a:srgbClr val="3F405B"/>
                </a:solidFill>
              </a:defRPr>
            </a:lvl1pPr>
          </a:lstStyle>
          <a:p>
            <a:r>
              <a:rPr lang="en-US"/>
              <a:t>Click to edit Index Title</a:t>
            </a:r>
            <a:endParaRPr lang="en-GB"/>
          </a:p>
        </p:txBody>
      </p:sp>
      <p:sp>
        <p:nvSpPr>
          <p:cNvPr id="10" name="Slide Number Placeholder 9">
            <a:extLst>
              <a:ext uri="{FF2B5EF4-FFF2-40B4-BE49-F238E27FC236}">
                <a16:creationId xmlns:a16="http://schemas.microsoft.com/office/drawing/2014/main" id="{3788005C-2E11-43DD-8E00-FE8D2DAFC897}"/>
              </a:ext>
            </a:extLst>
          </p:cNvPr>
          <p:cNvSpPr>
            <a:spLocks noGrp="1"/>
          </p:cNvSpPr>
          <p:nvPr>
            <p:ph type="sldNum" sz="quarter" idx="16"/>
          </p:nvPr>
        </p:nvSpPr>
        <p:spPr/>
        <p:txBody>
          <a:bodyPr/>
          <a:lstStyle/>
          <a:p>
            <a:fld id="{95BD8EDF-6C5D-43AB-815A-1E955F349798}" type="slidenum">
              <a:rPr lang="en-GB" smtClean="0"/>
              <a:pPr/>
              <a:t>‹#›</a:t>
            </a:fld>
            <a:endParaRPr lang="en-GB"/>
          </a:p>
        </p:txBody>
      </p:sp>
      <p:sp>
        <p:nvSpPr>
          <p:cNvPr id="4" name="Text Placeholder 3">
            <a:extLst>
              <a:ext uri="{FF2B5EF4-FFF2-40B4-BE49-F238E27FC236}">
                <a16:creationId xmlns:a16="http://schemas.microsoft.com/office/drawing/2014/main" id="{108131DB-F651-4599-8246-79C98BA6D972}"/>
              </a:ext>
            </a:extLst>
          </p:cNvPr>
          <p:cNvSpPr>
            <a:spLocks noGrp="1"/>
          </p:cNvSpPr>
          <p:nvPr>
            <p:ph type="body" sz="quarter" idx="17"/>
          </p:nvPr>
        </p:nvSpPr>
        <p:spPr>
          <a:xfrm>
            <a:off x="693738" y="1914525"/>
            <a:ext cx="10515600" cy="3971925"/>
          </a:xfrm>
        </p:spPr>
        <p:txBody>
          <a:bodyPr/>
          <a:lstStyle>
            <a:lvl1pPr>
              <a:buFont typeface="+mj-lt"/>
              <a:buAutoNum type="arabicPeriod"/>
              <a:defRPr>
                <a:solidFill>
                  <a:srgbClr val="3F405B"/>
                </a:solidFill>
              </a:defRPr>
            </a:lvl1pPr>
            <a:lvl2pPr>
              <a:buFont typeface="+mj-lt"/>
              <a:buAutoNum type="arabicPeriod"/>
              <a:defRPr>
                <a:solidFill>
                  <a:srgbClr val="3F405B"/>
                </a:solidFill>
              </a:defRPr>
            </a:lvl2pPr>
            <a:lvl3pPr>
              <a:buFont typeface="+mj-lt"/>
              <a:buAutoNum type="arabicPeriod"/>
              <a:defRPr>
                <a:solidFill>
                  <a:srgbClr val="3F405B"/>
                </a:solidFill>
              </a:defRPr>
            </a:lvl3pPr>
            <a:lvl4pPr>
              <a:buFont typeface="+mj-lt"/>
              <a:buAutoNum type="arabicPeriod"/>
              <a:defRPr>
                <a:solidFill>
                  <a:srgbClr val="3F405B"/>
                </a:solidFill>
              </a:defRPr>
            </a:lvl4pPr>
            <a:lvl5pPr>
              <a:buFont typeface="+mj-lt"/>
              <a:buAutoNum type="arabicPeriod"/>
              <a:defRPr>
                <a:solidFill>
                  <a:srgbClr val="3F405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4" name="Straight Connector 13">
            <a:extLst>
              <a:ext uri="{FF2B5EF4-FFF2-40B4-BE49-F238E27FC236}">
                <a16:creationId xmlns:a16="http://schemas.microsoft.com/office/drawing/2014/main" id="{42FE3222-3330-C3B4-8576-672B3A2EB635}"/>
              </a:ext>
            </a:extLst>
          </p:cNvPr>
          <p:cNvCxnSpPr/>
          <p:nvPr userDrawn="1"/>
        </p:nvCxnSpPr>
        <p:spPr>
          <a:xfrm>
            <a:off x="0" y="0"/>
            <a:ext cx="255037" cy="6858000"/>
          </a:xfrm>
          <a:prstGeom prst="line">
            <a:avLst/>
          </a:prstGeom>
          <a:ln w="19050">
            <a:solidFill>
              <a:srgbClr val="D3785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A78AA8-44F2-1454-A6F0-E885393CFF73}"/>
              </a:ext>
            </a:extLst>
          </p:cNvPr>
          <p:cNvCxnSpPr>
            <a:cxnSpLocks/>
          </p:cNvCxnSpPr>
          <p:nvPr userDrawn="1"/>
        </p:nvCxnSpPr>
        <p:spPr>
          <a:xfrm flipH="1">
            <a:off x="-9924" y="-18699"/>
            <a:ext cx="385665" cy="7257699"/>
          </a:xfrm>
          <a:prstGeom prst="line">
            <a:avLst/>
          </a:prstGeom>
          <a:ln w="19050">
            <a:solidFill>
              <a:srgbClr val="496D56"/>
            </a:solidFill>
          </a:ln>
        </p:spPr>
        <p:style>
          <a:lnRef idx="1">
            <a:schemeClr val="accent1"/>
          </a:lnRef>
          <a:fillRef idx="0">
            <a:schemeClr val="accent1"/>
          </a:fillRef>
          <a:effectRef idx="0">
            <a:schemeClr val="accent1"/>
          </a:effectRef>
          <a:fontRef idx="minor">
            <a:schemeClr val="tx1"/>
          </a:fontRef>
        </p:style>
      </p:cxnSp>
      <p:pic>
        <p:nvPicPr>
          <p:cNvPr id="18" name="Picture 17" descr="A black background with orange letters&#10;&#10;Description automatically generated">
            <a:extLst>
              <a:ext uri="{FF2B5EF4-FFF2-40B4-BE49-F238E27FC236}">
                <a16:creationId xmlns:a16="http://schemas.microsoft.com/office/drawing/2014/main" id="{D7D3E951-34EE-2EF8-4C24-F29215B3837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sp>
        <p:nvSpPr>
          <p:cNvPr id="8" name="Flowchart: Manual Input 18">
            <a:extLst>
              <a:ext uri="{FF2B5EF4-FFF2-40B4-BE49-F238E27FC236}">
                <a16:creationId xmlns:a16="http://schemas.microsoft.com/office/drawing/2014/main" id="{0EF52F89-6982-4536-AAF2-753657F55ADD}"/>
              </a:ext>
            </a:extLst>
          </p:cNvPr>
          <p:cNvSpPr/>
          <p:nvPr userDrawn="1"/>
        </p:nvSpPr>
        <p:spPr>
          <a:xfrm rot="5400000">
            <a:off x="-3269235" y="2839757"/>
            <a:ext cx="6876697" cy="1197183"/>
          </a:xfrm>
          <a:prstGeom prst="flowChartManualInput">
            <a:avLst/>
          </a:prstGeom>
          <a:solidFill>
            <a:srgbClr val="F2F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31">
            <a:extLst>
              <a:ext uri="{FF2B5EF4-FFF2-40B4-BE49-F238E27FC236}">
                <a16:creationId xmlns:a16="http://schemas.microsoft.com/office/drawing/2014/main" id="{C9A21C2F-3726-4188-8F58-FD168B8208BB}"/>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6030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4_Zwei Inhalt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16C8ED9-2802-4717-B2F4-49CE1017F153}"/>
              </a:ext>
            </a:extLst>
          </p:cNvPr>
          <p:cNvSpPr>
            <a:spLocks noGrp="1"/>
          </p:cNvSpPr>
          <p:nvPr>
            <p:ph sz="half" idx="1"/>
          </p:nvPr>
        </p:nvSpPr>
        <p:spPr>
          <a:xfrm>
            <a:off x="623888" y="1773238"/>
            <a:ext cx="4932000" cy="4320000"/>
          </a:xfrm>
        </p:spPr>
        <p:txBody>
          <a:bodyPr/>
          <a:lstStyle>
            <a:lvl1pPr>
              <a:buClr>
                <a:schemeClr val="accent2"/>
              </a:buClr>
              <a:defRPr/>
            </a:lvl1pPr>
            <a:lvl2pPr>
              <a:buClr>
                <a:schemeClr val="accent2"/>
              </a:buClr>
              <a:defRPr/>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CD2DEB15-A0EF-4F2C-90EA-0A0AEE4222CA}"/>
              </a:ext>
            </a:extLst>
          </p:cNvPr>
          <p:cNvSpPr>
            <a:spLocks noGrp="1"/>
          </p:cNvSpPr>
          <p:nvPr>
            <p:ph sz="half" idx="2"/>
          </p:nvPr>
        </p:nvSpPr>
        <p:spPr>
          <a:xfrm>
            <a:off x="5842680" y="1773238"/>
            <a:ext cx="4932000" cy="4320000"/>
          </a:xfrm>
        </p:spPr>
        <p:txBody>
          <a:bodyPr/>
          <a:lstStyle>
            <a:lvl1pPr>
              <a:buClr>
                <a:schemeClr val="accent2"/>
              </a:buClr>
              <a:defRPr/>
            </a:lvl1pPr>
            <a:lvl2pPr>
              <a:buClr>
                <a:schemeClr val="accent2"/>
              </a:buClr>
              <a:defRPr/>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2D47E390-DBDE-4A32-9919-DDC8F79A4F0B}"/>
              </a:ext>
            </a:extLst>
          </p:cNvPr>
          <p:cNvSpPr>
            <a:spLocks noGrp="1"/>
          </p:cNvSpPr>
          <p:nvPr>
            <p:ph type="dt" sz="half" idx="10"/>
          </p:nvPr>
        </p:nvSpPr>
        <p:spPr/>
        <p:txBody>
          <a:bodyPr/>
          <a:lstStyle/>
          <a:p>
            <a:fld id="{59BEEE76-903E-4D07-B460-E870F5DB5F10}" type="datetime1">
              <a:rPr lang="de-DE" smtClean="0"/>
              <a:t>08.10.2025</a:t>
            </a:fld>
            <a:endParaRPr lang="de-DE"/>
          </a:p>
        </p:txBody>
      </p:sp>
      <p:sp>
        <p:nvSpPr>
          <p:cNvPr id="6" name="Fußzeilenplatzhalter 5">
            <a:extLst>
              <a:ext uri="{FF2B5EF4-FFF2-40B4-BE49-F238E27FC236}">
                <a16:creationId xmlns:a16="http://schemas.microsoft.com/office/drawing/2014/main" id="{7953C4CA-CC9F-4E3C-AD06-D2AC078BC278}"/>
              </a:ext>
            </a:extLst>
          </p:cNvPr>
          <p:cNvSpPr>
            <a:spLocks noGrp="1"/>
          </p:cNvSpPr>
          <p:nvPr>
            <p:ph type="ftr" sz="quarter" idx="11"/>
          </p:nvPr>
        </p:nvSpPr>
        <p:spPr/>
        <p:txBody>
          <a:bodyPr/>
          <a:lstStyle/>
          <a:p>
            <a:r>
              <a:rPr lang="de-DE"/>
              <a:t>Überregionale Beraterinfo Klimastrategie</a:t>
            </a:r>
          </a:p>
        </p:txBody>
      </p:sp>
      <p:sp>
        <p:nvSpPr>
          <p:cNvPr id="7" name="Foliennummernplatzhalter 6">
            <a:extLst>
              <a:ext uri="{FF2B5EF4-FFF2-40B4-BE49-F238E27FC236}">
                <a16:creationId xmlns:a16="http://schemas.microsoft.com/office/drawing/2014/main" id="{9510AB26-68F9-4584-9138-3F9BF93E5D7C}"/>
              </a:ext>
            </a:extLst>
          </p:cNvPr>
          <p:cNvSpPr>
            <a:spLocks noGrp="1"/>
          </p:cNvSpPr>
          <p:nvPr>
            <p:ph type="sldNum" sz="quarter" idx="12"/>
          </p:nvPr>
        </p:nvSpPr>
        <p:spPr>
          <a:xfrm>
            <a:off x="11284000" y="6356350"/>
            <a:ext cx="514351" cy="360000"/>
          </a:xfrm>
        </p:spPr>
        <p:txBody>
          <a:bodyPr/>
          <a:lstStyle/>
          <a:p>
            <a:fld id="{B8C74871-A284-4AA3-B12A-BBE28781DF4B}" type="slidenum">
              <a:rPr lang="de-DE" smtClean="0"/>
              <a:t>‹#›</a:t>
            </a:fld>
            <a:endParaRPr lang="de-DE"/>
          </a:p>
        </p:txBody>
      </p:sp>
      <p:sp>
        <p:nvSpPr>
          <p:cNvPr id="10" name="Titelplatzhalter 1">
            <a:extLst>
              <a:ext uri="{FF2B5EF4-FFF2-40B4-BE49-F238E27FC236}">
                <a16:creationId xmlns:a16="http://schemas.microsoft.com/office/drawing/2014/main" id="{1EA62C8C-7F56-4DEF-9EFF-D5E983043B7F}"/>
              </a:ext>
            </a:extLst>
          </p:cNvPr>
          <p:cNvSpPr>
            <a:spLocks noGrp="1"/>
          </p:cNvSpPr>
          <p:nvPr>
            <p:ph type="title"/>
          </p:nvPr>
        </p:nvSpPr>
        <p:spPr>
          <a:xfrm>
            <a:off x="623888" y="412295"/>
            <a:ext cx="9864000" cy="576000"/>
          </a:xfrm>
          <a:prstGeom prst="rect">
            <a:avLst/>
          </a:prstGeom>
        </p:spPr>
        <p:txBody>
          <a:bodyPr vert="horz" lIns="0" tIns="45720" rIns="91440" bIns="45720" rtlCol="0" anchor="ctr">
            <a:noAutofit/>
          </a:bodyPr>
          <a:lstStyle>
            <a:lvl1pPr>
              <a:defRPr sz="3600"/>
            </a:lvl1pPr>
          </a:lstStyle>
          <a:p>
            <a:r>
              <a:rPr lang="de-DE"/>
              <a:t>Mastertitelformat bearbeiten</a:t>
            </a:r>
          </a:p>
        </p:txBody>
      </p:sp>
      <p:sp>
        <p:nvSpPr>
          <p:cNvPr id="11" name="Textplatzhalter 7">
            <a:extLst>
              <a:ext uri="{FF2B5EF4-FFF2-40B4-BE49-F238E27FC236}">
                <a16:creationId xmlns:a16="http://schemas.microsoft.com/office/drawing/2014/main" id="{B9707207-9A1A-4BF7-884B-9060FE1047D5}"/>
              </a:ext>
            </a:extLst>
          </p:cNvPr>
          <p:cNvSpPr>
            <a:spLocks noGrp="1"/>
          </p:cNvSpPr>
          <p:nvPr>
            <p:ph type="body" sz="quarter" idx="13"/>
          </p:nvPr>
        </p:nvSpPr>
        <p:spPr>
          <a:xfrm>
            <a:off x="623888" y="1023258"/>
            <a:ext cx="9864725" cy="419100"/>
          </a:xfrm>
          <a:prstGeom prst="rect">
            <a:avLst/>
          </a:prstGeom>
        </p:spPr>
        <p:txBody>
          <a:bodyPr lIns="0">
            <a:noAutofit/>
          </a:bodyPr>
          <a:lstStyle>
            <a:lvl1pPr marL="0" indent="0">
              <a:buNone/>
              <a:defRPr sz="2800">
                <a:solidFill>
                  <a:schemeClr val="accent2"/>
                </a:solidFill>
              </a:defRPr>
            </a:lvl1pPr>
          </a:lstStyle>
          <a:p>
            <a:pPr lvl="0"/>
            <a:r>
              <a:rPr lang="de-DE"/>
              <a:t>Mastertextformat bearbeiten</a:t>
            </a:r>
          </a:p>
        </p:txBody>
      </p:sp>
    </p:spTree>
    <p:extLst>
      <p:ext uri="{BB962C8B-B14F-4D97-AF65-F5344CB8AC3E}">
        <p14:creationId xmlns:p14="http://schemas.microsoft.com/office/powerpoint/2010/main" val="265769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6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079A35-D07E-4CD1-B37F-868DF04F0CFB}"/>
              </a:ext>
            </a:extLst>
          </p:cNvPr>
          <p:cNvSpPr>
            <a:spLocks noGrp="1"/>
          </p:cNvSpPr>
          <p:nvPr>
            <p:ph type="title"/>
          </p:nvPr>
        </p:nvSpPr>
        <p:spPr/>
        <p:txBody>
          <a:bodyPr>
            <a:noAutofit/>
          </a:bodyPr>
          <a:lstStyle>
            <a:lvl1pPr>
              <a:defRPr sz="3600"/>
            </a:lvl1pPr>
          </a:lstStyle>
          <a:p>
            <a:r>
              <a:rPr lang="de-DE"/>
              <a:t>Titelmasterformat durch Klicken bearbeiten</a:t>
            </a:r>
          </a:p>
        </p:txBody>
      </p:sp>
      <p:sp>
        <p:nvSpPr>
          <p:cNvPr id="3" name="Datumsplatzhalter 2">
            <a:extLst>
              <a:ext uri="{FF2B5EF4-FFF2-40B4-BE49-F238E27FC236}">
                <a16:creationId xmlns:a16="http://schemas.microsoft.com/office/drawing/2014/main" id="{3559A574-6608-4819-8401-193D4B1B3E71}"/>
              </a:ext>
            </a:extLst>
          </p:cNvPr>
          <p:cNvSpPr>
            <a:spLocks noGrp="1"/>
          </p:cNvSpPr>
          <p:nvPr>
            <p:ph type="dt" sz="half" idx="10"/>
          </p:nvPr>
        </p:nvSpPr>
        <p:spPr/>
        <p:txBody>
          <a:bodyPr/>
          <a:lstStyle/>
          <a:p>
            <a:fld id="{576EDAD9-3036-4C66-BB11-9A0E1B2BA592}" type="datetime1">
              <a:rPr lang="de-DE" smtClean="0"/>
              <a:t>08.10.2025</a:t>
            </a:fld>
            <a:endParaRPr lang="de-DE"/>
          </a:p>
        </p:txBody>
      </p:sp>
      <p:sp>
        <p:nvSpPr>
          <p:cNvPr id="4" name="Fußzeilenplatzhalter 3">
            <a:extLst>
              <a:ext uri="{FF2B5EF4-FFF2-40B4-BE49-F238E27FC236}">
                <a16:creationId xmlns:a16="http://schemas.microsoft.com/office/drawing/2014/main" id="{497CFA26-AF76-47AD-88CC-74681001A10B}"/>
              </a:ext>
            </a:extLst>
          </p:cNvPr>
          <p:cNvSpPr>
            <a:spLocks noGrp="1"/>
          </p:cNvSpPr>
          <p:nvPr>
            <p:ph type="ftr" sz="quarter" idx="11"/>
          </p:nvPr>
        </p:nvSpPr>
        <p:spPr>
          <a:xfrm>
            <a:off x="1721167" y="6356350"/>
            <a:ext cx="8092533" cy="360000"/>
          </a:xfrm>
        </p:spPr>
        <p:txBody>
          <a:bodyPr/>
          <a:lstStyle/>
          <a:p>
            <a:endParaRPr lang="de-DE"/>
          </a:p>
        </p:txBody>
      </p:sp>
      <p:sp>
        <p:nvSpPr>
          <p:cNvPr id="5" name="Foliennummernplatzhalter 4">
            <a:extLst>
              <a:ext uri="{FF2B5EF4-FFF2-40B4-BE49-F238E27FC236}">
                <a16:creationId xmlns:a16="http://schemas.microsoft.com/office/drawing/2014/main" id="{727C4419-FE9F-4D18-A943-3F9E61C41607}"/>
              </a:ext>
            </a:extLst>
          </p:cNvPr>
          <p:cNvSpPr>
            <a:spLocks noGrp="1"/>
          </p:cNvSpPr>
          <p:nvPr>
            <p:ph type="sldNum" sz="quarter" idx="12"/>
          </p:nvPr>
        </p:nvSpPr>
        <p:spPr/>
        <p:txBody>
          <a:bodyPr/>
          <a:lstStyle/>
          <a:p>
            <a:fld id="{B8C74871-A284-4AA3-B12A-BBE28781DF4B}" type="slidenum">
              <a:rPr lang="de-DE" smtClean="0"/>
              <a:t>‹#›</a:t>
            </a:fld>
            <a:endParaRPr lang="de-DE"/>
          </a:p>
        </p:txBody>
      </p:sp>
      <p:sp>
        <p:nvSpPr>
          <p:cNvPr id="6" name="Textplatzhalter 7">
            <a:extLst>
              <a:ext uri="{FF2B5EF4-FFF2-40B4-BE49-F238E27FC236}">
                <a16:creationId xmlns:a16="http://schemas.microsoft.com/office/drawing/2014/main" id="{312E52C9-723E-41CC-B8B0-291BF7310A1D}"/>
              </a:ext>
            </a:extLst>
          </p:cNvPr>
          <p:cNvSpPr>
            <a:spLocks noGrp="1"/>
          </p:cNvSpPr>
          <p:nvPr>
            <p:ph type="body" sz="quarter" idx="13"/>
          </p:nvPr>
        </p:nvSpPr>
        <p:spPr>
          <a:xfrm>
            <a:off x="623888" y="1023258"/>
            <a:ext cx="9864725" cy="419100"/>
          </a:xfrm>
          <a:prstGeom prst="rect">
            <a:avLst/>
          </a:prstGeom>
        </p:spPr>
        <p:txBody>
          <a:bodyPr lIns="0">
            <a:noAutofit/>
          </a:bodyPr>
          <a:lstStyle>
            <a:lvl1pPr marL="0" indent="0">
              <a:buNone/>
              <a:defRPr sz="2800">
                <a:solidFill>
                  <a:schemeClr val="accent2"/>
                </a:solidFill>
              </a:defRPr>
            </a:lvl1pPr>
          </a:lstStyle>
          <a:p>
            <a:pPr lvl="0"/>
            <a:r>
              <a:rPr lang="de-DE"/>
              <a:t>Textmasterformat bearbeiten</a:t>
            </a:r>
          </a:p>
        </p:txBody>
      </p:sp>
    </p:spTree>
    <p:extLst>
      <p:ext uri="{BB962C8B-B14F-4D97-AF65-F5344CB8AC3E}">
        <p14:creationId xmlns:p14="http://schemas.microsoft.com/office/powerpoint/2010/main" val="42729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p:bg>
      <p:bgPr>
        <a:solidFill>
          <a:srgbClr val="FFFFFF"/>
        </a:solidFill>
        <a:effectLst/>
      </p:bgPr>
    </p:bg>
    <p:spTree>
      <p:nvGrpSpPr>
        <p:cNvPr id="1" name=""/>
        <p:cNvGrpSpPr/>
        <p:nvPr/>
      </p:nvGrpSpPr>
      <p:grpSpPr>
        <a:xfrm>
          <a:off x="0" y="0"/>
          <a:ext cx="0" cy="0"/>
          <a:chOff x="0" y="0"/>
          <a:chExt cx="0" cy="0"/>
        </a:xfrm>
      </p:grpSpPr>
      <p:sp>
        <p:nvSpPr>
          <p:cNvPr id="2" name="Flowchart: Manual Input 26">
            <a:extLst>
              <a:ext uri="{FF2B5EF4-FFF2-40B4-BE49-F238E27FC236}">
                <a16:creationId xmlns:a16="http://schemas.microsoft.com/office/drawing/2014/main" id="{624A87C3-5010-519C-1F6C-474CF7D4922E}"/>
              </a:ext>
            </a:extLst>
          </p:cNvPr>
          <p:cNvSpPr/>
          <p:nvPr/>
        </p:nvSpPr>
        <p:spPr>
          <a:xfrm>
            <a:off x="0" y="3768315"/>
            <a:ext cx="12191996" cy="3089684"/>
          </a:xfrm>
          <a:custGeom>
            <a:avLst/>
            <a:gdLst>
              <a:gd name="f0" fmla="val 10800000"/>
              <a:gd name="f1" fmla="val 5400000"/>
              <a:gd name="f2" fmla="val 180"/>
              <a:gd name="f3" fmla="val w"/>
              <a:gd name="f4" fmla="val h"/>
              <a:gd name="f5" fmla="val 0"/>
              <a:gd name="f6" fmla="val 5"/>
              <a:gd name="f7" fmla="val 1"/>
              <a:gd name="f8" fmla="+- 0 0 -360"/>
              <a:gd name="f9" fmla="*/ f3 1 5"/>
              <a:gd name="f10" fmla="*/ f4 1 5"/>
              <a:gd name="f11" fmla="val f5"/>
              <a:gd name="f12" fmla="val f6"/>
              <a:gd name="f13" fmla="*/ f8 f0 1"/>
              <a:gd name="f14" fmla="+- f12 0 f11"/>
              <a:gd name="f15" fmla="*/ f13 1 f2"/>
              <a:gd name="f16" fmla="*/ f14 1 5"/>
              <a:gd name="f17" fmla="*/ f14 1 10"/>
              <a:gd name="f18" fmla="*/ f14 1 2"/>
              <a:gd name="f19" fmla="+- f15 0 f1"/>
              <a:gd name="f20" fmla="+- f11 f18 0"/>
              <a:gd name="f21" fmla="*/ f17 1 f16"/>
              <a:gd name="f22" fmla="*/ f11 1 f16"/>
              <a:gd name="f23" fmla="*/ f12 1 f16"/>
              <a:gd name="f24" fmla="*/ f16 1 f16"/>
              <a:gd name="f25" fmla="*/ f20 1 f16"/>
              <a:gd name="f26" fmla="*/ f22 f9 1"/>
              <a:gd name="f27" fmla="*/ f23 f9 1"/>
              <a:gd name="f28" fmla="*/ f23 f10 1"/>
              <a:gd name="f29" fmla="*/ f24 f10 1"/>
              <a:gd name="f30" fmla="*/ f21 f10 1"/>
              <a:gd name="f31" fmla="*/ f25 f9 1"/>
            </a:gdLst>
            <a:ahLst/>
            <a:cxnLst>
              <a:cxn ang="3cd4">
                <a:pos x="hc" y="t"/>
              </a:cxn>
              <a:cxn ang="0">
                <a:pos x="r" y="vc"/>
              </a:cxn>
              <a:cxn ang="cd4">
                <a:pos x="hc" y="b"/>
              </a:cxn>
              <a:cxn ang="cd2">
                <a:pos x="l" y="vc"/>
              </a:cxn>
              <a:cxn ang="f19">
                <a:pos x="f31" y="f30"/>
              </a:cxn>
            </a:cxnLst>
            <a:rect l="f26" t="f29" r="f27" b="f28"/>
            <a:pathLst>
              <a:path w="5" h="5">
                <a:moveTo>
                  <a:pt x="f5" y="f7"/>
                </a:moveTo>
                <a:lnTo>
                  <a:pt x="f6" y="f5"/>
                </a:lnTo>
                <a:lnTo>
                  <a:pt x="f6" y="f6"/>
                </a:lnTo>
                <a:lnTo>
                  <a:pt x="f5" y="f6"/>
                </a:lnTo>
                <a:close/>
              </a:path>
            </a:pathLst>
          </a:custGeom>
          <a:solidFill>
            <a:srgbClr val="F2F1D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Content Placeholder 2">
            <a:extLst>
              <a:ext uri="{FF2B5EF4-FFF2-40B4-BE49-F238E27FC236}">
                <a16:creationId xmlns:a16="http://schemas.microsoft.com/office/drawing/2014/main" id="{4390EBBE-CF89-359A-1BF0-9AD1D216E011}"/>
              </a:ext>
            </a:extLst>
          </p:cNvPr>
          <p:cNvSpPr txBox="1">
            <a:spLocks noGrp="1"/>
          </p:cNvSpPr>
          <p:nvPr>
            <p:ph idx="4294967295"/>
          </p:nvPr>
        </p:nvSpPr>
        <p:spPr>
          <a:xfrm>
            <a:off x="838203" y="2742706"/>
            <a:ext cx="6810944" cy="750603"/>
          </a:xfrm>
        </p:spPr>
        <p:txBody>
          <a:bodyPr/>
          <a:lstStyle>
            <a:lvl1pPr marL="0" indent="0">
              <a:buNone/>
              <a:defRPr lang="en-US" sz="4400" b="1"/>
            </a:lvl1pPr>
          </a:lstStyle>
          <a:p>
            <a:pPr lvl="0"/>
            <a:r>
              <a:rPr lang="en-US"/>
              <a:t>Write here your title!</a:t>
            </a:r>
          </a:p>
        </p:txBody>
      </p:sp>
      <p:sp>
        <p:nvSpPr>
          <p:cNvPr id="4" name="Content Placeholder 8">
            <a:extLst>
              <a:ext uri="{FF2B5EF4-FFF2-40B4-BE49-F238E27FC236}">
                <a16:creationId xmlns:a16="http://schemas.microsoft.com/office/drawing/2014/main" id="{6B1F11C7-EEEC-EED1-37E4-B3EA5CA60891}"/>
              </a:ext>
            </a:extLst>
          </p:cNvPr>
          <p:cNvSpPr txBox="1">
            <a:spLocks noGrp="1"/>
          </p:cNvSpPr>
          <p:nvPr>
            <p:ph idx="4294967295"/>
          </p:nvPr>
        </p:nvSpPr>
        <p:spPr>
          <a:xfrm>
            <a:off x="838203" y="3527343"/>
            <a:ext cx="6898663" cy="526447"/>
          </a:xfrm>
        </p:spPr>
        <p:txBody>
          <a:bodyPr>
            <a:noAutofit/>
          </a:bodyPr>
          <a:lstStyle>
            <a:lvl1pPr marL="0" indent="0">
              <a:buNone/>
              <a:defRPr lang="en-GB" sz="1400"/>
            </a:lvl1pPr>
          </a:lstStyle>
          <a:p>
            <a:pPr lvl="0"/>
            <a:r>
              <a:rPr lang="en-GB"/>
              <a:t>Name and organisation of the speaker/event name/ date xx/xx/xx</a:t>
            </a:r>
          </a:p>
        </p:txBody>
      </p:sp>
      <p:sp>
        <p:nvSpPr>
          <p:cNvPr id="5" name="Subtítulo 2">
            <a:extLst>
              <a:ext uri="{FF2B5EF4-FFF2-40B4-BE49-F238E27FC236}">
                <a16:creationId xmlns:a16="http://schemas.microsoft.com/office/drawing/2014/main" id="{D4B851AF-72BA-CA86-1FB3-E91502F0067F}"/>
              </a:ext>
            </a:extLst>
          </p:cNvPr>
          <p:cNvSpPr txBox="1"/>
          <p:nvPr/>
        </p:nvSpPr>
        <p:spPr>
          <a:xfrm>
            <a:off x="7182200" y="5754438"/>
            <a:ext cx="4163052" cy="622240"/>
          </a:xfrm>
          <a:prstGeom prst="rect">
            <a:avLst/>
          </a:prstGeom>
          <a:noFill/>
          <a:ln cap="flat">
            <a:noFill/>
          </a:ln>
        </p:spPr>
        <p:txBody>
          <a:bodyPr vert="horz" wrap="square" lIns="91440" tIns="45720" rIns="91440" bIns="45720" anchor="t" anchorCtr="0" compatLnSpc="1">
            <a:normAutofit/>
          </a:bodyPr>
          <a:lstStyle/>
          <a:p>
            <a:pPr marL="0" marR="0" lvl="0" indent="0" algn="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D3785D"/>
                </a:solidFill>
                <a:uFillTx/>
                <a:latin typeface="Century Gothic" pitchFamily="34"/>
              </a:rPr>
              <a:t>OrganicClimateNET</a:t>
            </a:r>
            <a:r>
              <a:rPr lang="en-GB" sz="1400" b="1" i="0" u="none" strike="noStrike" kern="1200" cap="none" spc="0" baseline="0">
                <a:solidFill>
                  <a:srgbClr val="4F3D16"/>
                </a:solidFill>
                <a:uFillTx/>
                <a:latin typeface="Century Gothic" pitchFamily="34"/>
              </a:rPr>
              <a:t> </a:t>
            </a:r>
            <a:r>
              <a:rPr lang="en-GB" sz="1400" b="1" i="0" u="none" strike="noStrike" kern="1200" cap="none" spc="0" baseline="0">
                <a:solidFill>
                  <a:srgbClr val="3F405B"/>
                </a:solidFill>
                <a:uFillTx/>
                <a:latin typeface="Century Gothic" pitchFamily="34"/>
              </a:rPr>
              <a:t>PROJECT</a:t>
            </a:r>
          </a:p>
        </p:txBody>
      </p:sp>
      <p:pic>
        <p:nvPicPr>
          <p:cNvPr id="6" name="Picture 4" descr="A black background with orange letters&#10;&#10;Description automatically generated">
            <a:extLst>
              <a:ext uri="{FF2B5EF4-FFF2-40B4-BE49-F238E27FC236}">
                <a16:creationId xmlns:a16="http://schemas.microsoft.com/office/drawing/2014/main" id="{47846D8F-3453-69C3-57AE-0FAE4CB0158D}"/>
              </a:ext>
            </a:extLst>
          </p:cNvPr>
          <p:cNvPicPr>
            <a:picLocks noChangeAspect="1"/>
          </p:cNvPicPr>
          <p:nvPr/>
        </p:nvPicPr>
        <p:blipFill>
          <a:blip r:embed="rId2"/>
          <a:stretch>
            <a:fillRect/>
          </a:stretch>
        </p:blipFill>
        <p:spPr>
          <a:xfrm>
            <a:off x="6096003" y="4631637"/>
            <a:ext cx="6063477" cy="1106588"/>
          </a:xfrm>
          <a:prstGeom prst="rect">
            <a:avLst/>
          </a:prstGeom>
          <a:noFill/>
          <a:ln cap="flat">
            <a:noFill/>
          </a:ln>
        </p:spPr>
      </p:pic>
      <p:cxnSp>
        <p:nvCxnSpPr>
          <p:cNvPr id="7" name="Straight Connector 6">
            <a:extLst>
              <a:ext uri="{FF2B5EF4-FFF2-40B4-BE49-F238E27FC236}">
                <a16:creationId xmlns:a16="http://schemas.microsoft.com/office/drawing/2014/main" id="{5E92C654-8805-7027-1F2E-E35192CDFAC8}"/>
              </a:ext>
            </a:extLst>
          </p:cNvPr>
          <p:cNvCxnSpPr/>
          <p:nvPr/>
        </p:nvCxnSpPr>
        <p:spPr>
          <a:xfrm flipV="1">
            <a:off x="0" y="-9034"/>
            <a:ext cx="12191996" cy="613991"/>
          </a:xfrm>
          <a:prstGeom prst="straightConnector1">
            <a:avLst/>
          </a:prstGeom>
          <a:noFill/>
          <a:ln w="19046" cap="flat">
            <a:solidFill>
              <a:srgbClr val="D3785D"/>
            </a:solidFill>
            <a:prstDash val="solid"/>
            <a:miter/>
          </a:ln>
        </p:spPr>
      </p:cxnSp>
      <p:cxnSp>
        <p:nvCxnSpPr>
          <p:cNvPr id="8" name="Straight Connector 7">
            <a:extLst>
              <a:ext uri="{FF2B5EF4-FFF2-40B4-BE49-F238E27FC236}">
                <a16:creationId xmlns:a16="http://schemas.microsoft.com/office/drawing/2014/main" id="{87853A02-5533-14BC-4BFC-6D9125EA2503}"/>
              </a:ext>
            </a:extLst>
          </p:cNvPr>
          <p:cNvCxnSpPr/>
          <p:nvPr/>
        </p:nvCxnSpPr>
        <p:spPr>
          <a:xfrm>
            <a:off x="-51727" y="-96972"/>
            <a:ext cx="12243723" cy="860285"/>
          </a:xfrm>
          <a:prstGeom prst="straightConnector1">
            <a:avLst/>
          </a:prstGeom>
          <a:noFill/>
          <a:ln w="19046" cap="flat">
            <a:solidFill>
              <a:srgbClr val="85B096"/>
            </a:solidFill>
            <a:prstDash val="solid"/>
            <a:miter/>
          </a:ln>
        </p:spPr>
      </p:cxnSp>
      <p:cxnSp>
        <p:nvCxnSpPr>
          <p:cNvPr id="9" name="Straight Connector 31">
            <a:extLst>
              <a:ext uri="{FF2B5EF4-FFF2-40B4-BE49-F238E27FC236}">
                <a16:creationId xmlns:a16="http://schemas.microsoft.com/office/drawing/2014/main" id="{00C61F51-394C-C455-6386-27DEDDA61366}"/>
              </a:ext>
            </a:extLst>
          </p:cNvPr>
          <p:cNvCxnSpPr/>
          <p:nvPr/>
        </p:nvCxnSpPr>
        <p:spPr>
          <a:xfrm>
            <a:off x="6423358" y="5601157"/>
            <a:ext cx="5768638" cy="0"/>
          </a:xfrm>
          <a:prstGeom prst="straightConnector1">
            <a:avLst/>
          </a:prstGeom>
          <a:noFill/>
          <a:ln w="19046" cap="flat">
            <a:solidFill>
              <a:srgbClr val="D3785D"/>
            </a:solidFill>
            <a:prstDash val="solid"/>
            <a:miter/>
            <a:headEnd type="arrow"/>
          </a:ln>
        </p:spPr>
      </p:cxnSp>
      <p:pic>
        <p:nvPicPr>
          <p:cNvPr id="10" name="Picture 8" descr="Blue text on a black background&#10;&#10;Description automatically generated">
            <a:extLst>
              <a:ext uri="{FF2B5EF4-FFF2-40B4-BE49-F238E27FC236}">
                <a16:creationId xmlns:a16="http://schemas.microsoft.com/office/drawing/2014/main" id="{E6AB09F8-8429-7A1A-3BF9-2B72338254CD}"/>
              </a:ext>
            </a:extLst>
          </p:cNvPr>
          <p:cNvPicPr>
            <a:picLocks noChangeAspect="1"/>
          </p:cNvPicPr>
          <p:nvPr/>
        </p:nvPicPr>
        <p:blipFill>
          <a:blip r:embed="rId3"/>
          <a:srcRect/>
          <a:stretch>
            <a:fillRect/>
          </a:stretch>
        </p:blipFill>
        <p:spPr>
          <a:xfrm>
            <a:off x="327775" y="5907216"/>
            <a:ext cx="2256153" cy="472443"/>
          </a:xfrm>
          <a:prstGeom prst="rect">
            <a:avLst/>
          </a:prstGeom>
          <a:noFill/>
          <a:ln cap="flat">
            <a:noFill/>
          </a:ln>
        </p:spPr>
      </p:pic>
      <p:sp>
        <p:nvSpPr>
          <p:cNvPr id="11" name="Rechteck 1">
            <a:extLst>
              <a:ext uri="{FF2B5EF4-FFF2-40B4-BE49-F238E27FC236}">
                <a16:creationId xmlns:a16="http://schemas.microsoft.com/office/drawing/2014/main" id="{C512BEBC-6D27-20B8-3AC1-21897CA51D82}"/>
              </a:ext>
            </a:extLst>
          </p:cNvPr>
          <p:cNvSpPr/>
          <p:nvPr/>
        </p:nvSpPr>
        <p:spPr>
          <a:xfrm>
            <a:off x="327775" y="5421852"/>
            <a:ext cx="3736366" cy="41549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50" b="0" i="0" u="none" strike="noStrike" kern="1200" cap="none" spc="0" baseline="0">
                <a:solidFill>
                  <a:srgbClr val="000000"/>
                </a:solidFill>
                <a:uFillTx/>
                <a:latin typeface="Calibri" pitchFamily="34"/>
                <a:ea typeface="Times New Roman" pitchFamily="18"/>
                <a:cs typeface="Times New Roman" pitchFamily="18"/>
              </a:rPr>
              <a:t>This project is co-funded by the European Union and the Swiss State Secretariat for Education, Research and Innovation (SERI)</a:t>
            </a:r>
            <a:endParaRPr lang="en-GB" sz="1050" b="0" i="0" u="none" strike="noStrike" kern="1200" cap="none" spc="0" baseline="0">
              <a:solidFill>
                <a:srgbClr val="000000"/>
              </a:solidFill>
              <a:uFillTx/>
              <a:latin typeface="Calibri"/>
            </a:endParaRPr>
          </a:p>
        </p:txBody>
      </p:sp>
      <p:pic>
        <p:nvPicPr>
          <p:cNvPr id="12" name="Grafik 16">
            <a:extLst>
              <a:ext uri="{FF2B5EF4-FFF2-40B4-BE49-F238E27FC236}">
                <a16:creationId xmlns:a16="http://schemas.microsoft.com/office/drawing/2014/main" id="{2985DD1A-FA31-5B34-B905-FE658EB65A75}"/>
              </a:ext>
            </a:extLst>
          </p:cNvPr>
          <p:cNvPicPr>
            <a:picLocks noChangeAspect="1"/>
          </p:cNvPicPr>
          <p:nvPr/>
        </p:nvPicPr>
        <p:blipFill>
          <a:blip r:embed="rId4"/>
          <a:srcRect l="-1424" t="25775" r="50890" b="-5191"/>
          <a:stretch>
            <a:fillRect/>
          </a:stretch>
        </p:blipFill>
        <p:spPr>
          <a:xfrm>
            <a:off x="2524539" y="5892247"/>
            <a:ext cx="2107097" cy="839949"/>
          </a:xfrm>
          <a:prstGeom prst="rect">
            <a:avLst/>
          </a:prstGeom>
          <a:noFill/>
          <a:ln cap="flat">
            <a:noFill/>
          </a:ln>
        </p:spPr>
      </p:pic>
      <p:sp>
        <p:nvSpPr>
          <p:cNvPr id="13" name="Rechteck 3">
            <a:extLst>
              <a:ext uri="{FF2B5EF4-FFF2-40B4-BE49-F238E27FC236}">
                <a16:creationId xmlns:a16="http://schemas.microsoft.com/office/drawing/2014/main" id="{1DF3DE0E-9FE0-1C7B-4501-0634FC738021}"/>
              </a:ext>
            </a:extLst>
          </p:cNvPr>
          <p:cNvSpPr/>
          <p:nvPr/>
        </p:nvSpPr>
        <p:spPr>
          <a:xfrm>
            <a:off x="8735244" y="6035222"/>
            <a:ext cx="2610008" cy="276999"/>
          </a:xfrm>
          <a:prstGeom prst="rect">
            <a:avLst/>
          </a:prstGeom>
          <a:noFill/>
          <a:ln cap="flat">
            <a:noFill/>
            <a:prstDash val="solid"/>
          </a:ln>
        </p:spPr>
        <p:txBody>
          <a:bodyPr vert="horz" wrap="none" lIns="91440" tIns="45720" rIns="91440" bIns="4572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a:solidFill>
                  <a:srgbClr val="3F405B"/>
                </a:solidFill>
                <a:uFillTx/>
                <a:latin typeface="Century Gothic" pitchFamily="34"/>
              </a:rPr>
              <a:t>Grant Agreement No. 101136880</a:t>
            </a:r>
            <a:endParaRPr lang="en-GB" sz="1400" b="1" i="0" u="none" strike="noStrike" kern="1200" cap="none" spc="0" baseline="0">
              <a:solidFill>
                <a:srgbClr val="3F405B"/>
              </a:solidFill>
              <a:uFillTx/>
              <a:latin typeface="Century Gothic" pitchFamily="34"/>
            </a:endParaRPr>
          </a:p>
        </p:txBody>
      </p:sp>
    </p:spTree>
    <p:extLst>
      <p:ext uri="{BB962C8B-B14F-4D97-AF65-F5344CB8AC3E}">
        <p14:creationId xmlns:p14="http://schemas.microsoft.com/office/powerpoint/2010/main" val="1194122698"/>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ndex">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65C00E9F-A026-B39A-3CA3-B66A0AB79758}"/>
              </a:ext>
            </a:extLst>
          </p:cNvPr>
          <p:cNvSpPr txBox="1">
            <a:spLocks noGrp="1"/>
          </p:cNvSpPr>
          <p:nvPr>
            <p:ph type="title"/>
          </p:nvPr>
        </p:nvSpPr>
        <p:spPr>
          <a:xfrm>
            <a:off x="693819" y="413253"/>
            <a:ext cx="10515600" cy="1325559"/>
          </a:xfrm>
        </p:spPr>
        <p:txBody>
          <a:bodyPr/>
          <a:lstStyle>
            <a:lvl1pPr>
              <a:defRPr lang="en-US"/>
            </a:lvl1pPr>
          </a:lstStyle>
          <a:p>
            <a:pPr lvl="0"/>
            <a:r>
              <a:rPr lang="en-US"/>
              <a:t>Click to edit Index Title</a:t>
            </a:r>
            <a:endParaRPr lang="en-GB"/>
          </a:p>
        </p:txBody>
      </p:sp>
      <p:sp>
        <p:nvSpPr>
          <p:cNvPr id="3" name="Slide Number Placeholder 9">
            <a:extLst>
              <a:ext uri="{FF2B5EF4-FFF2-40B4-BE49-F238E27FC236}">
                <a16:creationId xmlns:a16="http://schemas.microsoft.com/office/drawing/2014/main" id="{033C8D09-1A15-6423-18CB-E19112F74097}"/>
              </a:ext>
            </a:extLst>
          </p:cNvPr>
          <p:cNvSpPr txBox="1">
            <a:spLocks noGrp="1"/>
          </p:cNvSpPr>
          <p:nvPr>
            <p:ph type="sldNum" sz="quarter" idx="8"/>
          </p:nvPr>
        </p:nvSpPr>
        <p:spPr/>
        <p:txBody>
          <a:bodyPr/>
          <a:lstStyle>
            <a:lvl1pPr>
              <a:defRPr/>
            </a:lvl1pPr>
          </a:lstStyle>
          <a:p>
            <a:pPr lvl="0"/>
            <a:fld id="{ADCCFF40-2A4E-4932-8CC5-BE2A39E9B69D}" type="slidenum">
              <a:t>‹#›</a:t>
            </a:fld>
            <a:endParaRPr lang="en-GB"/>
          </a:p>
        </p:txBody>
      </p:sp>
      <p:sp>
        <p:nvSpPr>
          <p:cNvPr id="4" name="Text Placeholder 3">
            <a:extLst>
              <a:ext uri="{FF2B5EF4-FFF2-40B4-BE49-F238E27FC236}">
                <a16:creationId xmlns:a16="http://schemas.microsoft.com/office/drawing/2014/main" id="{C028143B-8863-4320-F1B1-479AA1B00FD8}"/>
              </a:ext>
            </a:extLst>
          </p:cNvPr>
          <p:cNvSpPr txBox="1">
            <a:spLocks noGrp="1"/>
          </p:cNvSpPr>
          <p:nvPr>
            <p:ph type="body" idx="4294967295"/>
          </p:nvPr>
        </p:nvSpPr>
        <p:spPr>
          <a:xfrm>
            <a:off x="693736" y="1914525"/>
            <a:ext cx="10515600" cy="3971925"/>
          </a:xfrm>
        </p:spPr>
        <p:txBody>
          <a:bodyPr/>
          <a:lstStyle>
            <a:lvl1pPr>
              <a:buFont typeface="Calibri Light"/>
              <a:buAutoNum type="arabicPeriod"/>
              <a:defRPr lang="en-US"/>
            </a:lvl1pPr>
            <a:lvl2pPr>
              <a:buFont typeface="Calibri Light"/>
              <a:buAutoNum type="arabicPeriod"/>
              <a:defRPr lang="en-US"/>
            </a:lvl2pPr>
            <a:lvl3pPr>
              <a:buFont typeface="Calibri Light"/>
              <a:buAutoNum type="arabicPeriod"/>
              <a:defRPr lang="en-US"/>
            </a:lvl3pPr>
            <a:lvl4pPr>
              <a:buFont typeface="Calibri Light"/>
              <a:buAutoNum type="arabicPeriod"/>
              <a:defRPr lang="en-US"/>
            </a:lvl4pPr>
            <a:lvl5pPr>
              <a:buFont typeface="Calibri Light"/>
              <a:buAutoNum type="arabicPeriod"/>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13">
            <a:extLst>
              <a:ext uri="{FF2B5EF4-FFF2-40B4-BE49-F238E27FC236}">
                <a16:creationId xmlns:a16="http://schemas.microsoft.com/office/drawing/2014/main" id="{40007E82-2EE3-E9C9-4B8A-3C6F9A46FDEA}"/>
              </a:ext>
            </a:extLst>
          </p:cNvPr>
          <p:cNvCxnSpPr/>
          <p:nvPr/>
        </p:nvCxnSpPr>
        <p:spPr>
          <a:xfrm>
            <a:off x="0" y="0"/>
            <a:ext cx="255035" cy="6858000"/>
          </a:xfrm>
          <a:prstGeom prst="straightConnector1">
            <a:avLst/>
          </a:prstGeom>
          <a:noFill/>
          <a:ln w="19046" cap="flat">
            <a:solidFill>
              <a:srgbClr val="D3785D"/>
            </a:solidFill>
            <a:prstDash val="solid"/>
            <a:miter/>
          </a:ln>
        </p:spPr>
      </p:cxnSp>
      <p:cxnSp>
        <p:nvCxnSpPr>
          <p:cNvPr id="6" name="Straight Connector 14">
            <a:extLst>
              <a:ext uri="{FF2B5EF4-FFF2-40B4-BE49-F238E27FC236}">
                <a16:creationId xmlns:a16="http://schemas.microsoft.com/office/drawing/2014/main" id="{981BBE93-7F9A-4D40-91DE-7D6DEF90BAFE}"/>
              </a:ext>
            </a:extLst>
          </p:cNvPr>
          <p:cNvCxnSpPr/>
          <p:nvPr/>
        </p:nvCxnSpPr>
        <p:spPr>
          <a:xfrm flipH="1">
            <a:off x="-9921" y="-18699"/>
            <a:ext cx="385666" cy="7257702"/>
          </a:xfrm>
          <a:prstGeom prst="straightConnector1">
            <a:avLst/>
          </a:prstGeom>
          <a:noFill/>
          <a:ln w="19046" cap="flat">
            <a:solidFill>
              <a:srgbClr val="496D56"/>
            </a:solidFill>
            <a:prstDash val="solid"/>
            <a:miter/>
          </a:ln>
        </p:spPr>
      </p:cxnSp>
      <p:pic>
        <p:nvPicPr>
          <p:cNvPr id="7" name="Picture 17" descr="A black background with orange letters&#10;&#10;Description automatically generated">
            <a:extLst>
              <a:ext uri="{FF2B5EF4-FFF2-40B4-BE49-F238E27FC236}">
                <a16:creationId xmlns:a16="http://schemas.microsoft.com/office/drawing/2014/main" id="{E82771BE-C802-56E8-D49C-6CAD23B34E6E}"/>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sp>
        <p:nvSpPr>
          <p:cNvPr id="8" name="Flowchart: Manual Input 18">
            <a:extLst>
              <a:ext uri="{FF2B5EF4-FFF2-40B4-BE49-F238E27FC236}">
                <a16:creationId xmlns:a16="http://schemas.microsoft.com/office/drawing/2014/main" id="{259F566D-A7E4-A663-3622-3F115D0C79B1}"/>
              </a:ext>
            </a:extLst>
          </p:cNvPr>
          <p:cNvSpPr/>
          <p:nvPr/>
        </p:nvSpPr>
        <p:spPr>
          <a:xfrm rot="5400013">
            <a:off x="-3269241" y="2839756"/>
            <a:ext cx="6876699" cy="1197187"/>
          </a:xfrm>
          <a:custGeom>
            <a:avLst/>
            <a:gdLst>
              <a:gd name="f0" fmla="val 10800000"/>
              <a:gd name="f1" fmla="val 5400000"/>
              <a:gd name="f2" fmla="val 180"/>
              <a:gd name="f3" fmla="val w"/>
              <a:gd name="f4" fmla="val h"/>
              <a:gd name="f5" fmla="val 0"/>
              <a:gd name="f6" fmla="val 5"/>
              <a:gd name="f7" fmla="val 1"/>
              <a:gd name="f8" fmla="+- 0 0 -360"/>
              <a:gd name="f9" fmla="*/ f3 1 5"/>
              <a:gd name="f10" fmla="*/ f4 1 5"/>
              <a:gd name="f11" fmla="val f5"/>
              <a:gd name="f12" fmla="val f6"/>
              <a:gd name="f13" fmla="*/ f8 f0 1"/>
              <a:gd name="f14" fmla="+- f12 0 f11"/>
              <a:gd name="f15" fmla="*/ f13 1 f2"/>
              <a:gd name="f16" fmla="*/ f14 1 5"/>
              <a:gd name="f17" fmla="*/ f14 1 10"/>
              <a:gd name="f18" fmla="*/ f14 1 2"/>
              <a:gd name="f19" fmla="+- f15 0 f1"/>
              <a:gd name="f20" fmla="+- f11 f18 0"/>
              <a:gd name="f21" fmla="*/ f17 1 f16"/>
              <a:gd name="f22" fmla="*/ f11 1 f16"/>
              <a:gd name="f23" fmla="*/ f12 1 f16"/>
              <a:gd name="f24" fmla="*/ f16 1 f16"/>
              <a:gd name="f25" fmla="*/ f20 1 f16"/>
              <a:gd name="f26" fmla="*/ f22 f9 1"/>
              <a:gd name="f27" fmla="*/ f23 f9 1"/>
              <a:gd name="f28" fmla="*/ f23 f10 1"/>
              <a:gd name="f29" fmla="*/ f24 f10 1"/>
              <a:gd name="f30" fmla="*/ f21 f10 1"/>
              <a:gd name="f31" fmla="*/ f25 f9 1"/>
            </a:gdLst>
            <a:ahLst/>
            <a:cxnLst>
              <a:cxn ang="3cd4">
                <a:pos x="hc" y="t"/>
              </a:cxn>
              <a:cxn ang="0">
                <a:pos x="r" y="vc"/>
              </a:cxn>
              <a:cxn ang="cd4">
                <a:pos x="hc" y="b"/>
              </a:cxn>
              <a:cxn ang="cd2">
                <a:pos x="l" y="vc"/>
              </a:cxn>
              <a:cxn ang="f19">
                <a:pos x="f31" y="f30"/>
              </a:cxn>
            </a:cxnLst>
            <a:rect l="f26" t="f29" r="f27" b="f28"/>
            <a:pathLst>
              <a:path w="5" h="5">
                <a:moveTo>
                  <a:pt x="f5" y="f7"/>
                </a:moveTo>
                <a:lnTo>
                  <a:pt x="f6" y="f5"/>
                </a:lnTo>
                <a:lnTo>
                  <a:pt x="f6" y="f6"/>
                </a:lnTo>
                <a:lnTo>
                  <a:pt x="f5" y="f6"/>
                </a:lnTo>
                <a:close/>
              </a:path>
            </a:pathLst>
          </a:custGeom>
          <a:solidFill>
            <a:srgbClr val="F2F1D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cxnSp>
        <p:nvCxnSpPr>
          <p:cNvPr id="9" name="Straight Connector 31">
            <a:extLst>
              <a:ext uri="{FF2B5EF4-FFF2-40B4-BE49-F238E27FC236}">
                <a16:creationId xmlns:a16="http://schemas.microsoft.com/office/drawing/2014/main" id="{4F42FF66-9093-2965-3972-5B47DEC8B4E1}"/>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3019649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FBA286-9D2D-959B-E257-3A52C1636048}"/>
              </a:ext>
            </a:extLst>
          </p:cNvPr>
          <p:cNvSpPr txBox="1">
            <a:spLocks noGrp="1"/>
          </p:cNvSpPr>
          <p:nvPr>
            <p:ph type="title"/>
          </p:nvPr>
        </p:nvSpPr>
        <p:spPr>
          <a:xfrm>
            <a:off x="3363903" y="3397005"/>
            <a:ext cx="5251454" cy="1192459"/>
          </a:xfrm>
        </p:spPr>
        <p:txBody>
          <a:bodyPr>
            <a:noAutofit/>
          </a:bodyPr>
          <a:lstStyle>
            <a:lvl1pPr>
              <a:defRPr/>
            </a:lvl1pPr>
          </a:lstStyle>
          <a:p>
            <a:pPr lvl="0"/>
            <a:r>
              <a:rPr lang="es-ES"/>
              <a:t>Título de sección </a:t>
            </a:r>
            <a:endParaRPr lang="en-GB"/>
          </a:p>
        </p:txBody>
      </p:sp>
      <p:sp>
        <p:nvSpPr>
          <p:cNvPr id="3" name="Marcador de texto 2">
            <a:extLst>
              <a:ext uri="{FF2B5EF4-FFF2-40B4-BE49-F238E27FC236}">
                <a16:creationId xmlns:a16="http://schemas.microsoft.com/office/drawing/2014/main" id="{E5FC7C26-CA70-E151-2F07-A5C2B7436058}"/>
              </a:ext>
            </a:extLst>
          </p:cNvPr>
          <p:cNvSpPr txBox="1">
            <a:spLocks noGrp="1"/>
          </p:cNvSpPr>
          <p:nvPr>
            <p:ph type="body" idx="4294967295"/>
          </p:nvPr>
        </p:nvSpPr>
        <p:spPr>
          <a:xfrm>
            <a:off x="3357557" y="4606930"/>
            <a:ext cx="5251454" cy="1112678"/>
          </a:xfrm>
        </p:spPr>
        <p:txBody>
          <a:bodyPr anchor="ctr"/>
          <a:lstStyle>
            <a:lvl1pPr marL="0" indent="0">
              <a:buNone/>
              <a:defRPr sz="1800"/>
            </a:lvl1pPr>
          </a:lstStyle>
          <a:p>
            <a:pPr lvl="0"/>
            <a:r>
              <a:rPr lang="es-ES"/>
              <a:t>Haga clic para modificar los estilos de texto del patrón</a:t>
            </a:r>
          </a:p>
        </p:txBody>
      </p:sp>
      <p:pic>
        <p:nvPicPr>
          <p:cNvPr id="4" name="Picture 14" descr="A circular logo with different colored circles&#10;&#10;Description automatically generated with medium confidence">
            <a:extLst>
              <a:ext uri="{FF2B5EF4-FFF2-40B4-BE49-F238E27FC236}">
                <a16:creationId xmlns:a16="http://schemas.microsoft.com/office/drawing/2014/main" id="{5FA9BE32-1676-2A56-CEC2-F0DF257A805D}"/>
              </a:ext>
            </a:extLst>
          </p:cNvPr>
          <p:cNvPicPr>
            <a:picLocks noChangeAspect="1"/>
          </p:cNvPicPr>
          <p:nvPr/>
        </p:nvPicPr>
        <p:blipFill>
          <a:blip r:embed="rId2"/>
          <a:stretch>
            <a:fillRect/>
          </a:stretch>
        </p:blipFill>
        <p:spPr>
          <a:xfrm>
            <a:off x="511167" y="3133292"/>
            <a:ext cx="2852735" cy="2852735"/>
          </a:xfrm>
          <a:prstGeom prst="rect">
            <a:avLst/>
          </a:prstGeom>
          <a:noFill/>
          <a:ln cap="flat">
            <a:noFill/>
          </a:ln>
        </p:spPr>
      </p:pic>
      <p:sp>
        <p:nvSpPr>
          <p:cNvPr id="5" name="Picture Placeholder 18">
            <a:extLst>
              <a:ext uri="{FF2B5EF4-FFF2-40B4-BE49-F238E27FC236}">
                <a16:creationId xmlns:a16="http://schemas.microsoft.com/office/drawing/2014/main" id="{C120E2F4-66B8-A997-167F-A6167B859A17}"/>
              </a:ext>
            </a:extLst>
          </p:cNvPr>
          <p:cNvSpPr txBox="1">
            <a:spLocks noGrp="1"/>
          </p:cNvSpPr>
          <p:nvPr>
            <p:ph type="pic" idx="4294967295"/>
          </p:nvPr>
        </p:nvSpPr>
        <p:spPr>
          <a:xfrm>
            <a:off x="8880113" y="0"/>
            <a:ext cx="3311883" cy="6107113"/>
          </a:xfrm>
        </p:spPr>
        <p:txBody>
          <a:bodyPr/>
          <a:lstStyle>
            <a:lvl1pPr>
              <a:defRPr lang="en-US"/>
            </a:lvl1pPr>
          </a:lstStyle>
          <a:p>
            <a:pPr lvl="0"/>
            <a:endParaRPr lang="en-US"/>
          </a:p>
        </p:txBody>
      </p:sp>
      <p:sp>
        <p:nvSpPr>
          <p:cNvPr id="6" name="Slide Number Placeholder 9">
            <a:extLst>
              <a:ext uri="{FF2B5EF4-FFF2-40B4-BE49-F238E27FC236}">
                <a16:creationId xmlns:a16="http://schemas.microsoft.com/office/drawing/2014/main" id="{72040C63-9358-9B43-5017-44BF9FE07EA9}"/>
              </a:ext>
            </a:extLst>
          </p:cNvPr>
          <p:cNvSpPr txBox="1">
            <a:spLocks noGrp="1"/>
          </p:cNvSpPr>
          <p:nvPr>
            <p:ph type="sldNum" sz="quarter" idx="8"/>
          </p:nvPr>
        </p:nvSpPr>
        <p:spPr/>
        <p:txBody>
          <a:bodyPr/>
          <a:lstStyle>
            <a:lvl1pPr>
              <a:defRPr/>
            </a:lvl1pPr>
          </a:lstStyle>
          <a:p>
            <a:pPr lvl="0"/>
            <a:fld id="{253C1874-E2E7-416E-B61B-A9C053DF37C9}" type="slidenum">
              <a:t>‹#›</a:t>
            </a:fld>
            <a:endParaRPr lang="en-GB"/>
          </a:p>
        </p:txBody>
      </p:sp>
      <p:pic>
        <p:nvPicPr>
          <p:cNvPr id="7" name="Picture 21" descr="A black background with orange letters&#10;&#10;Description automatically generated">
            <a:extLst>
              <a:ext uri="{FF2B5EF4-FFF2-40B4-BE49-F238E27FC236}">
                <a16:creationId xmlns:a16="http://schemas.microsoft.com/office/drawing/2014/main" id="{1E975373-EF8E-E236-6A77-934668F32DAE}"/>
              </a:ext>
            </a:extLst>
          </p:cNvPr>
          <p:cNvPicPr>
            <a:picLocks noChangeAspect="1"/>
          </p:cNvPicPr>
          <p:nvPr/>
        </p:nvPicPr>
        <p:blipFill>
          <a:blip r:embed="rId3"/>
          <a:srcRect/>
          <a:stretch>
            <a:fillRect/>
          </a:stretch>
        </p:blipFill>
        <p:spPr>
          <a:xfrm>
            <a:off x="8788911" y="6347517"/>
            <a:ext cx="2100504" cy="382786"/>
          </a:xfrm>
          <a:prstGeom prst="rect">
            <a:avLst/>
          </a:prstGeom>
          <a:noFill/>
          <a:ln cap="flat">
            <a:noFill/>
          </a:ln>
        </p:spPr>
      </p:pic>
      <p:cxnSp>
        <p:nvCxnSpPr>
          <p:cNvPr id="8" name="Straight Connector 31">
            <a:extLst>
              <a:ext uri="{FF2B5EF4-FFF2-40B4-BE49-F238E27FC236}">
                <a16:creationId xmlns:a16="http://schemas.microsoft.com/office/drawing/2014/main" id="{B41F7720-6BB8-D885-DACF-C67B60C087AD}"/>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12273956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with subtitl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A5C2E3-8F74-F306-8FFC-F410F1E02985}"/>
              </a:ext>
            </a:extLst>
          </p:cNvPr>
          <p:cNvSpPr txBox="1">
            <a:spLocks noGrp="1"/>
          </p:cNvSpPr>
          <p:nvPr>
            <p:ph type="title"/>
          </p:nvPr>
        </p:nvSpPr>
        <p:spPr>
          <a:xfrm>
            <a:off x="838203" y="329028"/>
            <a:ext cx="10515600" cy="823910"/>
          </a:xfrm>
        </p:spPr>
        <p:txBody>
          <a:bodyPr anchor="t"/>
          <a:lstStyle>
            <a:lvl1pPr>
              <a:defRPr/>
            </a:lvl1pPr>
          </a:lstStyle>
          <a:p>
            <a:pPr lvl="0"/>
            <a:r>
              <a:rPr lang="es-ES"/>
              <a:t>Haga clic para modificar el estilo de</a:t>
            </a:r>
            <a:endParaRPr lang="en-GB"/>
          </a:p>
        </p:txBody>
      </p:sp>
      <p:sp>
        <p:nvSpPr>
          <p:cNvPr id="3" name="Marcador de contenido 2">
            <a:extLst>
              <a:ext uri="{FF2B5EF4-FFF2-40B4-BE49-F238E27FC236}">
                <a16:creationId xmlns:a16="http://schemas.microsoft.com/office/drawing/2014/main" id="{29F07336-0147-0849-CD46-C0BF53801AE8}"/>
              </a:ext>
            </a:extLst>
          </p:cNvPr>
          <p:cNvSpPr txBox="1">
            <a:spLocks noGrp="1"/>
          </p:cNvSpPr>
          <p:nvPr>
            <p:ph idx="4294967295"/>
          </p:nvPr>
        </p:nvSpPr>
        <p:spPr>
          <a:xfrm>
            <a:off x="838203" y="1789526"/>
            <a:ext cx="10515600" cy="4351336"/>
          </a:xfrm>
        </p:spPr>
        <p:txBody>
          <a:bodyPr/>
          <a:lstStyle>
            <a:lvl1pPr>
              <a:defRPr sz="2400"/>
            </a:lvl1pPr>
            <a:lvl2pPr>
              <a:defRPr sz="2000"/>
            </a:lvl2pPr>
            <a:lvl3pPr>
              <a:defRPr sz="1800"/>
            </a:lvl3pPr>
            <a:lvl4pPr>
              <a:defRPr sz="1600"/>
            </a:lvl4pPr>
            <a:lvl5pPr>
              <a:defRPr sz="16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pic>
        <p:nvPicPr>
          <p:cNvPr id="4" name="Picture 24" descr="A black background with orange letters&#10;&#10;Description automatically generated">
            <a:extLst>
              <a:ext uri="{FF2B5EF4-FFF2-40B4-BE49-F238E27FC236}">
                <a16:creationId xmlns:a16="http://schemas.microsoft.com/office/drawing/2014/main" id="{D9D06ED1-659D-B6F8-2634-3099386F0870}"/>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sp>
        <p:nvSpPr>
          <p:cNvPr id="5" name="Marcador de texto 2">
            <a:extLst>
              <a:ext uri="{FF2B5EF4-FFF2-40B4-BE49-F238E27FC236}">
                <a16:creationId xmlns:a16="http://schemas.microsoft.com/office/drawing/2014/main" id="{406401E6-0355-9F10-B659-C565E6731B21}"/>
              </a:ext>
            </a:extLst>
          </p:cNvPr>
          <p:cNvSpPr txBox="1">
            <a:spLocks noGrp="1"/>
          </p:cNvSpPr>
          <p:nvPr>
            <p:ph type="body" idx="4294967295"/>
          </p:nvPr>
        </p:nvSpPr>
        <p:spPr>
          <a:xfrm>
            <a:off x="838203" y="1063858"/>
            <a:ext cx="8951838" cy="411955"/>
          </a:xfrm>
        </p:spPr>
        <p:txBody>
          <a:bodyPr/>
          <a:lstStyle>
            <a:lvl1pPr marL="0" indent="0">
              <a:buNone/>
              <a:defRPr sz="2400" b="1">
                <a:solidFill>
                  <a:srgbClr val="85B096"/>
                </a:solidFill>
              </a:defRPr>
            </a:lvl1pPr>
          </a:lstStyle>
          <a:p>
            <a:pPr lvl="0"/>
            <a:r>
              <a:rPr lang="es-ES"/>
              <a:t>Haga clic para modificar los estilos de texto del patrón</a:t>
            </a:r>
          </a:p>
        </p:txBody>
      </p:sp>
      <p:sp>
        <p:nvSpPr>
          <p:cNvPr id="6" name="Foliennummernplatzhalter 4">
            <a:extLst>
              <a:ext uri="{FF2B5EF4-FFF2-40B4-BE49-F238E27FC236}">
                <a16:creationId xmlns:a16="http://schemas.microsoft.com/office/drawing/2014/main" id="{D107AC74-19A0-E4D5-733B-283280D8E3A6}"/>
              </a:ext>
            </a:extLst>
          </p:cNvPr>
          <p:cNvSpPr txBox="1">
            <a:spLocks noGrp="1"/>
          </p:cNvSpPr>
          <p:nvPr>
            <p:ph type="sldNum" sz="quarter" idx="8"/>
          </p:nvPr>
        </p:nvSpPr>
        <p:spPr/>
        <p:txBody>
          <a:bodyPr/>
          <a:lstStyle>
            <a:lvl1pPr>
              <a:defRPr/>
            </a:lvl1pPr>
          </a:lstStyle>
          <a:p>
            <a:pPr lvl="0"/>
            <a:fld id="{D0A5291F-A0BF-4D9A-9991-5DD2545801DE}" type="slidenum">
              <a:t>‹#›</a:t>
            </a:fld>
            <a:endParaRPr lang="en-GB"/>
          </a:p>
        </p:txBody>
      </p:sp>
      <p:cxnSp>
        <p:nvCxnSpPr>
          <p:cNvPr id="7" name="Straight Connector 31">
            <a:extLst>
              <a:ext uri="{FF2B5EF4-FFF2-40B4-BE49-F238E27FC236}">
                <a16:creationId xmlns:a16="http://schemas.microsoft.com/office/drawing/2014/main" id="{B363B2B7-9E0B-B75D-7AFB-9B86CC8232D9}"/>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410115722"/>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object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87E773-3EA8-E312-30A9-27BAA20B6FBC}"/>
              </a:ext>
            </a:extLst>
          </p:cNvPr>
          <p:cNvSpPr txBox="1">
            <a:spLocks noGrp="1"/>
          </p:cNvSpPr>
          <p:nvPr>
            <p:ph type="title"/>
          </p:nvPr>
        </p:nvSpPr>
        <p:spPr>
          <a:xfrm>
            <a:off x="838203" y="329028"/>
            <a:ext cx="10515600" cy="1325559"/>
          </a:xfrm>
        </p:spPr>
        <p:txBody>
          <a:bodyPr anchor="t"/>
          <a:lstStyle>
            <a:lvl1pPr>
              <a:defRPr/>
            </a:lvl1pPr>
          </a:lstStyle>
          <a:p>
            <a:pPr lvl="0"/>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77266120-E18C-FC44-8BA9-9B38AD6D5C66}"/>
              </a:ext>
            </a:extLst>
          </p:cNvPr>
          <p:cNvSpPr txBox="1">
            <a:spLocks noGrp="1"/>
          </p:cNvSpPr>
          <p:nvPr>
            <p:ph idx="1"/>
          </p:nvPr>
        </p:nvSpPr>
        <p:spPr>
          <a:xfrm>
            <a:off x="838203" y="1789526"/>
            <a:ext cx="5181603" cy="4351336"/>
          </a:xfrm>
        </p:spPr>
        <p:txBody>
          <a:bodyPr/>
          <a:lstStyle>
            <a:lvl1pPr>
              <a:defRPr sz="2400"/>
            </a:lvl1pPr>
            <a:lvl2pPr>
              <a:defRPr sz="2000"/>
            </a:lvl2pPr>
            <a:lvl3pPr>
              <a:defRPr sz="1800"/>
            </a:lvl3pPr>
            <a:lvl4pPr>
              <a:defRPr sz="1600"/>
            </a:lvl4pPr>
            <a:lvl5pPr>
              <a:defRPr sz="16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contenido 3">
            <a:extLst>
              <a:ext uri="{FF2B5EF4-FFF2-40B4-BE49-F238E27FC236}">
                <a16:creationId xmlns:a16="http://schemas.microsoft.com/office/drawing/2014/main" id="{073872B7-EF7B-5310-8CFF-99CBF7E92503}"/>
              </a:ext>
            </a:extLst>
          </p:cNvPr>
          <p:cNvSpPr txBox="1">
            <a:spLocks noGrp="1"/>
          </p:cNvSpPr>
          <p:nvPr>
            <p:ph idx="2"/>
          </p:nvPr>
        </p:nvSpPr>
        <p:spPr>
          <a:xfrm>
            <a:off x="6172200" y="1789526"/>
            <a:ext cx="5181603" cy="4351336"/>
          </a:xfrm>
        </p:spPr>
        <p:txBody>
          <a:bodyPr/>
          <a:lstStyle>
            <a:lvl1pPr>
              <a:defRPr sz="2400"/>
            </a:lvl1pPr>
            <a:lvl2pPr>
              <a:defRPr sz="2000"/>
            </a:lvl2pPr>
            <a:lvl3pPr>
              <a:defRPr sz="1800"/>
            </a:lvl3pPr>
            <a:lvl4pPr>
              <a:defRPr sz="1600"/>
            </a:lvl4pPr>
            <a:lvl5pPr>
              <a:defRPr sz="16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Slide Number Placeholder 9">
            <a:extLst>
              <a:ext uri="{FF2B5EF4-FFF2-40B4-BE49-F238E27FC236}">
                <a16:creationId xmlns:a16="http://schemas.microsoft.com/office/drawing/2014/main" id="{4E3079F0-5FD0-78CA-7D1D-57EA4888C500}"/>
              </a:ext>
            </a:extLst>
          </p:cNvPr>
          <p:cNvSpPr txBox="1">
            <a:spLocks noGrp="1"/>
          </p:cNvSpPr>
          <p:nvPr>
            <p:ph type="sldNum" sz="quarter" idx="8"/>
          </p:nvPr>
        </p:nvSpPr>
        <p:spPr/>
        <p:txBody>
          <a:bodyPr/>
          <a:lstStyle>
            <a:lvl1pPr>
              <a:defRPr/>
            </a:lvl1pPr>
          </a:lstStyle>
          <a:p>
            <a:pPr lvl="0"/>
            <a:fld id="{D728FC17-FB37-4640-92D4-864E79CFDC50}" type="slidenum">
              <a:t>‹#›</a:t>
            </a:fld>
            <a:endParaRPr lang="en-GB"/>
          </a:p>
        </p:txBody>
      </p:sp>
      <p:pic>
        <p:nvPicPr>
          <p:cNvPr id="6" name="Picture 24" descr="A black background with orange letters&#10;&#10;Description automatically generated">
            <a:extLst>
              <a:ext uri="{FF2B5EF4-FFF2-40B4-BE49-F238E27FC236}">
                <a16:creationId xmlns:a16="http://schemas.microsoft.com/office/drawing/2014/main" id="{21A47DCF-A902-9D7A-3D05-211A9F173AD3}"/>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cxnSp>
        <p:nvCxnSpPr>
          <p:cNvPr id="7" name="Straight Connector 31">
            <a:extLst>
              <a:ext uri="{FF2B5EF4-FFF2-40B4-BE49-F238E27FC236}">
                <a16:creationId xmlns:a16="http://schemas.microsoft.com/office/drawing/2014/main" id="{ABB75C8D-595E-1AA5-077E-46057B464D44}"/>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347654686"/>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tio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23DD59-5E22-3D9C-2F95-5795BC6AE097}"/>
              </a:ext>
            </a:extLst>
          </p:cNvPr>
          <p:cNvSpPr txBox="1">
            <a:spLocks noGrp="1"/>
          </p:cNvSpPr>
          <p:nvPr>
            <p:ph type="title"/>
          </p:nvPr>
        </p:nvSpPr>
        <p:spPr/>
        <p:txBody>
          <a:bodyPr/>
          <a:lstStyle>
            <a:lvl1pPr>
              <a:defRPr/>
            </a:lvl1pPr>
          </a:lstStyle>
          <a:p>
            <a:pPr lvl="0"/>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E645B341-B876-EE55-F62E-8105B79FCA30}"/>
              </a:ext>
            </a:extLst>
          </p:cNvPr>
          <p:cNvSpPr txBox="1">
            <a:spLocks noGrp="1"/>
          </p:cNvSpPr>
          <p:nvPr>
            <p:ph type="body" idx="1"/>
          </p:nvPr>
        </p:nvSpPr>
        <p:spPr>
          <a:xfrm>
            <a:off x="838203" y="1681160"/>
            <a:ext cx="5157782" cy="823910"/>
          </a:xfrm>
        </p:spPr>
        <p:txBody>
          <a:bodyPr anchor="b"/>
          <a:lstStyle>
            <a:lvl1pPr marL="0" indent="0">
              <a:buNone/>
              <a:defRPr sz="2400" b="1">
                <a:solidFill>
                  <a:srgbClr val="85B096"/>
                </a:solidFill>
              </a:defRPr>
            </a:lvl1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7E5CE2C-78C2-3A23-7B06-24F5FE702D34}"/>
              </a:ext>
            </a:extLst>
          </p:cNvPr>
          <p:cNvSpPr txBox="1">
            <a:spLocks noGrp="1"/>
          </p:cNvSpPr>
          <p:nvPr>
            <p:ph idx="2"/>
          </p:nvPr>
        </p:nvSpPr>
        <p:spPr>
          <a:xfrm>
            <a:off x="838203" y="2505071"/>
            <a:ext cx="5157782" cy="3684583"/>
          </a:xfrm>
        </p:spPr>
        <p:txBody>
          <a:bodyPr/>
          <a:lstStyle>
            <a:lvl1pPr>
              <a:defRPr sz="2000"/>
            </a:lvl1pPr>
            <a:lvl2pPr>
              <a:defRPr sz="1800"/>
            </a:lvl2pPr>
            <a:lvl3pPr>
              <a:defRPr sz="16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texto 4">
            <a:extLst>
              <a:ext uri="{FF2B5EF4-FFF2-40B4-BE49-F238E27FC236}">
                <a16:creationId xmlns:a16="http://schemas.microsoft.com/office/drawing/2014/main" id="{156FD223-3ADD-FFE3-742A-44E4AA128465}"/>
              </a:ext>
            </a:extLst>
          </p:cNvPr>
          <p:cNvSpPr txBox="1">
            <a:spLocks noGrp="1"/>
          </p:cNvSpPr>
          <p:nvPr>
            <p:ph type="body" idx="3"/>
          </p:nvPr>
        </p:nvSpPr>
        <p:spPr>
          <a:xfrm>
            <a:off x="6170608" y="1681160"/>
            <a:ext cx="5183184" cy="823910"/>
          </a:xfrm>
        </p:spPr>
        <p:txBody>
          <a:bodyPr anchor="b"/>
          <a:lstStyle>
            <a:lvl1pPr marL="0" indent="0">
              <a:buNone/>
              <a:defRPr sz="2400" b="1">
                <a:solidFill>
                  <a:srgbClr val="85B096"/>
                </a:solidFill>
              </a:defRPr>
            </a:lvl1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9A0365A-CCA0-FA84-F786-2F453F553A56}"/>
              </a:ext>
            </a:extLst>
          </p:cNvPr>
          <p:cNvSpPr txBox="1">
            <a:spLocks noGrp="1"/>
          </p:cNvSpPr>
          <p:nvPr>
            <p:ph idx="4"/>
          </p:nvPr>
        </p:nvSpPr>
        <p:spPr>
          <a:xfrm>
            <a:off x="6172200" y="2505071"/>
            <a:ext cx="5183184" cy="3684583"/>
          </a:xfrm>
        </p:spPr>
        <p:txBody>
          <a:bodyPr/>
          <a:lstStyle>
            <a:lvl1pPr>
              <a:defRPr sz="2000"/>
            </a:lvl1pPr>
            <a:lvl2pPr>
              <a:defRPr sz="1800"/>
            </a:lvl2pPr>
            <a:lvl3pPr>
              <a:defRPr sz="16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7" name="Slide Number Placeholder 9">
            <a:extLst>
              <a:ext uri="{FF2B5EF4-FFF2-40B4-BE49-F238E27FC236}">
                <a16:creationId xmlns:a16="http://schemas.microsoft.com/office/drawing/2014/main" id="{FA713D13-42C9-8206-674B-7579B8F805E6}"/>
              </a:ext>
            </a:extLst>
          </p:cNvPr>
          <p:cNvSpPr txBox="1">
            <a:spLocks noGrp="1"/>
          </p:cNvSpPr>
          <p:nvPr>
            <p:ph type="sldNum" sz="quarter" idx="8"/>
          </p:nvPr>
        </p:nvSpPr>
        <p:spPr/>
        <p:txBody>
          <a:bodyPr/>
          <a:lstStyle>
            <a:lvl1pPr>
              <a:defRPr/>
            </a:lvl1pPr>
          </a:lstStyle>
          <a:p>
            <a:pPr lvl="0"/>
            <a:fld id="{C4940466-F56F-4B14-BAFE-E70A57C07BE7}" type="slidenum">
              <a:t>‹#›</a:t>
            </a:fld>
            <a:endParaRPr lang="en-GB"/>
          </a:p>
        </p:txBody>
      </p:sp>
      <p:pic>
        <p:nvPicPr>
          <p:cNvPr id="8" name="Picture 22" descr="A black background with orange letters&#10;&#10;Description automatically generated">
            <a:extLst>
              <a:ext uri="{FF2B5EF4-FFF2-40B4-BE49-F238E27FC236}">
                <a16:creationId xmlns:a16="http://schemas.microsoft.com/office/drawing/2014/main" id="{3F98EC05-69A6-BF9C-14EC-A1BDA0375475}"/>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cxnSp>
        <p:nvCxnSpPr>
          <p:cNvPr id="9" name="Straight Connector 31">
            <a:extLst>
              <a:ext uri="{FF2B5EF4-FFF2-40B4-BE49-F238E27FC236}">
                <a16:creationId xmlns:a16="http://schemas.microsoft.com/office/drawing/2014/main" id="{FA44941B-71CC-95FC-3FFE-ABCEC9629DCF}"/>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2512560827"/>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Object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B89267-A772-C54C-ADEF-34DE2EABF1A0}"/>
              </a:ext>
            </a:extLst>
          </p:cNvPr>
          <p:cNvSpPr txBox="1">
            <a:spLocks noGrp="1"/>
          </p:cNvSpPr>
          <p:nvPr>
            <p:ph type="title"/>
          </p:nvPr>
        </p:nvSpPr>
        <p:spPr/>
        <p:txBody>
          <a:bodyPr/>
          <a:lstStyle>
            <a:lvl1pPr>
              <a:defRPr/>
            </a:lvl1pPr>
          </a:lstStyle>
          <a:p>
            <a:pPr lvl="0"/>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DD7FA39E-9864-D5AA-2A0A-7B74E5E9083E}"/>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pic>
        <p:nvPicPr>
          <p:cNvPr id="4" name="Picture 17" descr="A black background with orange letters&#10;&#10;Description automatically generated">
            <a:extLst>
              <a:ext uri="{FF2B5EF4-FFF2-40B4-BE49-F238E27FC236}">
                <a16:creationId xmlns:a16="http://schemas.microsoft.com/office/drawing/2014/main" id="{BE03EEBD-4D17-60E5-2986-0F0E77BE17FC}"/>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sp>
        <p:nvSpPr>
          <p:cNvPr id="5" name="Slide Number Placeholder 9">
            <a:extLst>
              <a:ext uri="{FF2B5EF4-FFF2-40B4-BE49-F238E27FC236}">
                <a16:creationId xmlns:a16="http://schemas.microsoft.com/office/drawing/2014/main" id="{5DB4F5C4-6151-27D2-83C5-5DA2ADDF4315}"/>
              </a:ext>
            </a:extLst>
          </p:cNvPr>
          <p:cNvSpPr txBox="1">
            <a:spLocks noGrp="1"/>
          </p:cNvSpPr>
          <p:nvPr>
            <p:ph type="sldNum" sz="quarter" idx="8"/>
          </p:nvPr>
        </p:nvSpPr>
        <p:spPr/>
        <p:txBody>
          <a:bodyPr/>
          <a:lstStyle>
            <a:lvl1pPr>
              <a:defRPr/>
            </a:lvl1pPr>
          </a:lstStyle>
          <a:p>
            <a:pPr lvl="0"/>
            <a:fld id="{BFCE9526-D084-4C3E-AFC7-F574BBB8EF3F}" type="slidenum">
              <a:t>‹#›</a:t>
            </a:fld>
            <a:endParaRPr lang="en-GB"/>
          </a:p>
        </p:txBody>
      </p:sp>
      <p:cxnSp>
        <p:nvCxnSpPr>
          <p:cNvPr id="6" name="Straight Connector 31">
            <a:extLst>
              <a:ext uri="{FF2B5EF4-FFF2-40B4-BE49-F238E27FC236}">
                <a16:creationId xmlns:a16="http://schemas.microsoft.com/office/drawing/2014/main" id="{6DF66ADF-5B9D-2EB8-E9A4-CD0ED0A8160F}"/>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3424247113"/>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Title and text to the sid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44D5A4-1E6C-34E8-F83C-A77018FCB3D9}"/>
              </a:ext>
            </a:extLst>
          </p:cNvPr>
          <p:cNvSpPr txBox="1">
            <a:spLocks noGrp="1"/>
          </p:cNvSpPr>
          <p:nvPr>
            <p:ph type="title"/>
          </p:nvPr>
        </p:nvSpPr>
        <p:spPr>
          <a:xfrm>
            <a:off x="839784" y="1237512"/>
            <a:ext cx="3932240" cy="1600200"/>
          </a:xfrm>
        </p:spPr>
        <p:txBody>
          <a:bodyPr anchor="b">
            <a:noAutofit/>
          </a:bodyPr>
          <a:lstStyle>
            <a:lvl1pPr>
              <a:defRPr sz="3200"/>
            </a:lvl1pPr>
          </a:lstStyle>
          <a:p>
            <a:pPr lvl="0"/>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65EB7099-43AE-36A7-1644-1E27989E5891}"/>
              </a:ext>
            </a:extLst>
          </p:cNvPr>
          <p:cNvSpPr txBox="1">
            <a:spLocks noGrp="1"/>
          </p:cNvSpPr>
          <p:nvPr>
            <p:ph idx="1"/>
          </p:nvPr>
        </p:nvSpPr>
        <p:spPr>
          <a:xfrm>
            <a:off x="5180011" y="1001944"/>
            <a:ext cx="6172200" cy="4873623"/>
          </a:xfrm>
        </p:spPr>
        <p:txBody>
          <a:bodyPr/>
          <a:lstStyle>
            <a:lvl1pPr>
              <a:defRPr/>
            </a:lvl1pPr>
            <a:lvl2pPr>
              <a:defRPr/>
            </a:lvl2pPr>
            <a:lvl3pPr>
              <a:defRPr/>
            </a:lvl3pPr>
            <a:lvl4pPr>
              <a:defRPr/>
            </a:lvl4pPr>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texto 3">
            <a:extLst>
              <a:ext uri="{FF2B5EF4-FFF2-40B4-BE49-F238E27FC236}">
                <a16:creationId xmlns:a16="http://schemas.microsoft.com/office/drawing/2014/main" id="{6C2986A6-66AE-9098-17C7-7366315CC510}"/>
              </a:ext>
            </a:extLst>
          </p:cNvPr>
          <p:cNvSpPr txBox="1">
            <a:spLocks noGrp="1"/>
          </p:cNvSpPr>
          <p:nvPr>
            <p:ph type="body" idx="2"/>
          </p:nvPr>
        </p:nvSpPr>
        <p:spPr>
          <a:xfrm>
            <a:off x="839784" y="2954216"/>
            <a:ext cx="3932240" cy="2914768"/>
          </a:xfrm>
        </p:spPr>
        <p:txBody>
          <a:bodyPr/>
          <a:lstStyle>
            <a:lvl1pPr marL="0" indent="0">
              <a:buNone/>
              <a:defRPr sz="1600">
                <a:solidFill>
                  <a:srgbClr val="85B096"/>
                </a:solidFill>
              </a:defRPr>
            </a:lvl1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E417613-F6D0-6089-3F13-7366212BD602}"/>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a:p>
        </p:txBody>
      </p:sp>
      <p:sp>
        <p:nvSpPr>
          <p:cNvPr id="6" name="Slide Number Placeholder 9">
            <a:extLst>
              <a:ext uri="{FF2B5EF4-FFF2-40B4-BE49-F238E27FC236}">
                <a16:creationId xmlns:a16="http://schemas.microsoft.com/office/drawing/2014/main" id="{085CF0CE-9512-49D2-5256-C2CB7754B58E}"/>
              </a:ext>
            </a:extLst>
          </p:cNvPr>
          <p:cNvSpPr txBox="1">
            <a:spLocks noGrp="1"/>
          </p:cNvSpPr>
          <p:nvPr>
            <p:ph type="sldNum" sz="quarter" idx="8"/>
          </p:nvPr>
        </p:nvSpPr>
        <p:spPr/>
        <p:txBody>
          <a:bodyPr/>
          <a:lstStyle>
            <a:lvl1pPr>
              <a:defRPr/>
            </a:lvl1pPr>
          </a:lstStyle>
          <a:p>
            <a:pPr lvl="0"/>
            <a:fld id="{721DAEEF-B70D-4411-98A9-6C238BF5088E}" type="slidenum">
              <a:t>‹#›</a:t>
            </a:fld>
            <a:endParaRPr lang="en-GB"/>
          </a:p>
        </p:txBody>
      </p:sp>
      <p:pic>
        <p:nvPicPr>
          <p:cNvPr id="7" name="Picture 9" descr="A black background with orange letters&#10;&#10;Description automatically generated">
            <a:extLst>
              <a:ext uri="{FF2B5EF4-FFF2-40B4-BE49-F238E27FC236}">
                <a16:creationId xmlns:a16="http://schemas.microsoft.com/office/drawing/2014/main" id="{FD75E3EA-7EFE-761A-767D-4900329F53D1}"/>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cxnSp>
        <p:nvCxnSpPr>
          <p:cNvPr id="8" name="Straight Connector 31">
            <a:extLst>
              <a:ext uri="{FF2B5EF4-FFF2-40B4-BE49-F238E27FC236}">
                <a16:creationId xmlns:a16="http://schemas.microsoft.com/office/drawing/2014/main" id="{77F75DD0-3745-E055-4989-355C453423ED}"/>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2824392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464FAD-CF82-4315-8163-8428F010E640}"/>
              </a:ext>
            </a:extLst>
          </p:cNvPr>
          <p:cNvSpPr>
            <a:spLocks noGrp="1"/>
          </p:cNvSpPr>
          <p:nvPr>
            <p:ph type="title" hasCustomPrompt="1"/>
          </p:nvPr>
        </p:nvSpPr>
        <p:spPr>
          <a:xfrm>
            <a:off x="3363906" y="3397006"/>
            <a:ext cx="5251450" cy="1192457"/>
          </a:xfrm>
        </p:spPr>
        <p:txBody>
          <a:bodyPr anchor="ctr">
            <a:noAutofit/>
          </a:bodyPr>
          <a:lstStyle>
            <a:lvl1pPr>
              <a:defRPr sz="4400">
                <a:solidFill>
                  <a:srgbClr val="3F405B"/>
                </a:solidFill>
                <a:latin typeface="Century Gothic" panose="020B0502020202020204" pitchFamily="34" charset="0"/>
              </a:defRPr>
            </a:lvl1pPr>
          </a:lstStyle>
          <a:p>
            <a:r>
              <a:rPr lang="es-ES"/>
              <a:t>Título de sección </a:t>
            </a:r>
            <a:endParaRPr lang="en-GB"/>
          </a:p>
        </p:txBody>
      </p:sp>
      <p:sp>
        <p:nvSpPr>
          <p:cNvPr id="3" name="Marcador de texto 2">
            <a:extLst>
              <a:ext uri="{FF2B5EF4-FFF2-40B4-BE49-F238E27FC236}">
                <a16:creationId xmlns:a16="http://schemas.microsoft.com/office/drawing/2014/main" id="{06D38C5B-E8BA-4341-A2CE-093ABD9C5DD2}"/>
              </a:ext>
            </a:extLst>
          </p:cNvPr>
          <p:cNvSpPr>
            <a:spLocks noGrp="1"/>
          </p:cNvSpPr>
          <p:nvPr>
            <p:ph type="body" idx="1" hasCustomPrompt="1"/>
          </p:nvPr>
        </p:nvSpPr>
        <p:spPr>
          <a:xfrm>
            <a:off x="3357556" y="4606926"/>
            <a:ext cx="5251450" cy="1112677"/>
          </a:xfrm>
        </p:spPr>
        <p:txBody>
          <a:bodyPr anchor="ctr">
            <a:normAutofit/>
          </a:bodyPr>
          <a:lstStyle>
            <a:lvl1pPr marL="0" indent="0">
              <a:buNone/>
              <a:defRPr sz="1800">
                <a:solidFill>
                  <a:srgbClr val="3F405B"/>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15" name="Picture 14" descr="A circular logo with different colored circles&#10;&#10;Description automatically generated with medium confidence">
            <a:extLst>
              <a:ext uri="{FF2B5EF4-FFF2-40B4-BE49-F238E27FC236}">
                <a16:creationId xmlns:a16="http://schemas.microsoft.com/office/drawing/2014/main" id="{10831C7E-B97E-EFCD-C323-5A4085B3F4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1169" y="3133288"/>
            <a:ext cx="2852737" cy="2852737"/>
          </a:xfrm>
          <a:prstGeom prst="rect">
            <a:avLst/>
          </a:prstGeom>
        </p:spPr>
      </p:pic>
      <p:sp>
        <p:nvSpPr>
          <p:cNvPr id="19" name="Picture Placeholder 18">
            <a:extLst>
              <a:ext uri="{FF2B5EF4-FFF2-40B4-BE49-F238E27FC236}">
                <a16:creationId xmlns:a16="http://schemas.microsoft.com/office/drawing/2014/main" id="{5A8FD77D-9C4D-00F1-14DA-9CF48F333D76}"/>
              </a:ext>
            </a:extLst>
          </p:cNvPr>
          <p:cNvSpPr>
            <a:spLocks noGrp="1"/>
          </p:cNvSpPr>
          <p:nvPr>
            <p:ph type="pic" sz="quarter" idx="13"/>
          </p:nvPr>
        </p:nvSpPr>
        <p:spPr>
          <a:xfrm>
            <a:off x="8880113" y="0"/>
            <a:ext cx="3311887" cy="6107113"/>
          </a:xfrm>
        </p:spPr>
        <p:txBody>
          <a:bodyPr/>
          <a:lstStyle/>
          <a:p>
            <a:endParaRPr lang="en-US"/>
          </a:p>
        </p:txBody>
      </p:sp>
      <p:sp>
        <p:nvSpPr>
          <p:cNvPr id="20" name="Slide Number Placeholder 9">
            <a:extLst>
              <a:ext uri="{FF2B5EF4-FFF2-40B4-BE49-F238E27FC236}">
                <a16:creationId xmlns:a16="http://schemas.microsoft.com/office/drawing/2014/main" id="{BD62E86D-6FDB-8FB5-4C86-93C5516F3D9E}"/>
              </a:ext>
            </a:extLst>
          </p:cNvPr>
          <p:cNvSpPr>
            <a:spLocks noGrp="1"/>
          </p:cNvSpPr>
          <p:nvPr>
            <p:ph type="sldNum" sz="quarter" idx="16"/>
          </p:nvPr>
        </p:nvSpPr>
        <p:spPr>
          <a:xfrm>
            <a:off x="8610600" y="6356350"/>
            <a:ext cx="2743200" cy="365125"/>
          </a:xfrm>
        </p:spPr>
        <p:txBody>
          <a:bodyPr/>
          <a:lstStyle/>
          <a:p>
            <a:fld id="{2B709467-3915-4804-BF48-412BD6EACE6E}" type="slidenum">
              <a:rPr lang="en-GB" smtClean="0"/>
              <a:pPr/>
              <a:t>‹#›</a:t>
            </a:fld>
            <a:endParaRPr lang="en-GB"/>
          </a:p>
        </p:txBody>
      </p:sp>
      <p:pic>
        <p:nvPicPr>
          <p:cNvPr id="22" name="Picture 21" descr="A black background with orange letters&#10;&#10;Description automatically generated">
            <a:extLst>
              <a:ext uri="{FF2B5EF4-FFF2-40B4-BE49-F238E27FC236}">
                <a16:creationId xmlns:a16="http://schemas.microsoft.com/office/drawing/2014/main" id="{206AB073-271F-259A-57D4-F2BB095A80D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cxnSp>
        <p:nvCxnSpPr>
          <p:cNvPr id="8" name="Straight Connector 31">
            <a:extLst>
              <a:ext uri="{FF2B5EF4-FFF2-40B4-BE49-F238E27FC236}">
                <a16:creationId xmlns:a16="http://schemas.microsoft.com/office/drawing/2014/main" id="{AFD19B52-8544-4DA7-83E7-F54BC59A4CB9}"/>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52106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5DFA27-53E9-4C9D-B637-F4ADA0D9DA1A}"/>
              </a:ext>
            </a:extLst>
          </p:cNvPr>
          <p:cNvSpPr txBox="1">
            <a:spLocks noGrp="1"/>
          </p:cNvSpPr>
          <p:nvPr>
            <p:ph type="title"/>
          </p:nvPr>
        </p:nvSpPr>
        <p:spPr>
          <a:xfrm>
            <a:off x="836611" y="2231776"/>
            <a:ext cx="3932240" cy="1600200"/>
          </a:xfrm>
        </p:spPr>
        <p:txBody>
          <a:bodyPr anchor="b"/>
          <a:lstStyle>
            <a:lvl1pPr>
              <a:defRPr sz="3200"/>
            </a:lvl1pPr>
          </a:lstStyle>
          <a:p>
            <a:pPr lvl="0"/>
            <a:r>
              <a:rPr lang="es-ES"/>
              <a:t>Haga clic para modificar el estilo de título del patrón</a:t>
            </a:r>
            <a:endParaRPr lang="en-GB"/>
          </a:p>
        </p:txBody>
      </p:sp>
      <p:sp>
        <p:nvSpPr>
          <p:cNvPr id="3" name="Marcador de posición de imagen 2">
            <a:extLst>
              <a:ext uri="{FF2B5EF4-FFF2-40B4-BE49-F238E27FC236}">
                <a16:creationId xmlns:a16="http://schemas.microsoft.com/office/drawing/2014/main" id="{451DAE65-F34F-104C-B7DB-5B91E2CDB7CB}"/>
              </a:ext>
            </a:extLst>
          </p:cNvPr>
          <p:cNvSpPr txBox="1">
            <a:spLocks noGrp="1"/>
          </p:cNvSpPr>
          <p:nvPr>
            <p:ph type="pic" idx="1"/>
          </p:nvPr>
        </p:nvSpPr>
        <p:spPr>
          <a:xfrm>
            <a:off x="5299789" y="1329610"/>
            <a:ext cx="5194038" cy="4198778"/>
          </a:xfrm>
        </p:spPr>
        <p:txBody>
          <a:bodyPr/>
          <a:lstStyle>
            <a:lvl1pPr marL="0" indent="0">
              <a:buNone/>
              <a:defRPr lang="en-GB" sz="3200">
                <a:solidFill>
                  <a:srgbClr val="4F3D16"/>
                </a:solidFill>
              </a:defRPr>
            </a:lvl1pPr>
          </a:lstStyle>
          <a:p>
            <a:pPr lvl="0"/>
            <a:endParaRPr lang="en-GB"/>
          </a:p>
        </p:txBody>
      </p:sp>
      <p:sp>
        <p:nvSpPr>
          <p:cNvPr id="4" name="Marcador de texto 3">
            <a:extLst>
              <a:ext uri="{FF2B5EF4-FFF2-40B4-BE49-F238E27FC236}">
                <a16:creationId xmlns:a16="http://schemas.microsoft.com/office/drawing/2014/main" id="{454E317B-CD86-A120-E14F-5E212D3D2BC1}"/>
              </a:ext>
            </a:extLst>
          </p:cNvPr>
          <p:cNvSpPr txBox="1">
            <a:spLocks noGrp="1"/>
          </p:cNvSpPr>
          <p:nvPr>
            <p:ph type="body" idx="2"/>
          </p:nvPr>
        </p:nvSpPr>
        <p:spPr>
          <a:xfrm>
            <a:off x="839784" y="3973022"/>
            <a:ext cx="3932240" cy="1121136"/>
          </a:xfrm>
        </p:spPr>
        <p:txBody>
          <a:bodyPr/>
          <a:lstStyle>
            <a:lvl1pPr marL="0" indent="0">
              <a:buNone/>
              <a:defRPr sz="1600">
                <a:solidFill>
                  <a:srgbClr val="85B096"/>
                </a:solidFill>
              </a:defRPr>
            </a:lvl1pPr>
          </a:lstStyle>
          <a:p>
            <a:pPr lvl="0"/>
            <a:r>
              <a:rPr lang="es-ES"/>
              <a:t>Haga clic para modificar los estilos de texto del patrón</a:t>
            </a:r>
          </a:p>
        </p:txBody>
      </p:sp>
      <p:sp>
        <p:nvSpPr>
          <p:cNvPr id="5" name="Slide Number Placeholder 9">
            <a:extLst>
              <a:ext uri="{FF2B5EF4-FFF2-40B4-BE49-F238E27FC236}">
                <a16:creationId xmlns:a16="http://schemas.microsoft.com/office/drawing/2014/main" id="{FF89F837-95BB-FD95-8DE6-3AEE4E14ED92}"/>
              </a:ext>
            </a:extLst>
          </p:cNvPr>
          <p:cNvSpPr txBox="1">
            <a:spLocks noGrp="1"/>
          </p:cNvSpPr>
          <p:nvPr>
            <p:ph type="sldNum" sz="quarter" idx="8"/>
          </p:nvPr>
        </p:nvSpPr>
        <p:spPr/>
        <p:txBody>
          <a:bodyPr/>
          <a:lstStyle>
            <a:lvl1pPr>
              <a:defRPr/>
            </a:lvl1pPr>
          </a:lstStyle>
          <a:p>
            <a:pPr lvl="0"/>
            <a:fld id="{ACF44275-B9C7-4FC4-8B32-42902E6908BF}" type="slidenum">
              <a:t>‹#›</a:t>
            </a:fld>
            <a:endParaRPr lang="en-GB"/>
          </a:p>
        </p:txBody>
      </p:sp>
      <p:pic>
        <p:nvPicPr>
          <p:cNvPr id="6" name="Picture 22" descr="A black background with orange letters&#10;&#10;Description automatically generated">
            <a:extLst>
              <a:ext uri="{FF2B5EF4-FFF2-40B4-BE49-F238E27FC236}">
                <a16:creationId xmlns:a16="http://schemas.microsoft.com/office/drawing/2014/main" id="{D8775A8E-4377-1B31-095C-BABFC85E456A}"/>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cxnSp>
        <p:nvCxnSpPr>
          <p:cNvPr id="7" name="Straight Connector 31">
            <a:extLst>
              <a:ext uri="{FF2B5EF4-FFF2-40B4-BE49-F238E27FC236}">
                <a16:creationId xmlns:a16="http://schemas.microsoft.com/office/drawing/2014/main" id="{01E33ACA-365A-3E5B-E4A9-C3EEE79D1CF1}"/>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2465508865"/>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6D326A-78F8-33F8-4299-A3C9AD63B6D8}"/>
              </a:ext>
            </a:extLst>
          </p:cNvPr>
          <p:cNvSpPr txBox="1">
            <a:spLocks noGrp="1"/>
          </p:cNvSpPr>
          <p:nvPr>
            <p:ph type="title"/>
          </p:nvPr>
        </p:nvSpPr>
        <p:spPr>
          <a:xfrm>
            <a:off x="836611" y="2231776"/>
            <a:ext cx="3932240" cy="1600200"/>
          </a:xfrm>
        </p:spPr>
        <p:txBody>
          <a:bodyPr anchor="b"/>
          <a:lstStyle>
            <a:lvl1pPr>
              <a:defRPr sz="3200"/>
            </a:lvl1pPr>
          </a:lstStyle>
          <a:p>
            <a:pPr lvl="0"/>
            <a:r>
              <a:rPr lang="es-ES"/>
              <a:t>Haga clic para modificar el estilo de título del patrón</a:t>
            </a:r>
            <a:endParaRPr lang="en-GB"/>
          </a:p>
        </p:txBody>
      </p:sp>
      <p:sp>
        <p:nvSpPr>
          <p:cNvPr id="3" name="Chart Placeholder 15">
            <a:extLst>
              <a:ext uri="{FF2B5EF4-FFF2-40B4-BE49-F238E27FC236}">
                <a16:creationId xmlns:a16="http://schemas.microsoft.com/office/drawing/2014/main" id="{B2D7B15E-D431-78EC-16D4-EB9FB306B2B1}"/>
              </a:ext>
            </a:extLst>
          </p:cNvPr>
          <p:cNvSpPr txBox="1">
            <a:spLocks noGrp="1"/>
          </p:cNvSpPr>
          <p:nvPr>
            <p:ph type="chart" idx="4294967295"/>
          </p:nvPr>
        </p:nvSpPr>
        <p:spPr>
          <a:xfrm>
            <a:off x="5116516" y="514350"/>
            <a:ext cx="6369052" cy="5354634"/>
          </a:xfrm>
        </p:spPr>
        <p:txBody>
          <a:bodyPr/>
          <a:lstStyle>
            <a:lvl1pPr>
              <a:defRPr lang="en-GB"/>
            </a:lvl1pPr>
          </a:lstStyle>
          <a:p>
            <a:pPr lvl="0"/>
            <a:endParaRPr lang="en-GB"/>
          </a:p>
        </p:txBody>
      </p:sp>
      <p:sp>
        <p:nvSpPr>
          <p:cNvPr id="4" name="Slide Number Placeholder 9">
            <a:extLst>
              <a:ext uri="{FF2B5EF4-FFF2-40B4-BE49-F238E27FC236}">
                <a16:creationId xmlns:a16="http://schemas.microsoft.com/office/drawing/2014/main" id="{F3A8A29C-70A5-8132-6B22-6E11606BE6FE}"/>
              </a:ext>
            </a:extLst>
          </p:cNvPr>
          <p:cNvSpPr txBox="1">
            <a:spLocks noGrp="1"/>
          </p:cNvSpPr>
          <p:nvPr>
            <p:ph type="sldNum" sz="quarter" idx="8"/>
          </p:nvPr>
        </p:nvSpPr>
        <p:spPr/>
        <p:txBody>
          <a:bodyPr/>
          <a:lstStyle>
            <a:lvl1pPr>
              <a:defRPr/>
            </a:lvl1pPr>
          </a:lstStyle>
          <a:p>
            <a:pPr lvl="0"/>
            <a:fld id="{2032A000-E921-40B4-831C-2931D9A73111}" type="slidenum">
              <a:t>‹#›</a:t>
            </a:fld>
            <a:endParaRPr lang="en-GB"/>
          </a:p>
        </p:txBody>
      </p:sp>
      <p:pic>
        <p:nvPicPr>
          <p:cNvPr id="5" name="Picture 9" descr="A black background with orange letters&#10;&#10;Description automatically generated">
            <a:extLst>
              <a:ext uri="{FF2B5EF4-FFF2-40B4-BE49-F238E27FC236}">
                <a16:creationId xmlns:a16="http://schemas.microsoft.com/office/drawing/2014/main" id="{03280C4C-9BDC-6026-E9A3-6D6B6DF3E6BE}"/>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sp>
        <p:nvSpPr>
          <p:cNvPr id="6" name="Marcador de texto 3">
            <a:extLst>
              <a:ext uri="{FF2B5EF4-FFF2-40B4-BE49-F238E27FC236}">
                <a16:creationId xmlns:a16="http://schemas.microsoft.com/office/drawing/2014/main" id="{D94F63A1-D282-90B7-8F6F-7FB1ECBCF830}"/>
              </a:ext>
            </a:extLst>
          </p:cNvPr>
          <p:cNvSpPr txBox="1">
            <a:spLocks noGrp="1"/>
          </p:cNvSpPr>
          <p:nvPr>
            <p:ph type="body" idx="4294967295"/>
          </p:nvPr>
        </p:nvSpPr>
        <p:spPr>
          <a:xfrm>
            <a:off x="839784" y="3973022"/>
            <a:ext cx="3932240" cy="1121136"/>
          </a:xfrm>
        </p:spPr>
        <p:txBody>
          <a:bodyPr/>
          <a:lstStyle>
            <a:lvl1pPr marL="0" indent="0">
              <a:buNone/>
              <a:defRPr sz="1600">
                <a:solidFill>
                  <a:srgbClr val="85B096"/>
                </a:solidFill>
              </a:defRPr>
            </a:lvl1pPr>
          </a:lstStyle>
          <a:p>
            <a:pPr lvl="0"/>
            <a:r>
              <a:rPr lang="es-ES"/>
              <a:t>Haga clic para modificar los estilos de texto del patrón</a:t>
            </a:r>
          </a:p>
        </p:txBody>
      </p:sp>
      <p:cxnSp>
        <p:nvCxnSpPr>
          <p:cNvPr id="7" name="Straight Connector 31">
            <a:extLst>
              <a:ext uri="{FF2B5EF4-FFF2-40B4-BE49-F238E27FC236}">
                <a16:creationId xmlns:a16="http://schemas.microsoft.com/office/drawing/2014/main" id="{879A1BEA-9276-D57B-12DD-11E26760AAB6}"/>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3542143218"/>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A9565-458B-B42A-0102-80866B69D2FF}"/>
              </a:ext>
            </a:extLst>
          </p:cNvPr>
          <p:cNvSpPr txBox="1">
            <a:spLocks noGrp="1"/>
          </p:cNvSpPr>
          <p:nvPr>
            <p:ph type="title"/>
          </p:nvPr>
        </p:nvSpPr>
        <p:spPr/>
        <p:txBody>
          <a:bodyPr anchorCtr="1"/>
          <a:lstStyle>
            <a:lvl1pPr algn="ctr">
              <a:defRPr lang="en-US"/>
            </a:lvl1pPr>
          </a:lstStyle>
          <a:p>
            <a:pPr lvl="0"/>
            <a:r>
              <a:rPr lang="en-US"/>
              <a:t>Click to edit Master title style</a:t>
            </a:r>
            <a:endParaRPr lang="en-GB"/>
          </a:p>
        </p:txBody>
      </p:sp>
      <p:sp>
        <p:nvSpPr>
          <p:cNvPr id="3" name="Table Placeholder 6">
            <a:extLst>
              <a:ext uri="{FF2B5EF4-FFF2-40B4-BE49-F238E27FC236}">
                <a16:creationId xmlns:a16="http://schemas.microsoft.com/office/drawing/2014/main" id="{83AB4BBF-3C10-D8F2-9875-F09663777428}"/>
              </a:ext>
            </a:extLst>
          </p:cNvPr>
          <p:cNvSpPr txBox="1">
            <a:spLocks noGrp="1"/>
          </p:cNvSpPr>
          <p:nvPr>
            <p:ph type="tbl" idx="4294967295"/>
          </p:nvPr>
        </p:nvSpPr>
        <p:spPr>
          <a:xfrm>
            <a:off x="838203" y="2620103"/>
            <a:ext cx="10515600" cy="3253645"/>
          </a:xfrm>
        </p:spPr>
        <p:txBody>
          <a:bodyPr/>
          <a:lstStyle>
            <a:lvl1pPr>
              <a:defRPr lang="en-GB"/>
            </a:lvl1pPr>
          </a:lstStyle>
          <a:p>
            <a:pPr lvl="0"/>
            <a:endParaRPr lang="en-GB"/>
          </a:p>
        </p:txBody>
      </p:sp>
      <p:sp>
        <p:nvSpPr>
          <p:cNvPr id="4" name="Marcador de texto 3">
            <a:extLst>
              <a:ext uri="{FF2B5EF4-FFF2-40B4-BE49-F238E27FC236}">
                <a16:creationId xmlns:a16="http://schemas.microsoft.com/office/drawing/2014/main" id="{40242B02-1D37-9505-CD14-F1250F989520}"/>
              </a:ext>
            </a:extLst>
          </p:cNvPr>
          <p:cNvSpPr txBox="1">
            <a:spLocks noGrp="1"/>
          </p:cNvSpPr>
          <p:nvPr>
            <p:ph type="body" idx="4294967295"/>
          </p:nvPr>
        </p:nvSpPr>
        <p:spPr>
          <a:xfrm>
            <a:off x="838203" y="1918932"/>
            <a:ext cx="10515600" cy="254349"/>
          </a:xfrm>
        </p:spPr>
        <p:txBody>
          <a:bodyPr anchorCtr="1"/>
          <a:lstStyle>
            <a:lvl1pPr marL="0" indent="0" algn="ctr">
              <a:buNone/>
              <a:defRPr sz="1600" b="1">
                <a:solidFill>
                  <a:srgbClr val="85B096"/>
                </a:solidFill>
              </a:defRPr>
            </a:lvl1pPr>
          </a:lstStyle>
          <a:p>
            <a:pPr lvl="0"/>
            <a:r>
              <a:rPr lang="es-ES"/>
              <a:t>Haga clic para modificar los estilos de texto del patrón</a:t>
            </a:r>
          </a:p>
        </p:txBody>
      </p:sp>
      <p:sp>
        <p:nvSpPr>
          <p:cNvPr id="5" name="Slide Number Placeholder 9">
            <a:extLst>
              <a:ext uri="{FF2B5EF4-FFF2-40B4-BE49-F238E27FC236}">
                <a16:creationId xmlns:a16="http://schemas.microsoft.com/office/drawing/2014/main" id="{17D6F875-FCC1-7D9D-3029-1F11A745C9F2}"/>
              </a:ext>
            </a:extLst>
          </p:cNvPr>
          <p:cNvSpPr txBox="1">
            <a:spLocks noGrp="1"/>
          </p:cNvSpPr>
          <p:nvPr>
            <p:ph type="sldNum" sz="quarter" idx="8"/>
          </p:nvPr>
        </p:nvSpPr>
        <p:spPr/>
        <p:txBody>
          <a:bodyPr/>
          <a:lstStyle>
            <a:lvl1pPr>
              <a:defRPr/>
            </a:lvl1pPr>
          </a:lstStyle>
          <a:p>
            <a:pPr lvl="0"/>
            <a:fld id="{4F848064-C03F-4955-94AC-CAA53970DAFA}" type="slidenum">
              <a:t>‹#›</a:t>
            </a:fld>
            <a:endParaRPr lang="en-GB"/>
          </a:p>
        </p:txBody>
      </p:sp>
      <p:pic>
        <p:nvPicPr>
          <p:cNvPr id="6" name="Picture 29" descr="A black background with orange letters&#10;&#10;Description automatically generated">
            <a:extLst>
              <a:ext uri="{FF2B5EF4-FFF2-40B4-BE49-F238E27FC236}">
                <a16:creationId xmlns:a16="http://schemas.microsoft.com/office/drawing/2014/main" id="{35DC984E-0B3E-9EA7-BE31-374176740750}"/>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cxnSp>
        <p:nvCxnSpPr>
          <p:cNvPr id="7" name="Straight Connector 31">
            <a:extLst>
              <a:ext uri="{FF2B5EF4-FFF2-40B4-BE49-F238E27FC236}">
                <a16:creationId xmlns:a16="http://schemas.microsoft.com/office/drawing/2014/main" id="{E1107893-D6AB-219E-2A95-03183206588C}"/>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28264321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C74507B9-2C86-3A77-3878-CC76F49C62D7}"/>
              </a:ext>
            </a:extLst>
          </p:cNvPr>
          <p:cNvSpPr txBox="1">
            <a:spLocks noGrp="1"/>
          </p:cNvSpPr>
          <p:nvPr>
            <p:ph type="sldNum" sz="quarter" idx="8"/>
          </p:nvPr>
        </p:nvSpPr>
        <p:spPr/>
        <p:txBody>
          <a:bodyPr/>
          <a:lstStyle>
            <a:lvl1pPr>
              <a:defRPr/>
            </a:lvl1pPr>
          </a:lstStyle>
          <a:p>
            <a:pPr lvl="0"/>
            <a:fld id="{77682BA4-304F-449E-A6A5-04F12A8E5F62}" type="slidenum">
              <a:t>‹#›</a:t>
            </a:fld>
            <a:endParaRPr lang="en-GB"/>
          </a:p>
        </p:txBody>
      </p:sp>
      <p:pic>
        <p:nvPicPr>
          <p:cNvPr id="3" name="Picture 19" descr="A black background with orange letters&#10;&#10;Description automatically generated">
            <a:extLst>
              <a:ext uri="{FF2B5EF4-FFF2-40B4-BE49-F238E27FC236}">
                <a16:creationId xmlns:a16="http://schemas.microsoft.com/office/drawing/2014/main" id="{AA5E3C55-4DE4-ECB7-F407-9D20E816A339}"/>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cxnSp>
        <p:nvCxnSpPr>
          <p:cNvPr id="4" name="Straight Connector 31">
            <a:extLst>
              <a:ext uri="{FF2B5EF4-FFF2-40B4-BE49-F238E27FC236}">
                <a16:creationId xmlns:a16="http://schemas.microsoft.com/office/drawing/2014/main" id="{B8F2A0A9-A5F8-00C8-02E9-7D0E464CDA1B}"/>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1548183228"/>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End close up">
    <p:spTree>
      <p:nvGrpSpPr>
        <p:cNvPr id="1" name=""/>
        <p:cNvGrpSpPr/>
        <p:nvPr/>
      </p:nvGrpSpPr>
      <p:grpSpPr>
        <a:xfrm>
          <a:off x="0" y="0"/>
          <a:ext cx="0" cy="0"/>
          <a:chOff x="0" y="0"/>
          <a:chExt cx="0" cy="0"/>
        </a:xfrm>
      </p:grpSpPr>
      <p:sp>
        <p:nvSpPr>
          <p:cNvPr id="2" name="Flowchart: Manual Input 26">
            <a:extLst>
              <a:ext uri="{FF2B5EF4-FFF2-40B4-BE49-F238E27FC236}">
                <a16:creationId xmlns:a16="http://schemas.microsoft.com/office/drawing/2014/main" id="{634F8B1D-4BFD-8E48-3DD9-F781DB3A38A2}"/>
              </a:ext>
            </a:extLst>
          </p:cNvPr>
          <p:cNvSpPr/>
          <p:nvPr/>
        </p:nvSpPr>
        <p:spPr>
          <a:xfrm>
            <a:off x="0" y="4165878"/>
            <a:ext cx="12191996" cy="3089684"/>
          </a:xfrm>
          <a:custGeom>
            <a:avLst/>
            <a:gdLst>
              <a:gd name="f0" fmla="val 10800000"/>
              <a:gd name="f1" fmla="val 5400000"/>
              <a:gd name="f2" fmla="val 180"/>
              <a:gd name="f3" fmla="val w"/>
              <a:gd name="f4" fmla="val h"/>
              <a:gd name="f5" fmla="val 0"/>
              <a:gd name="f6" fmla="val 5"/>
              <a:gd name="f7" fmla="val 1"/>
              <a:gd name="f8" fmla="+- 0 0 -360"/>
              <a:gd name="f9" fmla="*/ f3 1 5"/>
              <a:gd name="f10" fmla="*/ f4 1 5"/>
              <a:gd name="f11" fmla="val f5"/>
              <a:gd name="f12" fmla="val f6"/>
              <a:gd name="f13" fmla="*/ f8 f0 1"/>
              <a:gd name="f14" fmla="+- f12 0 f11"/>
              <a:gd name="f15" fmla="*/ f13 1 f2"/>
              <a:gd name="f16" fmla="*/ f14 1 5"/>
              <a:gd name="f17" fmla="*/ f14 1 10"/>
              <a:gd name="f18" fmla="*/ f14 1 2"/>
              <a:gd name="f19" fmla="+- f15 0 f1"/>
              <a:gd name="f20" fmla="+- f11 f18 0"/>
              <a:gd name="f21" fmla="*/ f17 1 f16"/>
              <a:gd name="f22" fmla="*/ f11 1 f16"/>
              <a:gd name="f23" fmla="*/ f12 1 f16"/>
              <a:gd name="f24" fmla="*/ f16 1 f16"/>
              <a:gd name="f25" fmla="*/ f20 1 f16"/>
              <a:gd name="f26" fmla="*/ f22 f9 1"/>
              <a:gd name="f27" fmla="*/ f23 f9 1"/>
              <a:gd name="f28" fmla="*/ f23 f10 1"/>
              <a:gd name="f29" fmla="*/ f24 f10 1"/>
              <a:gd name="f30" fmla="*/ f21 f10 1"/>
              <a:gd name="f31" fmla="*/ f25 f9 1"/>
            </a:gdLst>
            <a:ahLst/>
            <a:cxnLst>
              <a:cxn ang="3cd4">
                <a:pos x="hc" y="t"/>
              </a:cxn>
              <a:cxn ang="0">
                <a:pos x="r" y="vc"/>
              </a:cxn>
              <a:cxn ang="cd4">
                <a:pos x="hc" y="b"/>
              </a:cxn>
              <a:cxn ang="cd2">
                <a:pos x="l" y="vc"/>
              </a:cxn>
              <a:cxn ang="f19">
                <a:pos x="f31" y="f30"/>
              </a:cxn>
            </a:cxnLst>
            <a:rect l="f26" t="f29" r="f27" b="f28"/>
            <a:pathLst>
              <a:path w="5" h="5">
                <a:moveTo>
                  <a:pt x="f5" y="f7"/>
                </a:moveTo>
                <a:lnTo>
                  <a:pt x="f6" y="f5"/>
                </a:lnTo>
                <a:lnTo>
                  <a:pt x="f6" y="f6"/>
                </a:lnTo>
                <a:lnTo>
                  <a:pt x="f5" y="f6"/>
                </a:lnTo>
                <a:close/>
              </a:path>
            </a:pathLst>
          </a:custGeom>
          <a:solidFill>
            <a:srgbClr val="F2F1D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9" descr="A close-up of logos&#10;&#10;Description automatically generated">
            <a:extLst>
              <a:ext uri="{FF2B5EF4-FFF2-40B4-BE49-F238E27FC236}">
                <a16:creationId xmlns:a16="http://schemas.microsoft.com/office/drawing/2014/main" id="{1BA61E42-E198-54BA-4F8E-45DB2D0BBA70}"/>
              </a:ext>
            </a:extLst>
          </p:cNvPr>
          <p:cNvPicPr>
            <a:picLocks noChangeAspect="1"/>
          </p:cNvPicPr>
          <p:nvPr/>
        </p:nvPicPr>
        <p:blipFill>
          <a:blip r:embed="rId2"/>
          <a:stretch>
            <a:fillRect/>
          </a:stretch>
        </p:blipFill>
        <p:spPr>
          <a:xfrm>
            <a:off x="9686989" y="5256007"/>
            <a:ext cx="1124849" cy="624544"/>
          </a:xfrm>
          <a:prstGeom prst="rect">
            <a:avLst/>
          </a:prstGeom>
          <a:noFill/>
          <a:ln cap="flat">
            <a:noFill/>
          </a:ln>
        </p:spPr>
      </p:pic>
      <p:pic>
        <p:nvPicPr>
          <p:cNvPr id="4" name="Picture 15" descr="A ladybug on a green circle with white text&#10;&#10;Description automatically generated">
            <a:extLst>
              <a:ext uri="{FF2B5EF4-FFF2-40B4-BE49-F238E27FC236}">
                <a16:creationId xmlns:a16="http://schemas.microsoft.com/office/drawing/2014/main" id="{5A1A8326-E175-5BE1-E53A-533D36FE4538}"/>
              </a:ext>
            </a:extLst>
          </p:cNvPr>
          <p:cNvPicPr>
            <a:picLocks noChangeAspect="1"/>
          </p:cNvPicPr>
          <p:nvPr/>
        </p:nvPicPr>
        <p:blipFill>
          <a:blip r:embed="rId3"/>
          <a:stretch>
            <a:fillRect/>
          </a:stretch>
        </p:blipFill>
        <p:spPr>
          <a:xfrm>
            <a:off x="6095655" y="5952003"/>
            <a:ext cx="573127" cy="576007"/>
          </a:xfrm>
          <a:prstGeom prst="rect">
            <a:avLst/>
          </a:prstGeom>
          <a:noFill/>
          <a:ln cap="flat">
            <a:noFill/>
          </a:ln>
        </p:spPr>
      </p:pic>
      <p:pic>
        <p:nvPicPr>
          <p:cNvPr id="5" name="Picture 6" descr="A logo with red text&#10;&#10;Description automatically generated with medium confidence">
            <a:extLst>
              <a:ext uri="{FF2B5EF4-FFF2-40B4-BE49-F238E27FC236}">
                <a16:creationId xmlns:a16="http://schemas.microsoft.com/office/drawing/2014/main" id="{804736F9-42C4-F05A-53B7-4536AD2F6554}"/>
              </a:ext>
            </a:extLst>
          </p:cNvPr>
          <p:cNvPicPr>
            <a:picLocks noChangeAspect="1"/>
          </p:cNvPicPr>
          <p:nvPr/>
        </p:nvPicPr>
        <p:blipFill>
          <a:blip r:embed="rId4"/>
          <a:stretch>
            <a:fillRect/>
          </a:stretch>
        </p:blipFill>
        <p:spPr>
          <a:xfrm>
            <a:off x="9037006" y="5856494"/>
            <a:ext cx="1130317" cy="849697"/>
          </a:xfrm>
          <a:prstGeom prst="rect">
            <a:avLst/>
          </a:prstGeom>
          <a:noFill/>
          <a:ln cap="flat">
            <a:noFill/>
          </a:ln>
        </p:spPr>
      </p:pic>
      <p:sp>
        <p:nvSpPr>
          <p:cNvPr id="6" name="Title 1">
            <a:extLst>
              <a:ext uri="{FF2B5EF4-FFF2-40B4-BE49-F238E27FC236}">
                <a16:creationId xmlns:a16="http://schemas.microsoft.com/office/drawing/2014/main" id="{3B02BB9D-7379-C02E-6F89-0C100CCB4ED1}"/>
              </a:ext>
            </a:extLst>
          </p:cNvPr>
          <p:cNvSpPr txBox="1">
            <a:spLocks noGrp="1"/>
          </p:cNvSpPr>
          <p:nvPr>
            <p:ph type="title"/>
          </p:nvPr>
        </p:nvSpPr>
        <p:spPr>
          <a:xfrm>
            <a:off x="2411812" y="789630"/>
            <a:ext cx="5052489" cy="1103945"/>
          </a:xfrm>
        </p:spPr>
        <p:txBody>
          <a:bodyPr/>
          <a:lstStyle>
            <a:lvl1pPr>
              <a:defRPr lang="en-US" sz="7200"/>
            </a:lvl1pPr>
          </a:lstStyle>
          <a:p>
            <a:pPr lvl="0"/>
            <a:r>
              <a:rPr lang="en-US"/>
              <a:t>Thank you!</a:t>
            </a:r>
            <a:endParaRPr lang="en-GB"/>
          </a:p>
        </p:txBody>
      </p:sp>
      <p:sp>
        <p:nvSpPr>
          <p:cNvPr id="7" name="Picture Placeholder 8">
            <a:extLst>
              <a:ext uri="{FF2B5EF4-FFF2-40B4-BE49-F238E27FC236}">
                <a16:creationId xmlns:a16="http://schemas.microsoft.com/office/drawing/2014/main" id="{1A68102E-0FE9-273E-8730-528D4BDD7C18}"/>
              </a:ext>
            </a:extLst>
          </p:cNvPr>
          <p:cNvSpPr txBox="1">
            <a:spLocks noGrp="1"/>
          </p:cNvSpPr>
          <p:nvPr>
            <p:ph type="pic" idx="4294967295"/>
          </p:nvPr>
        </p:nvSpPr>
        <p:spPr>
          <a:xfrm>
            <a:off x="7916116" y="2528151"/>
            <a:ext cx="3864181" cy="1103945"/>
          </a:xfrm>
        </p:spPr>
        <p:txBody>
          <a:bodyPr/>
          <a:lstStyle>
            <a:lvl1pPr>
              <a:buNone/>
              <a:defRPr lang="en-GB">
                <a:solidFill>
                  <a:srgbClr val="85B096"/>
                </a:solidFill>
              </a:defRPr>
            </a:lvl1pPr>
          </a:lstStyle>
          <a:p>
            <a:pPr lvl="0"/>
            <a:r>
              <a:rPr lang="en-GB"/>
              <a:t>Logo of Organisation of presenter</a:t>
            </a:r>
          </a:p>
        </p:txBody>
      </p:sp>
      <p:sp>
        <p:nvSpPr>
          <p:cNvPr id="8" name="Content Placeholder 10">
            <a:extLst>
              <a:ext uri="{FF2B5EF4-FFF2-40B4-BE49-F238E27FC236}">
                <a16:creationId xmlns:a16="http://schemas.microsoft.com/office/drawing/2014/main" id="{EEBB3C42-68AC-6E64-CFF4-E03C20099C26}"/>
              </a:ext>
            </a:extLst>
          </p:cNvPr>
          <p:cNvSpPr txBox="1">
            <a:spLocks noGrp="1"/>
          </p:cNvSpPr>
          <p:nvPr>
            <p:ph idx="4294967295"/>
          </p:nvPr>
        </p:nvSpPr>
        <p:spPr>
          <a:xfrm>
            <a:off x="2400098" y="2695395"/>
            <a:ext cx="3563380" cy="341921"/>
          </a:xfrm>
        </p:spPr>
        <p:txBody>
          <a:bodyPr>
            <a:noAutofit/>
          </a:bodyPr>
          <a:lstStyle>
            <a:lvl1pPr>
              <a:buNone/>
              <a:defRPr lang="en-GB" sz="1800" b="1">
                <a:solidFill>
                  <a:srgbClr val="496D56"/>
                </a:solidFill>
              </a:defRPr>
            </a:lvl1pPr>
          </a:lstStyle>
          <a:p>
            <a:pPr lvl="0"/>
            <a:r>
              <a:rPr lang="en-GB"/>
              <a:t>Speaker name</a:t>
            </a:r>
          </a:p>
        </p:txBody>
      </p:sp>
      <p:sp>
        <p:nvSpPr>
          <p:cNvPr id="9" name="Content Placeholder 7">
            <a:extLst>
              <a:ext uri="{FF2B5EF4-FFF2-40B4-BE49-F238E27FC236}">
                <a16:creationId xmlns:a16="http://schemas.microsoft.com/office/drawing/2014/main" id="{9003880B-2D63-5D83-B3D1-0C152FFABDE1}"/>
              </a:ext>
            </a:extLst>
          </p:cNvPr>
          <p:cNvSpPr txBox="1">
            <a:spLocks noGrp="1"/>
          </p:cNvSpPr>
          <p:nvPr>
            <p:ph idx="4294967295"/>
          </p:nvPr>
        </p:nvSpPr>
        <p:spPr>
          <a:xfrm>
            <a:off x="2411803" y="1982474"/>
            <a:ext cx="5052489" cy="693736"/>
          </a:xfrm>
        </p:spPr>
        <p:txBody>
          <a:bodyPr>
            <a:noAutofit/>
          </a:bodyPr>
          <a:lstStyle>
            <a:lvl1pPr marL="0" indent="0">
              <a:buNone/>
              <a:defRPr lang="en-US" sz="2000" b="1">
                <a:solidFill>
                  <a:srgbClr val="D3785D"/>
                </a:solidFill>
              </a:defRPr>
            </a:lvl1pPr>
          </a:lstStyle>
          <a:p>
            <a:pPr lvl="0"/>
            <a:r>
              <a:rPr lang="en-US"/>
              <a:t>Event name and date xx/xx/xx</a:t>
            </a:r>
            <a:endParaRPr lang="en-GB"/>
          </a:p>
        </p:txBody>
      </p:sp>
      <p:pic>
        <p:nvPicPr>
          <p:cNvPr id="10" name="Picture 16" descr="A logo with text and a pattern&#10;&#10;Description automatically generated with medium confidence">
            <a:extLst>
              <a:ext uri="{FF2B5EF4-FFF2-40B4-BE49-F238E27FC236}">
                <a16:creationId xmlns:a16="http://schemas.microsoft.com/office/drawing/2014/main" id="{7D282964-ECDD-71DE-DD0B-7482399A870C}"/>
              </a:ext>
            </a:extLst>
          </p:cNvPr>
          <p:cNvPicPr>
            <a:picLocks noChangeAspect="1"/>
          </p:cNvPicPr>
          <p:nvPr/>
        </p:nvPicPr>
        <p:blipFill>
          <a:blip r:embed="rId5"/>
          <a:stretch>
            <a:fillRect/>
          </a:stretch>
        </p:blipFill>
        <p:spPr>
          <a:xfrm>
            <a:off x="515118" y="789630"/>
            <a:ext cx="1611584" cy="1611584"/>
          </a:xfrm>
          <a:prstGeom prst="rect">
            <a:avLst/>
          </a:prstGeom>
          <a:noFill/>
          <a:ln cap="flat">
            <a:noFill/>
          </a:ln>
        </p:spPr>
      </p:pic>
      <p:pic>
        <p:nvPicPr>
          <p:cNvPr id="11" name="Picture 5" descr="A logo with three drops of different colors&#10;&#10;Description automatically generated">
            <a:extLst>
              <a:ext uri="{FF2B5EF4-FFF2-40B4-BE49-F238E27FC236}">
                <a16:creationId xmlns:a16="http://schemas.microsoft.com/office/drawing/2014/main" id="{E87630EC-20E6-EDB0-A6A2-24697B93AAE2}"/>
              </a:ext>
            </a:extLst>
          </p:cNvPr>
          <p:cNvPicPr>
            <a:picLocks noChangeAspect="1"/>
          </p:cNvPicPr>
          <p:nvPr/>
        </p:nvPicPr>
        <p:blipFill>
          <a:blip r:embed="rId6"/>
          <a:stretch>
            <a:fillRect/>
          </a:stretch>
        </p:blipFill>
        <p:spPr>
          <a:xfrm>
            <a:off x="10493617" y="4480678"/>
            <a:ext cx="1172215" cy="703109"/>
          </a:xfrm>
          <a:prstGeom prst="rect">
            <a:avLst/>
          </a:prstGeom>
          <a:noFill/>
          <a:ln cap="flat">
            <a:noFill/>
          </a:ln>
        </p:spPr>
      </p:pic>
      <p:pic>
        <p:nvPicPr>
          <p:cNvPr id="12" name="Picture 14" descr="A black background with a black square&#10;&#10;Description automatically generated with medium confidence">
            <a:extLst>
              <a:ext uri="{FF2B5EF4-FFF2-40B4-BE49-F238E27FC236}">
                <a16:creationId xmlns:a16="http://schemas.microsoft.com/office/drawing/2014/main" id="{18496954-0221-077A-2B0C-0DD34E188870}"/>
              </a:ext>
            </a:extLst>
          </p:cNvPr>
          <p:cNvPicPr>
            <a:picLocks noChangeAspect="1"/>
          </p:cNvPicPr>
          <p:nvPr/>
        </p:nvPicPr>
        <p:blipFill>
          <a:blip r:embed="rId7"/>
          <a:stretch>
            <a:fillRect/>
          </a:stretch>
        </p:blipFill>
        <p:spPr>
          <a:xfrm>
            <a:off x="8086880" y="4700738"/>
            <a:ext cx="1119920" cy="405033"/>
          </a:xfrm>
          <a:prstGeom prst="rect">
            <a:avLst/>
          </a:prstGeom>
          <a:noFill/>
          <a:ln cap="flat">
            <a:noFill/>
          </a:ln>
        </p:spPr>
      </p:pic>
      <p:pic>
        <p:nvPicPr>
          <p:cNvPr id="13" name="Picture 22" descr="A green and white text on a black background&#10;&#10;Description automatically generated">
            <a:extLst>
              <a:ext uri="{FF2B5EF4-FFF2-40B4-BE49-F238E27FC236}">
                <a16:creationId xmlns:a16="http://schemas.microsoft.com/office/drawing/2014/main" id="{187FD28E-D046-EB74-D6E7-6F5FF774B06B}"/>
              </a:ext>
            </a:extLst>
          </p:cNvPr>
          <p:cNvPicPr>
            <a:picLocks noChangeAspect="1"/>
          </p:cNvPicPr>
          <p:nvPr/>
        </p:nvPicPr>
        <p:blipFill>
          <a:blip r:embed="rId8"/>
          <a:stretch>
            <a:fillRect/>
          </a:stretch>
        </p:blipFill>
        <p:spPr>
          <a:xfrm>
            <a:off x="9343101" y="4605082"/>
            <a:ext cx="929240" cy="454292"/>
          </a:xfrm>
          <a:prstGeom prst="rect">
            <a:avLst/>
          </a:prstGeom>
          <a:noFill/>
          <a:ln cap="flat">
            <a:noFill/>
          </a:ln>
        </p:spPr>
      </p:pic>
      <p:pic>
        <p:nvPicPr>
          <p:cNvPr id="14" name="Picture 24" descr="A green and black logo&#10;&#10;Description automatically generated">
            <a:extLst>
              <a:ext uri="{FF2B5EF4-FFF2-40B4-BE49-F238E27FC236}">
                <a16:creationId xmlns:a16="http://schemas.microsoft.com/office/drawing/2014/main" id="{F5866D19-D470-05CF-7E8E-2B4DDD61A879}"/>
              </a:ext>
            </a:extLst>
          </p:cNvPr>
          <p:cNvPicPr>
            <a:picLocks noChangeAspect="1"/>
          </p:cNvPicPr>
          <p:nvPr/>
        </p:nvPicPr>
        <p:blipFill>
          <a:blip r:embed="rId9"/>
          <a:stretch>
            <a:fillRect/>
          </a:stretch>
        </p:blipFill>
        <p:spPr>
          <a:xfrm>
            <a:off x="7683831" y="5390973"/>
            <a:ext cx="885376" cy="215642"/>
          </a:xfrm>
          <a:prstGeom prst="rect">
            <a:avLst/>
          </a:prstGeom>
          <a:noFill/>
          <a:ln cap="flat">
            <a:noFill/>
          </a:ln>
        </p:spPr>
      </p:pic>
      <p:pic>
        <p:nvPicPr>
          <p:cNvPr id="15" name="Picture 26" descr="A green sign with white text&#10;&#10;Description automatically generated">
            <a:extLst>
              <a:ext uri="{FF2B5EF4-FFF2-40B4-BE49-F238E27FC236}">
                <a16:creationId xmlns:a16="http://schemas.microsoft.com/office/drawing/2014/main" id="{253AD906-D5AF-65C2-E2A4-1BF8D4D84837}"/>
              </a:ext>
            </a:extLst>
          </p:cNvPr>
          <p:cNvPicPr>
            <a:picLocks noChangeAspect="1"/>
          </p:cNvPicPr>
          <p:nvPr/>
        </p:nvPicPr>
        <p:blipFill>
          <a:blip r:embed="rId10"/>
          <a:stretch>
            <a:fillRect/>
          </a:stretch>
        </p:blipFill>
        <p:spPr>
          <a:xfrm>
            <a:off x="8688994" y="5283531"/>
            <a:ext cx="849550" cy="524106"/>
          </a:xfrm>
          <a:prstGeom prst="rect">
            <a:avLst/>
          </a:prstGeom>
          <a:noFill/>
          <a:ln cap="flat">
            <a:noFill/>
          </a:ln>
        </p:spPr>
      </p:pic>
      <p:pic>
        <p:nvPicPr>
          <p:cNvPr id="16" name="Picture 30" descr="A green sign with white text&#10;&#10;Description automatically generated">
            <a:extLst>
              <a:ext uri="{FF2B5EF4-FFF2-40B4-BE49-F238E27FC236}">
                <a16:creationId xmlns:a16="http://schemas.microsoft.com/office/drawing/2014/main" id="{13013C32-1236-DB83-D9DA-C1EF4A57AB23}"/>
              </a:ext>
            </a:extLst>
          </p:cNvPr>
          <p:cNvPicPr>
            <a:picLocks noChangeAspect="1"/>
          </p:cNvPicPr>
          <p:nvPr/>
        </p:nvPicPr>
        <p:blipFill>
          <a:blip r:embed="rId11"/>
          <a:stretch>
            <a:fillRect/>
          </a:stretch>
        </p:blipFill>
        <p:spPr>
          <a:xfrm>
            <a:off x="10923760" y="5264072"/>
            <a:ext cx="570722" cy="578431"/>
          </a:xfrm>
          <a:prstGeom prst="rect">
            <a:avLst/>
          </a:prstGeom>
          <a:noFill/>
          <a:ln cap="flat">
            <a:noFill/>
          </a:ln>
        </p:spPr>
      </p:pic>
      <p:pic>
        <p:nvPicPr>
          <p:cNvPr id="17" name="Picture 34" descr="A logo of a farm&#10;&#10;Description automatically generated">
            <a:extLst>
              <a:ext uri="{FF2B5EF4-FFF2-40B4-BE49-F238E27FC236}">
                <a16:creationId xmlns:a16="http://schemas.microsoft.com/office/drawing/2014/main" id="{6087FBCA-00D9-2B76-038E-1EDB351C30A0}"/>
              </a:ext>
            </a:extLst>
          </p:cNvPr>
          <p:cNvPicPr>
            <a:picLocks noChangeAspect="1"/>
          </p:cNvPicPr>
          <p:nvPr/>
        </p:nvPicPr>
        <p:blipFill>
          <a:blip r:embed="rId12"/>
          <a:stretch>
            <a:fillRect/>
          </a:stretch>
        </p:blipFill>
        <p:spPr>
          <a:xfrm>
            <a:off x="10779706" y="6442551"/>
            <a:ext cx="649050" cy="583414"/>
          </a:xfrm>
          <a:prstGeom prst="rect">
            <a:avLst/>
          </a:prstGeom>
          <a:noFill/>
          <a:ln cap="flat">
            <a:noFill/>
          </a:ln>
        </p:spPr>
      </p:pic>
      <p:pic>
        <p:nvPicPr>
          <p:cNvPr id="18" name="Picture 36" descr="A logo with a leaf&#10;&#10;Description automatically generated">
            <a:extLst>
              <a:ext uri="{FF2B5EF4-FFF2-40B4-BE49-F238E27FC236}">
                <a16:creationId xmlns:a16="http://schemas.microsoft.com/office/drawing/2014/main" id="{492B1086-1E10-279C-8304-FDEB3D5822D3}"/>
              </a:ext>
            </a:extLst>
          </p:cNvPr>
          <p:cNvPicPr>
            <a:picLocks noChangeAspect="1"/>
          </p:cNvPicPr>
          <p:nvPr/>
        </p:nvPicPr>
        <p:blipFill>
          <a:blip r:embed="rId13"/>
          <a:stretch>
            <a:fillRect/>
          </a:stretch>
        </p:blipFill>
        <p:spPr>
          <a:xfrm>
            <a:off x="8379369" y="5934391"/>
            <a:ext cx="473019" cy="599791"/>
          </a:xfrm>
          <a:prstGeom prst="rect">
            <a:avLst/>
          </a:prstGeom>
          <a:noFill/>
          <a:ln cap="flat">
            <a:noFill/>
          </a:ln>
        </p:spPr>
      </p:pic>
      <p:pic>
        <p:nvPicPr>
          <p:cNvPr id="19" name="Picture 4" descr="Blue text on a black background&#10;&#10;Description automatically generated">
            <a:extLst>
              <a:ext uri="{FF2B5EF4-FFF2-40B4-BE49-F238E27FC236}">
                <a16:creationId xmlns:a16="http://schemas.microsoft.com/office/drawing/2014/main" id="{F4ACC09A-461D-5101-E07A-9F0CDAD1C08C}"/>
              </a:ext>
            </a:extLst>
          </p:cNvPr>
          <p:cNvPicPr>
            <a:picLocks noChangeAspect="1"/>
          </p:cNvPicPr>
          <p:nvPr/>
        </p:nvPicPr>
        <p:blipFill>
          <a:blip r:embed="rId14"/>
          <a:srcRect/>
          <a:stretch>
            <a:fillRect/>
          </a:stretch>
        </p:blipFill>
        <p:spPr>
          <a:xfrm>
            <a:off x="515675" y="5347237"/>
            <a:ext cx="2256153" cy="472443"/>
          </a:xfrm>
          <a:prstGeom prst="rect">
            <a:avLst/>
          </a:prstGeom>
          <a:solidFill>
            <a:srgbClr val="F2F1DB"/>
          </a:solidFill>
          <a:ln cap="flat">
            <a:noFill/>
          </a:ln>
        </p:spPr>
      </p:pic>
      <p:sp>
        <p:nvSpPr>
          <p:cNvPr id="20" name="CuadroTexto 9">
            <a:extLst>
              <a:ext uri="{FF2B5EF4-FFF2-40B4-BE49-F238E27FC236}">
                <a16:creationId xmlns:a16="http://schemas.microsoft.com/office/drawing/2014/main" id="{8CBF859B-8E67-EBB0-D213-E67869A0266B}"/>
              </a:ext>
            </a:extLst>
          </p:cNvPr>
          <p:cNvSpPr txBox="1"/>
          <p:nvPr/>
        </p:nvSpPr>
        <p:spPr>
          <a:xfrm>
            <a:off x="2786332" y="5347237"/>
            <a:ext cx="2938735" cy="461662"/>
          </a:xfrm>
          <a:prstGeom prst="rect">
            <a:avLst/>
          </a:prstGeom>
          <a:solidFill>
            <a:srgbClr val="F2F1DB"/>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3F405B"/>
                </a:solidFill>
                <a:uFillTx/>
                <a:latin typeface="Century Gothic" pitchFamily="34"/>
              </a:rPr>
              <a:t>EU-Grant Agreement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3F405B"/>
                </a:solidFill>
                <a:uFillTx/>
                <a:latin typeface="Century Gothic" pitchFamily="34"/>
              </a:rPr>
              <a:t>No. 101136880</a:t>
            </a:r>
            <a:endParaRPr lang="en-GB" sz="1400" b="0" i="0" u="none" strike="noStrike" kern="1200" cap="none" spc="0" baseline="0">
              <a:solidFill>
                <a:srgbClr val="3F405B"/>
              </a:solidFill>
              <a:uFillTx/>
              <a:latin typeface="Century Gothic" pitchFamily="34"/>
            </a:endParaRPr>
          </a:p>
        </p:txBody>
      </p:sp>
      <p:sp>
        <p:nvSpPr>
          <p:cNvPr id="21" name="Content Placeholder 10">
            <a:extLst>
              <a:ext uri="{FF2B5EF4-FFF2-40B4-BE49-F238E27FC236}">
                <a16:creationId xmlns:a16="http://schemas.microsoft.com/office/drawing/2014/main" id="{CDBB8018-2D2C-338E-73FE-969BDD2AD096}"/>
              </a:ext>
            </a:extLst>
          </p:cNvPr>
          <p:cNvSpPr txBox="1">
            <a:spLocks noGrp="1"/>
          </p:cNvSpPr>
          <p:nvPr>
            <p:ph idx="4294967295"/>
          </p:nvPr>
        </p:nvSpPr>
        <p:spPr>
          <a:xfrm>
            <a:off x="2400098" y="3094219"/>
            <a:ext cx="3563380" cy="341921"/>
          </a:xfrm>
        </p:spPr>
        <p:txBody>
          <a:bodyPr>
            <a:noAutofit/>
          </a:bodyPr>
          <a:lstStyle>
            <a:lvl1pPr>
              <a:buNone/>
              <a:defRPr lang="en-GB" sz="1800">
                <a:solidFill>
                  <a:srgbClr val="496D56"/>
                </a:solidFill>
              </a:defRPr>
            </a:lvl1pPr>
          </a:lstStyle>
          <a:p>
            <a:pPr lvl="0"/>
            <a:r>
              <a:rPr lang="en-GB"/>
              <a:t>Speaker email</a:t>
            </a:r>
          </a:p>
        </p:txBody>
      </p:sp>
      <p:sp>
        <p:nvSpPr>
          <p:cNvPr id="22" name="Content Placeholder 10">
            <a:extLst>
              <a:ext uri="{FF2B5EF4-FFF2-40B4-BE49-F238E27FC236}">
                <a16:creationId xmlns:a16="http://schemas.microsoft.com/office/drawing/2014/main" id="{F1E629E8-AA69-EF6D-5536-A5B79BD101A0}"/>
              </a:ext>
            </a:extLst>
          </p:cNvPr>
          <p:cNvSpPr txBox="1">
            <a:spLocks noGrp="1"/>
          </p:cNvSpPr>
          <p:nvPr>
            <p:ph idx="4294967295"/>
          </p:nvPr>
        </p:nvSpPr>
        <p:spPr>
          <a:xfrm>
            <a:off x="2400098" y="3478030"/>
            <a:ext cx="3563380" cy="341921"/>
          </a:xfrm>
        </p:spPr>
        <p:txBody>
          <a:bodyPr>
            <a:noAutofit/>
          </a:bodyPr>
          <a:lstStyle>
            <a:lvl1pPr>
              <a:buNone/>
              <a:defRPr lang="en-GB" sz="1800">
                <a:solidFill>
                  <a:srgbClr val="496D56"/>
                </a:solidFill>
              </a:defRPr>
            </a:lvl1pPr>
          </a:lstStyle>
          <a:p>
            <a:pPr lvl="0"/>
            <a:r>
              <a:rPr lang="en-GB"/>
              <a:t>Speaker phone</a:t>
            </a:r>
          </a:p>
        </p:txBody>
      </p:sp>
      <p:pic>
        <p:nvPicPr>
          <p:cNvPr id="23" name="Grafik 11">
            <a:extLst>
              <a:ext uri="{FF2B5EF4-FFF2-40B4-BE49-F238E27FC236}">
                <a16:creationId xmlns:a16="http://schemas.microsoft.com/office/drawing/2014/main" id="{9EC8AD22-7E1D-EB0F-7FDB-AB0B6E9FBFDE}"/>
              </a:ext>
            </a:extLst>
          </p:cNvPr>
          <p:cNvPicPr>
            <a:picLocks noChangeAspect="1"/>
          </p:cNvPicPr>
          <p:nvPr/>
        </p:nvPicPr>
        <p:blipFill>
          <a:blip r:embed="rId15"/>
          <a:srcRect t="23695"/>
          <a:stretch>
            <a:fillRect/>
          </a:stretch>
        </p:blipFill>
        <p:spPr>
          <a:xfrm>
            <a:off x="614440" y="5871243"/>
            <a:ext cx="4169673" cy="807040"/>
          </a:xfrm>
          <a:prstGeom prst="rect">
            <a:avLst/>
          </a:prstGeom>
          <a:noFill/>
          <a:ln cap="flat">
            <a:noFill/>
          </a:ln>
        </p:spPr>
      </p:pic>
      <p:pic>
        <p:nvPicPr>
          <p:cNvPr id="24" name="Picture 21" descr="A black background with blue text&#10;&#10;Description automatically generated">
            <a:extLst>
              <a:ext uri="{FF2B5EF4-FFF2-40B4-BE49-F238E27FC236}">
                <a16:creationId xmlns:a16="http://schemas.microsoft.com/office/drawing/2014/main" id="{14F903BD-3362-85A2-855A-B051FDA02035}"/>
              </a:ext>
            </a:extLst>
          </p:cNvPr>
          <p:cNvPicPr>
            <a:picLocks noChangeAspect="1"/>
          </p:cNvPicPr>
          <p:nvPr/>
        </p:nvPicPr>
        <p:blipFill>
          <a:blip r:embed="rId16"/>
          <a:stretch>
            <a:fillRect/>
          </a:stretch>
        </p:blipFill>
        <p:spPr>
          <a:xfrm>
            <a:off x="6017465" y="5292446"/>
            <a:ext cx="1539492" cy="486597"/>
          </a:xfrm>
          <a:prstGeom prst="rect">
            <a:avLst/>
          </a:prstGeom>
          <a:noFill/>
          <a:ln cap="flat">
            <a:noFill/>
          </a:ln>
        </p:spPr>
      </p:pic>
      <p:pic>
        <p:nvPicPr>
          <p:cNvPr id="25" name="Picture 25" descr="A logo with blue and green lines&#10;&#10;Description automatically generated">
            <a:extLst>
              <a:ext uri="{FF2B5EF4-FFF2-40B4-BE49-F238E27FC236}">
                <a16:creationId xmlns:a16="http://schemas.microsoft.com/office/drawing/2014/main" id="{B849EEAF-1639-2EB1-54EA-FFB926FEBABB}"/>
              </a:ext>
            </a:extLst>
          </p:cNvPr>
          <p:cNvPicPr>
            <a:picLocks noChangeAspect="1"/>
          </p:cNvPicPr>
          <p:nvPr/>
        </p:nvPicPr>
        <p:blipFill>
          <a:blip r:embed="rId17"/>
          <a:stretch>
            <a:fillRect/>
          </a:stretch>
        </p:blipFill>
        <p:spPr>
          <a:xfrm>
            <a:off x="7072746" y="4636876"/>
            <a:ext cx="867774" cy="454008"/>
          </a:xfrm>
          <a:prstGeom prst="rect">
            <a:avLst/>
          </a:prstGeom>
          <a:noFill/>
          <a:ln cap="flat">
            <a:noFill/>
          </a:ln>
        </p:spPr>
      </p:pic>
      <p:pic>
        <p:nvPicPr>
          <p:cNvPr id="26" name="Picture 29" descr="A close-up of a logo&#10;&#10;Description automatically generated">
            <a:extLst>
              <a:ext uri="{FF2B5EF4-FFF2-40B4-BE49-F238E27FC236}">
                <a16:creationId xmlns:a16="http://schemas.microsoft.com/office/drawing/2014/main" id="{0E890797-0DD3-7DE3-34D8-04F76FB7CB0B}"/>
              </a:ext>
            </a:extLst>
          </p:cNvPr>
          <p:cNvPicPr>
            <a:picLocks noChangeAspect="1"/>
          </p:cNvPicPr>
          <p:nvPr/>
        </p:nvPicPr>
        <p:blipFill>
          <a:blip r:embed="rId18"/>
          <a:stretch>
            <a:fillRect/>
          </a:stretch>
        </p:blipFill>
        <p:spPr>
          <a:xfrm>
            <a:off x="9857305" y="5768172"/>
            <a:ext cx="2128750" cy="1162467"/>
          </a:xfrm>
          <a:prstGeom prst="rect">
            <a:avLst/>
          </a:prstGeom>
          <a:noFill/>
          <a:ln cap="flat">
            <a:noFill/>
          </a:ln>
        </p:spPr>
      </p:pic>
      <p:pic>
        <p:nvPicPr>
          <p:cNvPr id="27" name="Picture 35" descr="A green and yellow logo&#10;&#10;Description automatically generated">
            <a:extLst>
              <a:ext uri="{FF2B5EF4-FFF2-40B4-BE49-F238E27FC236}">
                <a16:creationId xmlns:a16="http://schemas.microsoft.com/office/drawing/2014/main" id="{29D5E49A-75B9-79AF-4F73-7C23E108471E}"/>
              </a:ext>
            </a:extLst>
          </p:cNvPr>
          <p:cNvPicPr>
            <a:picLocks noChangeAspect="1"/>
          </p:cNvPicPr>
          <p:nvPr/>
        </p:nvPicPr>
        <p:blipFill>
          <a:blip r:embed="rId19"/>
          <a:stretch>
            <a:fillRect/>
          </a:stretch>
        </p:blipFill>
        <p:spPr>
          <a:xfrm>
            <a:off x="7612050" y="5928219"/>
            <a:ext cx="599791" cy="599791"/>
          </a:xfrm>
          <a:prstGeom prst="rect">
            <a:avLst/>
          </a:prstGeom>
          <a:noFill/>
          <a:ln cap="flat">
            <a:noFill/>
          </a:ln>
        </p:spPr>
      </p:pic>
      <p:cxnSp>
        <p:nvCxnSpPr>
          <p:cNvPr id="28" name="Gerader Verbinder 9">
            <a:extLst>
              <a:ext uri="{FF2B5EF4-FFF2-40B4-BE49-F238E27FC236}">
                <a16:creationId xmlns:a16="http://schemas.microsoft.com/office/drawing/2014/main" id="{4111F680-5112-8C11-2165-77521D170853}"/>
              </a:ext>
            </a:extLst>
          </p:cNvPr>
          <p:cNvCxnSpPr/>
          <p:nvPr/>
        </p:nvCxnSpPr>
        <p:spPr>
          <a:xfrm>
            <a:off x="680322" y="5852909"/>
            <a:ext cx="3575377" cy="9318"/>
          </a:xfrm>
          <a:prstGeom prst="straightConnector1">
            <a:avLst/>
          </a:prstGeom>
          <a:noFill/>
          <a:ln w="6345" cap="flat">
            <a:solidFill>
              <a:srgbClr val="3F405B"/>
            </a:solidFill>
            <a:prstDash val="solid"/>
            <a:miter/>
          </a:ln>
        </p:spPr>
      </p:cxnSp>
      <p:pic>
        <p:nvPicPr>
          <p:cNvPr id="29" name="Grafik 32">
            <a:extLst>
              <a:ext uri="{FF2B5EF4-FFF2-40B4-BE49-F238E27FC236}">
                <a16:creationId xmlns:a16="http://schemas.microsoft.com/office/drawing/2014/main" id="{16F2923D-12B1-1FCE-2E42-40C5F42F798C}"/>
              </a:ext>
            </a:extLst>
          </p:cNvPr>
          <p:cNvPicPr>
            <a:picLocks noChangeAspect="1"/>
          </p:cNvPicPr>
          <p:nvPr/>
        </p:nvPicPr>
        <p:blipFill>
          <a:blip r:embed="rId15"/>
          <a:srcRect t="-4724" r="68295" b="83078"/>
          <a:stretch>
            <a:fillRect/>
          </a:stretch>
        </p:blipFill>
        <p:spPr>
          <a:xfrm rot="16200004">
            <a:off x="-241625" y="5937496"/>
            <a:ext cx="1321975" cy="228929"/>
          </a:xfrm>
          <a:prstGeom prst="rect">
            <a:avLst/>
          </a:prstGeom>
          <a:noFill/>
          <a:ln cap="flat">
            <a:noFill/>
          </a:ln>
        </p:spPr>
      </p:pic>
      <p:pic>
        <p:nvPicPr>
          <p:cNvPr id="30" name="Grafik 13">
            <a:extLst>
              <a:ext uri="{FF2B5EF4-FFF2-40B4-BE49-F238E27FC236}">
                <a16:creationId xmlns:a16="http://schemas.microsoft.com/office/drawing/2014/main" id="{E752F856-5A0C-9381-EFDE-ADE7E8D3BFC4}"/>
              </a:ext>
            </a:extLst>
          </p:cNvPr>
          <p:cNvPicPr>
            <a:picLocks noChangeAspect="1"/>
          </p:cNvPicPr>
          <p:nvPr/>
        </p:nvPicPr>
        <p:blipFill>
          <a:blip r:embed="rId20"/>
          <a:stretch>
            <a:fillRect/>
          </a:stretch>
        </p:blipFill>
        <p:spPr>
          <a:xfrm>
            <a:off x="6257522" y="4713658"/>
            <a:ext cx="616954" cy="461113"/>
          </a:xfrm>
          <a:prstGeom prst="rect">
            <a:avLst/>
          </a:prstGeom>
          <a:noFill/>
          <a:ln cap="flat">
            <a:noFill/>
          </a:ln>
        </p:spPr>
      </p:pic>
      <p:pic>
        <p:nvPicPr>
          <p:cNvPr id="31" name="Grafik 20">
            <a:extLst>
              <a:ext uri="{FF2B5EF4-FFF2-40B4-BE49-F238E27FC236}">
                <a16:creationId xmlns:a16="http://schemas.microsoft.com/office/drawing/2014/main" id="{4B02528B-DDD0-AA67-F089-F1D4747AE728}"/>
              </a:ext>
            </a:extLst>
          </p:cNvPr>
          <p:cNvPicPr>
            <a:picLocks noChangeAspect="1"/>
          </p:cNvPicPr>
          <p:nvPr/>
        </p:nvPicPr>
        <p:blipFill>
          <a:blip r:embed="rId21"/>
          <a:stretch>
            <a:fillRect/>
          </a:stretch>
        </p:blipFill>
        <p:spPr>
          <a:xfrm>
            <a:off x="6741734" y="6029718"/>
            <a:ext cx="864190" cy="420587"/>
          </a:xfrm>
          <a:prstGeom prst="rect">
            <a:avLst/>
          </a:prstGeom>
          <a:noFill/>
          <a:ln cap="flat">
            <a:noFill/>
          </a:ln>
        </p:spPr>
      </p:pic>
    </p:spTree>
    <p:extLst>
      <p:ext uri="{BB962C8B-B14F-4D97-AF65-F5344CB8AC3E}">
        <p14:creationId xmlns:p14="http://schemas.microsoft.com/office/powerpoint/2010/main" val="2707577567"/>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_Agenda_2023">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397491D9-E406-EBA0-3C4D-F8B595445270}"/>
              </a:ext>
            </a:extLst>
          </p:cNvPr>
          <p:cNvSpPr txBox="1">
            <a:spLocks noGrp="1"/>
          </p:cNvSpPr>
          <p:nvPr>
            <p:ph idx="4294967295"/>
          </p:nvPr>
        </p:nvSpPr>
        <p:spPr>
          <a:xfrm>
            <a:off x="623885" y="1773241"/>
            <a:ext cx="10150790" cy="4347002"/>
          </a:xfrm>
        </p:spPr>
        <p:txBody>
          <a:bodyPr/>
          <a:lstStyle>
            <a:lvl1pPr marL="266703" indent="-266703">
              <a:buClr>
                <a:srgbClr val="4472C4"/>
              </a:buClr>
              <a:defRPr lang="de-DE"/>
            </a:lvl1pPr>
            <a:lvl2pPr marL="449263" indent="-187323">
              <a:buClr>
                <a:srgbClr val="4472C4"/>
              </a:buClr>
              <a:buFont typeface="Calibri" pitchFamily="34"/>
              <a:buChar char="◦"/>
              <a:defRPr lang="de-DE"/>
            </a:lvl2pPr>
            <a:lvl3pPr>
              <a:defRPr lang="de-DE"/>
            </a:lvl3pPr>
          </a:lstStyle>
          <a:p>
            <a:pPr lvl="0"/>
            <a:r>
              <a:rPr lang="de-DE"/>
              <a:t>Textmasterformat bearbeiten</a:t>
            </a:r>
          </a:p>
          <a:p>
            <a:pPr lvl="1"/>
            <a:r>
              <a:rPr lang="de-DE"/>
              <a:t>Zweite Ebene</a:t>
            </a:r>
          </a:p>
          <a:p>
            <a:pPr lvl="2"/>
            <a:r>
              <a:rPr lang="de-DE"/>
              <a:t>Dritte Ebene</a:t>
            </a:r>
          </a:p>
        </p:txBody>
      </p:sp>
      <p:sp>
        <p:nvSpPr>
          <p:cNvPr id="3" name="Datumsplatzhalter 3">
            <a:extLst>
              <a:ext uri="{FF2B5EF4-FFF2-40B4-BE49-F238E27FC236}">
                <a16:creationId xmlns:a16="http://schemas.microsoft.com/office/drawing/2014/main" id="{447BD686-2D63-6A94-193B-D4C997B4E9D5}"/>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fld id="{A4A6D0B3-0915-411D-BA64-A6D29AFE3A8F}" type="datetime1">
              <a:rPr lang="de-DE"/>
              <a:pPr lvl="0"/>
              <a:t>08.10.2025</a:t>
            </a:fld>
            <a:endParaRPr lang="de-DE"/>
          </a:p>
        </p:txBody>
      </p:sp>
      <p:sp>
        <p:nvSpPr>
          <p:cNvPr id="4" name="Fußzeilenplatzhalter 4">
            <a:extLst>
              <a:ext uri="{FF2B5EF4-FFF2-40B4-BE49-F238E27FC236}">
                <a16:creationId xmlns:a16="http://schemas.microsoft.com/office/drawing/2014/main" id="{AF51E9D9-7FCF-6B93-62CE-0B097224C7A6}"/>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r>
              <a:rPr lang="de-DE"/>
              <a:t>Überregionale Beraterinfo Klimastrategie</a:t>
            </a:r>
          </a:p>
        </p:txBody>
      </p:sp>
      <p:sp>
        <p:nvSpPr>
          <p:cNvPr id="5" name="Foliennummernplatzhalter 5">
            <a:extLst>
              <a:ext uri="{FF2B5EF4-FFF2-40B4-BE49-F238E27FC236}">
                <a16:creationId xmlns:a16="http://schemas.microsoft.com/office/drawing/2014/main" id="{AFA3A368-63A3-37F3-922A-2443D4A07DF5}"/>
              </a:ext>
            </a:extLst>
          </p:cNvPr>
          <p:cNvSpPr txBox="1">
            <a:spLocks noGrp="1"/>
          </p:cNvSpPr>
          <p:nvPr>
            <p:ph type="sldNum" sz="quarter" idx="8"/>
          </p:nvPr>
        </p:nvSpPr>
        <p:spPr/>
        <p:txBody>
          <a:bodyPr/>
          <a:lstStyle>
            <a:lvl1pPr>
              <a:defRPr lang="de-DE"/>
            </a:lvl1pPr>
          </a:lstStyle>
          <a:p>
            <a:pPr lvl="0"/>
            <a:fld id="{15D07248-D2D3-42F5-9A02-7C6388A71433}" type="slidenum">
              <a:t>‹#›</a:t>
            </a:fld>
            <a:endParaRPr lang="de-DE"/>
          </a:p>
        </p:txBody>
      </p:sp>
      <p:sp>
        <p:nvSpPr>
          <p:cNvPr id="6" name="Titelplatzhalter 1">
            <a:extLst>
              <a:ext uri="{FF2B5EF4-FFF2-40B4-BE49-F238E27FC236}">
                <a16:creationId xmlns:a16="http://schemas.microsoft.com/office/drawing/2014/main" id="{AC1BA313-F506-3A3A-0C3B-4EFA92528B94}"/>
              </a:ext>
            </a:extLst>
          </p:cNvPr>
          <p:cNvSpPr txBox="1">
            <a:spLocks noGrp="1"/>
          </p:cNvSpPr>
          <p:nvPr>
            <p:ph type="title"/>
          </p:nvPr>
        </p:nvSpPr>
        <p:spPr>
          <a:xfrm>
            <a:off x="623885" y="412293"/>
            <a:ext cx="9863998" cy="575998"/>
          </a:xfrm>
        </p:spPr>
        <p:txBody>
          <a:bodyPr lIns="0">
            <a:noAutofit/>
          </a:bodyPr>
          <a:lstStyle>
            <a:lvl1pPr>
              <a:defRPr lang="de-DE" sz="3600"/>
            </a:lvl1pPr>
          </a:lstStyle>
          <a:p>
            <a:pPr lvl="0"/>
            <a:r>
              <a:rPr lang="de-DE"/>
              <a:t>Agenda</a:t>
            </a:r>
          </a:p>
        </p:txBody>
      </p:sp>
      <p:sp>
        <p:nvSpPr>
          <p:cNvPr id="7" name="Textplatzhalter 7">
            <a:extLst>
              <a:ext uri="{FF2B5EF4-FFF2-40B4-BE49-F238E27FC236}">
                <a16:creationId xmlns:a16="http://schemas.microsoft.com/office/drawing/2014/main" id="{F79CD526-DF9E-4FA3-B8B0-74264D4345BF}"/>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ED7D31"/>
                </a:solidFill>
              </a:defRPr>
            </a:lvl1pPr>
          </a:lstStyle>
          <a:p>
            <a:pPr lvl="0"/>
            <a:r>
              <a:rPr lang="de-DE"/>
              <a:t>Unterüberschrift</a:t>
            </a:r>
          </a:p>
        </p:txBody>
      </p:sp>
    </p:spTree>
    <p:extLst>
      <p:ext uri="{BB962C8B-B14F-4D97-AF65-F5344CB8AC3E}">
        <p14:creationId xmlns:p14="http://schemas.microsoft.com/office/powerpoint/2010/main" val="647953405"/>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_Titel und Inhalt">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EFBB1948-C39E-4F9C-AAC2-4667947C36D8}"/>
              </a:ext>
            </a:extLst>
          </p:cNvPr>
          <p:cNvSpPr txBox="1">
            <a:spLocks noGrp="1"/>
          </p:cNvSpPr>
          <p:nvPr>
            <p:ph idx="4294967295"/>
          </p:nvPr>
        </p:nvSpPr>
        <p:spPr>
          <a:xfrm>
            <a:off x="623885" y="1773241"/>
            <a:ext cx="10150790" cy="4403722"/>
          </a:xfrm>
        </p:spPr>
        <p:txBody>
          <a:bodyPr/>
          <a:lstStyle>
            <a:lvl1pPr>
              <a:defRPr lang="de-DE"/>
            </a:lvl1pPr>
            <a:lvl2pPr>
              <a:defRPr lang="de-DE"/>
            </a:lvl2pPr>
          </a:lstStyle>
          <a:p>
            <a:pPr lvl="0"/>
            <a:r>
              <a:rPr lang="de-DE"/>
              <a:t>Textmasterformat bearbeiten</a:t>
            </a:r>
          </a:p>
          <a:p>
            <a:pPr lvl="1"/>
            <a:r>
              <a:rPr lang="de-DE"/>
              <a:t>Zweite Ebene</a:t>
            </a:r>
          </a:p>
        </p:txBody>
      </p:sp>
      <p:sp>
        <p:nvSpPr>
          <p:cNvPr id="3" name="Datumsplatzhalter 3">
            <a:extLst>
              <a:ext uri="{FF2B5EF4-FFF2-40B4-BE49-F238E27FC236}">
                <a16:creationId xmlns:a16="http://schemas.microsoft.com/office/drawing/2014/main" id="{BB8E7DCC-12A2-977B-0373-BF6807EBF938}"/>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898989"/>
                </a:solidFill>
                <a:uFillTx/>
                <a:latin typeface="Calibri"/>
              </a:defRPr>
            </a:lvl1pPr>
          </a:lstStyle>
          <a:p>
            <a:pPr lvl="0"/>
            <a:fld id="{579ECB79-A5BC-40BF-82F3-BFFD47919133}" type="datetime1">
              <a:rPr lang="de-DE"/>
              <a:pPr lvl="0"/>
              <a:t>08.10.2025</a:t>
            </a:fld>
            <a:endParaRPr lang="de-DE"/>
          </a:p>
        </p:txBody>
      </p:sp>
      <p:sp>
        <p:nvSpPr>
          <p:cNvPr id="4" name="Fußzeilenplatzhalter 4">
            <a:extLst>
              <a:ext uri="{FF2B5EF4-FFF2-40B4-BE49-F238E27FC236}">
                <a16:creationId xmlns:a16="http://schemas.microsoft.com/office/drawing/2014/main" id="{E39EEAC1-3BEB-A8F8-FBD8-4AAA01707B12}"/>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898989"/>
                </a:solidFill>
                <a:uFillTx/>
                <a:latin typeface="Calibri"/>
              </a:defRPr>
            </a:lvl1pPr>
          </a:lstStyle>
          <a:p>
            <a:pPr lvl="0"/>
            <a:r>
              <a:rPr lang="de-DE"/>
              <a:t>Überregionale Beraterinfo Klimastrategie</a:t>
            </a:r>
          </a:p>
        </p:txBody>
      </p:sp>
      <p:sp>
        <p:nvSpPr>
          <p:cNvPr id="5" name="Foliennummernplatzhalter 5">
            <a:extLst>
              <a:ext uri="{FF2B5EF4-FFF2-40B4-BE49-F238E27FC236}">
                <a16:creationId xmlns:a16="http://schemas.microsoft.com/office/drawing/2014/main" id="{91023EFF-1788-C2D1-038B-D24569E93038}"/>
              </a:ext>
            </a:extLst>
          </p:cNvPr>
          <p:cNvSpPr txBox="1">
            <a:spLocks noGrp="1"/>
          </p:cNvSpPr>
          <p:nvPr>
            <p:ph type="sldNum" sz="quarter" idx="8"/>
          </p:nvPr>
        </p:nvSpPr>
        <p:spPr/>
        <p:txBody>
          <a:bodyPr/>
          <a:lstStyle>
            <a:lvl1pPr>
              <a:defRPr lang="et-EE">
                <a:solidFill>
                  <a:srgbClr val="000000"/>
                </a:solidFill>
              </a:defRPr>
            </a:lvl1pPr>
          </a:lstStyle>
          <a:p>
            <a:pPr lvl="0"/>
            <a:fld id="{989D8611-0857-4AF1-B7E8-52508AB024BD}" type="slidenum">
              <a:t>‹#›</a:t>
            </a:fld>
            <a:endParaRPr lang="et-EE"/>
          </a:p>
        </p:txBody>
      </p:sp>
      <p:sp>
        <p:nvSpPr>
          <p:cNvPr id="6" name="Titelplatzhalter 1">
            <a:extLst>
              <a:ext uri="{FF2B5EF4-FFF2-40B4-BE49-F238E27FC236}">
                <a16:creationId xmlns:a16="http://schemas.microsoft.com/office/drawing/2014/main" id="{A6C48C0E-9009-5C50-D817-2AB59D9820A6}"/>
              </a:ext>
            </a:extLst>
          </p:cNvPr>
          <p:cNvSpPr txBox="1">
            <a:spLocks noGrp="1"/>
          </p:cNvSpPr>
          <p:nvPr>
            <p:ph type="title"/>
          </p:nvPr>
        </p:nvSpPr>
        <p:spPr>
          <a:xfrm>
            <a:off x="623885" y="412293"/>
            <a:ext cx="9863998" cy="575998"/>
          </a:xfrm>
        </p:spPr>
        <p:txBody>
          <a:bodyPr lIns="0"/>
          <a:lstStyle>
            <a:lvl1pPr>
              <a:defRPr lang="de-DE"/>
            </a:lvl1pPr>
          </a:lstStyle>
          <a:p>
            <a:pPr lvl="0"/>
            <a:r>
              <a:rPr lang="de-DE"/>
              <a:t>Titelmasterformat durch Klicken bearbeiten</a:t>
            </a:r>
          </a:p>
        </p:txBody>
      </p:sp>
      <p:sp>
        <p:nvSpPr>
          <p:cNvPr id="7" name="Textplatzhalter 7">
            <a:extLst>
              <a:ext uri="{FF2B5EF4-FFF2-40B4-BE49-F238E27FC236}">
                <a16:creationId xmlns:a16="http://schemas.microsoft.com/office/drawing/2014/main" id="{79BD1604-15F0-4CA3-E631-C14B60286A31}"/>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4472C4"/>
                </a:solidFill>
              </a:defRPr>
            </a:lvl1pPr>
          </a:lstStyle>
          <a:p>
            <a:pPr lvl="0"/>
            <a:r>
              <a:rPr lang="de-DE"/>
              <a:t>Textmasterformat bearbeiten</a:t>
            </a:r>
          </a:p>
        </p:txBody>
      </p:sp>
    </p:spTree>
    <p:extLst>
      <p:ext uri="{BB962C8B-B14F-4D97-AF65-F5344CB8AC3E}">
        <p14:creationId xmlns:p14="http://schemas.microsoft.com/office/powerpoint/2010/main" val="1973738610"/>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4b_Titel und Inhalt_2023">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5F13116E-038E-6011-B0E9-A235D400CF4D}"/>
              </a:ext>
            </a:extLst>
          </p:cNvPr>
          <p:cNvSpPr txBox="1">
            <a:spLocks noGrp="1"/>
          </p:cNvSpPr>
          <p:nvPr>
            <p:ph idx="4294967295"/>
          </p:nvPr>
        </p:nvSpPr>
        <p:spPr>
          <a:xfrm>
            <a:off x="623885" y="1773241"/>
            <a:ext cx="9863998" cy="3621088"/>
          </a:xfrm>
        </p:spPr>
        <p:txBody>
          <a:bodyPr/>
          <a:lstStyle>
            <a:lvl1pPr marL="266703" indent="-266703">
              <a:buClr>
                <a:srgbClr val="4472C4"/>
              </a:buClr>
              <a:defRPr lang="de-DE"/>
            </a:lvl1pPr>
            <a:lvl2pPr marL="449263" indent="-187323">
              <a:buClr>
                <a:srgbClr val="4472C4"/>
              </a:buClr>
              <a:buFont typeface="Calibri" pitchFamily="34"/>
              <a:buChar char="◦"/>
              <a:defRPr lang="de-DE"/>
            </a:lvl2pPr>
            <a:lvl3pPr>
              <a:defRPr lang="de-DE"/>
            </a:lvl3pPr>
          </a:lstStyle>
          <a:p>
            <a:pPr lvl="0"/>
            <a:r>
              <a:rPr lang="de-DE"/>
              <a:t>Textmasterformat bearbeiten</a:t>
            </a:r>
          </a:p>
          <a:p>
            <a:pPr lvl="1"/>
            <a:r>
              <a:rPr lang="de-DE"/>
              <a:t>Zweite Ebene</a:t>
            </a:r>
          </a:p>
          <a:p>
            <a:pPr lvl="2"/>
            <a:r>
              <a:rPr lang="de-DE"/>
              <a:t>Dritte Ebene</a:t>
            </a:r>
          </a:p>
        </p:txBody>
      </p:sp>
      <p:sp>
        <p:nvSpPr>
          <p:cNvPr id="3" name="Datumsplatzhalter 3">
            <a:extLst>
              <a:ext uri="{FF2B5EF4-FFF2-40B4-BE49-F238E27FC236}">
                <a16:creationId xmlns:a16="http://schemas.microsoft.com/office/drawing/2014/main" id="{A02A9609-F441-FA80-A541-C92D04F768E8}"/>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fld id="{9F13A871-B44F-40C5-B970-DF520E63B56A}" type="datetime1">
              <a:rPr lang="de-DE"/>
              <a:pPr lvl="0"/>
              <a:t>08.10.2025</a:t>
            </a:fld>
            <a:endParaRPr lang="de-DE"/>
          </a:p>
        </p:txBody>
      </p:sp>
      <p:sp>
        <p:nvSpPr>
          <p:cNvPr id="4" name="Fußzeilenplatzhalter 4">
            <a:extLst>
              <a:ext uri="{FF2B5EF4-FFF2-40B4-BE49-F238E27FC236}">
                <a16:creationId xmlns:a16="http://schemas.microsoft.com/office/drawing/2014/main" id="{EA0E5777-9F94-E770-EF97-4BC0E6E29704}"/>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r>
              <a:rPr lang="de-DE"/>
              <a:t>Überregionale Beraterinfo Klimastrategie</a:t>
            </a:r>
          </a:p>
        </p:txBody>
      </p:sp>
      <p:sp>
        <p:nvSpPr>
          <p:cNvPr id="5" name="Foliennummernplatzhalter 5">
            <a:extLst>
              <a:ext uri="{FF2B5EF4-FFF2-40B4-BE49-F238E27FC236}">
                <a16:creationId xmlns:a16="http://schemas.microsoft.com/office/drawing/2014/main" id="{A915AE12-63D9-7CF0-E108-BAE697F72F11}"/>
              </a:ext>
            </a:extLst>
          </p:cNvPr>
          <p:cNvSpPr txBox="1">
            <a:spLocks noGrp="1"/>
          </p:cNvSpPr>
          <p:nvPr>
            <p:ph type="sldNum" sz="quarter" idx="8"/>
          </p:nvPr>
        </p:nvSpPr>
        <p:spPr/>
        <p:txBody>
          <a:bodyPr/>
          <a:lstStyle>
            <a:lvl1pPr>
              <a:defRPr lang="de-DE"/>
            </a:lvl1pPr>
          </a:lstStyle>
          <a:p>
            <a:pPr lvl="0"/>
            <a:fld id="{198DB793-D814-4D9B-926E-DC9F41F7CED8}" type="slidenum">
              <a:t>‹#›</a:t>
            </a:fld>
            <a:endParaRPr lang="de-DE"/>
          </a:p>
        </p:txBody>
      </p:sp>
      <p:sp>
        <p:nvSpPr>
          <p:cNvPr id="6" name="Titelplatzhalter 1">
            <a:extLst>
              <a:ext uri="{FF2B5EF4-FFF2-40B4-BE49-F238E27FC236}">
                <a16:creationId xmlns:a16="http://schemas.microsoft.com/office/drawing/2014/main" id="{CB3CC61C-6129-81B7-E9CA-D8867CBC8F9C}"/>
              </a:ext>
            </a:extLst>
          </p:cNvPr>
          <p:cNvSpPr txBox="1">
            <a:spLocks noGrp="1"/>
          </p:cNvSpPr>
          <p:nvPr>
            <p:ph type="title"/>
          </p:nvPr>
        </p:nvSpPr>
        <p:spPr>
          <a:xfrm>
            <a:off x="623885" y="412293"/>
            <a:ext cx="9863998" cy="575998"/>
          </a:xfrm>
        </p:spPr>
        <p:txBody>
          <a:bodyPr lIns="0">
            <a:noAutofit/>
          </a:bodyPr>
          <a:lstStyle>
            <a:lvl1pPr>
              <a:defRPr lang="de-DE" sz="3600"/>
            </a:lvl1pPr>
          </a:lstStyle>
          <a:p>
            <a:pPr lvl="0"/>
            <a:r>
              <a:rPr lang="de-DE"/>
              <a:t>Kapitel</a:t>
            </a:r>
          </a:p>
        </p:txBody>
      </p:sp>
      <p:sp>
        <p:nvSpPr>
          <p:cNvPr id="7" name="Textplatzhalter 7">
            <a:extLst>
              <a:ext uri="{FF2B5EF4-FFF2-40B4-BE49-F238E27FC236}">
                <a16:creationId xmlns:a16="http://schemas.microsoft.com/office/drawing/2014/main" id="{E3A5609B-A3C7-6659-80A9-0DDB32DAB107}"/>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ED7D31"/>
                </a:solidFill>
              </a:defRPr>
            </a:lvl1pPr>
          </a:lstStyle>
          <a:p>
            <a:pPr lvl="0"/>
            <a:r>
              <a:rPr lang="de-DE"/>
              <a:t>Überschrift</a:t>
            </a:r>
          </a:p>
        </p:txBody>
      </p:sp>
    </p:spTree>
    <p:extLst>
      <p:ext uri="{BB962C8B-B14F-4D97-AF65-F5344CB8AC3E}">
        <p14:creationId xmlns:p14="http://schemas.microsoft.com/office/powerpoint/2010/main" val="4161607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4_Titel und Inhalt_2023">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38EA15F5-B169-D18B-1B5A-05988B982CF3}"/>
              </a:ext>
            </a:extLst>
          </p:cNvPr>
          <p:cNvSpPr txBox="1">
            <a:spLocks noGrp="1"/>
          </p:cNvSpPr>
          <p:nvPr>
            <p:ph idx="4294967295"/>
          </p:nvPr>
        </p:nvSpPr>
        <p:spPr>
          <a:xfrm>
            <a:off x="623885" y="1773241"/>
            <a:ext cx="9863998" cy="3621088"/>
          </a:xfrm>
        </p:spPr>
        <p:txBody>
          <a:bodyPr/>
          <a:lstStyle>
            <a:lvl1pPr marL="266703" indent="-266703">
              <a:buClr>
                <a:srgbClr val="4472C4"/>
              </a:buClr>
              <a:defRPr lang="de-DE"/>
            </a:lvl1pPr>
            <a:lvl2pPr marL="449263" indent="-187323">
              <a:buClr>
                <a:srgbClr val="4472C4"/>
              </a:buClr>
              <a:buFont typeface="Calibri" pitchFamily="34"/>
              <a:buChar char="◦"/>
              <a:defRPr lang="de-DE"/>
            </a:lvl2pPr>
            <a:lvl3pPr>
              <a:defRPr lang="de-DE"/>
            </a:lvl3pPr>
          </a:lstStyle>
          <a:p>
            <a:pPr lvl="0"/>
            <a:r>
              <a:rPr lang="de-DE"/>
              <a:t>Textmasterformat bearbeiten</a:t>
            </a:r>
          </a:p>
          <a:p>
            <a:pPr lvl="1"/>
            <a:r>
              <a:rPr lang="de-DE"/>
              <a:t>Zweite Ebene</a:t>
            </a:r>
          </a:p>
          <a:p>
            <a:pPr lvl="2"/>
            <a:r>
              <a:rPr lang="de-DE"/>
              <a:t>Dritte Ebene</a:t>
            </a:r>
          </a:p>
        </p:txBody>
      </p:sp>
      <p:sp>
        <p:nvSpPr>
          <p:cNvPr id="3" name="Datumsplatzhalter 3">
            <a:extLst>
              <a:ext uri="{FF2B5EF4-FFF2-40B4-BE49-F238E27FC236}">
                <a16:creationId xmlns:a16="http://schemas.microsoft.com/office/drawing/2014/main" id="{092690D2-50E8-C79E-8EE1-4CD6EB7C0586}"/>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fld id="{CB10358D-884E-4795-9D04-FF5A4455489C}" type="datetime1">
              <a:rPr lang="de-DE"/>
              <a:pPr lvl="0"/>
              <a:t>08.10.2025</a:t>
            </a:fld>
            <a:endParaRPr lang="de-DE"/>
          </a:p>
        </p:txBody>
      </p:sp>
      <p:sp>
        <p:nvSpPr>
          <p:cNvPr id="4" name="Fußzeilenplatzhalter 4">
            <a:extLst>
              <a:ext uri="{FF2B5EF4-FFF2-40B4-BE49-F238E27FC236}">
                <a16:creationId xmlns:a16="http://schemas.microsoft.com/office/drawing/2014/main" id="{1C80AEEF-6A3D-E0D9-B5EC-4BA488F89E03}"/>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r>
              <a:rPr lang="de-DE"/>
              <a:t>Überregionale Beraterinfo Klimastrategie</a:t>
            </a:r>
          </a:p>
        </p:txBody>
      </p:sp>
      <p:sp>
        <p:nvSpPr>
          <p:cNvPr id="5" name="Foliennummernplatzhalter 5">
            <a:extLst>
              <a:ext uri="{FF2B5EF4-FFF2-40B4-BE49-F238E27FC236}">
                <a16:creationId xmlns:a16="http://schemas.microsoft.com/office/drawing/2014/main" id="{11F53D09-A9A8-098C-678E-9756D3FF84D3}"/>
              </a:ext>
            </a:extLst>
          </p:cNvPr>
          <p:cNvSpPr txBox="1">
            <a:spLocks noGrp="1"/>
          </p:cNvSpPr>
          <p:nvPr>
            <p:ph type="sldNum" sz="quarter" idx="8"/>
          </p:nvPr>
        </p:nvSpPr>
        <p:spPr/>
        <p:txBody>
          <a:bodyPr/>
          <a:lstStyle>
            <a:lvl1pPr>
              <a:defRPr lang="de-DE"/>
            </a:lvl1pPr>
          </a:lstStyle>
          <a:p>
            <a:pPr lvl="0"/>
            <a:fld id="{EEC47F3C-8F56-40E9-A99F-A6273245896D}" type="slidenum">
              <a:t>‹#›</a:t>
            </a:fld>
            <a:endParaRPr lang="de-DE"/>
          </a:p>
        </p:txBody>
      </p:sp>
      <p:sp>
        <p:nvSpPr>
          <p:cNvPr id="6" name="Titelplatzhalter 1">
            <a:extLst>
              <a:ext uri="{FF2B5EF4-FFF2-40B4-BE49-F238E27FC236}">
                <a16:creationId xmlns:a16="http://schemas.microsoft.com/office/drawing/2014/main" id="{5D16C5B8-61A4-E8BB-CBD9-0ACBEEDF8D8D}"/>
              </a:ext>
            </a:extLst>
          </p:cNvPr>
          <p:cNvSpPr txBox="1">
            <a:spLocks noGrp="1"/>
          </p:cNvSpPr>
          <p:nvPr>
            <p:ph type="title"/>
          </p:nvPr>
        </p:nvSpPr>
        <p:spPr>
          <a:xfrm>
            <a:off x="623885" y="412293"/>
            <a:ext cx="9863998" cy="575998"/>
          </a:xfrm>
        </p:spPr>
        <p:txBody>
          <a:bodyPr lIns="0">
            <a:noAutofit/>
          </a:bodyPr>
          <a:lstStyle>
            <a:lvl1pPr>
              <a:defRPr lang="de-DE" sz="3600"/>
            </a:lvl1pPr>
          </a:lstStyle>
          <a:p>
            <a:pPr lvl="0"/>
            <a:r>
              <a:rPr lang="de-DE"/>
              <a:t>Kapitel</a:t>
            </a:r>
          </a:p>
        </p:txBody>
      </p:sp>
      <p:sp>
        <p:nvSpPr>
          <p:cNvPr id="7" name="Textplatzhalter 7">
            <a:extLst>
              <a:ext uri="{FF2B5EF4-FFF2-40B4-BE49-F238E27FC236}">
                <a16:creationId xmlns:a16="http://schemas.microsoft.com/office/drawing/2014/main" id="{D4ADF4C9-AA78-72BD-D1C7-9F317E32655C}"/>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44546A"/>
                </a:solidFill>
              </a:defRPr>
            </a:lvl1pPr>
          </a:lstStyle>
          <a:p>
            <a:pPr lvl="0"/>
            <a:r>
              <a:rPr lang="de-DE"/>
              <a:t>Überschrift</a:t>
            </a:r>
          </a:p>
        </p:txBody>
      </p:sp>
      <p:sp>
        <p:nvSpPr>
          <p:cNvPr id="8" name="Textplatzhalter 10">
            <a:extLst>
              <a:ext uri="{FF2B5EF4-FFF2-40B4-BE49-F238E27FC236}">
                <a16:creationId xmlns:a16="http://schemas.microsoft.com/office/drawing/2014/main" id="{768C0CBB-C8DD-FB8E-5356-0C88A270E665}"/>
              </a:ext>
            </a:extLst>
          </p:cNvPr>
          <p:cNvSpPr txBox="1">
            <a:spLocks noGrp="1"/>
          </p:cNvSpPr>
          <p:nvPr>
            <p:ph type="body" idx="4294967295"/>
          </p:nvPr>
        </p:nvSpPr>
        <p:spPr>
          <a:xfrm>
            <a:off x="623885" y="5549895"/>
            <a:ext cx="9863998" cy="650879"/>
          </a:xfrm>
          <a:solidFill>
            <a:srgbClr val="4472C4"/>
          </a:solidFill>
        </p:spPr>
        <p:txBody>
          <a:bodyPr anchor="ctr"/>
          <a:lstStyle>
            <a:lvl1pPr marL="1079504" indent="0">
              <a:buNone/>
              <a:defRPr lang="de-DE">
                <a:solidFill>
                  <a:srgbClr val="FFFFFF"/>
                </a:solidFill>
              </a:defRPr>
            </a:lvl1pPr>
          </a:lstStyle>
          <a:p>
            <a:pPr lvl="0"/>
            <a:r>
              <a:rPr lang="de-DE"/>
              <a:t>Textmasterformat bearbeiten</a:t>
            </a:r>
          </a:p>
        </p:txBody>
      </p:sp>
      <p:sp>
        <p:nvSpPr>
          <p:cNvPr id="9" name="Freeform 5">
            <a:extLst>
              <a:ext uri="{FF2B5EF4-FFF2-40B4-BE49-F238E27FC236}">
                <a16:creationId xmlns:a16="http://schemas.microsoft.com/office/drawing/2014/main" id="{ACFB59C3-D8DC-F3A0-D715-FD5591B30301}"/>
              </a:ext>
            </a:extLst>
          </p:cNvPr>
          <p:cNvSpPr/>
          <p:nvPr/>
        </p:nvSpPr>
        <p:spPr>
          <a:xfrm>
            <a:off x="548146" y="5675982"/>
            <a:ext cx="1049237" cy="308445"/>
          </a:xfrm>
          <a:custGeom>
            <a:avLst/>
            <a:gdLst>
              <a:gd name="f0" fmla="val 10800000"/>
              <a:gd name="f1" fmla="val 5400000"/>
              <a:gd name="f2" fmla="val 180"/>
              <a:gd name="f3" fmla="val w"/>
              <a:gd name="f4" fmla="val h"/>
              <a:gd name="f5" fmla="val 0"/>
              <a:gd name="f6" fmla="val 776"/>
              <a:gd name="f7" fmla="val 226"/>
              <a:gd name="f8" fmla="val 243"/>
              <a:gd name="f9" fmla="val 72"/>
              <a:gd name="f10" fmla="val 402"/>
              <a:gd name="f11" fmla="val 93"/>
              <a:gd name="f12" fmla="val 560"/>
              <a:gd name="f13" fmla="val 114"/>
              <a:gd name="f14" fmla="val 716"/>
              <a:gd name="f15" fmla="val 120"/>
              <a:gd name="f16" fmla="val 644"/>
              <a:gd name="f17" fmla="val 61"/>
              <a:gd name="f18" fmla="val 662"/>
              <a:gd name="f19" fmla="val 48"/>
              <a:gd name="f20" fmla="val 126"/>
              <a:gd name="f21" fmla="val 643"/>
              <a:gd name="f22" fmla="val 218"/>
              <a:gd name="f23" fmla="val 707"/>
              <a:gd name="f24" fmla="val 150"/>
              <a:gd name="f25" fmla="val 562"/>
              <a:gd name="f26" fmla="val 145"/>
              <a:gd name="f27" fmla="val 432"/>
              <a:gd name="f28" fmla="val 132"/>
              <a:gd name="f29" fmla="val 307"/>
              <a:gd name="f30" fmla="val 118"/>
              <a:gd name="f31" fmla="val 2"/>
              <a:gd name="f32" fmla="val 41"/>
              <a:gd name="f33" fmla="+- 0 0 -90"/>
              <a:gd name="f34" fmla="*/ f3 1 776"/>
              <a:gd name="f35" fmla="*/ f4 1 226"/>
              <a:gd name="f36" fmla="val f5"/>
              <a:gd name="f37" fmla="val f6"/>
              <a:gd name="f38" fmla="val f7"/>
              <a:gd name="f39" fmla="*/ f33 f0 1"/>
              <a:gd name="f40" fmla="+- f38 0 f36"/>
              <a:gd name="f41" fmla="+- f37 0 f36"/>
              <a:gd name="f42" fmla="*/ f39 1 f2"/>
              <a:gd name="f43" fmla="*/ f41 1 776"/>
              <a:gd name="f44" fmla="*/ f40 1 226"/>
              <a:gd name="f45" fmla="*/ 0 f41 1"/>
              <a:gd name="f46" fmla="*/ 0 f40 1"/>
              <a:gd name="f47" fmla="*/ 402 f41 1"/>
              <a:gd name="f48" fmla="*/ 93 f40 1"/>
              <a:gd name="f49" fmla="*/ 716 f41 1"/>
              <a:gd name="f50" fmla="*/ 120 f40 1"/>
              <a:gd name="f51" fmla="*/ 644 f41 1"/>
              <a:gd name="f52" fmla="*/ 61 f40 1"/>
              <a:gd name="f53" fmla="*/ 662 f41 1"/>
              <a:gd name="f54" fmla="*/ 48 f40 1"/>
              <a:gd name="f55" fmla="*/ 776 f41 1"/>
              <a:gd name="f56" fmla="*/ 126 f40 1"/>
              <a:gd name="f57" fmla="*/ 226 f40 1"/>
              <a:gd name="f58" fmla="*/ 643 f41 1"/>
              <a:gd name="f59" fmla="*/ 218 f40 1"/>
              <a:gd name="f60" fmla="*/ 707 f41 1"/>
              <a:gd name="f61" fmla="*/ 150 f40 1"/>
              <a:gd name="f62" fmla="*/ 432 f41 1"/>
              <a:gd name="f63" fmla="*/ 132 f40 1"/>
              <a:gd name="f64" fmla="*/ 2 f41 1"/>
              <a:gd name="f65" fmla="*/ 41 f40 1"/>
              <a:gd name="f66" fmla="+- f42 0 f1"/>
              <a:gd name="f67" fmla="*/ f45 1 776"/>
              <a:gd name="f68" fmla="*/ f46 1 226"/>
              <a:gd name="f69" fmla="*/ f47 1 776"/>
              <a:gd name="f70" fmla="*/ f48 1 226"/>
              <a:gd name="f71" fmla="*/ f49 1 776"/>
              <a:gd name="f72" fmla="*/ f50 1 226"/>
              <a:gd name="f73" fmla="*/ f51 1 776"/>
              <a:gd name="f74" fmla="*/ f52 1 226"/>
              <a:gd name="f75" fmla="*/ f53 1 776"/>
              <a:gd name="f76" fmla="*/ f54 1 226"/>
              <a:gd name="f77" fmla="*/ f55 1 776"/>
              <a:gd name="f78" fmla="*/ f56 1 226"/>
              <a:gd name="f79" fmla="*/ f57 1 226"/>
              <a:gd name="f80" fmla="*/ f58 1 776"/>
              <a:gd name="f81" fmla="*/ f59 1 226"/>
              <a:gd name="f82" fmla="*/ f60 1 776"/>
              <a:gd name="f83" fmla="*/ f61 1 226"/>
              <a:gd name="f84" fmla="*/ f62 1 776"/>
              <a:gd name="f85" fmla="*/ f63 1 226"/>
              <a:gd name="f86" fmla="*/ f64 1 776"/>
              <a:gd name="f87" fmla="*/ f65 1 226"/>
              <a:gd name="f88" fmla="*/ 0 1 f43"/>
              <a:gd name="f89" fmla="*/ f37 1 f43"/>
              <a:gd name="f90" fmla="*/ 0 1 f44"/>
              <a:gd name="f91" fmla="*/ f38 1 f44"/>
              <a:gd name="f92" fmla="*/ f67 1 f43"/>
              <a:gd name="f93" fmla="*/ f68 1 f44"/>
              <a:gd name="f94" fmla="*/ f69 1 f43"/>
              <a:gd name="f95" fmla="*/ f70 1 f44"/>
              <a:gd name="f96" fmla="*/ f71 1 f43"/>
              <a:gd name="f97" fmla="*/ f72 1 f44"/>
              <a:gd name="f98" fmla="*/ f73 1 f43"/>
              <a:gd name="f99" fmla="*/ f74 1 f44"/>
              <a:gd name="f100" fmla="*/ f75 1 f43"/>
              <a:gd name="f101" fmla="*/ f76 1 f44"/>
              <a:gd name="f102" fmla="*/ f77 1 f43"/>
              <a:gd name="f103" fmla="*/ f78 1 f44"/>
              <a:gd name="f104" fmla="*/ f79 1 f44"/>
              <a:gd name="f105" fmla="*/ f80 1 f43"/>
              <a:gd name="f106" fmla="*/ f81 1 f44"/>
              <a:gd name="f107" fmla="*/ f82 1 f43"/>
              <a:gd name="f108" fmla="*/ f83 1 f44"/>
              <a:gd name="f109" fmla="*/ f84 1 f43"/>
              <a:gd name="f110" fmla="*/ f85 1 f44"/>
              <a:gd name="f111" fmla="*/ f86 1 f43"/>
              <a:gd name="f112" fmla="*/ f87 1 f44"/>
              <a:gd name="f113" fmla="*/ f88 f34 1"/>
              <a:gd name="f114" fmla="*/ f89 f34 1"/>
              <a:gd name="f115" fmla="*/ f91 f35 1"/>
              <a:gd name="f116" fmla="*/ f90 f35 1"/>
              <a:gd name="f117" fmla="*/ f92 f34 1"/>
              <a:gd name="f118" fmla="*/ f93 f35 1"/>
              <a:gd name="f119" fmla="*/ f94 f34 1"/>
              <a:gd name="f120" fmla="*/ f95 f35 1"/>
              <a:gd name="f121" fmla="*/ f96 f34 1"/>
              <a:gd name="f122" fmla="*/ f97 f35 1"/>
              <a:gd name="f123" fmla="*/ f98 f34 1"/>
              <a:gd name="f124" fmla="*/ f99 f35 1"/>
              <a:gd name="f125" fmla="*/ f100 f34 1"/>
              <a:gd name="f126" fmla="*/ f101 f35 1"/>
              <a:gd name="f127" fmla="*/ f102 f34 1"/>
              <a:gd name="f128" fmla="*/ f103 f35 1"/>
              <a:gd name="f129" fmla="*/ f104 f35 1"/>
              <a:gd name="f130" fmla="*/ f105 f34 1"/>
              <a:gd name="f131" fmla="*/ f106 f35 1"/>
              <a:gd name="f132" fmla="*/ f107 f34 1"/>
              <a:gd name="f133" fmla="*/ f108 f35 1"/>
              <a:gd name="f134" fmla="*/ f109 f34 1"/>
              <a:gd name="f135" fmla="*/ f110 f35 1"/>
              <a:gd name="f136" fmla="*/ f111 f34 1"/>
              <a:gd name="f137" fmla="*/ f112 f35 1"/>
            </a:gdLst>
            <a:ahLst/>
            <a:cxnLst>
              <a:cxn ang="3cd4">
                <a:pos x="hc" y="t"/>
              </a:cxn>
              <a:cxn ang="0">
                <a:pos x="r" y="vc"/>
              </a:cxn>
              <a:cxn ang="cd4">
                <a:pos x="hc" y="b"/>
              </a:cxn>
              <a:cxn ang="cd2">
                <a:pos x="l" y="vc"/>
              </a:cxn>
              <a:cxn ang="f66">
                <a:pos x="f117" y="f118"/>
              </a:cxn>
              <a:cxn ang="f66">
                <a:pos x="f119" y="f120"/>
              </a:cxn>
              <a:cxn ang="f66">
                <a:pos x="f121" y="f122"/>
              </a:cxn>
              <a:cxn ang="f66">
                <a:pos x="f123" y="f124"/>
              </a:cxn>
              <a:cxn ang="f66">
                <a:pos x="f125" y="f126"/>
              </a:cxn>
              <a:cxn ang="f66">
                <a:pos x="f127" y="f128"/>
              </a:cxn>
              <a:cxn ang="f66">
                <a:pos x="f125" y="f129"/>
              </a:cxn>
              <a:cxn ang="f66">
                <a:pos x="f130" y="f131"/>
              </a:cxn>
              <a:cxn ang="f66">
                <a:pos x="f132" y="f133"/>
              </a:cxn>
              <a:cxn ang="f66">
                <a:pos x="f134" y="f135"/>
              </a:cxn>
              <a:cxn ang="f66">
                <a:pos x="f136" y="f137"/>
              </a:cxn>
              <a:cxn ang="f66">
                <a:pos x="f117" y="f118"/>
              </a:cxn>
            </a:cxnLst>
            <a:rect l="f113" t="f116" r="f114" b="f115"/>
            <a:pathLst>
              <a:path w="776" h="226">
                <a:moveTo>
                  <a:pt x="f5" y="f5"/>
                </a:moveTo>
                <a:cubicBezTo>
                  <a:pt x="f5" y="f5"/>
                  <a:pt x="f8" y="f9"/>
                  <a:pt x="f10" y="f11"/>
                </a:cubicBezTo>
                <a:cubicBezTo>
                  <a:pt x="f12" y="f13"/>
                  <a:pt x="f14" y="f15"/>
                  <a:pt x="f14" y="f15"/>
                </a:cubicBezTo>
                <a:cubicBezTo>
                  <a:pt x="f16" y="f17"/>
                  <a:pt x="f16" y="f17"/>
                  <a:pt x="f16" y="f17"/>
                </a:cubicBezTo>
                <a:cubicBezTo>
                  <a:pt x="f18" y="f19"/>
                  <a:pt x="f18" y="f19"/>
                  <a:pt x="f18" y="f19"/>
                </a:cubicBezTo>
                <a:cubicBezTo>
                  <a:pt x="f6" y="f20"/>
                  <a:pt x="f6" y="f20"/>
                  <a:pt x="f6" y="f20"/>
                </a:cubicBezTo>
                <a:cubicBezTo>
                  <a:pt x="f18" y="f7"/>
                  <a:pt x="f18" y="f7"/>
                  <a:pt x="f18" y="f7"/>
                </a:cubicBezTo>
                <a:cubicBezTo>
                  <a:pt x="f21" y="f22"/>
                  <a:pt x="f21" y="f22"/>
                  <a:pt x="f21" y="f22"/>
                </a:cubicBezTo>
                <a:cubicBezTo>
                  <a:pt x="f23" y="f24"/>
                  <a:pt x="f23" y="f24"/>
                  <a:pt x="f23" y="f24"/>
                </a:cubicBezTo>
                <a:cubicBezTo>
                  <a:pt x="f23" y="f24"/>
                  <a:pt x="f25" y="f26"/>
                  <a:pt x="f27" y="f28"/>
                </a:cubicBezTo>
                <a:cubicBezTo>
                  <a:pt x="f29" y="f30"/>
                  <a:pt x="f31" y="f32"/>
                  <a:pt x="f31" y="f32"/>
                </a:cubicBezTo>
                <a:lnTo>
                  <a:pt x="f5" y="f5"/>
                </a:ln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9444974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6_nur Titel_2023">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DBEE8D22-CAD0-3BA7-2D48-4D454A1465F8}"/>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fld id="{5F51149A-FE0F-4D48-9CD0-2BAD1B52F803}" type="datetime1">
              <a:rPr lang="de-DE"/>
              <a:pPr lvl="0"/>
              <a:t>08.10.2025</a:t>
            </a:fld>
            <a:endParaRPr lang="de-DE"/>
          </a:p>
        </p:txBody>
      </p:sp>
      <p:sp>
        <p:nvSpPr>
          <p:cNvPr id="3" name="Fußzeilenplatzhalter 4">
            <a:extLst>
              <a:ext uri="{FF2B5EF4-FFF2-40B4-BE49-F238E27FC236}">
                <a16:creationId xmlns:a16="http://schemas.microsoft.com/office/drawing/2014/main" id="{CC43A61A-EDA8-21D4-553E-73703DB254F7}"/>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r>
              <a:rPr lang="de-DE"/>
              <a:t>Überregionale Beraterinfo Klimastrategie</a:t>
            </a:r>
          </a:p>
        </p:txBody>
      </p:sp>
      <p:sp>
        <p:nvSpPr>
          <p:cNvPr id="4" name="Foliennummernplatzhalter 5">
            <a:extLst>
              <a:ext uri="{FF2B5EF4-FFF2-40B4-BE49-F238E27FC236}">
                <a16:creationId xmlns:a16="http://schemas.microsoft.com/office/drawing/2014/main" id="{A9697282-7209-38AC-B56B-1D17482287E7}"/>
              </a:ext>
            </a:extLst>
          </p:cNvPr>
          <p:cNvSpPr txBox="1">
            <a:spLocks noGrp="1"/>
          </p:cNvSpPr>
          <p:nvPr>
            <p:ph type="sldNum" sz="quarter" idx="8"/>
          </p:nvPr>
        </p:nvSpPr>
        <p:spPr/>
        <p:txBody>
          <a:bodyPr/>
          <a:lstStyle>
            <a:lvl1pPr>
              <a:defRPr lang="de-DE"/>
            </a:lvl1pPr>
          </a:lstStyle>
          <a:p>
            <a:pPr lvl="0"/>
            <a:fld id="{AFA5F59E-187E-46FB-A5CA-B491F822CEAE}" type="slidenum">
              <a:t>‹#›</a:t>
            </a:fld>
            <a:endParaRPr lang="de-DE"/>
          </a:p>
        </p:txBody>
      </p:sp>
      <p:sp>
        <p:nvSpPr>
          <p:cNvPr id="5" name="Titelplatzhalter 1">
            <a:extLst>
              <a:ext uri="{FF2B5EF4-FFF2-40B4-BE49-F238E27FC236}">
                <a16:creationId xmlns:a16="http://schemas.microsoft.com/office/drawing/2014/main" id="{3C6626FA-0FE0-C5A7-C4A9-4E149DCE72CC}"/>
              </a:ext>
            </a:extLst>
          </p:cNvPr>
          <p:cNvSpPr txBox="1">
            <a:spLocks noGrp="1"/>
          </p:cNvSpPr>
          <p:nvPr>
            <p:ph type="title"/>
          </p:nvPr>
        </p:nvSpPr>
        <p:spPr>
          <a:xfrm>
            <a:off x="623885" y="412293"/>
            <a:ext cx="9863998" cy="575998"/>
          </a:xfrm>
        </p:spPr>
        <p:txBody>
          <a:bodyPr lIns="0">
            <a:noAutofit/>
          </a:bodyPr>
          <a:lstStyle>
            <a:lvl1pPr>
              <a:defRPr lang="de-DE" sz="3600"/>
            </a:lvl1pPr>
          </a:lstStyle>
          <a:p>
            <a:pPr lvl="0"/>
            <a:r>
              <a:rPr lang="de-DE"/>
              <a:t>Kapitel</a:t>
            </a:r>
          </a:p>
        </p:txBody>
      </p:sp>
      <p:sp>
        <p:nvSpPr>
          <p:cNvPr id="6" name="Textplatzhalter 7">
            <a:extLst>
              <a:ext uri="{FF2B5EF4-FFF2-40B4-BE49-F238E27FC236}">
                <a16:creationId xmlns:a16="http://schemas.microsoft.com/office/drawing/2014/main" id="{4A347EE1-CAD6-D9D3-D9FF-28CC1B143F54}"/>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ED7D31"/>
                </a:solidFill>
              </a:defRPr>
            </a:lvl1pPr>
          </a:lstStyle>
          <a:p>
            <a:pPr lvl="0"/>
            <a:r>
              <a:rPr lang="de-DE"/>
              <a:t>Überschrift</a:t>
            </a:r>
          </a:p>
        </p:txBody>
      </p:sp>
    </p:spTree>
    <p:extLst>
      <p:ext uri="{BB962C8B-B14F-4D97-AF65-F5344CB8AC3E}">
        <p14:creationId xmlns:p14="http://schemas.microsoft.com/office/powerpoint/2010/main" val="1258963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with subtitl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2D28C7-4035-4586-9456-7144BFD263BE}"/>
              </a:ext>
            </a:extLst>
          </p:cNvPr>
          <p:cNvSpPr>
            <a:spLocks noGrp="1"/>
          </p:cNvSpPr>
          <p:nvPr>
            <p:ph type="title" hasCustomPrompt="1"/>
          </p:nvPr>
        </p:nvSpPr>
        <p:spPr>
          <a:xfrm>
            <a:off x="838200" y="329030"/>
            <a:ext cx="10515600" cy="823913"/>
          </a:xfrm>
        </p:spPr>
        <p:txBody>
          <a:bodyPr anchor="t">
            <a:normAutofit/>
          </a:bodyPr>
          <a:lstStyle>
            <a:lvl1pPr>
              <a:defRPr lang="en-GB" sz="44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s-ES"/>
              <a:t>Haga clic para modificar el estilo de</a:t>
            </a:r>
            <a:endParaRPr lang="en-GB"/>
          </a:p>
        </p:txBody>
      </p:sp>
      <p:sp>
        <p:nvSpPr>
          <p:cNvPr id="3" name="Marcador de contenido 2">
            <a:extLst>
              <a:ext uri="{FF2B5EF4-FFF2-40B4-BE49-F238E27FC236}">
                <a16:creationId xmlns:a16="http://schemas.microsoft.com/office/drawing/2014/main" id="{FBC7E9CE-2968-4773-BC7C-E853810ABC22}"/>
              </a:ext>
            </a:extLst>
          </p:cNvPr>
          <p:cNvSpPr>
            <a:spLocks noGrp="1"/>
          </p:cNvSpPr>
          <p:nvPr>
            <p:ph sz="half" idx="1" hasCustomPrompt="1"/>
          </p:nvPr>
        </p:nvSpPr>
        <p:spPr>
          <a:xfrm>
            <a:off x="838199" y="1789530"/>
            <a:ext cx="10515599" cy="4351338"/>
          </a:xfrm>
        </p:spPr>
        <p:txBody>
          <a:bodyPr>
            <a:normAutofit/>
          </a:bodyPr>
          <a:lstStyle>
            <a:lvl1pPr>
              <a:defRPr sz="2400">
                <a:solidFill>
                  <a:srgbClr val="3F405B"/>
                </a:solidFill>
                <a:latin typeface="Century Gothic" panose="020B0502020202020204" pitchFamily="34" charset="0"/>
              </a:defRPr>
            </a:lvl1pPr>
            <a:lvl2pPr>
              <a:defRPr sz="2000">
                <a:solidFill>
                  <a:srgbClr val="3F405B"/>
                </a:solidFill>
                <a:latin typeface="Century Gothic" panose="020B0502020202020204" pitchFamily="34" charset="0"/>
              </a:defRPr>
            </a:lvl2pPr>
            <a:lvl3pPr>
              <a:defRPr sz="1800">
                <a:solidFill>
                  <a:srgbClr val="3F405B"/>
                </a:solidFill>
                <a:latin typeface="Century Gothic" panose="020B0502020202020204" pitchFamily="34" charset="0"/>
              </a:defRPr>
            </a:lvl3pPr>
            <a:lvl4pPr>
              <a:defRPr sz="1600">
                <a:solidFill>
                  <a:srgbClr val="3F405B"/>
                </a:solidFill>
                <a:latin typeface="Century Gothic" panose="020B0502020202020204" pitchFamily="34" charset="0"/>
              </a:defRPr>
            </a:lvl4pPr>
            <a:lvl5pPr>
              <a:defRPr sz="1600">
                <a:solidFill>
                  <a:srgbClr val="3F405B"/>
                </a:solidFill>
                <a:latin typeface="Century Gothic" panose="020B0502020202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pic>
        <p:nvPicPr>
          <p:cNvPr id="25" name="Picture 24" descr="A black background with orange letters&#10;&#10;Description automatically generated">
            <a:extLst>
              <a:ext uri="{FF2B5EF4-FFF2-40B4-BE49-F238E27FC236}">
                <a16:creationId xmlns:a16="http://schemas.microsoft.com/office/drawing/2014/main" id="{484E7EB9-0E91-DBB0-55C2-9E3FD28608A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sp>
        <p:nvSpPr>
          <p:cNvPr id="7" name="Marcador de texto 2">
            <a:extLst>
              <a:ext uri="{FF2B5EF4-FFF2-40B4-BE49-F238E27FC236}">
                <a16:creationId xmlns:a16="http://schemas.microsoft.com/office/drawing/2014/main" id="{22480861-D4C3-43C4-AB15-62F153626948}"/>
              </a:ext>
            </a:extLst>
          </p:cNvPr>
          <p:cNvSpPr>
            <a:spLocks noGrp="1"/>
          </p:cNvSpPr>
          <p:nvPr>
            <p:ph type="body" idx="17" hasCustomPrompt="1"/>
          </p:nvPr>
        </p:nvSpPr>
        <p:spPr>
          <a:xfrm>
            <a:off x="838199" y="1063855"/>
            <a:ext cx="8951843" cy="411956"/>
          </a:xfrm>
        </p:spPr>
        <p:txBody>
          <a:bodyPr anchor="t"/>
          <a:lstStyle>
            <a:lvl1pPr marL="0" indent="0">
              <a:buNone/>
              <a:defRPr sz="2400" b="1">
                <a:solidFill>
                  <a:srgbClr val="85B096"/>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5" name="Foliennummernplatzhalter 4">
            <a:extLst>
              <a:ext uri="{FF2B5EF4-FFF2-40B4-BE49-F238E27FC236}">
                <a16:creationId xmlns:a16="http://schemas.microsoft.com/office/drawing/2014/main" id="{1BAC8344-9A32-476E-A396-76E17ECD43E1}"/>
              </a:ext>
            </a:extLst>
          </p:cNvPr>
          <p:cNvSpPr>
            <a:spLocks noGrp="1"/>
          </p:cNvSpPr>
          <p:nvPr>
            <p:ph type="sldNum" sz="quarter" idx="18"/>
          </p:nvPr>
        </p:nvSpPr>
        <p:spPr/>
        <p:txBody>
          <a:bodyPr/>
          <a:lstStyle/>
          <a:p>
            <a:fld id="{306EF89F-549A-49C2-932B-1FBFFC84FC68}" type="slidenum">
              <a:rPr lang="en-GB" smtClean="0"/>
              <a:pPr/>
              <a:t>‹#›</a:t>
            </a:fld>
            <a:endParaRPr lang="en-GB"/>
          </a:p>
        </p:txBody>
      </p:sp>
      <p:cxnSp>
        <p:nvCxnSpPr>
          <p:cNvPr id="9" name="Straight Connector 31">
            <a:extLst>
              <a:ext uri="{FF2B5EF4-FFF2-40B4-BE49-F238E27FC236}">
                <a16:creationId xmlns:a16="http://schemas.microsoft.com/office/drawing/2014/main" id="{4CB793B2-CB34-4ACF-ADE1-02457B1CF512}"/>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05877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a_Titel und Inhalt_2023">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0D567271-326F-0B4C-F57C-B813EB900A57}"/>
              </a:ext>
            </a:extLst>
          </p:cNvPr>
          <p:cNvSpPr txBox="1">
            <a:spLocks noGrp="1"/>
          </p:cNvSpPr>
          <p:nvPr>
            <p:ph idx="4294967295"/>
          </p:nvPr>
        </p:nvSpPr>
        <p:spPr>
          <a:xfrm>
            <a:off x="623885" y="1773241"/>
            <a:ext cx="9863998" cy="3621088"/>
          </a:xfrm>
        </p:spPr>
        <p:txBody>
          <a:bodyPr/>
          <a:lstStyle>
            <a:lvl1pPr marL="266703" indent="-266703">
              <a:buClr>
                <a:srgbClr val="4472C4"/>
              </a:buClr>
              <a:defRPr lang="de-DE"/>
            </a:lvl1pPr>
            <a:lvl2pPr marL="449263" indent="-187323">
              <a:buClr>
                <a:srgbClr val="4472C4"/>
              </a:buClr>
              <a:buFont typeface="Calibri" pitchFamily="34"/>
              <a:buChar char="◦"/>
              <a:defRPr lang="de-DE"/>
            </a:lvl2pPr>
            <a:lvl3pPr>
              <a:defRPr lang="de-DE"/>
            </a:lvl3pPr>
          </a:lstStyle>
          <a:p>
            <a:pPr lvl="0"/>
            <a:r>
              <a:rPr lang="de-DE"/>
              <a:t>Textmasterformat bearbeiten</a:t>
            </a:r>
          </a:p>
          <a:p>
            <a:pPr lvl="1"/>
            <a:r>
              <a:rPr lang="de-DE"/>
              <a:t>Zweite Ebene</a:t>
            </a:r>
          </a:p>
          <a:p>
            <a:pPr lvl="2"/>
            <a:r>
              <a:rPr lang="de-DE"/>
              <a:t>Dritte Ebene</a:t>
            </a:r>
          </a:p>
        </p:txBody>
      </p:sp>
      <p:sp>
        <p:nvSpPr>
          <p:cNvPr id="3" name="Datumsplatzhalter 3">
            <a:extLst>
              <a:ext uri="{FF2B5EF4-FFF2-40B4-BE49-F238E27FC236}">
                <a16:creationId xmlns:a16="http://schemas.microsoft.com/office/drawing/2014/main" id="{27D63F85-976B-F8ED-A0F9-899110151A1F}"/>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fld id="{ABFA280D-F9C8-4A68-BC0F-6C23892CCF1E}" type="datetime1">
              <a:rPr lang="de-DE"/>
              <a:pPr lvl="0"/>
              <a:t>08.10.2025</a:t>
            </a:fld>
            <a:endParaRPr lang="de-DE"/>
          </a:p>
        </p:txBody>
      </p:sp>
      <p:sp>
        <p:nvSpPr>
          <p:cNvPr id="4" name="Fußzeilenplatzhalter 4">
            <a:extLst>
              <a:ext uri="{FF2B5EF4-FFF2-40B4-BE49-F238E27FC236}">
                <a16:creationId xmlns:a16="http://schemas.microsoft.com/office/drawing/2014/main" id="{A0245334-5D10-7168-2D00-F7EDF319B86A}"/>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r>
              <a:rPr lang="de-DE"/>
              <a:t>Überregionale Beraterinfo Klimastrategie</a:t>
            </a:r>
          </a:p>
        </p:txBody>
      </p:sp>
      <p:sp>
        <p:nvSpPr>
          <p:cNvPr id="5" name="Foliennummernplatzhalter 5">
            <a:extLst>
              <a:ext uri="{FF2B5EF4-FFF2-40B4-BE49-F238E27FC236}">
                <a16:creationId xmlns:a16="http://schemas.microsoft.com/office/drawing/2014/main" id="{A98CE07F-0018-9ADD-D10B-953699DA57E3}"/>
              </a:ext>
            </a:extLst>
          </p:cNvPr>
          <p:cNvSpPr txBox="1">
            <a:spLocks noGrp="1"/>
          </p:cNvSpPr>
          <p:nvPr>
            <p:ph type="sldNum" sz="quarter" idx="8"/>
          </p:nvPr>
        </p:nvSpPr>
        <p:spPr/>
        <p:txBody>
          <a:bodyPr/>
          <a:lstStyle>
            <a:lvl1pPr>
              <a:defRPr lang="de-DE"/>
            </a:lvl1pPr>
          </a:lstStyle>
          <a:p>
            <a:pPr lvl="0"/>
            <a:fld id="{9133681C-18C4-49CB-BB8A-207E8EFD4CF4}" type="slidenum">
              <a:t>‹#›</a:t>
            </a:fld>
            <a:endParaRPr lang="de-DE"/>
          </a:p>
        </p:txBody>
      </p:sp>
      <p:sp>
        <p:nvSpPr>
          <p:cNvPr id="6" name="Titelplatzhalter 1">
            <a:extLst>
              <a:ext uri="{FF2B5EF4-FFF2-40B4-BE49-F238E27FC236}">
                <a16:creationId xmlns:a16="http://schemas.microsoft.com/office/drawing/2014/main" id="{6A360FB6-1B20-B64C-C6D3-F887CBD25EEC}"/>
              </a:ext>
            </a:extLst>
          </p:cNvPr>
          <p:cNvSpPr txBox="1">
            <a:spLocks noGrp="1"/>
          </p:cNvSpPr>
          <p:nvPr>
            <p:ph type="title"/>
          </p:nvPr>
        </p:nvSpPr>
        <p:spPr>
          <a:xfrm>
            <a:off x="623885" y="412293"/>
            <a:ext cx="9863998" cy="575998"/>
          </a:xfrm>
        </p:spPr>
        <p:txBody>
          <a:bodyPr lIns="0">
            <a:noAutofit/>
          </a:bodyPr>
          <a:lstStyle>
            <a:lvl1pPr>
              <a:defRPr lang="de-DE" sz="3600"/>
            </a:lvl1pPr>
          </a:lstStyle>
          <a:p>
            <a:pPr lvl="0"/>
            <a:r>
              <a:rPr lang="de-DE"/>
              <a:t>Kapitel</a:t>
            </a:r>
          </a:p>
        </p:txBody>
      </p:sp>
      <p:sp>
        <p:nvSpPr>
          <p:cNvPr id="7" name="Textplatzhalter 7">
            <a:extLst>
              <a:ext uri="{FF2B5EF4-FFF2-40B4-BE49-F238E27FC236}">
                <a16:creationId xmlns:a16="http://schemas.microsoft.com/office/drawing/2014/main" id="{5FD8B49D-4350-60BC-1BC8-266D4C17601C}"/>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ED7D31"/>
                </a:solidFill>
              </a:defRPr>
            </a:lvl1pPr>
          </a:lstStyle>
          <a:p>
            <a:pPr lvl="0"/>
            <a:r>
              <a:rPr lang="de-DE"/>
              <a:t>Überschrift</a:t>
            </a:r>
          </a:p>
        </p:txBody>
      </p:sp>
      <p:sp>
        <p:nvSpPr>
          <p:cNvPr id="8" name="Textplatzhalter 10">
            <a:extLst>
              <a:ext uri="{FF2B5EF4-FFF2-40B4-BE49-F238E27FC236}">
                <a16:creationId xmlns:a16="http://schemas.microsoft.com/office/drawing/2014/main" id="{BA065092-078B-2C0E-CD68-5E2BDA7B4810}"/>
              </a:ext>
            </a:extLst>
          </p:cNvPr>
          <p:cNvSpPr txBox="1">
            <a:spLocks noGrp="1"/>
          </p:cNvSpPr>
          <p:nvPr>
            <p:ph type="body" idx="4294967295"/>
          </p:nvPr>
        </p:nvSpPr>
        <p:spPr>
          <a:xfrm>
            <a:off x="623885" y="5549895"/>
            <a:ext cx="9863998" cy="650879"/>
          </a:xfrm>
          <a:solidFill>
            <a:srgbClr val="4472C4"/>
          </a:solidFill>
        </p:spPr>
        <p:txBody>
          <a:bodyPr anchor="ctr"/>
          <a:lstStyle>
            <a:lvl1pPr marL="1079504" indent="0">
              <a:buNone/>
              <a:defRPr lang="de-DE">
                <a:solidFill>
                  <a:srgbClr val="FFFFFF"/>
                </a:solidFill>
              </a:defRPr>
            </a:lvl1pPr>
          </a:lstStyle>
          <a:p>
            <a:pPr lvl="0"/>
            <a:r>
              <a:rPr lang="de-DE"/>
              <a:t>Mastertextformat bearbeiten</a:t>
            </a:r>
          </a:p>
        </p:txBody>
      </p:sp>
    </p:spTree>
    <p:extLst>
      <p:ext uri="{BB962C8B-B14F-4D97-AF65-F5344CB8AC3E}">
        <p14:creationId xmlns:p14="http://schemas.microsoft.com/office/powerpoint/2010/main" val="25568624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_Zwei Inhalte">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5AA97B95-7829-BA7B-8BBE-F8DB39246784}"/>
              </a:ext>
            </a:extLst>
          </p:cNvPr>
          <p:cNvSpPr txBox="1">
            <a:spLocks noGrp="1"/>
          </p:cNvSpPr>
          <p:nvPr>
            <p:ph idx="4294967295"/>
          </p:nvPr>
        </p:nvSpPr>
        <p:spPr>
          <a:xfrm>
            <a:off x="623885" y="1773241"/>
            <a:ext cx="4931999" cy="4320000"/>
          </a:xfrm>
        </p:spPr>
        <p:txBody>
          <a:bodyPr/>
          <a:lstStyle>
            <a:lvl1pPr>
              <a:buClr>
                <a:srgbClr val="ED7D31"/>
              </a:buClr>
              <a:defRPr lang="de-DE"/>
            </a:lvl1pPr>
            <a:lvl2pPr>
              <a:buClr>
                <a:srgbClr val="ED7D31"/>
              </a:buClr>
              <a:defRPr lang="de-DE"/>
            </a:lvl2pPr>
            <a:lvl3pPr>
              <a:defRPr lang="de-DE"/>
            </a:lvl3pPr>
            <a:lvl4pPr>
              <a:defRPr lang="de-DE"/>
            </a:lvl4pPr>
            <a:lvl5pPr>
              <a:defRPr lang="de-DE"/>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Inhaltsplatzhalter 3">
            <a:extLst>
              <a:ext uri="{FF2B5EF4-FFF2-40B4-BE49-F238E27FC236}">
                <a16:creationId xmlns:a16="http://schemas.microsoft.com/office/drawing/2014/main" id="{C0A9BAB3-3A85-55E0-0675-A2CCD863DDD2}"/>
              </a:ext>
            </a:extLst>
          </p:cNvPr>
          <p:cNvSpPr txBox="1">
            <a:spLocks noGrp="1"/>
          </p:cNvSpPr>
          <p:nvPr>
            <p:ph idx="4294967295"/>
          </p:nvPr>
        </p:nvSpPr>
        <p:spPr>
          <a:xfrm>
            <a:off x="5842677" y="1773241"/>
            <a:ext cx="4931999" cy="4320000"/>
          </a:xfrm>
        </p:spPr>
        <p:txBody>
          <a:bodyPr/>
          <a:lstStyle>
            <a:lvl1pPr>
              <a:buClr>
                <a:srgbClr val="ED7D31"/>
              </a:buClr>
              <a:defRPr lang="de-DE"/>
            </a:lvl1pPr>
            <a:lvl2pPr>
              <a:buClr>
                <a:srgbClr val="ED7D31"/>
              </a:buClr>
              <a:defRPr lang="de-DE"/>
            </a:lvl2pPr>
            <a:lvl3pPr>
              <a:defRPr lang="de-DE"/>
            </a:lvl3pPr>
            <a:lvl4pPr>
              <a:defRPr lang="de-DE"/>
            </a:lvl4pPr>
            <a:lvl5pPr>
              <a:defRPr lang="de-DE"/>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4">
            <a:extLst>
              <a:ext uri="{FF2B5EF4-FFF2-40B4-BE49-F238E27FC236}">
                <a16:creationId xmlns:a16="http://schemas.microsoft.com/office/drawing/2014/main" id="{92C15FDA-1AE7-EDA1-AFA5-9C5FAFEEDC77}"/>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fld id="{DEA50243-E9EF-4262-B8B5-6C9965996356}" type="datetime1">
              <a:rPr lang="de-DE"/>
              <a:pPr lvl="0"/>
              <a:t>08.10.2025</a:t>
            </a:fld>
            <a:endParaRPr lang="de-DE"/>
          </a:p>
        </p:txBody>
      </p:sp>
      <p:sp>
        <p:nvSpPr>
          <p:cNvPr id="5" name="Fußzeilenplatzhalter 5">
            <a:extLst>
              <a:ext uri="{FF2B5EF4-FFF2-40B4-BE49-F238E27FC236}">
                <a16:creationId xmlns:a16="http://schemas.microsoft.com/office/drawing/2014/main" id="{B5E63DCB-6057-95AA-5EEC-6AF35354AD12}"/>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r>
              <a:rPr lang="de-DE"/>
              <a:t>Überregionale Beraterinfo Klimastrategie</a:t>
            </a:r>
          </a:p>
        </p:txBody>
      </p:sp>
      <p:sp>
        <p:nvSpPr>
          <p:cNvPr id="6" name="Foliennummernplatzhalter 6">
            <a:extLst>
              <a:ext uri="{FF2B5EF4-FFF2-40B4-BE49-F238E27FC236}">
                <a16:creationId xmlns:a16="http://schemas.microsoft.com/office/drawing/2014/main" id="{5CF196B9-2807-6D02-9D08-17640C80DF5A}"/>
              </a:ext>
            </a:extLst>
          </p:cNvPr>
          <p:cNvSpPr txBox="1">
            <a:spLocks noGrp="1"/>
          </p:cNvSpPr>
          <p:nvPr>
            <p:ph type="sldNum" sz="quarter" idx="8"/>
          </p:nvPr>
        </p:nvSpPr>
        <p:spPr>
          <a:xfrm>
            <a:off x="11283997" y="6356351"/>
            <a:ext cx="514350" cy="359999"/>
          </a:xfrm>
        </p:spPr>
        <p:txBody>
          <a:bodyPr/>
          <a:lstStyle>
            <a:lvl1pPr>
              <a:defRPr lang="de-DE"/>
            </a:lvl1pPr>
          </a:lstStyle>
          <a:p>
            <a:pPr lvl="0"/>
            <a:fld id="{A84CE41B-F322-4403-BE1D-D7B1C0E9F1CF}" type="slidenum">
              <a:t>‹#›</a:t>
            </a:fld>
            <a:endParaRPr lang="de-DE"/>
          </a:p>
        </p:txBody>
      </p:sp>
      <p:sp>
        <p:nvSpPr>
          <p:cNvPr id="7" name="Titelplatzhalter 1">
            <a:extLst>
              <a:ext uri="{FF2B5EF4-FFF2-40B4-BE49-F238E27FC236}">
                <a16:creationId xmlns:a16="http://schemas.microsoft.com/office/drawing/2014/main" id="{62E6680B-E075-79DF-4B9E-D6A1FAB73DBE}"/>
              </a:ext>
            </a:extLst>
          </p:cNvPr>
          <p:cNvSpPr txBox="1">
            <a:spLocks noGrp="1"/>
          </p:cNvSpPr>
          <p:nvPr>
            <p:ph type="title"/>
          </p:nvPr>
        </p:nvSpPr>
        <p:spPr>
          <a:xfrm>
            <a:off x="623885" y="412293"/>
            <a:ext cx="9863998" cy="575998"/>
          </a:xfrm>
        </p:spPr>
        <p:txBody>
          <a:bodyPr lIns="0">
            <a:noAutofit/>
          </a:bodyPr>
          <a:lstStyle>
            <a:lvl1pPr>
              <a:defRPr lang="de-DE" sz="3600"/>
            </a:lvl1pPr>
          </a:lstStyle>
          <a:p>
            <a:pPr lvl="0"/>
            <a:r>
              <a:rPr lang="de-DE"/>
              <a:t>Mastertitelformat bearbeiten</a:t>
            </a:r>
          </a:p>
        </p:txBody>
      </p:sp>
      <p:sp>
        <p:nvSpPr>
          <p:cNvPr id="8" name="Textplatzhalter 7">
            <a:extLst>
              <a:ext uri="{FF2B5EF4-FFF2-40B4-BE49-F238E27FC236}">
                <a16:creationId xmlns:a16="http://schemas.microsoft.com/office/drawing/2014/main" id="{6339C1D1-ED27-52E7-EE13-40C7AFB1BCC2}"/>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ED7D31"/>
                </a:solidFill>
              </a:defRPr>
            </a:lvl1pPr>
          </a:lstStyle>
          <a:p>
            <a:pPr lvl="0"/>
            <a:r>
              <a:rPr lang="de-DE"/>
              <a:t>Mastertextformat bearbeiten</a:t>
            </a:r>
          </a:p>
        </p:txBody>
      </p:sp>
    </p:spTree>
    <p:extLst>
      <p:ext uri="{BB962C8B-B14F-4D97-AF65-F5344CB8AC3E}">
        <p14:creationId xmlns:p14="http://schemas.microsoft.com/office/powerpoint/2010/main" val="3277064060"/>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6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DA2E20-FBCD-2822-1028-83419E2C8B70}"/>
              </a:ext>
            </a:extLst>
          </p:cNvPr>
          <p:cNvSpPr txBox="1">
            <a:spLocks noGrp="1"/>
          </p:cNvSpPr>
          <p:nvPr>
            <p:ph type="title"/>
          </p:nvPr>
        </p:nvSpPr>
        <p:spPr/>
        <p:txBody>
          <a:bodyPr>
            <a:noAutofit/>
          </a:bodyPr>
          <a:lstStyle>
            <a:lvl1pPr>
              <a:defRPr lang="de-DE" sz="3600"/>
            </a:lvl1pPr>
          </a:lstStyle>
          <a:p>
            <a:pPr lvl="0"/>
            <a:r>
              <a:rPr lang="de-DE"/>
              <a:t>Titelmasterformat durch Klicken bearbeiten</a:t>
            </a:r>
          </a:p>
        </p:txBody>
      </p:sp>
      <p:sp>
        <p:nvSpPr>
          <p:cNvPr id="3" name="Datumsplatzhalter 2">
            <a:extLst>
              <a:ext uri="{FF2B5EF4-FFF2-40B4-BE49-F238E27FC236}">
                <a16:creationId xmlns:a16="http://schemas.microsoft.com/office/drawing/2014/main" id="{4CA6823E-844B-3DC6-E1F2-EEDD681E1B80}"/>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fld id="{7A402716-C805-4344-BC9E-853DC4B6ECE8}" type="datetime1">
              <a:rPr lang="de-DE"/>
              <a:pPr lvl="0"/>
              <a:t>08.10.2025</a:t>
            </a:fld>
            <a:endParaRPr lang="de-DE"/>
          </a:p>
        </p:txBody>
      </p:sp>
      <p:sp>
        <p:nvSpPr>
          <p:cNvPr id="4" name="Fußzeilenplatzhalter 3">
            <a:extLst>
              <a:ext uri="{FF2B5EF4-FFF2-40B4-BE49-F238E27FC236}">
                <a16:creationId xmlns:a16="http://schemas.microsoft.com/office/drawing/2014/main" id="{A445DF9B-3276-EDC7-A3F9-948E3419E721}"/>
              </a:ext>
            </a:extLst>
          </p:cNvPr>
          <p:cNvSpPr txBox="1">
            <a:spLocks noGrp="1"/>
          </p:cNvSpPr>
          <p:nvPr>
            <p:ph type="ftr" sz="quarter" idx="9"/>
          </p:nvPr>
        </p:nvSpPr>
        <p:spPr>
          <a:xfrm>
            <a:off x="1721165" y="6356351"/>
            <a:ext cx="8092531" cy="35999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endParaRPr lang="de-DE"/>
          </a:p>
        </p:txBody>
      </p:sp>
      <p:sp>
        <p:nvSpPr>
          <p:cNvPr id="5" name="Foliennummernplatzhalter 4">
            <a:extLst>
              <a:ext uri="{FF2B5EF4-FFF2-40B4-BE49-F238E27FC236}">
                <a16:creationId xmlns:a16="http://schemas.microsoft.com/office/drawing/2014/main" id="{E8F7D4D5-5FF4-22B9-C5EA-4452150C428F}"/>
              </a:ext>
            </a:extLst>
          </p:cNvPr>
          <p:cNvSpPr txBox="1">
            <a:spLocks noGrp="1"/>
          </p:cNvSpPr>
          <p:nvPr>
            <p:ph type="sldNum" sz="quarter" idx="8"/>
          </p:nvPr>
        </p:nvSpPr>
        <p:spPr/>
        <p:txBody>
          <a:bodyPr/>
          <a:lstStyle>
            <a:lvl1pPr>
              <a:defRPr lang="de-DE"/>
            </a:lvl1pPr>
          </a:lstStyle>
          <a:p>
            <a:pPr lvl="0"/>
            <a:fld id="{BCE75032-D8B9-4275-87A0-05FD45C98583}" type="slidenum">
              <a:t>‹#›</a:t>
            </a:fld>
            <a:endParaRPr lang="de-DE"/>
          </a:p>
        </p:txBody>
      </p:sp>
      <p:sp>
        <p:nvSpPr>
          <p:cNvPr id="6" name="Textplatzhalter 7">
            <a:extLst>
              <a:ext uri="{FF2B5EF4-FFF2-40B4-BE49-F238E27FC236}">
                <a16:creationId xmlns:a16="http://schemas.microsoft.com/office/drawing/2014/main" id="{4658ECEA-E4EE-B094-F84A-792B92835043}"/>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ED7D31"/>
                </a:solidFill>
              </a:defRPr>
            </a:lvl1pPr>
          </a:lstStyle>
          <a:p>
            <a:pPr lvl="0"/>
            <a:r>
              <a:rPr lang="de-DE"/>
              <a:t>Textmasterformat bearbeiten</a:t>
            </a:r>
          </a:p>
        </p:txBody>
      </p:sp>
    </p:spTree>
    <p:extLst>
      <p:ext uri="{BB962C8B-B14F-4D97-AF65-F5344CB8AC3E}">
        <p14:creationId xmlns:p14="http://schemas.microsoft.com/office/powerpoint/2010/main" val="481450563"/>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End-close up">
    <p:spTree>
      <p:nvGrpSpPr>
        <p:cNvPr id="1" name=""/>
        <p:cNvGrpSpPr/>
        <p:nvPr/>
      </p:nvGrpSpPr>
      <p:grpSpPr>
        <a:xfrm>
          <a:off x="0" y="0"/>
          <a:ext cx="0" cy="0"/>
          <a:chOff x="0" y="0"/>
          <a:chExt cx="0" cy="0"/>
        </a:xfrm>
      </p:grpSpPr>
      <p:sp>
        <p:nvSpPr>
          <p:cNvPr id="32" name="Flowchart: Manual Input 26">
            <a:extLst>
              <a:ext uri="{FF2B5EF4-FFF2-40B4-BE49-F238E27FC236}">
                <a16:creationId xmlns:a16="http://schemas.microsoft.com/office/drawing/2014/main" id="{E2610ADA-FB08-4AD0-B5A2-C287911F20DE}"/>
              </a:ext>
            </a:extLst>
          </p:cNvPr>
          <p:cNvSpPr/>
          <p:nvPr userDrawn="1"/>
        </p:nvSpPr>
        <p:spPr>
          <a:xfrm>
            <a:off x="0" y="4165881"/>
            <a:ext cx="12192000" cy="2692119"/>
          </a:xfrm>
          <a:prstGeom prst="flowChartManualInput">
            <a:avLst/>
          </a:prstGeom>
          <a:solidFill>
            <a:srgbClr val="F2F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group of colorful logos&#10;&#10;Description automatically generated">
            <a:extLst>
              <a:ext uri="{FF2B5EF4-FFF2-40B4-BE49-F238E27FC236}">
                <a16:creationId xmlns:a16="http://schemas.microsoft.com/office/drawing/2014/main" id="{18A65288-A992-90A1-21AE-3581F8F3E0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99543" y="4746570"/>
            <a:ext cx="5780755" cy="1804715"/>
          </a:xfrm>
          <a:prstGeom prst="rect">
            <a:avLst/>
          </a:prstGeom>
        </p:spPr>
      </p:pic>
      <p:sp>
        <p:nvSpPr>
          <p:cNvPr id="2" name="Title 1">
            <a:extLst>
              <a:ext uri="{FF2B5EF4-FFF2-40B4-BE49-F238E27FC236}">
                <a16:creationId xmlns:a16="http://schemas.microsoft.com/office/drawing/2014/main" id="{812140D8-10A7-4A0D-83BD-A0512C9E7726}"/>
              </a:ext>
            </a:extLst>
          </p:cNvPr>
          <p:cNvSpPr>
            <a:spLocks noGrp="1"/>
          </p:cNvSpPr>
          <p:nvPr>
            <p:ph type="title" hasCustomPrompt="1"/>
          </p:nvPr>
        </p:nvSpPr>
        <p:spPr>
          <a:xfrm>
            <a:off x="2411808" y="789626"/>
            <a:ext cx="5052492" cy="1103944"/>
          </a:xfrm>
        </p:spPr>
        <p:txBody>
          <a:bodyPr>
            <a:normAutofit/>
          </a:bodyPr>
          <a:lstStyle>
            <a:lvl1pPr>
              <a:defRPr sz="7200">
                <a:solidFill>
                  <a:srgbClr val="3F405B"/>
                </a:solidFill>
              </a:defRPr>
            </a:lvl1pPr>
          </a:lstStyle>
          <a:p>
            <a:r>
              <a:rPr lang="en-US" dirty="0"/>
              <a:t>Thank you!</a:t>
            </a:r>
            <a:endParaRPr lang="en-GB" dirty="0"/>
          </a:p>
        </p:txBody>
      </p:sp>
      <p:sp>
        <p:nvSpPr>
          <p:cNvPr id="9" name="Picture Placeholder 8">
            <a:extLst>
              <a:ext uri="{FF2B5EF4-FFF2-40B4-BE49-F238E27FC236}">
                <a16:creationId xmlns:a16="http://schemas.microsoft.com/office/drawing/2014/main" id="{9071BDA7-1A5A-4BCF-9061-62ECE1BC686A}"/>
              </a:ext>
            </a:extLst>
          </p:cNvPr>
          <p:cNvSpPr>
            <a:spLocks noGrp="1"/>
          </p:cNvSpPr>
          <p:nvPr>
            <p:ph type="pic" sz="quarter" idx="13" hasCustomPrompt="1"/>
          </p:nvPr>
        </p:nvSpPr>
        <p:spPr>
          <a:xfrm>
            <a:off x="7916119" y="2528153"/>
            <a:ext cx="3864180" cy="1103945"/>
          </a:xfrm>
        </p:spPr>
        <p:txBody>
          <a:bodyPr/>
          <a:lstStyle>
            <a:lvl1pPr>
              <a:buNone/>
              <a:defRPr>
                <a:solidFill>
                  <a:srgbClr val="85B096"/>
                </a:solidFill>
                <a:latin typeface="Century Gothic" panose="020B0502020202020204" pitchFamily="34" charset="0"/>
              </a:defRPr>
            </a:lvl1pPr>
          </a:lstStyle>
          <a:p>
            <a:r>
              <a:rPr lang="en-GB" dirty="0"/>
              <a:t>Logo of Organisation of presenter</a:t>
            </a:r>
          </a:p>
        </p:txBody>
      </p:sp>
      <p:sp>
        <p:nvSpPr>
          <p:cNvPr id="11" name="Content Placeholder 10">
            <a:extLst>
              <a:ext uri="{FF2B5EF4-FFF2-40B4-BE49-F238E27FC236}">
                <a16:creationId xmlns:a16="http://schemas.microsoft.com/office/drawing/2014/main" id="{12A6DB5B-8E61-4B8D-A8CA-27152E3964FD}"/>
              </a:ext>
            </a:extLst>
          </p:cNvPr>
          <p:cNvSpPr>
            <a:spLocks noGrp="1"/>
          </p:cNvSpPr>
          <p:nvPr>
            <p:ph sz="quarter" idx="14" hasCustomPrompt="1"/>
          </p:nvPr>
        </p:nvSpPr>
        <p:spPr>
          <a:xfrm>
            <a:off x="2400096" y="2695391"/>
            <a:ext cx="3563382" cy="341926"/>
          </a:xfrm>
        </p:spPr>
        <p:txBody>
          <a:bodyPr>
            <a:noAutofit/>
          </a:bodyPr>
          <a:lstStyle>
            <a:lvl1pPr>
              <a:buNone/>
              <a:defRPr sz="1800" b="1">
                <a:solidFill>
                  <a:srgbClr val="496D56"/>
                </a:solidFill>
                <a:latin typeface="Century Gothic" panose="020B0502020202020204" pitchFamily="34" charset="0"/>
              </a:defRPr>
            </a:lvl1pPr>
            <a:lvl2pPr>
              <a:buNone/>
              <a:defRPr/>
            </a:lvl2pPr>
            <a:lvl3pPr>
              <a:buNone/>
              <a:defRPr/>
            </a:lvl3pPr>
            <a:lvl4pPr>
              <a:buNone/>
              <a:defRPr/>
            </a:lvl4pPr>
            <a:lvl5pPr>
              <a:buNone/>
              <a:defRPr/>
            </a:lvl5pPr>
          </a:lstStyle>
          <a:p>
            <a:pPr lvl="0"/>
            <a:r>
              <a:rPr lang="en-GB" dirty="0"/>
              <a:t>Speaker name</a:t>
            </a:r>
          </a:p>
        </p:txBody>
      </p:sp>
      <p:sp>
        <p:nvSpPr>
          <p:cNvPr id="8" name="Content Placeholder 7">
            <a:extLst>
              <a:ext uri="{FF2B5EF4-FFF2-40B4-BE49-F238E27FC236}">
                <a16:creationId xmlns:a16="http://schemas.microsoft.com/office/drawing/2014/main" id="{DBEA418A-F730-4E99-B8BB-762022C93FA6}"/>
              </a:ext>
            </a:extLst>
          </p:cNvPr>
          <p:cNvSpPr>
            <a:spLocks noGrp="1"/>
          </p:cNvSpPr>
          <p:nvPr>
            <p:ph sz="quarter" idx="15" hasCustomPrompt="1"/>
          </p:nvPr>
        </p:nvSpPr>
        <p:spPr>
          <a:xfrm>
            <a:off x="2411807" y="1982470"/>
            <a:ext cx="5052492" cy="693737"/>
          </a:xfrm>
        </p:spPr>
        <p:txBody>
          <a:bodyPr>
            <a:noAutofit/>
          </a:bodyPr>
          <a:lstStyle>
            <a:lvl1pPr marL="0" indent="0">
              <a:buNone/>
              <a:defRPr sz="2000" b="1">
                <a:solidFill>
                  <a:srgbClr val="D3785D"/>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dirty="0"/>
              <a:t>Event name and date xx/xx/xx</a:t>
            </a:r>
            <a:endParaRPr lang="en-GB" dirty="0"/>
          </a:p>
        </p:txBody>
      </p:sp>
      <p:pic>
        <p:nvPicPr>
          <p:cNvPr id="17" name="Picture 16" descr="A logo with text and a pattern&#10;&#10;Description automatically generated with medium confidence">
            <a:extLst>
              <a:ext uri="{FF2B5EF4-FFF2-40B4-BE49-F238E27FC236}">
                <a16:creationId xmlns:a16="http://schemas.microsoft.com/office/drawing/2014/main" id="{D7D0EA63-86E7-CCC6-13A3-F50EA7FFB8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5115" y="789626"/>
            <a:ext cx="1611581" cy="1611581"/>
          </a:xfrm>
          <a:prstGeom prst="rect">
            <a:avLst/>
          </a:prstGeom>
        </p:spPr>
      </p:pic>
      <p:sp>
        <p:nvSpPr>
          <p:cNvPr id="38" name="Content Placeholder 10">
            <a:extLst>
              <a:ext uri="{FF2B5EF4-FFF2-40B4-BE49-F238E27FC236}">
                <a16:creationId xmlns:a16="http://schemas.microsoft.com/office/drawing/2014/main" id="{A6ECD219-FF65-4886-BE02-67BF0A9AA2A2}"/>
              </a:ext>
            </a:extLst>
          </p:cNvPr>
          <p:cNvSpPr>
            <a:spLocks noGrp="1"/>
          </p:cNvSpPr>
          <p:nvPr>
            <p:ph sz="quarter" idx="16" hasCustomPrompt="1"/>
          </p:nvPr>
        </p:nvSpPr>
        <p:spPr>
          <a:xfrm>
            <a:off x="2400096" y="3094217"/>
            <a:ext cx="3563382" cy="341926"/>
          </a:xfrm>
        </p:spPr>
        <p:txBody>
          <a:bodyPr>
            <a:noAutofit/>
          </a:bodyPr>
          <a:lstStyle>
            <a:lvl1pPr>
              <a:buNone/>
              <a:defRPr sz="1800" b="0">
                <a:solidFill>
                  <a:srgbClr val="496D56"/>
                </a:solidFill>
                <a:latin typeface="Century Gothic" panose="020B0502020202020204" pitchFamily="34" charset="0"/>
              </a:defRPr>
            </a:lvl1pPr>
            <a:lvl2pPr>
              <a:buNone/>
              <a:defRPr/>
            </a:lvl2pPr>
            <a:lvl3pPr>
              <a:buNone/>
              <a:defRPr/>
            </a:lvl3pPr>
            <a:lvl4pPr>
              <a:buNone/>
              <a:defRPr/>
            </a:lvl4pPr>
            <a:lvl5pPr>
              <a:buNone/>
              <a:defRPr/>
            </a:lvl5pPr>
          </a:lstStyle>
          <a:p>
            <a:pPr lvl="0"/>
            <a:r>
              <a:rPr lang="en-GB" dirty="0"/>
              <a:t>Speaker email</a:t>
            </a:r>
          </a:p>
        </p:txBody>
      </p:sp>
      <p:sp>
        <p:nvSpPr>
          <p:cNvPr id="40" name="Content Placeholder 10">
            <a:extLst>
              <a:ext uri="{FF2B5EF4-FFF2-40B4-BE49-F238E27FC236}">
                <a16:creationId xmlns:a16="http://schemas.microsoft.com/office/drawing/2014/main" id="{11E430FC-C33E-4F97-AA10-C9C477A42114}"/>
              </a:ext>
            </a:extLst>
          </p:cNvPr>
          <p:cNvSpPr>
            <a:spLocks noGrp="1"/>
          </p:cNvSpPr>
          <p:nvPr>
            <p:ph sz="quarter" idx="17" hasCustomPrompt="1"/>
          </p:nvPr>
        </p:nvSpPr>
        <p:spPr>
          <a:xfrm>
            <a:off x="2400096" y="3478028"/>
            <a:ext cx="3563382" cy="341926"/>
          </a:xfrm>
        </p:spPr>
        <p:txBody>
          <a:bodyPr>
            <a:noAutofit/>
          </a:bodyPr>
          <a:lstStyle>
            <a:lvl1pPr>
              <a:buNone/>
              <a:defRPr sz="1800" b="0">
                <a:solidFill>
                  <a:srgbClr val="496D56"/>
                </a:solidFill>
                <a:latin typeface="Century Gothic" panose="020B0502020202020204" pitchFamily="34" charset="0"/>
              </a:defRPr>
            </a:lvl1pPr>
            <a:lvl2pPr>
              <a:buNone/>
              <a:defRPr/>
            </a:lvl2pPr>
            <a:lvl3pPr>
              <a:buNone/>
              <a:defRPr/>
            </a:lvl3pPr>
            <a:lvl4pPr>
              <a:buNone/>
              <a:defRPr/>
            </a:lvl4pPr>
            <a:lvl5pPr>
              <a:buNone/>
              <a:defRPr/>
            </a:lvl5pPr>
          </a:lstStyle>
          <a:p>
            <a:pPr lvl="0"/>
            <a:r>
              <a:rPr lang="en-GB" dirty="0"/>
              <a:t>Speaker phone</a:t>
            </a:r>
          </a:p>
        </p:txBody>
      </p:sp>
      <p:sp>
        <p:nvSpPr>
          <p:cNvPr id="3" name="CuadroTexto 9">
            <a:extLst>
              <a:ext uri="{FF2B5EF4-FFF2-40B4-BE49-F238E27FC236}">
                <a16:creationId xmlns:a16="http://schemas.microsoft.com/office/drawing/2014/main" id="{A54F83B4-5AD7-BA69-00D9-61E1267D761A}"/>
              </a:ext>
            </a:extLst>
          </p:cNvPr>
          <p:cNvSpPr txBox="1"/>
          <p:nvPr userDrawn="1"/>
        </p:nvSpPr>
        <p:spPr>
          <a:xfrm>
            <a:off x="2786335" y="5220236"/>
            <a:ext cx="2938735" cy="461665"/>
          </a:xfrm>
          <a:prstGeom prst="rect">
            <a:avLst/>
          </a:prstGeom>
          <a:solidFill>
            <a:srgbClr val="F2F1DB"/>
          </a:solidFill>
        </p:spPr>
        <p:txBody>
          <a:bodyPr wrap="square">
            <a:spAutoFit/>
          </a:bodyPr>
          <a:lstStyle/>
          <a:p>
            <a:pPr algn="l"/>
            <a:r>
              <a:rPr lang="en-GB" sz="1200" b="1" dirty="0">
                <a:solidFill>
                  <a:srgbClr val="3F405B"/>
                </a:solidFill>
                <a:latin typeface="Century Gothic" panose="020B0502020202020204" pitchFamily="34" charset="0"/>
              </a:rPr>
              <a:t>EU-Grant Agreement</a:t>
            </a:r>
          </a:p>
          <a:p>
            <a:pPr algn="l"/>
            <a:r>
              <a:rPr lang="en-GB" sz="1200" b="1" dirty="0">
                <a:solidFill>
                  <a:srgbClr val="3F405B"/>
                </a:solidFill>
                <a:latin typeface="Century Gothic" panose="020B0502020202020204" pitchFamily="34" charset="0"/>
              </a:rPr>
              <a:t>No. 101136880</a:t>
            </a:r>
            <a:endParaRPr lang="en-GB" sz="1400" b="1" dirty="0">
              <a:solidFill>
                <a:srgbClr val="3F405B"/>
              </a:solidFill>
              <a:latin typeface="Century Gothic" panose="020B0502020202020204" pitchFamily="34" charset="0"/>
            </a:endParaRPr>
          </a:p>
        </p:txBody>
      </p:sp>
      <p:pic>
        <p:nvPicPr>
          <p:cNvPr id="10" name="Grafik 11">
            <a:extLst>
              <a:ext uri="{FF2B5EF4-FFF2-40B4-BE49-F238E27FC236}">
                <a16:creationId xmlns:a16="http://schemas.microsoft.com/office/drawing/2014/main" id="{D9799BF9-955F-E51F-FA5A-A5A0F18FF3D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3695"/>
          <a:stretch/>
        </p:blipFill>
        <p:spPr>
          <a:xfrm>
            <a:off x="614436" y="5744242"/>
            <a:ext cx="4169672" cy="807043"/>
          </a:xfrm>
          <a:prstGeom prst="rect">
            <a:avLst/>
          </a:prstGeom>
        </p:spPr>
      </p:pic>
      <p:pic>
        <p:nvPicPr>
          <p:cNvPr id="13" name="Picture 12" descr="Blue text on a black background&#10;&#10;Description automatically generated">
            <a:extLst>
              <a:ext uri="{FF2B5EF4-FFF2-40B4-BE49-F238E27FC236}">
                <a16:creationId xmlns:a16="http://schemas.microsoft.com/office/drawing/2014/main" id="{906D09BF-1704-1A0F-2564-94AA7A33495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7056" y="5196280"/>
            <a:ext cx="2127905" cy="474762"/>
          </a:xfrm>
          <a:prstGeom prst="rect">
            <a:avLst/>
          </a:prstGeom>
        </p:spPr>
      </p:pic>
    </p:spTree>
    <p:extLst>
      <p:ext uri="{BB962C8B-B14F-4D97-AF65-F5344CB8AC3E}">
        <p14:creationId xmlns:p14="http://schemas.microsoft.com/office/powerpoint/2010/main" val="2351969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object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2D28C7-4035-4586-9456-7144BFD263BE}"/>
              </a:ext>
            </a:extLst>
          </p:cNvPr>
          <p:cNvSpPr>
            <a:spLocks noGrp="1"/>
          </p:cNvSpPr>
          <p:nvPr>
            <p:ph type="title" hasCustomPrompt="1"/>
          </p:nvPr>
        </p:nvSpPr>
        <p:spPr>
          <a:xfrm>
            <a:off x="838200" y="329030"/>
            <a:ext cx="10515600" cy="1325563"/>
          </a:xfrm>
        </p:spPr>
        <p:txBody>
          <a:bodyPr anchor="t">
            <a:normAutofit/>
          </a:bodyPr>
          <a:lstStyle>
            <a:lvl1pPr>
              <a:defRPr lang="en-GB" sz="44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FBC7E9CE-2968-4773-BC7C-E853810ABC22}"/>
              </a:ext>
            </a:extLst>
          </p:cNvPr>
          <p:cNvSpPr>
            <a:spLocks noGrp="1"/>
          </p:cNvSpPr>
          <p:nvPr>
            <p:ph sz="half" idx="1" hasCustomPrompt="1"/>
          </p:nvPr>
        </p:nvSpPr>
        <p:spPr>
          <a:xfrm>
            <a:off x="838200" y="1789530"/>
            <a:ext cx="5181600" cy="4351338"/>
          </a:xfrm>
        </p:spPr>
        <p:txBody>
          <a:bodyPr>
            <a:normAutofit/>
          </a:bodyPr>
          <a:lstStyle>
            <a:lvl1pPr>
              <a:defRPr sz="2400">
                <a:solidFill>
                  <a:srgbClr val="3F405B"/>
                </a:solidFill>
                <a:latin typeface="Century Gothic" panose="020B0502020202020204" pitchFamily="34" charset="0"/>
              </a:defRPr>
            </a:lvl1pPr>
            <a:lvl2pPr>
              <a:defRPr sz="2000">
                <a:solidFill>
                  <a:srgbClr val="3F405B"/>
                </a:solidFill>
                <a:latin typeface="Century Gothic" panose="020B0502020202020204" pitchFamily="34" charset="0"/>
              </a:defRPr>
            </a:lvl2pPr>
            <a:lvl3pPr>
              <a:defRPr sz="1800">
                <a:solidFill>
                  <a:srgbClr val="3F405B"/>
                </a:solidFill>
                <a:latin typeface="Century Gothic" panose="020B0502020202020204" pitchFamily="34" charset="0"/>
              </a:defRPr>
            </a:lvl3pPr>
            <a:lvl4pPr>
              <a:defRPr sz="1600">
                <a:solidFill>
                  <a:srgbClr val="3F405B"/>
                </a:solidFill>
                <a:latin typeface="Century Gothic" panose="020B0502020202020204" pitchFamily="34" charset="0"/>
              </a:defRPr>
            </a:lvl4pPr>
            <a:lvl5pPr>
              <a:defRPr sz="1600">
                <a:solidFill>
                  <a:srgbClr val="3F405B"/>
                </a:solidFill>
                <a:latin typeface="Century Gothic" panose="020B0502020202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contenido 3">
            <a:extLst>
              <a:ext uri="{FF2B5EF4-FFF2-40B4-BE49-F238E27FC236}">
                <a16:creationId xmlns:a16="http://schemas.microsoft.com/office/drawing/2014/main" id="{D3978B06-3714-49D9-9799-87BFB0351872}"/>
              </a:ext>
            </a:extLst>
          </p:cNvPr>
          <p:cNvSpPr>
            <a:spLocks noGrp="1"/>
          </p:cNvSpPr>
          <p:nvPr>
            <p:ph sz="half" idx="2" hasCustomPrompt="1"/>
          </p:nvPr>
        </p:nvSpPr>
        <p:spPr>
          <a:xfrm>
            <a:off x="6172200" y="1789530"/>
            <a:ext cx="5181600" cy="4351338"/>
          </a:xfrm>
        </p:spPr>
        <p:txBody>
          <a:bodyPr>
            <a:normAutofit/>
          </a:bodyPr>
          <a:lstStyle>
            <a:lvl1pPr>
              <a:defRPr sz="2400">
                <a:solidFill>
                  <a:srgbClr val="3F405B"/>
                </a:solidFill>
                <a:latin typeface="Century Gothic" panose="020B0502020202020204" pitchFamily="34" charset="0"/>
              </a:defRPr>
            </a:lvl1pPr>
            <a:lvl2pPr>
              <a:defRPr sz="2000">
                <a:solidFill>
                  <a:srgbClr val="3F405B"/>
                </a:solidFill>
                <a:latin typeface="Century Gothic" panose="020B0502020202020204" pitchFamily="34" charset="0"/>
              </a:defRPr>
            </a:lvl2pPr>
            <a:lvl3pPr>
              <a:defRPr sz="1800">
                <a:solidFill>
                  <a:srgbClr val="3F405B"/>
                </a:solidFill>
                <a:latin typeface="Century Gothic" panose="020B0502020202020204" pitchFamily="34" charset="0"/>
              </a:defRPr>
            </a:lvl3pPr>
            <a:lvl4pPr>
              <a:defRPr sz="1600">
                <a:solidFill>
                  <a:srgbClr val="3F405B"/>
                </a:solidFill>
                <a:latin typeface="Century Gothic" panose="020B0502020202020204" pitchFamily="34" charset="0"/>
              </a:defRPr>
            </a:lvl4pPr>
            <a:lvl5pPr>
              <a:defRPr sz="1600">
                <a:solidFill>
                  <a:srgbClr val="3F405B"/>
                </a:solidFill>
                <a:latin typeface="Century Gothic" panose="020B0502020202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4" name="Slide Number Placeholder 9">
            <a:extLst>
              <a:ext uri="{FF2B5EF4-FFF2-40B4-BE49-F238E27FC236}">
                <a16:creationId xmlns:a16="http://schemas.microsoft.com/office/drawing/2014/main" id="{5B4389FE-072E-557B-D5B4-412330C96893}"/>
              </a:ext>
            </a:extLst>
          </p:cNvPr>
          <p:cNvSpPr>
            <a:spLocks noGrp="1"/>
          </p:cNvSpPr>
          <p:nvPr>
            <p:ph type="sldNum" sz="quarter" idx="16"/>
          </p:nvPr>
        </p:nvSpPr>
        <p:spPr>
          <a:xfrm>
            <a:off x="8610600" y="6356350"/>
            <a:ext cx="2743200" cy="365125"/>
          </a:xfrm>
        </p:spPr>
        <p:txBody>
          <a:bodyPr/>
          <a:lstStyle>
            <a:lvl1pPr>
              <a:defRPr/>
            </a:lvl1pPr>
          </a:lstStyle>
          <a:p>
            <a:fld id="{B8DBAD68-E581-412F-92E6-A3E539FA0EF0}" type="slidenum">
              <a:rPr lang="en-GB" smtClean="0"/>
              <a:pPr/>
              <a:t>‹#›</a:t>
            </a:fld>
            <a:endParaRPr lang="en-GB"/>
          </a:p>
        </p:txBody>
      </p:sp>
      <p:pic>
        <p:nvPicPr>
          <p:cNvPr id="25" name="Picture 24" descr="A black background with orange letters&#10;&#10;Description automatically generated">
            <a:extLst>
              <a:ext uri="{FF2B5EF4-FFF2-40B4-BE49-F238E27FC236}">
                <a16:creationId xmlns:a16="http://schemas.microsoft.com/office/drawing/2014/main" id="{484E7EB9-0E91-DBB0-55C2-9E3FD28608A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cxnSp>
        <p:nvCxnSpPr>
          <p:cNvPr id="8" name="Straight Connector 31">
            <a:extLst>
              <a:ext uri="{FF2B5EF4-FFF2-40B4-BE49-F238E27FC236}">
                <a16:creationId xmlns:a16="http://schemas.microsoft.com/office/drawing/2014/main" id="{896E2426-913C-4D57-A526-FF8035140D55}"/>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2288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tio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89CE1D-3F79-4869-AA50-F14BBA3F8926}"/>
              </a:ext>
            </a:extLst>
          </p:cNvPr>
          <p:cNvSpPr>
            <a:spLocks noGrp="1"/>
          </p:cNvSpPr>
          <p:nvPr>
            <p:ph type="title" hasCustomPrompt="1"/>
          </p:nvPr>
        </p:nvSpPr>
        <p:spPr>
          <a:xfrm>
            <a:off x="838200" y="365125"/>
            <a:ext cx="10515600" cy="1325563"/>
          </a:xfrm>
        </p:spPr>
        <p:txBody>
          <a:bodyPr>
            <a:normAutofit/>
          </a:bodyPr>
          <a:lstStyle>
            <a:lvl1pPr algn="l" defTabSz="914400" rtl="0" eaLnBrk="1" latinLnBrk="0" hangingPunct="1">
              <a:lnSpc>
                <a:spcPct val="90000"/>
              </a:lnSpc>
              <a:spcBef>
                <a:spcPct val="0"/>
              </a:spcBef>
              <a:buNone/>
              <a:defRPr lang="en-GB" sz="44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90FD5D51-6104-4BD3-81C5-4F0AA6AB4716}"/>
              </a:ext>
            </a:extLst>
          </p:cNvPr>
          <p:cNvSpPr>
            <a:spLocks noGrp="1"/>
          </p:cNvSpPr>
          <p:nvPr>
            <p:ph type="body" idx="1" hasCustomPrompt="1"/>
          </p:nvPr>
        </p:nvSpPr>
        <p:spPr>
          <a:xfrm>
            <a:off x="838200" y="1681163"/>
            <a:ext cx="5157787" cy="823912"/>
          </a:xfrm>
        </p:spPr>
        <p:txBody>
          <a:bodyPr anchor="b"/>
          <a:lstStyle>
            <a:lvl1pPr marL="0" indent="0">
              <a:buNone/>
              <a:defRPr sz="2400" b="1">
                <a:solidFill>
                  <a:srgbClr val="85B096"/>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BA43567-91AC-4DD3-B83B-9618AB2BC887}"/>
              </a:ext>
            </a:extLst>
          </p:cNvPr>
          <p:cNvSpPr>
            <a:spLocks noGrp="1"/>
          </p:cNvSpPr>
          <p:nvPr>
            <p:ph sz="half" idx="2" hasCustomPrompt="1"/>
          </p:nvPr>
        </p:nvSpPr>
        <p:spPr>
          <a:xfrm>
            <a:off x="838200" y="2505075"/>
            <a:ext cx="5157787" cy="3684588"/>
          </a:xfrm>
        </p:spPr>
        <p:txBody>
          <a:bodyPr>
            <a:normAutofit/>
          </a:bodyPr>
          <a:lstStyle>
            <a:lvl1pPr>
              <a:defRPr sz="2000">
                <a:solidFill>
                  <a:srgbClr val="3F405B"/>
                </a:solidFill>
                <a:latin typeface="Century Gothic" panose="020B0502020202020204" pitchFamily="34" charset="0"/>
              </a:defRPr>
            </a:lvl1pPr>
            <a:lvl2pPr>
              <a:defRPr sz="1800">
                <a:solidFill>
                  <a:srgbClr val="3F405B"/>
                </a:solidFill>
                <a:latin typeface="Century Gothic" panose="020B0502020202020204" pitchFamily="34" charset="0"/>
              </a:defRPr>
            </a:lvl2pPr>
            <a:lvl3pPr>
              <a:defRPr sz="1600">
                <a:solidFill>
                  <a:srgbClr val="3F405B"/>
                </a:solidFill>
                <a:latin typeface="Century Gothic" panose="020B0502020202020204" pitchFamily="34" charset="0"/>
              </a:defRPr>
            </a:lvl3pPr>
            <a:lvl4pPr>
              <a:defRPr sz="1400">
                <a:solidFill>
                  <a:srgbClr val="3F405B"/>
                </a:solidFill>
                <a:latin typeface="Century Gothic" panose="020B0502020202020204" pitchFamily="34" charset="0"/>
              </a:defRPr>
            </a:lvl4pPr>
            <a:lvl5pPr>
              <a:defRPr sz="1400">
                <a:solidFill>
                  <a:srgbClr val="3F405B"/>
                </a:solidFill>
                <a:latin typeface="Century Gothic" panose="020B0502020202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texto 4">
            <a:extLst>
              <a:ext uri="{FF2B5EF4-FFF2-40B4-BE49-F238E27FC236}">
                <a16:creationId xmlns:a16="http://schemas.microsoft.com/office/drawing/2014/main" id="{22F6D74D-DCC7-4EA9-8515-FB56C3244CFC}"/>
              </a:ext>
            </a:extLst>
          </p:cNvPr>
          <p:cNvSpPr>
            <a:spLocks noGrp="1"/>
          </p:cNvSpPr>
          <p:nvPr>
            <p:ph type="body" sz="quarter" idx="3" hasCustomPrompt="1"/>
          </p:nvPr>
        </p:nvSpPr>
        <p:spPr>
          <a:xfrm>
            <a:off x="6170612" y="1681163"/>
            <a:ext cx="5183188" cy="823912"/>
          </a:xfrm>
        </p:spPr>
        <p:txBody>
          <a:bodyPr anchor="b"/>
          <a:lstStyle>
            <a:lvl1pPr marL="0" indent="0">
              <a:buNone/>
              <a:defRPr sz="2400" b="1">
                <a:solidFill>
                  <a:srgbClr val="85B096"/>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F08CA1D-A17A-44B9-8981-4418427280E8}"/>
              </a:ext>
            </a:extLst>
          </p:cNvPr>
          <p:cNvSpPr>
            <a:spLocks noGrp="1"/>
          </p:cNvSpPr>
          <p:nvPr>
            <p:ph sz="quarter" idx="4" hasCustomPrompt="1"/>
          </p:nvPr>
        </p:nvSpPr>
        <p:spPr>
          <a:xfrm>
            <a:off x="6172200" y="2505075"/>
            <a:ext cx="5183188" cy="3684588"/>
          </a:xfrm>
        </p:spPr>
        <p:txBody>
          <a:bodyPr>
            <a:normAutofit/>
          </a:bodyPr>
          <a:lstStyle>
            <a:lvl1pPr>
              <a:defRPr sz="2000">
                <a:solidFill>
                  <a:srgbClr val="3F405B"/>
                </a:solidFill>
                <a:latin typeface="Century Gothic" panose="020B0502020202020204" pitchFamily="34" charset="0"/>
              </a:defRPr>
            </a:lvl1pPr>
            <a:lvl2pPr>
              <a:defRPr sz="1800">
                <a:solidFill>
                  <a:srgbClr val="3F405B"/>
                </a:solidFill>
                <a:latin typeface="Century Gothic" panose="020B0502020202020204" pitchFamily="34" charset="0"/>
              </a:defRPr>
            </a:lvl2pPr>
            <a:lvl3pPr>
              <a:defRPr sz="1600">
                <a:solidFill>
                  <a:srgbClr val="3F405B"/>
                </a:solidFill>
                <a:latin typeface="Century Gothic" panose="020B0502020202020204" pitchFamily="34" charset="0"/>
              </a:defRPr>
            </a:lvl3pPr>
            <a:lvl4pPr>
              <a:defRPr sz="1400">
                <a:solidFill>
                  <a:srgbClr val="3F405B"/>
                </a:solidFill>
                <a:latin typeface="Century Gothic" panose="020B0502020202020204" pitchFamily="34" charset="0"/>
              </a:defRPr>
            </a:lvl4pPr>
            <a:lvl5pPr>
              <a:defRPr sz="1400">
                <a:solidFill>
                  <a:srgbClr val="3F405B"/>
                </a:solidFill>
                <a:latin typeface="Century Gothic" panose="020B0502020202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21" name="Slide Number Placeholder 9">
            <a:extLst>
              <a:ext uri="{FF2B5EF4-FFF2-40B4-BE49-F238E27FC236}">
                <a16:creationId xmlns:a16="http://schemas.microsoft.com/office/drawing/2014/main" id="{A7373B07-698A-F5E7-8733-DC8A757BD711}"/>
              </a:ext>
            </a:extLst>
          </p:cNvPr>
          <p:cNvSpPr>
            <a:spLocks noGrp="1"/>
          </p:cNvSpPr>
          <p:nvPr>
            <p:ph type="sldNum" sz="quarter" idx="16"/>
          </p:nvPr>
        </p:nvSpPr>
        <p:spPr>
          <a:xfrm>
            <a:off x="8610600" y="6356350"/>
            <a:ext cx="2743200" cy="365125"/>
          </a:xfrm>
        </p:spPr>
        <p:txBody>
          <a:bodyPr/>
          <a:lstStyle>
            <a:lvl1pPr>
              <a:defRPr/>
            </a:lvl1pPr>
          </a:lstStyle>
          <a:p>
            <a:fld id="{7B2A2A3D-7B0D-4680-A430-0B3DBBE12745}" type="slidenum">
              <a:rPr lang="en-GB" smtClean="0"/>
              <a:pPr/>
              <a:t>‹#›</a:t>
            </a:fld>
            <a:endParaRPr lang="en-GB"/>
          </a:p>
        </p:txBody>
      </p:sp>
      <p:pic>
        <p:nvPicPr>
          <p:cNvPr id="23" name="Picture 22" descr="A black background with orange letters&#10;&#10;Description automatically generated">
            <a:extLst>
              <a:ext uri="{FF2B5EF4-FFF2-40B4-BE49-F238E27FC236}">
                <a16:creationId xmlns:a16="http://schemas.microsoft.com/office/drawing/2014/main" id="{F61F6D88-7F4E-72A3-CDBA-8290CE57620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cxnSp>
        <p:nvCxnSpPr>
          <p:cNvPr id="10" name="Straight Connector 31">
            <a:extLst>
              <a:ext uri="{FF2B5EF4-FFF2-40B4-BE49-F238E27FC236}">
                <a16:creationId xmlns:a16="http://schemas.microsoft.com/office/drawing/2014/main" id="{40347129-D933-4460-880C-3657CD608787}"/>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686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Object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9FA5FF-CCD1-4469-ACF0-C30308F1BE0E}"/>
              </a:ext>
            </a:extLst>
          </p:cNvPr>
          <p:cNvSpPr>
            <a:spLocks noGrp="1"/>
          </p:cNvSpPr>
          <p:nvPr>
            <p:ph type="title" hasCustomPrompt="1"/>
          </p:nvPr>
        </p:nvSpPr>
        <p:spPr/>
        <p:txBody>
          <a:bodyPr>
            <a:normAutofit/>
          </a:bodyPr>
          <a:lstStyle>
            <a:lvl1pPr algn="l" defTabSz="914400" rtl="0" eaLnBrk="1" latinLnBrk="0" hangingPunct="1">
              <a:lnSpc>
                <a:spcPct val="90000"/>
              </a:lnSpc>
              <a:spcBef>
                <a:spcPct val="0"/>
              </a:spcBef>
              <a:buNone/>
              <a:defRPr lang="en-GB" sz="44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C27CB93D-DB6E-46DF-B82D-A6F755266823}"/>
              </a:ext>
            </a:extLst>
          </p:cNvPr>
          <p:cNvSpPr>
            <a:spLocks noGrp="1"/>
          </p:cNvSpPr>
          <p:nvPr>
            <p:ph idx="1" hasCustomPrompt="1"/>
          </p:nvPr>
        </p:nvSpPr>
        <p:spPr/>
        <p:txBody>
          <a:bodyPr/>
          <a:lstStyle>
            <a:lvl1pPr>
              <a:defRPr>
                <a:solidFill>
                  <a:srgbClr val="3F405B"/>
                </a:solidFill>
                <a:latin typeface="Century Gothic" panose="020B0502020202020204" pitchFamily="34" charset="0"/>
              </a:defRPr>
            </a:lvl1pPr>
            <a:lvl2pPr>
              <a:defRPr>
                <a:solidFill>
                  <a:srgbClr val="3F405B"/>
                </a:solidFill>
                <a:latin typeface="Century Gothic" panose="020B0502020202020204" pitchFamily="34" charset="0"/>
              </a:defRPr>
            </a:lvl2pPr>
            <a:lvl3pPr>
              <a:defRPr>
                <a:solidFill>
                  <a:srgbClr val="3F405B"/>
                </a:solidFill>
                <a:latin typeface="Century Gothic" panose="020B0502020202020204" pitchFamily="34" charset="0"/>
              </a:defRPr>
            </a:lvl3pPr>
            <a:lvl4pPr>
              <a:defRPr>
                <a:solidFill>
                  <a:srgbClr val="3F405B"/>
                </a:solidFill>
                <a:latin typeface="Century Gothic" panose="020B0502020202020204" pitchFamily="34" charset="0"/>
              </a:defRPr>
            </a:lvl4pPr>
            <a:lvl5pPr>
              <a:defRPr>
                <a:solidFill>
                  <a:srgbClr val="3F405B"/>
                </a:solidFill>
                <a:latin typeface="Century Gothic" panose="020B0502020202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pic>
        <p:nvPicPr>
          <p:cNvPr id="18" name="Picture 17" descr="A black background with orange letters&#10;&#10;Description automatically generated">
            <a:extLst>
              <a:ext uri="{FF2B5EF4-FFF2-40B4-BE49-F238E27FC236}">
                <a16:creationId xmlns:a16="http://schemas.microsoft.com/office/drawing/2014/main" id="{B1384D70-1B22-14C3-B2BF-49EDF276F00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sp>
        <p:nvSpPr>
          <p:cNvPr id="5" name="Slide Number Placeholder 9">
            <a:extLst>
              <a:ext uri="{FF2B5EF4-FFF2-40B4-BE49-F238E27FC236}">
                <a16:creationId xmlns:a16="http://schemas.microsoft.com/office/drawing/2014/main" id="{6CAF2C1C-0C7D-47E5-A886-73A348A164F3}"/>
              </a:ext>
            </a:extLst>
          </p:cNvPr>
          <p:cNvSpPr>
            <a:spLocks noGrp="1"/>
          </p:cNvSpPr>
          <p:nvPr>
            <p:ph type="sldNum" sz="quarter" idx="16"/>
          </p:nvPr>
        </p:nvSpPr>
        <p:spPr>
          <a:xfrm>
            <a:off x="8610600" y="6356350"/>
            <a:ext cx="2743200" cy="365125"/>
          </a:xfrm>
        </p:spPr>
        <p:txBody>
          <a:bodyPr/>
          <a:lstStyle>
            <a:lvl1pPr>
              <a:defRPr/>
            </a:lvl1pPr>
          </a:lstStyle>
          <a:p>
            <a:fld id="{23782D65-78AF-4060-8065-E19025F8A339}" type="slidenum">
              <a:rPr lang="en-GB" smtClean="0"/>
              <a:pPr/>
              <a:t>‹#›</a:t>
            </a:fld>
            <a:endParaRPr lang="en-GB"/>
          </a:p>
        </p:txBody>
      </p:sp>
      <p:cxnSp>
        <p:nvCxnSpPr>
          <p:cNvPr id="6" name="Straight Connector 31">
            <a:extLst>
              <a:ext uri="{FF2B5EF4-FFF2-40B4-BE49-F238E27FC236}">
                <a16:creationId xmlns:a16="http://schemas.microsoft.com/office/drawing/2014/main" id="{F4A6C2BF-19F5-42A2-802D-AA41A640E940}"/>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134036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itle and text to the sid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3F3C87-F722-48AA-A448-F0009AB89833}"/>
              </a:ext>
            </a:extLst>
          </p:cNvPr>
          <p:cNvSpPr>
            <a:spLocks noGrp="1"/>
          </p:cNvSpPr>
          <p:nvPr>
            <p:ph type="title" hasCustomPrompt="1"/>
          </p:nvPr>
        </p:nvSpPr>
        <p:spPr>
          <a:xfrm>
            <a:off x="839788" y="1237510"/>
            <a:ext cx="3932237" cy="1600200"/>
          </a:xfrm>
        </p:spPr>
        <p:txBody>
          <a:bodyPr anchor="b">
            <a:noAutofit/>
          </a:bodyPr>
          <a:lstStyle>
            <a:lvl1pPr>
              <a:defRPr lang="en-GB" sz="32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7E3BDFAE-4A50-4F6A-8F81-461007DC5524}"/>
              </a:ext>
            </a:extLst>
          </p:cNvPr>
          <p:cNvSpPr>
            <a:spLocks noGrp="1"/>
          </p:cNvSpPr>
          <p:nvPr>
            <p:ph idx="1" hasCustomPrompt="1"/>
          </p:nvPr>
        </p:nvSpPr>
        <p:spPr>
          <a:xfrm>
            <a:off x="5180012" y="1001949"/>
            <a:ext cx="6172200" cy="4873625"/>
          </a:xfrm>
        </p:spPr>
        <p:txBody>
          <a:bodyPr>
            <a:normAutofit/>
          </a:bodyPr>
          <a:lstStyle>
            <a:lvl1pPr>
              <a:defRPr sz="2800">
                <a:solidFill>
                  <a:srgbClr val="3F405B"/>
                </a:solidFill>
                <a:latin typeface="Century Gothic" panose="020B0502020202020204" pitchFamily="34" charset="0"/>
              </a:defRPr>
            </a:lvl1pPr>
            <a:lvl2pPr>
              <a:defRPr sz="2400">
                <a:solidFill>
                  <a:srgbClr val="3F405B"/>
                </a:solidFill>
                <a:latin typeface="Century Gothic" panose="020B0502020202020204" pitchFamily="34" charset="0"/>
              </a:defRPr>
            </a:lvl2pPr>
            <a:lvl3pPr>
              <a:defRPr sz="2000">
                <a:solidFill>
                  <a:srgbClr val="3F405B"/>
                </a:solidFill>
                <a:latin typeface="Century Gothic" panose="020B0502020202020204" pitchFamily="34" charset="0"/>
              </a:defRPr>
            </a:lvl3pPr>
            <a:lvl4pPr>
              <a:defRPr sz="1800">
                <a:solidFill>
                  <a:srgbClr val="3F405B"/>
                </a:solidFill>
                <a:latin typeface="Century Gothic" panose="020B0502020202020204" pitchFamily="34" charset="0"/>
              </a:defRPr>
            </a:lvl4pPr>
            <a:lvl5pPr>
              <a:defRPr sz="1800">
                <a:solidFill>
                  <a:srgbClr val="3F405B"/>
                </a:solidFill>
                <a:latin typeface="Century Gothic" panose="020B0502020202020204" pitchFamily="34" charset="0"/>
              </a:defRPr>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texto 3">
            <a:extLst>
              <a:ext uri="{FF2B5EF4-FFF2-40B4-BE49-F238E27FC236}">
                <a16:creationId xmlns:a16="http://schemas.microsoft.com/office/drawing/2014/main" id="{24D5B9A5-8298-415C-83C2-1EF677D0889D}"/>
              </a:ext>
            </a:extLst>
          </p:cNvPr>
          <p:cNvSpPr>
            <a:spLocks noGrp="1"/>
          </p:cNvSpPr>
          <p:nvPr>
            <p:ph type="body" sz="half" idx="2" hasCustomPrompt="1"/>
          </p:nvPr>
        </p:nvSpPr>
        <p:spPr>
          <a:xfrm>
            <a:off x="839788" y="2954214"/>
            <a:ext cx="3932237" cy="2914773"/>
          </a:xfrm>
        </p:spPr>
        <p:txBody>
          <a:bodyPr/>
          <a:lstStyle>
            <a:lvl1pPr marL="0" indent="0">
              <a:buNone/>
              <a:defRPr sz="1600">
                <a:solidFill>
                  <a:srgbClr val="85B096"/>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275BDEE-91AE-49CE-8324-29DEFFAD808A}"/>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8" name="Slide Number Placeholder 9">
            <a:extLst>
              <a:ext uri="{FF2B5EF4-FFF2-40B4-BE49-F238E27FC236}">
                <a16:creationId xmlns:a16="http://schemas.microsoft.com/office/drawing/2014/main" id="{7F9561D3-FD1D-CE1E-D00A-16026CFFB1E7}"/>
              </a:ext>
            </a:extLst>
          </p:cNvPr>
          <p:cNvSpPr>
            <a:spLocks noGrp="1"/>
          </p:cNvSpPr>
          <p:nvPr>
            <p:ph type="sldNum" sz="quarter" idx="16"/>
          </p:nvPr>
        </p:nvSpPr>
        <p:spPr>
          <a:xfrm>
            <a:off x="8610600" y="6356350"/>
            <a:ext cx="2743200" cy="365125"/>
          </a:xfrm>
        </p:spPr>
        <p:txBody>
          <a:bodyPr/>
          <a:lstStyle>
            <a:lvl1pPr>
              <a:defRPr/>
            </a:lvl1pPr>
          </a:lstStyle>
          <a:p>
            <a:fld id="{4E6E4E0C-CC97-4C1D-A297-1C2690294449}" type="slidenum">
              <a:rPr lang="en-GB" smtClean="0"/>
              <a:pPr/>
              <a:t>‹#›</a:t>
            </a:fld>
            <a:endParaRPr lang="en-GB"/>
          </a:p>
        </p:txBody>
      </p:sp>
      <p:pic>
        <p:nvPicPr>
          <p:cNvPr id="10" name="Picture 9" descr="A black background with orange letters&#10;&#10;Description automatically generated">
            <a:extLst>
              <a:ext uri="{FF2B5EF4-FFF2-40B4-BE49-F238E27FC236}">
                <a16:creationId xmlns:a16="http://schemas.microsoft.com/office/drawing/2014/main" id="{21BCBD89-2C8B-B268-7B71-0418B645864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cxnSp>
        <p:nvCxnSpPr>
          <p:cNvPr id="11" name="Straight Connector 31">
            <a:extLst>
              <a:ext uri="{FF2B5EF4-FFF2-40B4-BE49-F238E27FC236}">
                <a16:creationId xmlns:a16="http://schemas.microsoft.com/office/drawing/2014/main" id="{20031858-B2A9-4987-980D-F056EC4950FA}"/>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957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2BF945-72B6-461C-9176-AD25B5EE48B5}"/>
              </a:ext>
            </a:extLst>
          </p:cNvPr>
          <p:cNvSpPr>
            <a:spLocks noGrp="1"/>
          </p:cNvSpPr>
          <p:nvPr>
            <p:ph type="title" hasCustomPrompt="1"/>
          </p:nvPr>
        </p:nvSpPr>
        <p:spPr>
          <a:xfrm>
            <a:off x="836612" y="2231780"/>
            <a:ext cx="3932237" cy="1600200"/>
          </a:xfrm>
        </p:spPr>
        <p:txBody>
          <a:bodyPr anchor="b">
            <a:normAutofit/>
          </a:bodyPr>
          <a:lstStyle>
            <a:lvl1pPr>
              <a:defRPr lang="en-GB" sz="32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s-ES"/>
              <a:t>Haga clic para modificar el estilo de título del patrón</a:t>
            </a:r>
            <a:endParaRPr lang="en-GB"/>
          </a:p>
        </p:txBody>
      </p:sp>
      <p:sp>
        <p:nvSpPr>
          <p:cNvPr id="3" name="Marcador de posición de imagen 2">
            <a:extLst>
              <a:ext uri="{FF2B5EF4-FFF2-40B4-BE49-F238E27FC236}">
                <a16:creationId xmlns:a16="http://schemas.microsoft.com/office/drawing/2014/main" id="{03B95846-4EBF-4729-A6F3-36B394F8CC05}"/>
              </a:ext>
            </a:extLst>
          </p:cNvPr>
          <p:cNvSpPr>
            <a:spLocks noGrp="1"/>
          </p:cNvSpPr>
          <p:nvPr>
            <p:ph type="pic" idx="1"/>
          </p:nvPr>
        </p:nvSpPr>
        <p:spPr>
          <a:xfrm>
            <a:off x="5299788" y="1329612"/>
            <a:ext cx="5194041" cy="4198776"/>
          </a:xfrm>
          <a:prstGeom prst="roundRect">
            <a:avLst>
              <a:gd name="adj" fmla="val 3743"/>
            </a:avLst>
          </a:prstGeom>
        </p:spPr>
        <p:txBody>
          <a:bodyPr/>
          <a:lstStyle>
            <a:lvl1pPr marL="0" indent="0">
              <a:buNone/>
              <a:defRPr sz="3200">
                <a:solidFill>
                  <a:srgbClr val="4F3D16"/>
                </a:solidFill>
                <a:latin typeface="Century Gothic" panose="020B0502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arcador de texto 3">
            <a:extLst>
              <a:ext uri="{FF2B5EF4-FFF2-40B4-BE49-F238E27FC236}">
                <a16:creationId xmlns:a16="http://schemas.microsoft.com/office/drawing/2014/main" id="{35AC2B07-6D10-4A38-B2E5-B58F63A736F8}"/>
              </a:ext>
            </a:extLst>
          </p:cNvPr>
          <p:cNvSpPr>
            <a:spLocks noGrp="1"/>
          </p:cNvSpPr>
          <p:nvPr>
            <p:ph type="body" sz="half" idx="2" hasCustomPrompt="1"/>
          </p:nvPr>
        </p:nvSpPr>
        <p:spPr>
          <a:xfrm>
            <a:off x="839788" y="3973023"/>
            <a:ext cx="3932237" cy="1121141"/>
          </a:xfrm>
        </p:spPr>
        <p:txBody>
          <a:bodyPr/>
          <a:lstStyle>
            <a:lvl1pPr marL="0" indent="0">
              <a:buNone/>
              <a:defRPr sz="1600">
                <a:solidFill>
                  <a:srgbClr val="85B096"/>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21" name="Slide Number Placeholder 9">
            <a:extLst>
              <a:ext uri="{FF2B5EF4-FFF2-40B4-BE49-F238E27FC236}">
                <a16:creationId xmlns:a16="http://schemas.microsoft.com/office/drawing/2014/main" id="{DB011F7D-3DFC-B1D4-7089-07D4030A712E}"/>
              </a:ext>
            </a:extLst>
          </p:cNvPr>
          <p:cNvSpPr>
            <a:spLocks noGrp="1"/>
          </p:cNvSpPr>
          <p:nvPr>
            <p:ph type="sldNum" sz="quarter" idx="16"/>
          </p:nvPr>
        </p:nvSpPr>
        <p:spPr>
          <a:xfrm>
            <a:off x="8610600" y="6356350"/>
            <a:ext cx="2743200" cy="365125"/>
          </a:xfrm>
        </p:spPr>
        <p:txBody>
          <a:bodyPr/>
          <a:lstStyle>
            <a:lvl1pPr>
              <a:defRPr/>
            </a:lvl1pPr>
          </a:lstStyle>
          <a:p>
            <a:fld id="{6B5BB09C-3127-46FE-BFDC-8A8378355235}" type="slidenum">
              <a:rPr lang="en-GB" smtClean="0"/>
              <a:pPr/>
              <a:t>‹#›</a:t>
            </a:fld>
            <a:endParaRPr lang="en-GB"/>
          </a:p>
        </p:txBody>
      </p:sp>
      <p:pic>
        <p:nvPicPr>
          <p:cNvPr id="23" name="Picture 22" descr="A black background with orange letters&#10;&#10;Description automatically generated">
            <a:extLst>
              <a:ext uri="{FF2B5EF4-FFF2-40B4-BE49-F238E27FC236}">
                <a16:creationId xmlns:a16="http://schemas.microsoft.com/office/drawing/2014/main" id="{0B1B37D3-A1A5-2BFF-B83F-5438FE3F88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cxnSp>
        <p:nvCxnSpPr>
          <p:cNvPr id="7" name="Straight Connector 31">
            <a:extLst>
              <a:ext uri="{FF2B5EF4-FFF2-40B4-BE49-F238E27FC236}">
                <a16:creationId xmlns:a16="http://schemas.microsoft.com/office/drawing/2014/main" id="{495BC5FB-2707-4347-8027-10DB0D4254A0}"/>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5336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3669C49-2454-49DD-AFF3-8A73313FAD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9E43B273-7A4B-4949-AD03-76B00C56FA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Marcador de número de diapositiva 5">
            <a:extLst>
              <a:ext uri="{FF2B5EF4-FFF2-40B4-BE49-F238E27FC236}">
                <a16:creationId xmlns:a16="http://schemas.microsoft.com/office/drawing/2014/main" id="{1BE2AB3E-2395-4CD4-A1FA-C8C84608F1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85B096"/>
                </a:solidFill>
                <a:latin typeface="Century Gothic" panose="020B0502020202020204" pitchFamily="34" charset="0"/>
              </a:defRPr>
            </a:lvl1pPr>
          </a:lstStyle>
          <a:p>
            <a:fld id="{C510F837-599A-4801-8436-04F57323FABF}" type="slidenum">
              <a:rPr lang="en-GB" smtClean="0"/>
              <a:t>‹#›</a:t>
            </a:fld>
            <a:endParaRPr lang="en-GB"/>
          </a:p>
        </p:txBody>
      </p:sp>
    </p:spTree>
    <p:extLst>
      <p:ext uri="{BB962C8B-B14F-4D97-AF65-F5344CB8AC3E}">
        <p14:creationId xmlns:p14="http://schemas.microsoft.com/office/powerpoint/2010/main" val="1744452024"/>
      </p:ext>
    </p:extLst>
  </p:cSld>
  <p:clrMap bg1="lt1" tx1="dk1" bg2="lt2" tx2="dk2" accent1="accent1" accent2="accent2" accent3="accent3" accent4="accent4" accent5="accent5" accent6="accent6" hlink="hlink" folHlink="folHlink"/>
  <p:sldLayoutIdLst>
    <p:sldLayoutId id="2147483663" r:id="rId1"/>
    <p:sldLayoutId id="2147483659" r:id="rId2"/>
    <p:sldLayoutId id="2147483651" r:id="rId3"/>
    <p:sldLayoutId id="2147483664" r:id="rId4"/>
    <p:sldLayoutId id="2147483652" r:id="rId5"/>
    <p:sldLayoutId id="2147483653" r:id="rId6"/>
    <p:sldLayoutId id="2147483650" r:id="rId7"/>
    <p:sldLayoutId id="2147483656" r:id="rId8"/>
    <p:sldLayoutId id="2147483657" r:id="rId9"/>
    <p:sldLayoutId id="2147483660" r:id="rId10"/>
    <p:sldLayoutId id="2147483658" r:id="rId11"/>
    <p:sldLayoutId id="2147483655" r:id="rId12"/>
    <p:sldLayoutId id="2147483661"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Lst>
  <p:hf hdr="0" ftr="0" dt="0"/>
  <p:txStyles>
    <p:titleStyle>
      <a:lvl1pPr algn="l" defTabSz="914400" rtl="0" eaLnBrk="1" latinLnBrk="0" hangingPunct="1">
        <a:lnSpc>
          <a:spcPct val="90000"/>
        </a:lnSpc>
        <a:spcBef>
          <a:spcPct val="0"/>
        </a:spcBef>
        <a:buNone/>
        <a:defRPr sz="4400" b="1" kern="1200">
          <a:solidFill>
            <a:srgbClr val="3F405B"/>
          </a:solidFill>
          <a:latin typeface="Century Gothic" panose="020B0502020202020204" pitchFamily="34" charset="0"/>
          <a:ea typeface="HGSSoeiKakugothicUB" panose="020B04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7C746A8-7B6E-53AF-6568-B0E4C61A2F31}"/>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B2E77847-3DF7-6403-DC66-A977AFB3472B}"/>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número de diapositiva 5">
            <a:extLst>
              <a:ext uri="{FF2B5EF4-FFF2-40B4-BE49-F238E27FC236}">
                <a16:creationId xmlns:a16="http://schemas.microsoft.com/office/drawing/2014/main" id="{D1E4EE79-F8D6-3E4F-D396-D27BE21B581C}"/>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1" i="0" u="none" strike="noStrike" kern="1200" cap="none" spc="0" baseline="0">
                <a:solidFill>
                  <a:srgbClr val="85B096"/>
                </a:solidFill>
                <a:uFillTx/>
                <a:latin typeface="Century Gothic" pitchFamily="34"/>
              </a:defRPr>
            </a:lvl1pPr>
          </a:lstStyle>
          <a:p>
            <a:pPr lvl="0"/>
            <a:fld id="{B5BEA9BD-6E27-413C-BD5A-84E546DE2856}" type="slidenum">
              <a:t>‹#›</a:t>
            </a:fld>
            <a:endParaRPr lang="en-GB"/>
          </a:p>
        </p:txBody>
      </p:sp>
    </p:spTree>
    <p:extLst>
      <p:ext uri="{BB962C8B-B14F-4D97-AF65-F5344CB8AC3E}">
        <p14:creationId xmlns:p14="http://schemas.microsoft.com/office/powerpoint/2010/main" val="324603135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Lst>
  <p:txStyles>
    <p:titleStyle>
      <a:lvl1pPr marL="0" marR="0" lvl="0" indent="0" algn="l" defTabSz="914400" rtl="0" fontAlgn="auto" hangingPunct="1">
        <a:lnSpc>
          <a:spcPct val="90000"/>
        </a:lnSpc>
        <a:spcBef>
          <a:spcPts val="0"/>
        </a:spcBef>
        <a:spcAft>
          <a:spcPts val="0"/>
        </a:spcAft>
        <a:buNone/>
        <a:tabLst/>
        <a:defRPr lang="es-ES" sz="4400" b="1" i="0" u="none" strike="noStrike" kern="1200" cap="none" spc="0" baseline="0">
          <a:solidFill>
            <a:srgbClr val="3F405B"/>
          </a:solidFill>
          <a:uFillTx/>
          <a:latin typeface="Century Gothic" pitchFamily="34"/>
          <a:ea typeface="HGSSoeiKakugothicUB" pitchFamily="34"/>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s-ES" sz="2800" b="0" i="0" u="none" strike="noStrike" kern="1200" cap="none" spc="0" baseline="0">
          <a:solidFill>
            <a:srgbClr val="3F405B"/>
          </a:solidFill>
          <a:uFillTx/>
          <a:latin typeface="Century Gothic" pitchFamily="34"/>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s-ES" sz="2400" b="0" i="0" u="none" strike="noStrike" kern="1200" cap="none" spc="0" baseline="0">
          <a:solidFill>
            <a:srgbClr val="3F405B"/>
          </a:solidFill>
          <a:uFillTx/>
          <a:latin typeface="Century Gothic" pitchFamily="34"/>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s-ES" sz="2000" b="0" i="0" u="none" strike="noStrike" kern="1200" cap="none" spc="0" baseline="0">
          <a:solidFill>
            <a:srgbClr val="3F405B"/>
          </a:solidFill>
          <a:uFillTx/>
          <a:latin typeface="Century Gothic" pitchFamily="34"/>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3F405B"/>
          </a:solidFill>
          <a:uFillTx/>
          <a:latin typeface="Century Gothic" pitchFamily="34"/>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3F405B"/>
          </a:solidFill>
          <a:uFillTx/>
          <a:latin typeface="Century Gothic"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63.sv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65.png"/><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1.png"/><Relationship Id="rId5" Type="http://schemas.openxmlformats.org/officeDocument/2006/relationships/image" Target="../media/image67.png"/><Relationship Id="rId10" Type="http://schemas.openxmlformats.org/officeDocument/2006/relationships/image" Target="../media/image70.png"/><Relationship Id="rId4" Type="http://schemas.openxmlformats.org/officeDocument/2006/relationships/image" Target="../media/image66.svg"/><Relationship Id="rId9"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18.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75.sv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3" Type="http://schemas.openxmlformats.org/officeDocument/2006/relationships/image" Target="../media/image81.svg"/><Relationship Id="rId7" Type="http://schemas.openxmlformats.org/officeDocument/2006/relationships/image" Target="../media/image85.svg"/><Relationship Id="rId12"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4.xml"/><Relationship Id="rId6" Type="http://schemas.openxmlformats.org/officeDocument/2006/relationships/image" Target="../media/image84.png"/><Relationship Id="rId11" Type="http://schemas.openxmlformats.org/officeDocument/2006/relationships/image" Target="../media/image89.svg"/><Relationship Id="rId5" Type="http://schemas.openxmlformats.org/officeDocument/2006/relationships/image" Target="../media/image83.sv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sv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63.svg"/></Relationships>
</file>

<file path=ppt/slides/_rels/slide2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4.xml"/><Relationship Id="rId4" Type="http://schemas.openxmlformats.org/officeDocument/2006/relationships/image" Target="../media/image94.jpeg"/></Relationships>
</file>

<file path=ppt/slides/_rels/slide2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96.jpeg"/></Relationships>
</file>

<file path=ppt/slides/_rels/slide2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svg"/><Relationship Id="rId2" Type="http://schemas.openxmlformats.org/officeDocument/2006/relationships/hyperlink" Target="https://organic-farmknowledge.org/about/collaborating-partners/organicclimatenet" TargetMode="External"/><Relationship Id="rId1" Type="http://schemas.openxmlformats.org/officeDocument/2006/relationships/slideLayout" Target="../slideLayouts/slideLayout14.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63.svg"/><Relationship Id="rId2" Type="http://schemas.openxmlformats.org/officeDocument/2006/relationships/hyperlink" Target="https://organic-farmknowledge.org/about/collaborating-partners/organicclimatenet" TargetMode="External"/><Relationship Id="rId1" Type="http://schemas.openxmlformats.org/officeDocument/2006/relationships/slideLayout" Target="../slideLayouts/slideLayout14.xml"/><Relationship Id="rId6" Type="http://schemas.openxmlformats.org/officeDocument/2006/relationships/image" Target="../media/image62.png"/><Relationship Id="rId5" Type="http://schemas.openxmlformats.org/officeDocument/2006/relationships/image" Target="../media/image100.png"/><Relationship Id="rId4" Type="http://schemas.openxmlformats.org/officeDocument/2006/relationships/image" Target="../media/image99.png"/></Relationships>
</file>

<file path=ppt/slides/_rels/slide27.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12.xml"/><Relationship Id="rId4" Type="http://schemas.openxmlformats.org/officeDocument/2006/relationships/image" Target="../media/image10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29.png"/><Relationship Id="rId21" Type="http://schemas.openxmlformats.org/officeDocument/2006/relationships/image" Target="../media/image52.svg"/><Relationship Id="rId7" Type="http://schemas.openxmlformats.org/officeDocument/2006/relationships/image" Target="../media/image38.svg"/><Relationship Id="rId12" Type="http://schemas.openxmlformats.org/officeDocument/2006/relationships/image" Target="../media/image43.png"/><Relationship Id="rId17" Type="http://schemas.openxmlformats.org/officeDocument/2006/relationships/image" Target="../media/image48.svg"/><Relationship Id="rId25" Type="http://schemas.openxmlformats.org/officeDocument/2006/relationships/image" Target="../media/image56.svg"/><Relationship Id="rId2" Type="http://schemas.openxmlformats.org/officeDocument/2006/relationships/notesSlide" Target="../notesSlides/notesSlide3.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37.png"/><Relationship Id="rId11" Type="http://schemas.openxmlformats.org/officeDocument/2006/relationships/image" Target="../media/image42.svg"/><Relationship Id="rId24" Type="http://schemas.openxmlformats.org/officeDocument/2006/relationships/image" Target="../media/image55.png"/><Relationship Id="rId5" Type="http://schemas.openxmlformats.org/officeDocument/2006/relationships/image" Target="../media/image36.jpeg"/><Relationship Id="rId15" Type="http://schemas.openxmlformats.org/officeDocument/2006/relationships/image" Target="../media/image46.svg"/><Relationship Id="rId23" Type="http://schemas.openxmlformats.org/officeDocument/2006/relationships/image" Target="../media/image54.svg"/><Relationship Id="rId10" Type="http://schemas.openxmlformats.org/officeDocument/2006/relationships/image" Target="../media/image41.png"/><Relationship Id="rId19" Type="http://schemas.openxmlformats.org/officeDocument/2006/relationships/image" Target="../media/image50.svg"/><Relationship Id="rId4" Type="http://schemas.openxmlformats.org/officeDocument/2006/relationships/image" Target="../media/image32.jpeg"/><Relationship Id="rId9" Type="http://schemas.openxmlformats.org/officeDocument/2006/relationships/image" Target="../media/image40.sv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DA42536-282B-4305-8D8C-1CFE2526BEAF}"/>
              </a:ext>
            </a:extLst>
          </p:cNvPr>
          <p:cNvSpPr>
            <a:spLocks noGrp="1"/>
          </p:cNvSpPr>
          <p:nvPr>
            <p:ph sz="quarter" idx="13"/>
          </p:nvPr>
        </p:nvSpPr>
        <p:spPr>
          <a:xfrm>
            <a:off x="942072" y="2115115"/>
            <a:ext cx="10307856" cy="1215543"/>
          </a:xfrm>
        </p:spPr>
        <p:txBody>
          <a:bodyPr vert="horz" lIns="91440" tIns="45720" rIns="91440" bIns="45720" rtlCol="0" anchor="t">
            <a:normAutofit fontScale="92500" lnSpcReduction="20000"/>
          </a:bodyPr>
          <a:lstStyle/>
          <a:p>
            <a:r>
              <a:rPr lang="en-GB" err="1">
                <a:latin typeface="Century Gothic"/>
              </a:rPr>
              <a:t>Ökologischer</a:t>
            </a:r>
            <a:r>
              <a:rPr lang="en-GB" dirty="0">
                <a:latin typeface="Century Gothic"/>
              </a:rPr>
              <a:t> Klima-</a:t>
            </a:r>
            <a:r>
              <a:rPr lang="en-GB" err="1">
                <a:latin typeface="Century Gothic"/>
              </a:rPr>
              <a:t>Landbau</a:t>
            </a:r>
            <a:r>
              <a:rPr lang="en-GB" dirty="0">
                <a:latin typeface="Century Gothic"/>
              </a:rPr>
              <a:t>: </a:t>
            </a:r>
          </a:p>
          <a:p>
            <a:r>
              <a:rPr lang="en-GB" dirty="0" err="1">
                <a:latin typeface="Century Gothic"/>
              </a:rPr>
              <a:t>ein</a:t>
            </a:r>
            <a:r>
              <a:rPr lang="en-GB" dirty="0">
                <a:latin typeface="Century Gothic"/>
              </a:rPr>
              <a:t> </a:t>
            </a:r>
            <a:r>
              <a:rPr lang="en-GB" dirty="0" err="1">
                <a:latin typeface="Century Gothic"/>
              </a:rPr>
              <a:t>Überblick</a:t>
            </a:r>
            <a:endParaRPr lang="en-GB" dirty="0">
              <a:latin typeface="Century Gothic"/>
            </a:endParaRPr>
          </a:p>
        </p:txBody>
      </p:sp>
      <p:sp>
        <p:nvSpPr>
          <p:cNvPr id="3" name="Inhaltsplatzhalter 2">
            <a:extLst>
              <a:ext uri="{FF2B5EF4-FFF2-40B4-BE49-F238E27FC236}">
                <a16:creationId xmlns:a16="http://schemas.microsoft.com/office/drawing/2014/main" id="{CC851A95-B474-40AC-9EE6-F19E69A82665}"/>
              </a:ext>
            </a:extLst>
          </p:cNvPr>
          <p:cNvSpPr>
            <a:spLocks noGrp="1"/>
          </p:cNvSpPr>
          <p:nvPr>
            <p:ph sz="quarter" idx="14"/>
          </p:nvPr>
        </p:nvSpPr>
        <p:spPr/>
        <p:txBody>
          <a:bodyPr vert="horz" lIns="91440" tIns="45720" rIns="91440" bIns="45720" rtlCol="0" anchor="t">
            <a:noAutofit/>
          </a:bodyPr>
          <a:lstStyle/>
          <a:p>
            <a:r>
              <a:rPr lang="en-GB">
                <a:highlight>
                  <a:srgbClr val="FFFF00"/>
                </a:highlight>
                <a:latin typeface="Century Gothic"/>
              </a:rPr>
              <a:t>Name des Vortragenden, Institution</a:t>
            </a:r>
          </a:p>
        </p:txBody>
      </p:sp>
    </p:spTree>
    <p:extLst>
      <p:ext uri="{BB962C8B-B14F-4D97-AF65-F5344CB8AC3E}">
        <p14:creationId xmlns:p14="http://schemas.microsoft.com/office/powerpoint/2010/main" val="3716152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0B50C-9C3E-09BF-B47E-06EDA07A3B6C}"/>
              </a:ext>
            </a:extLst>
          </p:cNvPr>
          <p:cNvSpPr>
            <a:spLocks noGrp="1"/>
          </p:cNvSpPr>
          <p:nvPr>
            <p:ph type="title"/>
          </p:nvPr>
        </p:nvSpPr>
        <p:spPr>
          <a:xfrm>
            <a:off x="838200" y="365125"/>
            <a:ext cx="10515600" cy="1325563"/>
          </a:xfrm>
        </p:spPr>
        <p:txBody>
          <a:bodyPr>
            <a:normAutofit/>
          </a:bodyPr>
          <a:lstStyle/>
          <a:p>
            <a:r>
              <a:rPr lang="en-GB" sz="3600">
                <a:latin typeface="Century Gothic"/>
                <a:ea typeface="HGSSoeiKakugothicUB"/>
              </a:rPr>
              <a:t>Die landwirtschaftlichen Emissionen der EU </a:t>
            </a:r>
            <a:r>
              <a:rPr lang="en-GB" sz="3600">
                <a:latin typeface="Century Gothic"/>
                <a:ea typeface="HGSSoeiKakugothicUB"/>
                <a:sym typeface="Wingdings" pitchFamily="2" charset="2"/>
              </a:rPr>
              <a:t> </a:t>
            </a:r>
            <a:r>
              <a:rPr lang="en-GB" sz="3600">
                <a:latin typeface="Century Gothic"/>
                <a:ea typeface="HGSSoeiKakugothicUB"/>
              </a:rPr>
              <a:t>Mitigationspotenzial</a:t>
            </a:r>
            <a:endParaRPr lang="en-GB" sz="3600"/>
          </a:p>
        </p:txBody>
      </p:sp>
      <p:sp>
        <p:nvSpPr>
          <p:cNvPr id="5" name="Slide Number Placeholder 4">
            <a:extLst>
              <a:ext uri="{FF2B5EF4-FFF2-40B4-BE49-F238E27FC236}">
                <a16:creationId xmlns:a16="http://schemas.microsoft.com/office/drawing/2014/main" id="{06F88407-9B01-FA7F-2835-9F3A41108A68}"/>
              </a:ext>
            </a:extLst>
          </p:cNvPr>
          <p:cNvSpPr>
            <a:spLocks noGrp="1"/>
          </p:cNvSpPr>
          <p:nvPr>
            <p:ph type="sldNum" sz="quarter" idx="16"/>
          </p:nvPr>
        </p:nvSpPr>
        <p:spPr>
          <a:xfrm>
            <a:off x="8610600" y="6356350"/>
            <a:ext cx="2743200" cy="365125"/>
          </a:xfrm>
        </p:spPr>
        <p:txBody>
          <a:bodyPr/>
          <a:lstStyle/>
          <a:p>
            <a:fld id="{306EF89F-549A-49C2-932B-1FBFFC84FC68}" type="slidenum">
              <a:rPr lang="en-GB" smtClean="0"/>
              <a:t>10</a:t>
            </a:fld>
            <a:endParaRPr lang="en-GB"/>
          </a:p>
        </p:txBody>
      </p:sp>
      <p:grpSp>
        <p:nvGrpSpPr>
          <p:cNvPr id="15" name="Group 14">
            <a:extLst>
              <a:ext uri="{FF2B5EF4-FFF2-40B4-BE49-F238E27FC236}">
                <a16:creationId xmlns:a16="http://schemas.microsoft.com/office/drawing/2014/main" id="{7975F49E-4F26-A769-A8E4-DBEF760D0931}"/>
              </a:ext>
            </a:extLst>
          </p:cNvPr>
          <p:cNvGrpSpPr/>
          <p:nvPr/>
        </p:nvGrpSpPr>
        <p:grpSpPr>
          <a:xfrm>
            <a:off x="519827" y="1581208"/>
            <a:ext cx="5727526" cy="5279749"/>
            <a:chOff x="519827" y="1441726"/>
            <a:chExt cx="5727526" cy="5279749"/>
          </a:xfrm>
        </p:grpSpPr>
        <p:pic>
          <p:nvPicPr>
            <p:cNvPr id="6" name="Picture 5" descr="A graph of green and white bars with text&#10;&#10;AI-generated content may be incorrect.">
              <a:extLst>
                <a:ext uri="{FF2B5EF4-FFF2-40B4-BE49-F238E27FC236}">
                  <a16:creationId xmlns:a16="http://schemas.microsoft.com/office/drawing/2014/main" id="{92523BE5-5F9A-99A2-266A-6B2DDBAE4701}"/>
                </a:ext>
              </a:extLst>
            </p:cNvPr>
            <p:cNvPicPr>
              <a:picLocks noChangeAspect="1"/>
            </p:cNvPicPr>
            <p:nvPr/>
          </p:nvPicPr>
          <p:blipFill>
            <a:blip r:embed="rId2"/>
            <a:stretch>
              <a:fillRect/>
            </a:stretch>
          </p:blipFill>
          <p:spPr>
            <a:xfrm>
              <a:off x="519827" y="1441726"/>
              <a:ext cx="5727526" cy="5279749"/>
            </a:xfrm>
            <a:prstGeom prst="rect">
              <a:avLst/>
            </a:prstGeom>
          </p:spPr>
        </p:pic>
        <p:sp>
          <p:nvSpPr>
            <p:cNvPr id="10" name="Rectangle 9">
              <a:extLst>
                <a:ext uri="{FF2B5EF4-FFF2-40B4-BE49-F238E27FC236}">
                  <a16:creationId xmlns:a16="http://schemas.microsoft.com/office/drawing/2014/main" id="{D5292606-7B26-EC29-B3F1-E46F138782CF}"/>
                </a:ext>
              </a:extLst>
            </p:cNvPr>
            <p:cNvSpPr/>
            <p:nvPr/>
          </p:nvSpPr>
          <p:spPr>
            <a:xfrm>
              <a:off x="1227551" y="4384109"/>
              <a:ext cx="3457184" cy="275573"/>
            </a:xfrm>
            <a:prstGeom prst="rect">
              <a:avLst/>
            </a:prstGeom>
            <a:noFill/>
            <a:ln w="38100">
              <a:solidFill>
                <a:srgbClr val="D378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a:extLst>
              <a:ext uri="{FF2B5EF4-FFF2-40B4-BE49-F238E27FC236}">
                <a16:creationId xmlns:a16="http://schemas.microsoft.com/office/drawing/2014/main" id="{4B0FC509-6E20-3F47-2F79-0B1FFA72C7FD}"/>
              </a:ext>
            </a:extLst>
          </p:cNvPr>
          <p:cNvGrpSpPr/>
          <p:nvPr/>
        </p:nvGrpSpPr>
        <p:grpSpPr>
          <a:xfrm>
            <a:off x="6025347" y="1451812"/>
            <a:ext cx="6061557" cy="4791834"/>
            <a:chOff x="-1878889" y="-238191"/>
            <a:chExt cx="7116093" cy="6943054"/>
          </a:xfrm>
        </p:grpSpPr>
        <p:graphicFrame>
          <p:nvGraphicFramePr>
            <p:cNvPr id="13" name="Chart 12">
              <a:extLst>
                <a:ext uri="{FF2B5EF4-FFF2-40B4-BE49-F238E27FC236}">
                  <a16:creationId xmlns:a16="http://schemas.microsoft.com/office/drawing/2014/main" id="{6EA0B7C1-524D-B12E-5EE0-364546369F8A}"/>
                </a:ext>
              </a:extLst>
            </p:cNvPr>
            <p:cNvGraphicFramePr>
              <a:graphicFrameLocks/>
            </p:cNvGraphicFramePr>
            <p:nvPr>
              <p:extLst>
                <p:ext uri="{D42A27DB-BD31-4B8C-83A1-F6EECF244321}">
                  <p14:modId xmlns:p14="http://schemas.microsoft.com/office/powerpoint/2010/main" val="243011004"/>
                </p:ext>
              </p:extLst>
            </p:nvPr>
          </p:nvGraphicFramePr>
          <p:xfrm>
            <a:off x="-1878889" y="-238191"/>
            <a:ext cx="7116093" cy="6660827"/>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9F97B580-7C72-E8C5-2698-4F3149E9BA80}"/>
                </a:ext>
              </a:extLst>
            </p:cNvPr>
            <p:cNvSpPr txBox="1"/>
            <p:nvPr/>
          </p:nvSpPr>
          <p:spPr>
            <a:xfrm>
              <a:off x="1138013" y="6414996"/>
              <a:ext cx="4099191" cy="289867"/>
            </a:xfrm>
            <a:prstGeom prst="rect">
              <a:avLst/>
            </a:prstGeom>
            <a:noFill/>
            <a:ln>
              <a:noFill/>
            </a:ln>
          </p:spPr>
          <p:txBody>
            <a:bodyPr wrap="square" rtlCol="0">
              <a:spAutoFit/>
            </a:bodyPr>
            <a:lstStyle/>
            <a:p>
              <a:pPr algn="r"/>
              <a:r>
                <a:rPr lang="en-GB" sz="700">
                  <a:solidFill>
                    <a:srgbClr val="3F405B"/>
                  </a:solidFill>
                  <a:latin typeface="Century Gothic" panose="020B0502020202020204" pitchFamily="34" charset="0"/>
                </a:rPr>
                <a:t>Quelle: Nationales Inventardokument der EU 2024</a:t>
              </a:r>
            </a:p>
          </p:txBody>
        </p:sp>
      </p:grpSp>
      <p:sp>
        <p:nvSpPr>
          <p:cNvPr id="9" name="TextBox 8">
            <a:extLst>
              <a:ext uri="{FF2B5EF4-FFF2-40B4-BE49-F238E27FC236}">
                <a16:creationId xmlns:a16="http://schemas.microsoft.com/office/drawing/2014/main" id="{F5126510-EA64-5A55-64BE-A23992B5EAE2}"/>
              </a:ext>
            </a:extLst>
          </p:cNvPr>
          <p:cNvSpPr txBox="1"/>
          <p:nvPr/>
        </p:nvSpPr>
        <p:spPr>
          <a:xfrm>
            <a:off x="8912352" y="6657945"/>
            <a:ext cx="3279648" cy="200055"/>
          </a:xfrm>
          <a:prstGeom prst="rect">
            <a:avLst/>
          </a:prstGeom>
          <a:noFill/>
        </p:spPr>
        <p:txBody>
          <a:bodyPr wrap="square">
            <a:spAutoFit/>
          </a:bodyPr>
          <a:lstStyle/>
          <a:p>
            <a:r>
              <a:rPr lang="en-GB" sz="700">
                <a:solidFill>
                  <a:srgbClr val="000000"/>
                </a:solidFill>
                <a:latin typeface="Century Gothic" panose="020B0502020202020204" pitchFamily="34" charset="0"/>
              </a:rPr>
              <a:t>*EPRS</a:t>
            </a:r>
            <a:r>
              <a:rPr lang="en-GB" sz="700" b="0" i="0" u="none" strike="noStrike">
                <a:solidFill>
                  <a:srgbClr val="000000"/>
                </a:solidFill>
                <a:effectLst/>
                <a:latin typeface="Century Gothic" panose="020B0502020202020204" pitchFamily="34" charset="0"/>
              </a:rPr>
              <a:t>, 2020, Datenquelle: FAOSTAT, Gesamtemissionen, Agrar- und Ernährungssysteme</a:t>
            </a:r>
            <a:r>
              <a:rPr lang="en-GB" sz="700">
                <a:solidFill>
                  <a:srgbClr val="000000"/>
                </a:solidFill>
                <a:latin typeface="Century Gothic" panose="020B0502020202020204" pitchFamily="34" charset="0"/>
              </a:rPr>
              <a:t>.</a:t>
            </a:r>
            <a:endParaRPr lang="en-GB" sz="700"/>
          </a:p>
        </p:txBody>
      </p:sp>
      <p:sp>
        <p:nvSpPr>
          <p:cNvPr id="19" name="Rectangle 18">
            <a:extLst>
              <a:ext uri="{FF2B5EF4-FFF2-40B4-BE49-F238E27FC236}">
                <a16:creationId xmlns:a16="http://schemas.microsoft.com/office/drawing/2014/main" id="{408124E5-23AE-4B44-80CE-FB740A6DCD10}"/>
              </a:ext>
            </a:extLst>
          </p:cNvPr>
          <p:cNvSpPr/>
          <p:nvPr/>
        </p:nvSpPr>
        <p:spPr>
          <a:xfrm>
            <a:off x="1102953" y="1690688"/>
            <a:ext cx="4763207" cy="77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a:solidFill>
                  <a:srgbClr val="3F405B"/>
                </a:solidFill>
                <a:latin typeface="Century Gothic" panose="020B0502020202020204" pitchFamily="34" charset="0"/>
              </a:rPr>
              <a:t>Treibhausgasemissionen in der EU nach Sektoren</a:t>
            </a:r>
          </a:p>
        </p:txBody>
      </p:sp>
      <p:sp>
        <p:nvSpPr>
          <p:cNvPr id="7" name="Oval Callout 6">
            <a:extLst>
              <a:ext uri="{FF2B5EF4-FFF2-40B4-BE49-F238E27FC236}">
                <a16:creationId xmlns:a16="http://schemas.microsoft.com/office/drawing/2014/main" id="{A8A3DCF4-94D6-29BA-7FAD-71B1A7CF11B6}"/>
              </a:ext>
            </a:extLst>
          </p:cNvPr>
          <p:cNvSpPr/>
          <p:nvPr/>
        </p:nvSpPr>
        <p:spPr>
          <a:xfrm>
            <a:off x="4673939" y="1081668"/>
            <a:ext cx="6061557" cy="3132311"/>
          </a:xfrm>
          <a:prstGeom prst="wedgeEllipseCallout">
            <a:avLst/>
          </a:prstGeom>
          <a:solidFill>
            <a:srgbClr val="D3785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bg1"/>
                </a:solidFill>
                <a:latin typeface="Century Gothic"/>
              </a:rPr>
              <a:t>Erweitert </a:t>
            </a:r>
            <a:r>
              <a:rPr lang="en-GB" b="1" i="0" u="none" strike="noStrike">
                <a:solidFill>
                  <a:schemeClr val="bg1"/>
                </a:solidFill>
                <a:effectLst/>
                <a:latin typeface="Century Gothic"/>
              </a:rPr>
              <a:t>man </a:t>
            </a:r>
            <a:r>
              <a:rPr lang="en-GB" b="1">
                <a:solidFill>
                  <a:schemeClr val="bg1"/>
                </a:solidFill>
                <a:latin typeface="Century Gothic"/>
              </a:rPr>
              <a:t>die Systemgrenze auf </a:t>
            </a:r>
            <a:r>
              <a:rPr lang="en-GB" b="1" i="0" u="none" strike="noStrike">
                <a:solidFill>
                  <a:schemeClr val="bg1"/>
                </a:solidFill>
                <a:effectLst/>
                <a:latin typeface="Century Gothic"/>
              </a:rPr>
              <a:t>das </a:t>
            </a:r>
            <a:r>
              <a:rPr lang="en-GB" b="1" u="sng" err="1">
                <a:solidFill>
                  <a:schemeClr val="bg1"/>
                </a:solidFill>
                <a:latin typeface="Century Gothic"/>
              </a:rPr>
              <a:t>gesamte</a:t>
            </a:r>
            <a:r>
              <a:rPr lang="en-GB" b="1" u="sng">
                <a:solidFill>
                  <a:schemeClr val="bg1"/>
                </a:solidFill>
                <a:latin typeface="Century Gothic"/>
              </a:rPr>
              <a:t> &amp; </a:t>
            </a:r>
            <a:r>
              <a:rPr lang="en-GB" b="1" u="sng" err="1">
                <a:solidFill>
                  <a:schemeClr val="bg1"/>
                </a:solidFill>
                <a:latin typeface="Century Gothic"/>
              </a:rPr>
              <a:t>globale</a:t>
            </a:r>
            <a:r>
              <a:rPr lang="en-GB" b="1">
                <a:solidFill>
                  <a:schemeClr val="bg1"/>
                </a:solidFill>
                <a:latin typeface="Century Gothic"/>
              </a:rPr>
              <a:t> </a:t>
            </a:r>
            <a:r>
              <a:rPr lang="en-GB" b="1" err="1">
                <a:solidFill>
                  <a:schemeClr val="bg1"/>
                </a:solidFill>
                <a:latin typeface="Century Gothic"/>
              </a:rPr>
              <a:t>Agrar</a:t>
            </a:r>
            <a:r>
              <a:rPr lang="en-GB" b="1">
                <a:solidFill>
                  <a:schemeClr val="bg1"/>
                </a:solidFill>
                <a:latin typeface="Century Gothic"/>
              </a:rPr>
              <a:t>- und </a:t>
            </a:r>
            <a:r>
              <a:rPr lang="en-GB" b="1" err="1">
                <a:solidFill>
                  <a:schemeClr val="bg1"/>
                </a:solidFill>
                <a:latin typeface="Century Gothic"/>
              </a:rPr>
              <a:t>Ernährungssystem</a:t>
            </a:r>
            <a:r>
              <a:rPr lang="en-GB" b="1" i="0" u="none" strike="noStrike">
                <a:solidFill>
                  <a:schemeClr val="bg1"/>
                </a:solidFill>
                <a:effectLst/>
                <a:latin typeface="Century Gothic"/>
              </a:rPr>
              <a:t>, </a:t>
            </a:r>
            <a:r>
              <a:rPr lang="en-GB" b="1" i="0" u="none" strike="noStrike" err="1">
                <a:solidFill>
                  <a:schemeClr val="bg1"/>
                </a:solidFill>
                <a:effectLst/>
                <a:latin typeface="Century Gothic"/>
              </a:rPr>
              <a:t>einschließlich</a:t>
            </a:r>
            <a:r>
              <a:rPr lang="en-GB" b="1" i="0" u="none" strike="noStrike">
                <a:solidFill>
                  <a:schemeClr val="bg1"/>
                </a:solidFill>
                <a:effectLst/>
                <a:latin typeface="Century Gothic"/>
              </a:rPr>
              <a:t> </a:t>
            </a:r>
            <a:r>
              <a:rPr lang="en-GB" b="1" err="1">
                <a:solidFill>
                  <a:schemeClr val="bg1"/>
                </a:solidFill>
                <a:latin typeface="Century Gothic"/>
              </a:rPr>
              <a:t>vor</a:t>
            </a:r>
            <a:r>
              <a:rPr lang="en-GB" b="1">
                <a:solidFill>
                  <a:schemeClr val="bg1"/>
                </a:solidFill>
                <a:latin typeface="Century Gothic"/>
              </a:rPr>
              <a:t>-</a:t>
            </a:r>
            <a:r>
              <a:rPr lang="en-GB" b="1" i="0" u="none" strike="noStrike">
                <a:solidFill>
                  <a:schemeClr val="bg1"/>
                </a:solidFill>
                <a:effectLst/>
                <a:latin typeface="Century Gothic"/>
              </a:rPr>
              <a:t> und </a:t>
            </a:r>
            <a:r>
              <a:rPr lang="en-GB" b="1" err="1">
                <a:solidFill>
                  <a:schemeClr val="bg1"/>
                </a:solidFill>
                <a:latin typeface="Century Gothic"/>
              </a:rPr>
              <a:t>nachgelagerter</a:t>
            </a:r>
            <a:r>
              <a:rPr lang="en-GB" b="1">
                <a:solidFill>
                  <a:schemeClr val="bg1"/>
                </a:solidFill>
                <a:latin typeface="Century Gothic"/>
              </a:rPr>
              <a:t> Produktion</a:t>
            </a:r>
            <a:r>
              <a:rPr lang="en-GB" b="1" i="0" u="none" strike="noStrike">
                <a:solidFill>
                  <a:schemeClr val="bg1"/>
                </a:solidFill>
                <a:effectLst/>
                <a:latin typeface="Century Gothic"/>
              </a:rPr>
              <a:t> und </a:t>
            </a:r>
            <a:r>
              <a:rPr lang="en-GB" b="1" i="0" u="none" strike="noStrike" err="1">
                <a:solidFill>
                  <a:schemeClr val="bg1"/>
                </a:solidFill>
                <a:effectLst/>
                <a:latin typeface="Century Gothic"/>
              </a:rPr>
              <a:t>Landnutzungsänderung</a:t>
            </a:r>
            <a:r>
              <a:rPr lang="en-GB" b="1">
                <a:solidFill>
                  <a:schemeClr val="bg1"/>
                </a:solidFill>
                <a:latin typeface="Century Gothic"/>
              </a:rPr>
              <a:t>, </a:t>
            </a:r>
            <a:r>
              <a:rPr lang="en-GB" b="1" err="1">
                <a:solidFill>
                  <a:schemeClr val="bg1"/>
                </a:solidFill>
                <a:latin typeface="Century Gothic"/>
              </a:rPr>
              <a:t>steigt</a:t>
            </a:r>
            <a:r>
              <a:rPr lang="en-GB" b="1">
                <a:solidFill>
                  <a:schemeClr val="bg1"/>
                </a:solidFill>
                <a:latin typeface="Century Gothic"/>
              </a:rPr>
              <a:t> der </a:t>
            </a:r>
            <a:r>
              <a:rPr lang="en-GB" b="1" err="1">
                <a:solidFill>
                  <a:schemeClr val="bg1"/>
                </a:solidFill>
                <a:latin typeface="Century Gothic"/>
              </a:rPr>
              <a:t>Anteil</a:t>
            </a:r>
            <a:r>
              <a:rPr lang="en-GB" b="1">
                <a:solidFill>
                  <a:schemeClr val="bg1"/>
                </a:solidFill>
                <a:latin typeface="Century Gothic"/>
              </a:rPr>
              <a:t> auf 31 % *</a:t>
            </a:r>
            <a:endParaRPr lang="en-GB" b="1" i="0" u="none" strike="noStrike">
              <a:solidFill>
                <a:schemeClr val="bg1"/>
              </a:solidFill>
              <a:effectLst/>
              <a:latin typeface="Century Gothic"/>
            </a:endParaRPr>
          </a:p>
        </p:txBody>
      </p:sp>
    </p:spTree>
    <p:extLst>
      <p:ext uri="{BB962C8B-B14F-4D97-AF65-F5344CB8AC3E}">
        <p14:creationId xmlns:p14="http://schemas.microsoft.com/office/powerpoint/2010/main" val="288238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F37BC-4687-451E-D859-A5B2EF942193}"/>
              </a:ext>
            </a:extLst>
          </p:cNvPr>
          <p:cNvSpPr>
            <a:spLocks noGrp="1"/>
          </p:cNvSpPr>
          <p:nvPr>
            <p:ph type="title"/>
          </p:nvPr>
        </p:nvSpPr>
        <p:spPr>
          <a:xfrm>
            <a:off x="593271" y="365125"/>
            <a:ext cx="11195957" cy="1325563"/>
          </a:xfrm>
        </p:spPr>
        <p:txBody>
          <a:bodyPr>
            <a:noAutofit/>
          </a:bodyPr>
          <a:lstStyle/>
          <a:p>
            <a:r>
              <a:rPr lang="en-US" sz="3200" err="1">
                <a:latin typeface="Century Gothic"/>
                <a:ea typeface="HGSSoeiKakugothicUB"/>
              </a:rPr>
              <a:t>Treibhausgasemissionen</a:t>
            </a:r>
            <a:r>
              <a:rPr lang="en-US" sz="3200" dirty="0">
                <a:latin typeface="Century Gothic"/>
                <a:ea typeface="HGSSoeiKakugothicUB"/>
              </a:rPr>
              <a:t> der </a:t>
            </a:r>
            <a:r>
              <a:rPr lang="en-US" sz="3200" err="1">
                <a:latin typeface="Century Gothic"/>
                <a:ea typeface="HGSSoeiKakugothicUB"/>
              </a:rPr>
              <a:t>Agrar</a:t>
            </a:r>
            <a:r>
              <a:rPr lang="en-US" sz="3200" dirty="0">
                <a:latin typeface="Century Gothic"/>
                <a:ea typeface="HGSSoeiKakugothicUB"/>
              </a:rPr>
              <a:t>- und </a:t>
            </a:r>
            <a:r>
              <a:rPr lang="en-US" sz="3200" err="1">
                <a:latin typeface="Century Gothic"/>
                <a:ea typeface="HGSSoeiKakugothicUB"/>
              </a:rPr>
              <a:t>Ernährungswirtschaft</a:t>
            </a:r>
            <a:r>
              <a:rPr lang="en-US" sz="3200" dirty="0">
                <a:latin typeface="Century Gothic"/>
                <a:ea typeface="HGSSoeiKakugothicUB"/>
              </a:rPr>
              <a:t> </a:t>
            </a:r>
            <a:r>
              <a:rPr lang="en-US" sz="3200" err="1">
                <a:latin typeface="Century Gothic"/>
                <a:ea typeface="HGSSoeiKakugothicUB"/>
              </a:rPr>
              <a:t>im</a:t>
            </a:r>
            <a:r>
              <a:rPr lang="en-US" sz="3200" dirty="0">
                <a:latin typeface="Century Gothic"/>
                <a:ea typeface="HGSSoeiKakugothicUB"/>
              </a:rPr>
              <a:t> Jahr 2020 und </a:t>
            </a:r>
            <a:r>
              <a:rPr lang="en-US" sz="3200" err="1">
                <a:latin typeface="Century Gothic"/>
                <a:ea typeface="HGSSoeiKakugothicUB"/>
              </a:rPr>
              <a:t>Emissionstrends</a:t>
            </a:r>
            <a:r>
              <a:rPr lang="en-US" sz="3200" dirty="0">
                <a:latin typeface="Century Gothic"/>
                <a:ea typeface="HGSSoeiKakugothicUB"/>
              </a:rPr>
              <a:t> (2000-2020):</a:t>
            </a:r>
            <a:endParaRPr lang="en-US" sz="3200" dirty="0"/>
          </a:p>
        </p:txBody>
      </p:sp>
      <p:pic>
        <p:nvPicPr>
          <p:cNvPr id="5" name="Content Placeholder 4">
            <a:extLst>
              <a:ext uri="{FF2B5EF4-FFF2-40B4-BE49-F238E27FC236}">
                <a16:creationId xmlns:a16="http://schemas.microsoft.com/office/drawing/2014/main" id="{076B8F54-3E7B-2B54-9670-AC1E85AB6660}"/>
              </a:ext>
            </a:extLst>
          </p:cNvPr>
          <p:cNvPicPr>
            <a:picLocks noGrp="1" noChangeAspect="1"/>
          </p:cNvPicPr>
          <p:nvPr>
            <p:ph idx="1"/>
          </p:nvPr>
        </p:nvPicPr>
        <p:blipFill>
          <a:blip r:embed="rId2"/>
          <a:srcRect t="-1305" r="1270" b="3518"/>
          <a:stretch>
            <a:fillRect/>
          </a:stretch>
        </p:blipFill>
        <p:spPr>
          <a:xfrm>
            <a:off x="5130287" y="1550462"/>
            <a:ext cx="6584538" cy="4363431"/>
          </a:xfrm>
        </p:spPr>
      </p:pic>
      <p:sp>
        <p:nvSpPr>
          <p:cNvPr id="4" name="Slide Number Placeholder 3">
            <a:extLst>
              <a:ext uri="{FF2B5EF4-FFF2-40B4-BE49-F238E27FC236}">
                <a16:creationId xmlns:a16="http://schemas.microsoft.com/office/drawing/2014/main" id="{F689B1B6-B0BD-3660-4D25-557D6B52532B}"/>
              </a:ext>
            </a:extLst>
          </p:cNvPr>
          <p:cNvSpPr>
            <a:spLocks noGrp="1"/>
          </p:cNvSpPr>
          <p:nvPr>
            <p:ph type="sldNum" sz="quarter" idx="16"/>
          </p:nvPr>
        </p:nvSpPr>
        <p:spPr/>
        <p:txBody>
          <a:bodyPr/>
          <a:lstStyle/>
          <a:p>
            <a:fld id="{23782D65-78AF-4060-8065-E19025F8A339}" type="slidenum">
              <a:rPr lang="en-GB" smtClean="0"/>
              <a:t>11</a:t>
            </a:fld>
            <a:endParaRPr lang="en-GB"/>
          </a:p>
        </p:txBody>
      </p:sp>
      <p:sp>
        <p:nvSpPr>
          <p:cNvPr id="7" name="Inhaltsplatzhalter 2">
            <a:extLst>
              <a:ext uri="{FF2B5EF4-FFF2-40B4-BE49-F238E27FC236}">
                <a16:creationId xmlns:a16="http://schemas.microsoft.com/office/drawing/2014/main" id="{490ECD60-E7AC-9E7E-4F77-6D982D34358A}"/>
              </a:ext>
            </a:extLst>
          </p:cNvPr>
          <p:cNvSpPr txBox="1">
            <a:spLocks/>
          </p:cNvSpPr>
          <p:nvPr/>
        </p:nvSpPr>
        <p:spPr>
          <a:xfrm>
            <a:off x="595364" y="1714167"/>
            <a:ext cx="4536830"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2000" b="1">
                <a:latin typeface="Century Gothic"/>
              </a:rPr>
              <a:t>Emissionen ab Hof:</a:t>
            </a:r>
            <a:r>
              <a:rPr lang="en-GB" sz="2000">
                <a:latin typeface="Century Gothic"/>
              </a:rPr>
              <a:t> 7,4 Gt CO2eq (fast die Hälfte der Gesamtemissionen) (+13%)</a:t>
            </a:r>
            <a:endParaRPr lang="en-GB" sz="2000"/>
          </a:p>
          <a:p>
            <a:pPr>
              <a:lnSpc>
                <a:spcPct val="150000"/>
              </a:lnSpc>
            </a:pPr>
            <a:r>
              <a:rPr lang="en-GB" sz="2000" b="1">
                <a:latin typeface="Century Gothic"/>
              </a:rPr>
              <a:t>Emissionen vor und nach der Produktion:</a:t>
            </a:r>
            <a:r>
              <a:rPr lang="en-GB" sz="2000">
                <a:latin typeface="Century Gothic"/>
              </a:rPr>
              <a:t> 5,6 Gt CO2eq (+45%)</a:t>
            </a:r>
            <a:endParaRPr lang="en-GB" sz="2000"/>
          </a:p>
          <a:p>
            <a:pPr>
              <a:lnSpc>
                <a:spcPct val="150000"/>
              </a:lnSpc>
            </a:pPr>
            <a:r>
              <a:rPr lang="en-GB" sz="2000" b="1">
                <a:latin typeface="Century Gothic"/>
              </a:rPr>
              <a:t>Emissionen aus Landnutzungsänderungen: </a:t>
            </a:r>
            <a:r>
              <a:rPr lang="en-GB" sz="2000">
                <a:latin typeface="Century Gothic"/>
              </a:rPr>
              <a:t>3,1 Gt CO2eq (-29%) </a:t>
            </a:r>
          </a:p>
          <a:p>
            <a:pPr lvl="1">
              <a:lnSpc>
                <a:spcPct val="150000"/>
              </a:lnSpc>
            </a:pPr>
            <a:r>
              <a:rPr lang="en-GB" sz="1600">
                <a:latin typeface="Century Gothic"/>
              </a:rPr>
              <a:t>aufgrund des langfristigen Rückgangs der Entwaldungsraten</a:t>
            </a:r>
            <a:endParaRPr lang="en-GB" sz="1600"/>
          </a:p>
          <a:p>
            <a:pPr lvl="1"/>
            <a:endParaRPr lang="en-GB" sz="1600"/>
          </a:p>
          <a:p>
            <a:endParaRPr lang="en-GB" sz="1600"/>
          </a:p>
          <a:p>
            <a:pPr marL="0" indent="0">
              <a:buNone/>
            </a:pPr>
            <a:endParaRPr lang="en-GB" sz="1600"/>
          </a:p>
        </p:txBody>
      </p:sp>
      <p:sp>
        <p:nvSpPr>
          <p:cNvPr id="9" name="TextBox 8">
            <a:extLst>
              <a:ext uri="{FF2B5EF4-FFF2-40B4-BE49-F238E27FC236}">
                <a16:creationId xmlns:a16="http://schemas.microsoft.com/office/drawing/2014/main" id="{4940D467-E7B4-5346-8C22-C8374E955065}"/>
              </a:ext>
            </a:extLst>
          </p:cNvPr>
          <p:cNvSpPr txBox="1"/>
          <p:nvPr/>
        </p:nvSpPr>
        <p:spPr>
          <a:xfrm>
            <a:off x="8043669" y="5915260"/>
            <a:ext cx="3753735" cy="307777"/>
          </a:xfrm>
          <a:prstGeom prst="rect">
            <a:avLst/>
          </a:prstGeom>
          <a:noFill/>
          <a:ln>
            <a:noFill/>
          </a:ln>
        </p:spPr>
        <p:txBody>
          <a:bodyPr wrap="square" lIns="91440" tIns="45720" rIns="91440" bIns="45720" rtlCol="0" anchor="t">
            <a:spAutoFit/>
          </a:bodyPr>
          <a:lstStyle/>
          <a:p>
            <a:r>
              <a:rPr lang="en-GB" sz="700">
                <a:solidFill>
                  <a:srgbClr val="3F405B"/>
                </a:solidFill>
                <a:latin typeface="Century Gothic"/>
              </a:rPr>
              <a:t>Quelle: *EPRS, 2020, Datenquelle: FAOSTAT, Gesamtemissionen, Agrar- und Ernährungssysteme.</a:t>
            </a:r>
          </a:p>
          <a:p>
            <a:pPr algn="r"/>
            <a:endParaRPr lang="en-GB" sz="700">
              <a:solidFill>
                <a:srgbClr val="3F405B"/>
              </a:solidFill>
              <a:latin typeface="Century Gothic" panose="020B0502020202020204" pitchFamily="34" charset="0"/>
            </a:endParaRPr>
          </a:p>
        </p:txBody>
      </p:sp>
      <p:sp>
        <p:nvSpPr>
          <p:cNvPr id="8" name="Rectangle 7">
            <a:extLst>
              <a:ext uri="{FF2B5EF4-FFF2-40B4-BE49-F238E27FC236}">
                <a16:creationId xmlns:a16="http://schemas.microsoft.com/office/drawing/2014/main" id="{5DFB603B-9101-4C2E-BD5E-A559860303C6}"/>
              </a:ext>
            </a:extLst>
          </p:cNvPr>
          <p:cNvSpPr/>
          <p:nvPr/>
        </p:nvSpPr>
        <p:spPr>
          <a:xfrm>
            <a:off x="5601887" y="1550055"/>
            <a:ext cx="6592478" cy="482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CH" sz="1400" b="1" dirty="0">
                <a:solidFill>
                  <a:srgbClr val="3F405B"/>
                </a:solidFill>
                <a:latin typeface="Century Gothic"/>
              </a:rPr>
              <a:t>Detaillierte Zusammensetzung der Emissionen aus Agrar- und Lebensmittelsystemen (2020)</a:t>
            </a:r>
            <a:endParaRPr lang="en-US"/>
          </a:p>
        </p:txBody>
      </p:sp>
    </p:spTree>
    <p:extLst>
      <p:ext uri="{BB962C8B-B14F-4D97-AF65-F5344CB8AC3E}">
        <p14:creationId xmlns:p14="http://schemas.microsoft.com/office/powerpoint/2010/main" val="3023125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F0C3FEFE-5904-32B1-CA44-96A77791EF5E}"/>
              </a:ext>
            </a:extLst>
          </p:cNvPr>
          <p:cNvSpPr>
            <a:spLocks noGrp="1"/>
          </p:cNvSpPr>
          <p:nvPr>
            <p:ph type="chart" sz="quarter" idx="13"/>
          </p:nvPr>
        </p:nvSpPr>
        <p:spPr>
          <a:xfrm>
            <a:off x="7193279" y="1718119"/>
            <a:ext cx="4292283" cy="4415614"/>
          </a:xfrm>
        </p:spPr>
        <p:txBody>
          <a:bodyPr>
            <a:normAutofit/>
          </a:bodyPr>
          <a:lstStyle/>
          <a:p>
            <a:r>
              <a:rPr lang="en-GB" sz="2400" b="0" i="0" u="none" strike="noStrike" err="1">
                <a:effectLst/>
                <a:latin typeface="Century Gothic"/>
              </a:rPr>
              <a:t>Etwa</a:t>
            </a:r>
            <a:r>
              <a:rPr lang="en-GB" sz="2400" b="0" i="0" u="none" strike="noStrike" dirty="0">
                <a:effectLst/>
                <a:latin typeface="Century Gothic"/>
              </a:rPr>
              <a:t> 8% der </a:t>
            </a:r>
            <a:r>
              <a:rPr lang="en-GB" sz="2400" b="0" i="0" u="none" strike="noStrike" err="1">
                <a:effectLst/>
                <a:latin typeface="Century Gothic"/>
              </a:rPr>
              <a:t>deutschen</a:t>
            </a:r>
            <a:r>
              <a:rPr lang="en-GB" sz="2400" b="0" i="0" u="none" strike="noStrike" dirty="0">
                <a:effectLst/>
                <a:latin typeface="Century Gothic"/>
              </a:rPr>
              <a:t> </a:t>
            </a:r>
            <a:r>
              <a:rPr lang="en-GB" sz="2400" b="0" i="0" u="none" strike="noStrike" err="1">
                <a:effectLst/>
                <a:latin typeface="Century Gothic"/>
              </a:rPr>
              <a:t>Gesamtemissionen</a:t>
            </a:r>
            <a:r>
              <a:rPr lang="en-GB" sz="2400" b="0" i="0" u="none" strike="noStrike" dirty="0">
                <a:effectLst/>
                <a:latin typeface="Century Gothic"/>
              </a:rPr>
              <a:t> </a:t>
            </a:r>
            <a:r>
              <a:rPr lang="en-GB" sz="2400" b="0" i="0" u="none" strike="noStrike" err="1">
                <a:effectLst/>
                <a:latin typeface="Century Gothic"/>
              </a:rPr>
              <a:t>stammen</a:t>
            </a:r>
            <a:r>
              <a:rPr lang="en-GB" sz="2400" b="0" i="0" u="none" strike="noStrike" dirty="0">
                <a:effectLst/>
                <a:latin typeface="Century Gothic"/>
              </a:rPr>
              <a:t> </a:t>
            </a:r>
            <a:r>
              <a:rPr lang="en-GB" sz="2400" b="0" i="0" u="none" strike="noStrike" err="1">
                <a:effectLst/>
                <a:latin typeface="Century Gothic"/>
              </a:rPr>
              <a:t>aus</a:t>
            </a:r>
            <a:r>
              <a:rPr lang="en-GB" sz="2400" b="0" i="0" u="none" strike="noStrike" dirty="0">
                <a:effectLst/>
                <a:latin typeface="Century Gothic"/>
              </a:rPr>
              <a:t> der </a:t>
            </a:r>
            <a:r>
              <a:rPr lang="en-GB" sz="2400" b="0" i="0" u="none" strike="noStrike" err="1">
                <a:effectLst/>
                <a:latin typeface="Century Gothic"/>
              </a:rPr>
              <a:t>Landwirtschaft</a:t>
            </a:r>
            <a:r>
              <a:rPr lang="en-GB" sz="2400" b="0" i="0" u="none" strike="noStrike" dirty="0">
                <a:effectLst/>
                <a:latin typeface="Century Gothic"/>
              </a:rPr>
              <a:t> (UBA, 2021)</a:t>
            </a:r>
          </a:p>
          <a:p>
            <a:r>
              <a:rPr lang="en-GB" sz="2400" err="1">
                <a:latin typeface="Century Gothic"/>
              </a:rPr>
              <a:t>Stetiger</a:t>
            </a:r>
            <a:r>
              <a:rPr lang="en-GB" sz="2400" dirty="0">
                <a:latin typeface="Century Gothic"/>
              </a:rPr>
              <a:t> </a:t>
            </a:r>
            <a:r>
              <a:rPr lang="en-GB" sz="2400" err="1">
                <a:latin typeface="Century Gothic"/>
              </a:rPr>
              <a:t>Rückgang</a:t>
            </a:r>
            <a:r>
              <a:rPr lang="en-GB" sz="2400" dirty="0">
                <a:latin typeface="Century Gothic"/>
              </a:rPr>
              <a:t> </a:t>
            </a:r>
            <a:r>
              <a:rPr lang="en-GB" sz="2400" err="1">
                <a:latin typeface="Century Gothic"/>
              </a:rPr>
              <a:t>seit</a:t>
            </a:r>
            <a:r>
              <a:rPr lang="en-GB" sz="2400" dirty="0">
                <a:latin typeface="Century Gothic"/>
              </a:rPr>
              <a:t> 1990</a:t>
            </a:r>
            <a:endParaRPr lang="en-GB" sz="2400" b="0" i="0" u="none" strike="noStrike" dirty="0">
              <a:effectLst/>
              <a:latin typeface="Century Gothic"/>
            </a:endParaRPr>
          </a:p>
        </p:txBody>
      </p:sp>
      <p:sp>
        <p:nvSpPr>
          <p:cNvPr id="12" name="Foliennummernplatzhalter 11">
            <a:extLst>
              <a:ext uri="{FF2B5EF4-FFF2-40B4-BE49-F238E27FC236}">
                <a16:creationId xmlns:a16="http://schemas.microsoft.com/office/drawing/2014/main" id="{41137EF3-C6CB-5F10-ACCE-10FD259BD12E}"/>
              </a:ext>
            </a:extLst>
          </p:cNvPr>
          <p:cNvSpPr>
            <a:spLocks noGrp="1"/>
          </p:cNvSpPr>
          <p:nvPr>
            <p:ph type="sldNum" sz="quarter" idx="16"/>
          </p:nvPr>
        </p:nvSpPr>
        <p:spPr/>
        <p:txBody>
          <a:bodyPr/>
          <a:lstStyle/>
          <a:p>
            <a:pPr algn="ctr" rtl="0"/>
            <a:fld id="{FAEF9944-A4F6-4C59-AEBD-678D6480B8EA}" type="slidenum">
              <a:rPr lang="en-GB" noProof="0" smtClean="0"/>
              <a:t>12</a:t>
            </a:fld>
            <a:endParaRPr lang="en-GB" noProof="0"/>
          </a:p>
        </p:txBody>
      </p:sp>
      <p:pic>
        <p:nvPicPr>
          <p:cNvPr id="9218" name="Picture 2">
            <a:extLst>
              <a:ext uri="{FF2B5EF4-FFF2-40B4-BE49-F238E27FC236}">
                <a16:creationId xmlns:a16="http://schemas.microsoft.com/office/drawing/2014/main" id="{38A549FB-5102-0C88-87EA-ABE91BB07F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038"/>
          <a:stretch/>
        </p:blipFill>
        <p:spPr bwMode="auto">
          <a:xfrm>
            <a:off x="-2077379" y="1305832"/>
            <a:ext cx="11907450" cy="5415643"/>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4F5F9C05-B9B8-1EE7-5086-9E019714CE36}"/>
              </a:ext>
            </a:extLst>
          </p:cNvPr>
          <p:cNvSpPr txBox="1">
            <a:spLocks/>
          </p:cNvSpPr>
          <p:nvPr/>
        </p:nvSpPr>
        <p:spPr>
          <a:xfrm>
            <a:off x="838200" y="365125"/>
            <a:ext cx="10515600" cy="94070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lang="en-GB" sz="32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n-GB" sz="3600" dirty="0" err="1">
                <a:latin typeface="Century Gothic"/>
                <a:ea typeface="HGSSoeiKakugothicUB"/>
              </a:rPr>
              <a:t>Emissionen</a:t>
            </a:r>
            <a:r>
              <a:rPr lang="en-GB" sz="3600" dirty="0">
                <a:latin typeface="Century Gothic"/>
                <a:ea typeface="HGSSoeiKakugothicUB"/>
              </a:rPr>
              <a:t> der </a:t>
            </a:r>
            <a:r>
              <a:rPr lang="en-GB" sz="3600" dirty="0" err="1">
                <a:latin typeface="Century Gothic"/>
                <a:ea typeface="HGSSoeiKakugothicUB"/>
              </a:rPr>
              <a:t>deutschen</a:t>
            </a:r>
            <a:r>
              <a:rPr lang="en-GB" sz="3600" dirty="0">
                <a:latin typeface="Century Gothic"/>
                <a:ea typeface="HGSSoeiKakugothicUB"/>
              </a:rPr>
              <a:t> </a:t>
            </a:r>
            <a:r>
              <a:rPr lang="en-GB" sz="3600" dirty="0" err="1">
                <a:latin typeface="Century Gothic"/>
                <a:ea typeface="HGSSoeiKakugothicUB"/>
              </a:rPr>
              <a:t>Landwirtschaft</a:t>
            </a:r>
            <a:r>
              <a:rPr lang="en-GB" sz="3600" dirty="0">
                <a:latin typeface="Century Gothic"/>
                <a:ea typeface="HGSSoeiKakugothicUB"/>
              </a:rPr>
              <a:t> </a:t>
            </a:r>
            <a:r>
              <a:rPr lang="en-GB" sz="3600" dirty="0">
                <a:latin typeface="Century Gothic"/>
                <a:ea typeface="HGSSoeiKakugothicUB"/>
                <a:sym typeface="Wingdings" pitchFamily="2" charset="2"/>
              </a:rPr>
              <a:t> </a:t>
            </a:r>
            <a:r>
              <a:rPr lang="en-GB" sz="3600" err="1">
                <a:latin typeface="Century Gothic"/>
                <a:ea typeface="HGSSoeiKakugothicUB"/>
              </a:rPr>
              <a:t>Mitigationspotenzial</a:t>
            </a:r>
            <a:endParaRPr lang="en-GB" sz="3600" err="1"/>
          </a:p>
        </p:txBody>
      </p:sp>
      <p:grpSp>
        <p:nvGrpSpPr>
          <p:cNvPr id="19" name="Group 18">
            <a:extLst>
              <a:ext uri="{FF2B5EF4-FFF2-40B4-BE49-F238E27FC236}">
                <a16:creationId xmlns:a16="http://schemas.microsoft.com/office/drawing/2014/main" id="{914C4B13-4C1D-468F-64D2-6D8C8F45CED2}"/>
              </a:ext>
            </a:extLst>
          </p:cNvPr>
          <p:cNvGrpSpPr/>
          <p:nvPr/>
        </p:nvGrpSpPr>
        <p:grpSpPr>
          <a:xfrm>
            <a:off x="-2771029" y="1533"/>
            <a:ext cx="2589654" cy="1169934"/>
            <a:chOff x="6742494" y="136525"/>
            <a:chExt cx="5240785" cy="2429038"/>
          </a:xfrm>
        </p:grpSpPr>
        <p:pic>
          <p:nvPicPr>
            <p:cNvPr id="7" name="Graphic 6" descr="Lightbulb with solid fill">
              <a:extLst>
                <a:ext uri="{FF2B5EF4-FFF2-40B4-BE49-F238E27FC236}">
                  <a16:creationId xmlns:a16="http://schemas.microsoft.com/office/drawing/2014/main" id="{271D7386-E532-730F-00D1-98BBEFF971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89705" y="136525"/>
              <a:ext cx="1593574" cy="1593574"/>
            </a:xfrm>
            <a:prstGeom prst="rect">
              <a:avLst/>
            </a:prstGeom>
          </p:spPr>
        </p:pic>
        <p:sp>
          <p:nvSpPr>
            <p:cNvPr id="17" name="Oval Callout 16">
              <a:extLst>
                <a:ext uri="{FF2B5EF4-FFF2-40B4-BE49-F238E27FC236}">
                  <a16:creationId xmlns:a16="http://schemas.microsoft.com/office/drawing/2014/main" id="{9CABF62D-8723-0544-DB38-B147E473C2C6}"/>
                </a:ext>
              </a:extLst>
            </p:cNvPr>
            <p:cNvSpPr/>
            <p:nvPr/>
          </p:nvSpPr>
          <p:spPr>
            <a:xfrm rot="11082342">
              <a:off x="6742494" y="1220803"/>
              <a:ext cx="5008113" cy="1344760"/>
            </a:xfrm>
            <a:prstGeom prst="wedgeEllipseCallout">
              <a:avLst/>
            </a:prstGeom>
            <a:solidFill>
              <a:srgbClr val="F2F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E0231016-9289-1DF0-ECCC-EBA8A5C9616B}"/>
                </a:ext>
              </a:extLst>
            </p:cNvPr>
            <p:cNvSpPr txBox="1"/>
            <p:nvPr/>
          </p:nvSpPr>
          <p:spPr>
            <a:xfrm rot="232806">
              <a:off x="7443532" y="1560470"/>
              <a:ext cx="3791779" cy="894615"/>
            </a:xfrm>
            <a:prstGeom prst="rect">
              <a:avLst/>
            </a:prstGeom>
            <a:noFill/>
          </p:spPr>
          <p:txBody>
            <a:bodyPr wrap="square" rtlCol="0">
              <a:spAutoFit/>
            </a:bodyPr>
            <a:lstStyle/>
            <a:p>
              <a:pPr algn="ctr"/>
              <a:r>
                <a:rPr lang="en-GB" sz="1100">
                  <a:latin typeface="Century Gothic" panose="020B0502020202020204" pitchFamily="34" charset="0"/>
                </a:rPr>
                <a:t>Diese Folie sollte an Ihr Land angepasst werden!</a:t>
              </a:r>
            </a:p>
          </p:txBody>
        </p:sp>
      </p:grpSp>
    </p:spTree>
    <p:extLst>
      <p:ext uri="{BB962C8B-B14F-4D97-AF65-F5344CB8AC3E}">
        <p14:creationId xmlns:p14="http://schemas.microsoft.com/office/powerpoint/2010/main" val="245863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C8DA1-F106-8E93-6A4C-203563FF61F1}"/>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4348FDBA-F230-4AFC-54F2-66AD78061C43}"/>
              </a:ext>
            </a:extLst>
          </p:cNvPr>
          <p:cNvSpPr/>
          <p:nvPr/>
        </p:nvSpPr>
        <p:spPr>
          <a:xfrm>
            <a:off x="7341860" y="4698376"/>
            <a:ext cx="2243106" cy="568429"/>
          </a:xfrm>
          <a:prstGeom prst="ellipse">
            <a:avLst/>
          </a:prstGeom>
          <a:solidFill>
            <a:srgbClr val="F2F1DB">
              <a:alpha val="3254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el 4">
            <a:extLst>
              <a:ext uri="{FF2B5EF4-FFF2-40B4-BE49-F238E27FC236}">
                <a16:creationId xmlns:a16="http://schemas.microsoft.com/office/drawing/2014/main" id="{16C5EAAB-CB7F-080D-E101-F249E9F29767}"/>
              </a:ext>
            </a:extLst>
          </p:cNvPr>
          <p:cNvSpPr>
            <a:spLocks noGrp="1"/>
          </p:cNvSpPr>
          <p:nvPr>
            <p:ph type="title"/>
          </p:nvPr>
        </p:nvSpPr>
        <p:spPr>
          <a:xfrm>
            <a:off x="627807" y="658214"/>
            <a:ext cx="11623536" cy="823913"/>
          </a:xfrm>
        </p:spPr>
        <p:txBody>
          <a:bodyPr>
            <a:noAutofit/>
          </a:bodyPr>
          <a:lstStyle/>
          <a:p>
            <a:r>
              <a:rPr lang="en-GB" sz="3600">
                <a:solidFill>
                  <a:srgbClr val="85B096"/>
                </a:solidFill>
                <a:ea typeface="+mn-ea"/>
                <a:cs typeface="+mn-cs"/>
              </a:rPr>
              <a:t>Die 3-dimensionale Rolle </a:t>
            </a:r>
            <a:r>
              <a:rPr lang="en-GB" sz="3600"/>
              <a:t>der Landwirtschaft im Klimawandel </a:t>
            </a:r>
          </a:p>
        </p:txBody>
      </p:sp>
      <p:sp>
        <p:nvSpPr>
          <p:cNvPr id="6" name="Inhaltsplatzhalter 5">
            <a:extLst>
              <a:ext uri="{FF2B5EF4-FFF2-40B4-BE49-F238E27FC236}">
                <a16:creationId xmlns:a16="http://schemas.microsoft.com/office/drawing/2014/main" id="{616979B4-67C3-7714-3642-7C48E68BE926}"/>
              </a:ext>
            </a:extLst>
          </p:cNvPr>
          <p:cNvSpPr>
            <a:spLocks noGrp="1"/>
          </p:cNvSpPr>
          <p:nvPr>
            <p:ph sz="half" idx="1"/>
          </p:nvPr>
        </p:nvSpPr>
        <p:spPr>
          <a:xfrm>
            <a:off x="627807" y="1710285"/>
            <a:ext cx="5041392" cy="823913"/>
          </a:xfrm>
        </p:spPr>
        <p:txBody>
          <a:bodyPr vert="horz" lIns="91440" tIns="45720" rIns="91440" bIns="45720" rtlCol="0" anchor="t">
            <a:normAutofit fontScale="77500" lnSpcReduction="20000"/>
          </a:bodyPr>
          <a:lstStyle/>
          <a:p>
            <a:pPr marL="0" indent="0">
              <a:lnSpc>
                <a:spcPct val="120000"/>
              </a:lnSpc>
              <a:buNone/>
            </a:pPr>
            <a:r>
              <a:rPr lang="en-GB">
                <a:latin typeface="Century Gothic"/>
              </a:rPr>
              <a:t>Die </a:t>
            </a:r>
            <a:r>
              <a:rPr lang="en-GB" err="1">
                <a:latin typeface="Century Gothic"/>
              </a:rPr>
              <a:t>Landwirtschaft</a:t>
            </a:r>
            <a:r>
              <a:rPr lang="en-GB">
                <a:latin typeface="Century Gothic"/>
              </a:rPr>
              <a:t> </a:t>
            </a:r>
            <a:r>
              <a:rPr lang="en-GB" b="1" err="1">
                <a:solidFill>
                  <a:srgbClr val="85B096"/>
                </a:solidFill>
                <a:latin typeface="Century Gothic"/>
              </a:rPr>
              <a:t>trägt</a:t>
            </a:r>
            <a:r>
              <a:rPr lang="en-GB" b="1">
                <a:solidFill>
                  <a:srgbClr val="85B096"/>
                </a:solidFill>
                <a:latin typeface="Century Gothic"/>
              </a:rPr>
              <a:t> </a:t>
            </a:r>
            <a:r>
              <a:rPr lang="en-GB" err="1">
                <a:latin typeface="Century Gothic"/>
              </a:rPr>
              <a:t>rund</a:t>
            </a:r>
            <a:r>
              <a:rPr lang="en-GB">
                <a:latin typeface="Century Gothic"/>
              </a:rPr>
              <a:t> 10 % </a:t>
            </a:r>
            <a:r>
              <a:rPr lang="en-GB" err="1">
                <a:latin typeface="Century Gothic"/>
              </a:rPr>
              <a:t>zu</a:t>
            </a:r>
            <a:r>
              <a:rPr lang="en-GB">
                <a:latin typeface="Century Gothic"/>
              </a:rPr>
              <a:t> den </a:t>
            </a:r>
            <a:r>
              <a:rPr lang="en-GB" err="1">
                <a:latin typeface="Century Gothic"/>
              </a:rPr>
              <a:t>Treibhausgasemissionen</a:t>
            </a:r>
            <a:r>
              <a:rPr lang="en-GB">
                <a:latin typeface="Century Gothic"/>
              </a:rPr>
              <a:t> in der EU </a:t>
            </a:r>
            <a:r>
              <a:rPr lang="en-GB" b="1" err="1">
                <a:solidFill>
                  <a:srgbClr val="85B096"/>
                </a:solidFill>
                <a:latin typeface="Century Gothic"/>
              </a:rPr>
              <a:t>bei</a:t>
            </a:r>
            <a:endParaRPr lang="en-US" err="1">
              <a:latin typeface="Century Gothic"/>
            </a:endParaRPr>
          </a:p>
        </p:txBody>
      </p:sp>
      <p:sp>
        <p:nvSpPr>
          <p:cNvPr id="3" name="Foliennummernplatzhalter 2">
            <a:extLst>
              <a:ext uri="{FF2B5EF4-FFF2-40B4-BE49-F238E27FC236}">
                <a16:creationId xmlns:a16="http://schemas.microsoft.com/office/drawing/2014/main" id="{D173B3C4-5F86-9EC4-2E86-04F71FD71592}"/>
              </a:ext>
            </a:extLst>
          </p:cNvPr>
          <p:cNvSpPr>
            <a:spLocks noGrp="1"/>
          </p:cNvSpPr>
          <p:nvPr>
            <p:ph type="sldNum" sz="quarter" idx="18"/>
          </p:nvPr>
        </p:nvSpPr>
        <p:spPr/>
        <p:txBody>
          <a:bodyPr/>
          <a:lstStyle/>
          <a:p>
            <a:fld id="{95BD8EDF-6C5D-43AB-815A-1E955F349798}" type="slidenum">
              <a:rPr lang="en-GB" smtClean="0"/>
              <a:t>13</a:t>
            </a:fld>
            <a:endParaRPr lang="en-GB"/>
          </a:p>
        </p:txBody>
      </p:sp>
      <p:sp>
        <p:nvSpPr>
          <p:cNvPr id="4" name="Rechteck 3">
            <a:extLst>
              <a:ext uri="{FF2B5EF4-FFF2-40B4-BE49-F238E27FC236}">
                <a16:creationId xmlns:a16="http://schemas.microsoft.com/office/drawing/2014/main" id="{BA7C4F68-A7B5-44B5-2282-CDB7E961D797}"/>
              </a:ext>
            </a:extLst>
          </p:cNvPr>
          <p:cNvSpPr/>
          <p:nvPr/>
        </p:nvSpPr>
        <p:spPr>
          <a:xfrm>
            <a:off x="956903" y="4979194"/>
            <a:ext cx="4044374" cy="881780"/>
          </a:xfrm>
          <a:prstGeom prst="rect">
            <a:avLst/>
          </a:prstGeom>
        </p:spPr>
        <p:txBody>
          <a:bodyPr wrap="square" lIns="91440" tIns="45720" rIns="91440" bIns="45720" anchor="t">
            <a:spAutoFit/>
          </a:bodyPr>
          <a:lstStyle/>
          <a:p>
            <a:pPr lvl="0">
              <a:lnSpc>
                <a:spcPct val="90000"/>
              </a:lnSpc>
              <a:spcBef>
                <a:spcPts val="1000"/>
              </a:spcBef>
            </a:pPr>
            <a:r>
              <a:rPr lang="en-GB" sz="1900" b="1" err="1">
                <a:solidFill>
                  <a:srgbClr val="85B096"/>
                </a:solidFill>
                <a:latin typeface="Century Gothic"/>
              </a:rPr>
              <a:t>Gefährdung</a:t>
            </a:r>
            <a:r>
              <a:rPr lang="en-GB" sz="1900" b="1" dirty="0">
                <a:solidFill>
                  <a:srgbClr val="85B096"/>
                </a:solidFill>
                <a:latin typeface="Century Gothic"/>
              </a:rPr>
              <a:t> der</a:t>
            </a:r>
            <a:r>
              <a:rPr lang="en-GB" sz="1900" dirty="0">
                <a:solidFill>
                  <a:srgbClr val="3F405B"/>
                </a:solidFill>
                <a:latin typeface="Century Gothic"/>
              </a:rPr>
              <a:t> </a:t>
            </a:r>
            <a:r>
              <a:rPr lang="en-GB" sz="1900" err="1">
                <a:solidFill>
                  <a:srgbClr val="3F405B"/>
                </a:solidFill>
                <a:latin typeface="Century Gothic"/>
              </a:rPr>
              <a:t>Nahrungsmittelproduktion</a:t>
            </a:r>
            <a:r>
              <a:rPr lang="en-GB" sz="1900" dirty="0">
                <a:solidFill>
                  <a:srgbClr val="3F405B"/>
                </a:solidFill>
                <a:latin typeface="Century Gothic"/>
              </a:rPr>
              <a:t> </a:t>
            </a:r>
            <a:r>
              <a:rPr lang="en-GB" sz="1900" err="1">
                <a:solidFill>
                  <a:srgbClr val="3F405B"/>
                </a:solidFill>
                <a:latin typeface="Century Gothic"/>
              </a:rPr>
              <a:t>durch</a:t>
            </a:r>
            <a:r>
              <a:rPr lang="en-GB" sz="1900" dirty="0">
                <a:solidFill>
                  <a:srgbClr val="3F405B"/>
                </a:solidFill>
                <a:latin typeface="Century Gothic"/>
              </a:rPr>
              <a:t> den </a:t>
            </a:r>
            <a:r>
              <a:rPr lang="en-GB" sz="1900" err="1">
                <a:solidFill>
                  <a:srgbClr val="3F405B"/>
                </a:solidFill>
                <a:latin typeface="Century Gothic"/>
              </a:rPr>
              <a:t>Klimawandel</a:t>
            </a:r>
            <a:endParaRPr lang="en-GB" sz="1900">
              <a:solidFill>
                <a:srgbClr val="3F405B"/>
              </a:solidFill>
              <a:latin typeface="Century Gothic"/>
            </a:endParaRPr>
          </a:p>
        </p:txBody>
      </p:sp>
      <p:sp>
        <p:nvSpPr>
          <p:cNvPr id="7" name="Rechteck 6">
            <a:extLst>
              <a:ext uri="{FF2B5EF4-FFF2-40B4-BE49-F238E27FC236}">
                <a16:creationId xmlns:a16="http://schemas.microsoft.com/office/drawing/2014/main" id="{81F67D87-ACEA-29C6-2CD7-76EFA9FBAFF9}"/>
              </a:ext>
            </a:extLst>
          </p:cNvPr>
          <p:cNvSpPr/>
          <p:nvPr/>
        </p:nvSpPr>
        <p:spPr>
          <a:xfrm>
            <a:off x="6514256" y="3256015"/>
            <a:ext cx="4323047" cy="757130"/>
          </a:xfrm>
          <a:prstGeom prst="rect">
            <a:avLst/>
          </a:prstGeom>
        </p:spPr>
        <p:txBody>
          <a:bodyPr wrap="square">
            <a:spAutoFit/>
          </a:bodyPr>
          <a:lstStyle/>
          <a:p>
            <a:pPr lvl="0" algn="ctr">
              <a:lnSpc>
                <a:spcPct val="90000"/>
              </a:lnSpc>
              <a:spcBef>
                <a:spcPts val="1000"/>
              </a:spcBef>
            </a:pPr>
            <a:r>
              <a:rPr lang="en-GB" sz="2400">
                <a:solidFill>
                  <a:srgbClr val="3F405B"/>
                </a:solidFill>
                <a:latin typeface="Century Gothic" panose="020B0502020202020204" pitchFamily="34" charset="0"/>
              </a:rPr>
              <a:t>Die </a:t>
            </a:r>
            <a:r>
              <a:rPr lang="en-GB" sz="2400" err="1">
                <a:solidFill>
                  <a:srgbClr val="3F405B"/>
                </a:solidFill>
                <a:latin typeface="Century Gothic" panose="020B0502020202020204" pitchFamily="34" charset="0"/>
              </a:rPr>
              <a:t>Landwirtschaft</a:t>
            </a:r>
            <a:r>
              <a:rPr lang="en-GB" sz="2400">
                <a:solidFill>
                  <a:srgbClr val="3F405B"/>
                </a:solidFill>
                <a:latin typeface="Century Gothic" panose="020B0502020202020204" pitchFamily="34" charset="0"/>
              </a:rPr>
              <a:t> </a:t>
            </a:r>
            <a:r>
              <a:rPr lang="en-GB" sz="2400" err="1">
                <a:solidFill>
                  <a:srgbClr val="3F405B"/>
                </a:solidFill>
                <a:latin typeface="Century Gothic" panose="020B0502020202020204" pitchFamily="34" charset="0"/>
              </a:rPr>
              <a:t>als</a:t>
            </a:r>
            <a:r>
              <a:rPr lang="en-GB" sz="2400">
                <a:solidFill>
                  <a:srgbClr val="3F405B"/>
                </a:solidFill>
                <a:latin typeface="Century Gothic" panose="020B0502020202020204" pitchFamily="34" charset="0"/>
              </a:rPr>
              <a:t> </a:t>
            </a:r>
            <a:r>
              <a:rPr lang="en-GB" sz="2400" b="1" err="1">
                <a:solidFill>
                  <a:srgbClr val="85B096"/>
                </a:solidFill>
                <a:latin typeface="Century Gothic" panose="020B0502020202020204" pitchFamily="34" charset="0"/>
              </a:rPr>
              <a:t>Lösungsanbieter</a:t>
            </a:r>
            <a:r>
              <a:rPr lang="en-GB" sz="2400" b="1">
                <a:solidFill>
                  <a:srgbClr val="85B096"/>
                </a:solidFill>
                <a:latin typeface="Century Gothic" panose="020B0502020202020204" pitchFamily="34" charset="0"/>
              </a:rPr>
              <a:t> </a:t>
            </a:r>
            <a:r>
              <a:rPr lang="en-GB" sz="2400" err="1">
                <a:solidFill>
                  <a:srgbClr val="3F405B"/>
                </a:solidFill>
                <a:latin typeface="Century Gothic" panose="020B0502020202020204" pitchFamily="34" charset="0"/>
              </a:rPr>
              <a:t>für</a:t>
            </a:r>
            <a:r>
              <a:rPr lang="en-GB" sz="2400">
                <a:solidFill>
                  <a:srgbClr val="3F405B"/>
                </a:solidFill>
                <a:latin typeface="Century Gothic" panose="020B0502020202020204" pitchFamily="34" charset="0"/>
              </a:rPr>
              <a:t> den </a:t>
            </a:r>
            <a:r>
              <a:rPr lang="en-GB" sz="2400" err="1">
                <a:solidFill>
                  <a:srgbClr val="3F405B"/>
                </a:solidFill>
                <a:latin typeface="Century Gothic" panose="020B0502020202020204" pitchFamily="34" charset="0"/>
              </a:rPr>
              <a:t>Klimawandel</a:t>
            </a:r>
            <a:endParaRPr lang="en-GB" sz="2400">
              <a:solidFill>
                <a:srgbClr val="3F405B"/>
              </a:solidFill>
              <a:latin typeface="Century Gothic" panose="020B0502020202020204" pitchFamily="34" charset="0"/>
            </a:endParaRPr>
          </a:p>
        </p:txBody>
      </p:sp>
      <p:sp>
        <p:nvSpPr>
          <p:cNvPr id="9" name="Gleichschenkliges Dreieck 8">
            <a:extLst>
              <a:ext uri="{FF2B5EF4-FFF2-40B4-BE49-F238E27FC236}">
                <a16:creationId xmlns:a16="http://schemas.microsoft.com/office/drawing/2014/main" id="{58A83305-5CCD-DF28-3553-DA012EE013F6}"/>
              </a:ext>
            </a:extLst>
          </p:cNvPr>
          <p:cNvSpPr/>
          <p:nvPr/>
        </p:nvSpPr>
        <p:spPr>
          <a:xfrm rot="5400000">
            <a:off x="4490508" y="2835118"/>
            <a:ext cx="2715476" cy="1889761"/>
          </a:xfrm>
          <a:prstGeom prst="triangle">
            <a:avLst/>
          </a:prstGeom>
          <a:noFill/>
          <a:ln w="38100">
            <a:solidFill>
              <a:srgbClr val="85B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hteck 14">
            <a:extLst>
              <a:ext uri="{FF2B5EF4-FFF2-40B4-BE49-F238E27FC236}">
                <a16:creationId xmlns:a16="http://schemas.microsoft.com/office/drawing/2014/main" id="{2E4CF0FC-1E3A-29CB-E70E-557CAF4C996E}"/>
              </a:ext>
            </a:extLst>
          </p:cNvPr>
          <p:cNvSpPr/>
          <p:nvPr/>
        </p:nvSpPr>
        <p:spPr>
          <a:xfrm>
            <a:off x="7581497" y="2427273"/>
            <a:ext cx="4198825" cy="424732"/>
          </a:xfrm>
          <a:prstGeom prst="rect">
            <a:avLst/>
          </a:prstGeom>
        </p:spPr>
        <p:txBody>
          <a:bodyPr wrap="square" lIns="91440" tIns="45720" rIns="91440" bIns="45720" anchor="t">
            <a:spAutoFit/>
          </a:bodyPr>
          <a:lstStyle/>
          <a:p>
            <a:pPr lvl="0">
              <a:lnSpc>
                <a:spcPct val="90000"/>
              </a:lnSpc>
              <a:spcBef>
                <a:spcPts val="1000"/>
              </a:spcBef>
            </a:pPr>
            <a:r>
              <a:rPr lang="en-GB" sz="2400">
                <a:solidFill>
                  <a:srgbClr val="3F405B"/>
                </a:solidFill>
                <a:latin typeface="Century Gothic"/>
              </a:rPr>
              <a:t>Mitigation </a:t>
            </a:r>
          </a:p>
        </p:txBody>
      </p:sp>
      <p:sp>
        <p:nvSpPr>
          <p:cNvPr id="16" name="Rechteck 15">
            <a:extLst>
              <a:ext uri="{FF2B5EF4-FFF2-40B4-BE49-F238E27FC236}">
                <a16:creationId xmlns:a16="http://schemas.microsoft.com/office/drawing/2014/main" id="{1B9ED672-399C-6DF2-097A-C18B20CB6730}"/>
              </a:ext>
            </a:extLst>
          </p:cNvPr>
          <p:cNvSpPr/>
          <p:nvPr/>
        </p:nvSpPr>
        <p:spPr>
          <a:xfrm>
            <a:off x="7581590" y="4766347"/>
            <a:ext cx="3464686" cy="424732"/>
          </a:xfrm>
          <a:prstGeom prst="rect">
            <a:avLst/>
          </a:prstGeom>
        </p:spPr>
        <p:txBody>
          <a:bodyPr wrap="square" lIns="91440" tIns="45720" rIns="91440" bIns="45720" anchor="t">
            <a:spAutoFit/>
          </a:bodyPr>
          <a:lstStyle/>
          <a:p>
            <a:pPr lvl="0">
              <a:lnSpc>
                <a:spcPct val="90000"/>
              </a:lnSpc>
              <a:spcBef>
                <a:spcPts val="1000"/>
              </a:spcBef>
            </a:pPr>
            <a:r>
              <a:rPr lang="en-GB" sz="2400">
                <a:solidFill>
                  <a:srgbClr val="3F405B"/>
                </a:solidFill>
                <a:latin typeface="Century Gothic"/>
              </a:rPr>
              <a:t>Adaption</a:t>
            </a:r>
            <a:endParaRPr lang="en-GB" sz="2400">
              <a:solidFill>
                <a:srgbClr val="3F405B"/>
              </a:solidFill>
              <a:latin typeface="Century Gothic" panose="020B0502020202020204" pitchFamily="34" charset="0"/>
            </a:endParaRPr>
          </a:p>
        </p:txBody>
      </p:sp>
      <p:sp>
        <p:nvSpPr>
          <p:cNvPr id="10" name="Pfeil: nach rechts 9">
            <a:extLst>
              <a:ext uri="{FF2B5EF4-FFF2-40B4-BE49-F238E27FC236}">
                <a16:creationId xmlns:a16="http://schemas.microsoft.com/office/drawing/2014/main" id="{9DBA7628-A2B2-BDBF-4207-30EC551CA433}"/>
              </a:ext>
            </a:extLst>
          </p:cNvPr>
          <p:cNvSpPr/>
          <p:nvPr/>
        </p:nvSpPr>
        <p:spPr>
          <a:xfrm rot="16200000">
            <a:off x="8316227" y="2846338"/>
            <a:ext cx="294373" cy="424732"/>
          </a:xfrm>
          <a:prstGeom prst="rightArrow">
            <a:avLst/>
          </a:prstGeom>
          <a:noFill/>
          <a:ln w="28575">
            <a:solidFill>
              <a:srgbClr val="85B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Pfeil: nach rechts 17">
            <a:extLst>
              <a:ext uri="{FF2B5EF4-FFF2-40B4-BE49-F238E27FC236}">
                <a16:creationId xmlns:a16="http://schemas.microsoft.com/office/drawing/2014/main" id="{D8E3DEFC-A7A9-C8BF-944B-1997E3C37BD5}"/>
              </a:ext>
            </a:extLst>
          </p:cNvPr>
          <p:cNvSpPr/>
          <p:nvPr/>
        </p:nvSpPr>
        <p:spPr>
          <a:xfrm rot="5400000">
            <a:off x="8316228" y="4318377"/>
            <a:ext cx="294373" cy="424732"/>
          </a:xfrm>
          <a:prstGeom prst="rightArrow">
            <a:avLst/>
          </a:prstGeom>
          <a:noFill/>
          <a:ln w="28575">
            <a:solidFill>
              <a:srgbClr val="85B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Gerade Verbindung mit Pfeil 21">
            <a:extLst>
              <a:ext uri="{FF2B5EF4-FFF2-40B4-BE49-F238E27FC236}">
                <a16:creationId xmlns:a16="http://schemas.microsoft.com/office/drawing/2014/main" id="{77952B99-F6BD-94EE-0C80-18E5FF1B30CF}"/>
              </a:ext>
            </a:extLst>
          </p:cNvPr>
          <p:cNvCxnSpPr>
            <a:cxnSpLocks/>
          </p:cNvCxnSpPr>
          <p:nvPr/>
        </p:nvCxnSpPr>
        <p:spPr>
          <a:xfrm flipV="1">
            <a:off x="5360446" y="5089846"/>
            <a:ext cx="1952732" cy="223385"/>
          </a:xfrm>
          <a:prstGeom prst="straightConnector1">
            <a:avLst/>
          </a:prstGeom>
          <a:ln w="28575">
            <a:solidFill>
              <a:srgbClr val="85B09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56825C90-6213-CE0E-E131-3641A3F3C026}"/>
              </a:ext>
            </a:extLst>
          </p:cNvPr>
          <p:cNvCxnSpPr>
            <a:cxnSpLocks/>
          </p:cNvCxnSpPr>
          <p:nvPr/>
        </p:nvCxnSpPr>
        <p:spPr>
          <a:xfrm>
            <a:off x="5360446" y="2193239"/>
            <a:ext cx="1952732" cy="288394"/>
          </a:xfrm>
          <a:prstGeom prst="straightConnector1">
            <a:avLst/>
          </a:prstGeom>
          <a:ln w="28575">
            <a:solidFill>
              <a:srgbClr val="85B096"/>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9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49AE9B-3A3D-42D9-9734-0BFF0980559F}"/>
              </a:ext>
            </a:extLst>
          </p:cNvPr>
          <p:cNvSpPr>
            <a:spLocks noGrp="1"/>
          </p:cNvSpPr>
          <p:nvPr>
            <p:ph type="title"/>
          </p:nvPr>
        </p:nvSpPr>
        <p:spPr/>
        <p:txBody>
          <a:bodyPr>
            <a:normAutofit/>
          </a:bodyPr>
          <a:lstStyle/>
          <a:p>
            <a:r>
              <a:rPr lang="en-GB">
                <a:latin typeface="Century Gothic"/>
                <a:ea typeface="HGSSoeiKakugothicUB"/>
              </a:rPr>
              <a:t>Adaption</a:t>
            </a:r>
            <a:endParaRPr lang="en-GB" b="0">
              <a:ea typeface="HGSSoeiKakugothicUB"/>
            </a:endParaRPr>
          </a:p>
        </p:txBody>
      </p:sp>
      <p:sp>
        <p:nvSpPr>
          <p:cNvPr id="8" name="Inhaltsplatzhalter 2">
            <a:extLst>
              <a:ext uri="{FF2B5EF4-FFF2-40B4-BE49-F238E27FC236}">
                <a16:creationId xmlns:a16="http://schemas.microsoft.com/office/drawing/2014/main" id="{4030321D-75BD-4027-84FD-081644371060}"/>
              </a:ext>
            </a:extLst>
          </p:cNvPr>
          <p:cNvSpPr>
            <a:spLocks noGrp="1"/>
          </p:cNvSpPr>
          <p:nvPr>
            <p:ph sz="half" idx="1"/>
          </p:nvPr>
        </p:nvSpPr>
        <p:spPr>
          <a:xfrm>
            <a:off x="838199" y="1475811"/>
            <a:ext cx="10515599" cy="4351338"/>
          </a:xfrm>
        </p:spPr>
        <p:txBody>
          <a:bodyPr vert="horz" lIns="91440" tIns="45720" rIns="91440" bIns="45720" rtlCol="0" anchor="t">
            <a:noAutofit/>
          </a:bodyPr>
          <a:lstStyle/>
          <a:p>
            <a:pPr>
              <a:lnSpc>
                <a:spcPct val="100000"/>
              </a:lnSpc>
            </a:pPr>
            <a:r>
              <a:rPr lang="en-GB" sz="3200">
                <a:latin typeface="Century Gothic"/>
              </a:rPr>
              <a:t>Ziel: </a:t>
            </a:r>
            <a:r>
              <a:rPr lang="en-GB" sz="3200" err="1">
                <a:latin typeface="Century Gothic"/>
              </a:rPr>
              <a:t>Stärkung</a:t>
            </a:r>
            <a:r>
              <a:rPr lang="en-GB" sz="3200">
                <a:latin typeface="Century Gothic"/>
              </a:rPr>
              <a:t> der </a:t>
            </a:r>
            <a:r>
              <a:rPr lang="en-GB" sz="3200" b="1" err="1">
                <a:latin typeface="Century Gothic"/>
              </a:rPr>
              <a:t>Widerstandsfähigkeit</a:t>
            </a:r>
            <a:r>
              <a:rPr lang="en-GB" sz="3200" b="1" dirty="0">
                <a:latin typeface="Century Gothic"/>
              </a:rPr>
              <a:t> </a:t>
            </a:r>
            <a:r>
              <a:rPr lang="en-GB" sz="3200">
                <a:latin typeface="Century Gothic"/>
              </a:rPr>
              <a:t>der </a:t>
            </a:r>
            <a:r>
              <a:rPr lang="en-GB" sz="3200" err="1">
                <a:latin typeface="Century Gothic"/>
              </a:rPr>
              <a:t>landwirtschaftlichen</a:t>
            </a:r>
            <a:r>
              <a:rPr lang="en-GB" sz="3200">
                <a:latin typeface="Century Gothic"/>
              </a:rPr>
              <a:t> Systeme </a:t>
            </a:r>
            <a:r>
              <a:rPr lang="en-GB" sz="3200" err="1">
                <a:latin typeface="Century Gothic"/>
              </a:rPr>
              <a:t>gegenüber</a:t>
            </a:r>
            <a:r>
              <a:rPr lang="en-GB" sz="3200">
                <a:latin typeface="Century Gothic"/>
              </a:rPr>
              <a:t> den </a:t>
            </a:r>
            <a:r>
              <a:rPr lang="en-GB" sz="3200" err="1">
                <a:latin typeface="Century Gothic"/>
              </a:rPr>
              <a:t>Risiken</a:t>
            </a:r>
            <a:r>
              <a:rPr lang="en-GB" sz="3200">
                <a:latin typeface="Century Gothic"/>
              </a:rPr>
              <a:t> und </a:t>
            </a:r>
            <a:r>
              <a:rPr lang="en-GB" sz="3200" err="1">
                <a:latin typeface="Century Gothic"/>
              </a:rPr>
              <a:t>Auswirkungen</a:t>
            </a:r>
            <a:r>
              <a:rPr lang="en-GB" sz="3200">
                <a:latin typeface="Century Gothic"/>
              </a:rPr>
              <a:t> des </a:t>
            </a:r>
            <a:r>
              <a:rPr lang="en-GB" sz="3200" err="1">
                <a:latin typeface="Century Gothic"/>
              </a:rPr>
              <a:t>Klimawandels</a:t>
            </a:r>
            <a:r>
              <a:rPr lang="en-GB" sz="3200">
                <a:latin typeface="Century Gothic"/>
              </a:rPr>
              <a:t>, z. B. </a:t>
            </a:r>
            <a:r>
              <a:rPr lang="en-GB" sz="3200" err="1">
                <a:latin typeface="Century Gothic"/>
              </a:rPr>
              <a:t>Trockenheit</a:t>
            </a:r>
            <a:r>
              <a:rPr lang="en-GB" sz="3200">
                <a:latin typeface="Century Gothic"/>
              </a:rPr>
              <a:t>, </a:t>
            </a:r>
            <a:r>
              <a:rPr lang="en-GB" sz="3200" err="1">
                <a:latin typeface="Century Gothic"/>
              </a:rPr>
              <a:t>Zunahme</a:t>
            </a:r>
            <a:r>
              <a:rPr lang="en-GB" sz="3200">
                <a:latin typeface="Century Gothic"/>
              </a:rPr>
              <a:t> der </a:t>
            </a:r>
            <a:r>
              <a:rPr lang="en-GB" sz="3200" err="1">
                <a:latin typeface="Century Gothic"/>
              </a:rPr>
              <a:t>Niederschläge</a:t>
            </a:r>
            <a:endParaRPr lang="en-GB" sz="3200">
              <a:latin typeface="Century Gothic"/>
            </a:endParaRPr>
          </a:p>
          <a:p>
            <a:pPr>
              <a:lnSpc>
                <a:spcPct val="100000"/>
              </a:lnSpc>
            </a:pPr>
            <a:r>
              <a:rPr lang="en-GB" sz="3200" b="1">
                <a:latin typeface="Century Gothic"/>
              </a:rPr>
              <a:t>Adaption = </a:t>
            </a:r>
            <a:r>
              <a:rPr lang="en-GB" sz="3200" b="1" err="1">
                <a:latin typeface="Century Gothic"/>
              </a:rPr>
              <a:t>Bewältigung</a:t>
            </a:r>
            <a:r>
              <a:rPr lang="en-GB" sz="3200" b="1" dirty="0">
                <a:latin typeface="Century Gothic"/>
              </a:rPr>
              <a:t> </a:t>
            </a:r>
            <a:r>
              <a:rPr lang="en-GB" sz="3200" b="1" err="1">
                <a:latin typeface="Century Gothic"/>
              </a:rPr>
              <a:t>aktueller</a:t>
            </a:r>
            <a:r>
              <a:rPr lang="en-GB" sz="3200" b="1">
                <a:latin typeface="Century Gothic"/>
              </a:rPr>
              <a:t> und </a:t>
            </a:r>
            <a:r>
              <a:rPr lang="en-GB" sz="3200" b="1" err="1">
                <a:latin typeface="Century Gothic"/>
              </a:rPr>
              <a:t>künftiger</a:t>
            </a:r>
            <a:r>
              <a:rPr lang="en-GB" sz="3200" b="1" dirty="0">
                <a:latin typeface="Century Gothic"/>
              </a:rPr>
              <a:t> </a:t>
            </a:r>
            <a:r>
              <a:rPr lang="en-GB" sz="3200" b="1" err="1">
                <a:latin typeface="Century Gothic"/>
              </a:rPr>
              <a:t>Auswirkungen</a:t>
            </a:r>
            <a:r>
              <a:rPr lang="en-GB" sz="3200" b="1" dirty="0">
                <a:latin typeface="Century Gothic"/>
              </a:rPr>
              <a:t> </a:t>
            </a:r>
            <a:r>
              <a:rPr lang="en-GB" sz="3200" err="1">
                <a:latin typeface="Century Gothic"/>
              </a:rPr>
              <a:t>zur</a:t>
            </a:r>
            <a:r>
              <a:rPr lang="en-GB" sz="3200" dirty="0">
                <a:latin typeface="Century Gothic"/>
              </a:rPr>
              <a:t> </a:t>
            </a:r>
            <a:r>
              <a:rPr lang="en-GB" sz="3200" err="1">
                <a:latin typeface="Century Gothic"/>
              </a:rPr>
              <a:t>Erhaltung</a:t>
            </a:r>
            <a:r>
              <a:rPr lang="en-GB" sz="3200">
                <a:latin typeface="Century Gothic"/>
              </a:rPr>
              <a:t> der </a:t>
            </a:r>
            <a:r>
              <a:rPr lang="en-GB" sz="3200" err="1">
                <a:latin typeface="Century Gothic"/>
              </a:rPr>
              <a:t>landwirtschaftlichen</a:t>
            </a:r>
            <a:r>
              <a:rPr lang="en-GB" sz="3200" dirty="0">
                <a:latin typeface="Century Gothic"/>
              </a:rPr>
              <a:t> </a:t>
            </a:r>
            <a:r>
              <a:rPr lang="en-GB" sz="3200" err="1">
                <a:latin typeface="Century Gothic"/>
              </a:rPr>
              <a:t>Produktivität</a:t>
            </a:r>
            <a:r>
              <a:rPr lang="en-GB" sz="3200">
                <a:latin typeface="Century Gothic"/>
              </a:rPr>
              <a:t>.</a:t>
            </a:r>
            <a:endParaRPr lang="en-GB" sz="2000"/>
          </a:p>
        </p:txBody>
      </p:sp>
      <p:sp>
        <p:nvSpPr>
          <p:cNvPr id="3" name="Text Placeholder 2">
            <a:extLst>
              <a:ext uri="{FF2B5EF4-FFF2-40B4-BE49-F238E27FC236}">
                <a16:creationId xmlns:a16="http://schemas.microsoft.com/office/drawing/2014/main" id="{C7D4E42A-C734-AAE1-657F-F597D9E296BE}"/>
              </a:ext>
            </a:extLst>
          </p:cNvPr>
          <p:cNvSpPr>
            <a:spLocks noGrp="1"/>
          </p:cNvSpPr>
          <p:nvPr>
            <p:ph type="body" idx="17"/>
          </p:nvPr>
        </p:nvSpPr>
        <p:spPr/>
        <p:txBody>
          <a:bodyPr>
            <a:normAutofit lnSpcReduction="10000"/>
          </a:bodyPr>
          <a:lstStyle/>
          <a:p>
            <a:r>
              <a:rPr lang="en-GB" err="1">
                <a:latin typeface="Century Gothic"/>
                <a:ea typeface="HGSSoeiKakugothicUB"/>
              </a:rPr>
              <a:t>Bewältigung</a:t>
            </a:r>
            <a:r>
              <a:rPr lang="en-GB">
                <a:latin typeface="Century Gothic"/>
                <a:ea typeface="HGSSoeiKakugothicUB"/>
              </a:rPr>
              <a:t> des </a:t>
            </a:r>
            <a:r>
              <a:rPr lang="en-GB" err="1">
                <a:latin typeface="Century Gothic"/>
                <a:ea typeface="HGSSoeiKakugothicUB"/>
              </a:rPr>
              <a:t>Klimawandels</a:t>
            </a:r>
            <a:endParaRPr lang="en-GB"/>
          </a:p>
        </p:txBody>
      </p:sp>
      <p:sp>
        <p:nvSpPr>
          <p:cNvPr id="5" name="Foliennummernplatzhalter 4">
            <a:extLst>
              <a:ext uri="{FF2B5EF4-FFF2-40B4-BE49-F238E27FC236}">
                <a16:creationId xmlns:a16="http://schemas.microsoft.com/office/drawing/2014/main" id="{B17E1FA1-E495-43D1-8239-7599C71B7ADD}"/>
              </a:ext>
            </a:extLst>
          </p:cNvPr>
          <p:cNvSpPr>
            <a:spLocks noGrp="1"/>
          </p:cNvSpPr>
          <p:nvPr>
            <p:ph type="sldNum" sz="quarter" idx="18"/>
          </p:nvPr>
        </p:nvSpPr>
        <p:spPr/>
        <p:txBody>
          <a:bodyPr/>
          <a:lstStyle/>
          <a:p>
            <a:fld id="{306EF89F-549A-49C2-932B-1FBFFC84FC68}" type="slidenum">
              <a:rPr lang="en-GB" smtClean="0"/>
              <a:t>14</a:t>
            </a:fld>
            <a:endParaRPr lang="en-GB"/>
          </a:p>
        </p:txBody>
      </p:sp>
    </p:spTree>
    <p:extLst>
      <p:ext uri="{BB962C8B-B14F-4D97-AF65-F5344CB8AC3E}">
        <p14:creationId xmlns:p14="http://schemas.microsoft.com/office/powerpoint/2010/main" val="40780576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50F74FC-112D-4BF7-5811-05B0E3FA181C}"/>
              </a:ext>
            </a:extLst>
          </p:cNvPr>
          <p:cNvSpPr>
            <a:spLocks noGrp="1"/>
          </p:cNvSpPr>
          <p:nvPr>
            <p:ph type="title"/>
          </p:nvPr>
        </p:nvSpPr>
        <p:spPr>
          <a:xfrm>
            <a:off x="838200" y="681038"/>
            <a:ext cx="3895846" cy="2067033"/>
          </a:xfrm>
        </p:spPr>
        <p:txBody>
          <a:bodyPr>
            <a:normAutofit fontScale="90000"/>
          </a:bodyPr>
          <a:lstStyle/>
          <a:p>
            <a:r>
              <a:rPr lang="en-GB"/>
              <a:t>Risiken des Klimawandels für die EU-Landwirtschaft</a:t>
            </a:r>
          </a:p>
        </p:txBody>
      </p:sp>
      <p:sp>
        <p:nvSpPr>
          <p:cNvPr id="2" name="Content Placeholder 1">
            <a:extLst>
              <a:ext uri="{FF2B5EF4-FFF2-40B4-BE49-F238E27FC236}">
                <a16:creationId xmlns:a16="http://schemas.microsoft.com/office/drawing/2014/main" id="{DEC3F92C-A7AD-63BA-66A4-2DE5A8A017A1}"/>
              </a:ext>
            </a:extLst>
          </p:cNvPr>
          <p:cNvSpPr>
            <a:spLocks noGrp="1"/>
          </p:cNvSpPr>
          <p:nvPr>
            <p:ph idx="1"/>
          </p:nvPr>
        </p:nvSpPr>
        <p:spPr>
          <a:xfrm>
            <a:off x="704384" y="3151738"/>
            <a:ext cx="4023336" cy="3100207"/>
          </a:xfrm>
        </p:spPr>
        <p:txBody>
          <a:bodyPr vert="horz" lIns="91440" tIns="45720" rIns="91440" bIns="45720" rtlCol="0" anchor="t">
            <a:normAutofit/>
          </a:bodyPr>
          <a:lstStyle/>
          <a:p>
            <a:pPr marL="285750" indent="-285750">
              <a:buFont typeface="Arial" panose="020B0604020202020204" pitchFamily="34" charset="0"/>
              <a:buChar char="•"/>
            </a:pPr>
            <a:r>
              <a:rPr lang="en-GB" dirty="0" err="1">
                <a:latin typeface="Century Gothic"/>
                <a:cs typeface="Calibri"/>
              </a:rPr>
              <a:t>Ernteausfälle</a:t>
            </a:r>
            <a:endParaRPr lang="en-GB" sz="2800" dirty="0" err="1">
              <a:cs typeface="Calibri" panose="020F0502020204030204" pitchFamily="34" charset="0"/>
            </a:endParaRPr>
          </a:p>
          <a:p>
            <a:pPr marL="285750" indent="-285750">
              <a:buFont typeface="Arial" panose="020B0604020202020204" pitchFamily="34" charset="0"/>
              <a:buChar char="•"/>
            </a:pPr>
            <a:r>
              <a:rPr lang="en-GB" sz="2800" dirty="0" err="1">
                <a:latin typeface="Century Gothic"/>
                <a:cs typeface="Calibri"/>
              </a:rPr>
              <a:t>Globale</a:t>
            </a:r>
            <a:r>
              <a:rPr lang="en-GB" sz="2800" dirty="0">
                <a:latin typeface="Century Gothic"/>
                <a:cs typeface="Calibri"/>
              </a:rPr>
              <a:t> </a:t>
            </a:r>
            <a:r>
              <a:rPr lang="en-GB" sz="2800" dirty="0" err="1">
                <a:latin typeface="Century Gothic"/>
                <a:cs typeface="Calibri"/>
              </a:rPr>
              <a:t>Versorgungskrisen</a:t>
            </a:r>
            <a:endParaRPr lang="en-GB" sz="2800" dirty="0">
              <a:latin typeface="Century Gothic"/>
              <a:cs typeface="Calibri"/>
              <a:sym typeface="Wingdings" pitchFamily="2" charset="2"/>
            </a:endParaRPr>
          </a:p>
          <a:p>
            <a:pPr marL="285750" indent="-285750">
              <a:buFont typeface="Arial" panose="020B0604020202020204" pitchFamily="34" charset="0"/>
              <a:buChar char="•"/>
            </a:pPr>
            <a:r>
              <a:rPr lang="en-GB" dirty="0" err="1">
                <a:latin typeface="Century Gothic"/>
                <a:cs typeface="Calibri"/>
              </a:rPr>
              <a:t>Ressourcenkonflikte</a:t>
            </a:r>
            <a:r>
              <a:rPr lang="en-GB" sz="2800" dirty="0">
                <a:latin typeface="Century Gothic"/>
                <a:cs typeface="Calibri"/>
              </a:rPr>
              <a:t> (Wasser, </a:t>
            </a:r>
            <a:r>
              <a:rPr lang="en-GB" sz="2800" dirty="0" err="1">
                <a:latin typeface="Century Gothic"/>
                <a:cs typeface="Calibri"/>
              </a:rPr>
              <a:t>Agrarrohstoffe</a:t>
            </a:r>
            <a:r>
              <a:rPr lang="en-GB" sz="2800" dirty="0">
                <a:latin typeface="Century Gothic"/>
                <a:cs typeface="Calibri"/>
              </a:rPr>
              <a:t> ...</a:t>
            </a:r>
            <a:r>
              <a:rPr lang="en-GB" sz="2800" dirty="0">
                <a:latin typeface="Century Gothic"/>
                <a:cs typeface="Calibri"/>
                <a:sym typeface="Wingdings" pitchFamily="2" charset="2"/>
              </a:rPr>
              <a:t>) </a:t>
            </a:r>
            <a:endParaRPr lang="en-GB" sz="2800" dirty="0">
              <a:latin typeface="Century Gothic"/>
              <a:cs typeface="Calibri"/>
            </a:endParaRPr>
          </a:p>
          <a:p>
            <a:pPr marL="0" indent="0">
              <a:buNone/>
            </a:pPr>
            <a:endParaRPr lang="en-GB"/>
          </a:p>
        </p:txBody>
      </p:sp>
      <p:sp>
        <p:nvSpPr>
          <p:cNvPr id="12" name="Foliennummernplatzhalter 11">
            <a:extLst>
              <a:ext uri="{FF2B5EF4-FFF2-40B4-BE49-F238E27FC236}">
                <a16:creationId xmlns:a16="http://schemas.microsoft.com/office/drawing/2014/main" id="{41137EF3-C6CB-5F10-ACCE-10FD259BD12E}"/>
              </a:ext>
            </a:extLst>
          </p:cNvPr>
          <p:cNvSpPr>
            <a:spLocks noGrp="1"/>
          </p:cNvSpPr>
          <p:nvPr>
            <p:ph type="sldNum" sz="quarter" idx="16"/>
          </p:nvPr>
        </p:nvSpPr>
        <p:spPr/>
        <p:txBody>
          <a:bodyPr/>
          <a:lstStyle/>
          <a:p>
            <a:pPr algn="ctr" rtl="0"/>
            <a:fld id="{FAEF9944-A4F6-4C59-AEBD-678D6480B8EA}" type="slidenum">
              <a:rPr lang="en-GB" noProof="0" smtClean="0"/>
              <a:t>15</a:t>
            </a:fld>
            <a:endParaRPr lang="en-GB" noProof="0"/>
          </a:p>
        </p:txBody>
      </p:sp>
      <p:grpSp>
        <p:nvGrpSpPr>
          <p:cNvPr id="13" name="Gruppieren 12">
            <a:extLst>
              <a:ext uri="{FF2B5EF4-FFF2-40B4-BE49-F238E27FC236}">
                <a16:creationId xmlns:a16="http://schemas.microsoft.com/office/drawing/2014/main" id="{73BC7C26-E432-0FF5-7A71-E09D5107F243}"/>
              </a:ext>
            </a:extLst>
          </p:cNvPr>
          <p:cNvGrpSpPr/>
          <p:nvPr/>
        </p:nvGrpSpPr>
        <p:grpSpPr>
          <a:xfrm>
            <a:off x="4490061" y="202389"/>
            <a:ext cx="12930055" cy="6671486"/>
            <a:chOff x="4699906" y="416910"/>
            <a:chExt cx="11786125" cy="6117804"/>
          </a:xfrm>
        </p:grpSpPr>
        <p:pic>
          <p:nvPicPr>
            <p:cNvPr id="10" name="Grafik 9" descr="Ein Bild, das Text, Karte, Schrift enthält.&#10;&#10;KI-generierte Inhalte können fehlerhaft sein.">
              <a:extLst>
                <a:ext uri="{FF2B5EF4-FFF2-40B4-BE49-F238E27FC236}">
                  <a16:creationId xmlns:a16="http://schemas.microsoft.com/office/drawing/2014/main" id="{9CCE7028-DBBC-7604-86CB-80136D22A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906" y="416910"/>
              <a:ext cx="7020545" cy="5917655"/>
            </a:xfrm>
            <a:prstGeom prst="rect">
              <a:avLst/>
            </a:prstGeom>
          </p:spPr>
        </p:pic>
        <p:sp>
          <p:nvSpPr>
            <p:cNvPr id="9" name="Textfeld 8">
              <a:extLst>
                <a:ext uri="{FF2B5EF4-FFF2-40B4-BE49-F238E27FC236}">
                  <a16:creationId xmlns:a16="http://schemas.microsoft.com/office/drawing/2014/main" id="{ECE152D2-6426-B3AF-EA7B-ACFFE528EDC5}"/>
                </a:ext>
              </a:extLst>
            </p:cNvPr>
            <p:cNvSpPr txBox="1"/>
            <p:nvPr/>
          </p:nvSpPr>
          <p:spPr>
            <a:xfrm>
              <a:off x="10363259" y="6323039"/>
              <a:ext cx="6122772" cy="211675"/>
            </a:xfrm>
            <a:prstGeom prst="rect">
              <a:avLst/>
            </a:prstGeom>
            <a:noFill/>
          </p:spPr>
          <p:txBody>
            <a:bodyPr wrap="square">
              <a:spAutoFit/>
            </a:bodyPr>
            <a:lstStyle/>
            <a:p>
              <a:r>
                <a:rPr lang="en-GB" sz="900">
                  <a:latin typeface="Century Gothic" panose="020B0502020202020204" pitchFamily="34" charset="0"/>
                </a:rPr>
                <a:t>Link: </a:t>
              </a:r>
              <a:r>
                <a:rPr lang="en-GB" sz="900" err="1">
                  <a:latin typeface="Century Gothic" panose="020B0502020202020204" pitchFamily="34" charset="0"/>
                </a:rPr>
                <a:t>awa.agriadapt.eu</a:t>
              </a:r>
              <a:endParaRPr lang="en-GB" sz="900">
                <a:latin typeface="Century Gothic" panose="020B0502020202020204" pitchFamily="34" charset="0"/>
              </a:endParaRPr>
            </a:p>
          </p:txBody>
        </p:sp>
      </p:grpSp>
    </p:spTree>
    <p:extLst>
      <p:ext uri="{BB962C8B-B14F-4D97-AF65-F5344CB8AC3E}">
        <p14:creationId xmlns:p14="http://schemas.microsoft.com/office/powerpoint/2010/main" val="602472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9A88B-1ADC-D481-602C-ABE922C804F8}"/>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64EBE6E9-8418-CDCE-E5F4-9E970AAA5023}"/>
              </a:ext>
            </a:extLst>
          </p:cNvPr>
          <p:cNvSpPr>
            <a:spLocks noGrp="1"/>
          </p:cNvSpPr>
          <p:nvPr>
            <p:ph type="title"/>
          </p:nvPr>
        </p:nvSpPr>
        <p:spPr>
          <a:xfrm>
            <a:off x="838200" y="418279"/>
            <a:ext cx="3895846" cy="2067033"/>
          </a:xfrm>
        </p:spPr>
        <p:txBody>
          <a:bodyPr>
            <a:normAutofit fontScale="90000"/>
          </a:bodyPr>
          <a:lstStyle/>
          <a:p>
            <a:r>
              <a:rPr lang="en-GB"/>
              <a:t>Risiken des Klimawandels in Deutschland</a:t>
            </a:r>
          </a:p>
        </p:txBody>
      </p:sp>
      <p:sp>
        <p:nvSpPr>
          <p:cNvPr id="12" name="Foliennummernplatzhalter 11">
            <a:extLst>
              <a:ext uri="{FF2B5EF4-FFF2-40B4-BE49-F238E27FC236}">
                <a16:creationId xmlns:a16="http://schemas.microsoft.com/office/drawing/2014/main" id="{2F226F5E-960E-E996-265E-7E163EB349C0}"/>
              </a:ext>
            </a:extLst>
          </p:cNvPr>
          <p:cNvSpPr>
            <a:spLocks noGrp="1"/>
          </p:cNvSpPr>
          <p:nvPr>
            <p:ph type="sldNum" sz="quarter" idx="16"/>
          </p:nvPr>
        </p:nvSpPr>
        <p:spPr/>
        <p:txBody>
          <a:bodyPr/>
          <a:lstStyle/>
          <a:p>
            <a:pPr algn="ctr" rtl="0"/>
            <a:fld id="{FAEF9944-A4F6-4C59-AEBD-678D6480B8EA}" type="slidenum">
              <a:rPr lang="en-GB" noProof="0" smtClean="0"/>
              <a:t>16</a:t>
            </a:fld>
            <a:endParaRPr lang="en-GB" noProof="0"/>
          </a:p>
        </p:txBody>
      </p:sp>
      <p:sp>
        <p:nvSpPr>
          <p:cNvPr id="9" name="Textfeld 8">
            <a:extLst>
              <a:ext uri="{FF2B5EF4-FFF2-40B4-BE49-F238E27FC236}">
                <a16:creationId xmlns:a16="http://schemas.microsoft.com/office/drawing/2014/main" id="{6D68D426-1C73-559E-387B-1B76C3C1A7AF}"/>
              </a:ext>
            </a:extLst>
          </p:cNvPr>
          <p:cNvSpPr txBox="1"/>
          <p:nvPr/>
        </p:nvSpPr>
        <p:spPr>
          <a:xfrm>
            <a:off x="9610240" y="6644472"/>
            <a:ext cx="2276960" cy="228810"/>
          </a:xfrm>
          <a:prstGeom prst="rect">
            <a:avLst/>
          </a:prstGeom>
          <a:noFill/>
        </p:spPr>
        <p:txBody>
          <a:bodyPr wrap="square">
            <a:spAutoFit/>
          </a:bodyPr>
          <a:lstStyle/>
          <a:p>
            <a:r>
              <a:rPr lang="en-GB" sz="900">
                <a:latin typeface="Century Gothic" panose="020B0502020202020204" pitchFamily="34" charset="0"/>
              </a:rPr>
              <a:t>Link: https://canari-europe.com/app</a:t>
            </a:r>
          </a:p>
        </p:txBody>
      </p:sp>
      <p:sp>
        <p:nvSpPr>
          <p:cNvPr id="6" name="Textfeld 8">
            <a:extLst>
              <a:ext uri="{FF2B5EF4-FFF2-40B4-BE49-F238E27FC236}">
                <a16:creationId xmlns:a16="http://schemas.microsoft.com/office/drawing/2014/main" id="{4870222F-8DDC-BBED-4CC4-6C030484F65C}"/>
              </a:ext>
            </a:extLst>
          </p:cNvPr>
          <p:cNvSpPr txBox="1"/>
          <p:nvPr/>
        </p:nvSpPr>
        <p:spPr>
          <a:xfrm>
            <a:off x="3210542" y="6647822"/>
            <a:ext cx="1523504" cy="230832"/>
          </a:xfrm>
          <a:prstGeom prst="rect">
            <a:avLst/>
          </a:prstGeom>
          <a:noFill/>
        </p:spPr>
        <p:txBody>
          <a:bodyPr wrap="square">
            <a:spAutoFit/>
          </a:bodyPr>
          <a:lstStyle/>
          <a:p>
            <a:r>
              <a:rPr lang="en-GB" sz="900">
                <a:latin typeface="Century Gothic" panose="020B0502020202020204" pitchFamily="34" charset="0"/>
              </a:rPr>
              <a:t>Link: </a:t>
            </a:r>
            <a:r>
              <a:rPr lang="en-GB" sz="900" err="1">
                <a:latin typeface="Century Gothic" panose="020B0502020202020204" pitchFamily="34" charset="0"/>
              </a:rPr>
              <a:t>awa.agriadapt.eu</a:t>
            </a:r>
            <a:endParaRPr lang="en-GB" sz="900">
              <a:latin typeface="Century Gothic" panose="020B0502020202020204" pitchFamily="34" charset="0"/>
            </a:endParaRPr>
          </a:p>
        </p:txBody>
      </p:sp>
      <p:pic>
        <p:nvPicPr>
          <p:cNvPr id="22" name="Graphic 21" descr="Marker with solid fill">
            <a:extLst>
              <a:ext uri="{FF2B5EF4-FFF2-40B4-BE49-F238E27FC236}">
                <a16:creationId xmlns:a16="http://schemas.microsoft.com/office/drawing/2014/main" id="{B834E4F0-BBCA-AF41-3BE2-3F7EAD5A3E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91436" y="1833671"/>
            <a:ext cx="914400" cy="914400"/>
          </a:xfrm>
          <a:prstGeom prst="rect">
            <a:avLst/>
          </a:prstGeom>
        </p:spPr>
      </p:pic>
      <p:grpSp>
        <p:nvGrpSpPr>
          <p:cNvPr id="33" name="Group 32">
            <a:extLst>
              <a:ext uri="{FF2B5EF4-FFF2-40B4-BE49-F238E27FC236}">
                <a16:creationId xmlns:a16="http://schemas.microsoft.com/office/drawing/2014/main" id="{9EEF0EEE-28C9-7FC1-88AE-7BA14C60998A}"/>
              </a:ext>
            </a:extLst>
          </p:cNvPr>
          <p:cNvGrpSpPr/>
          <p:nvPr/>
        </p:nvGrpSpPr>
        <p:grpSpPr>
          <a:xfrm>
            <a:off x="5362667" y="129099"/>
            <a:ext cx="6362003" cy="6515373"/>
            <a:chOff x="5705644" y="76547"/>
            <a:chExt cx="6344486" cy="6567925"/>
          </a:xfrm>
        </p:grpSpPr>
        <p:pic>
          <p:nvPicPr>
            <p:cNvPr id="25" name="Picture 24">
              <a:extLst>
                <a:ext uri="{FF2B5EF4-FFF2-40B4-BE49-F238E27FC236}">
                  <a16:creationId xmlns:a16="http://schemas.microsoft.com/office/drawing/2014/main" id="{B970A607-6723-FCF9-2D0B-05003B6182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5644" y="367085"/>
              <a:ext cx="6344486" cy="6277387"/>
            </a:xfrm>
            <a:prstGeom prst="rect">
              <a:avLst/>
            </a:prstGeom>
          </p:spPr>
        </p:pic>
        <p:grpSp>
          <p:nvGrpSpPr>
            <p:cNvPr id="27" name="Group 26">
              <a:extLst>
                <a:ext uri="{FF2B5EF4-FFF2-40B4-BE49-F238E27FC236}">
                  <a16:creationId xmlns:a16="http://schemas.microsoft.com/office/drawing/2014/main" id="{044BFB5B-F020-8CA3-84C8-57CA3B2C7A0E}"/>
                </a:ext>
              </a:extLst>
            </p:cNvPr>
            <p:cNvGrpSpPr/>
            <p:nvPr/>
          </p:nvGrpSpPr>
          <p:grpSpPr>
            <a:xfrm>
              <a:off x="5705644" y="76547"/>
              <a:ext cx="1355906" cy="581075"/>
              <a:chOff x="3826413" y="361460"/>
              <a:chExt cx="1355906" cy="581075"/>
            </a:xfrm>
          </p:grpSpPr>
          <p:sp>
            <p:nvSpPr>
              <p:cNvPr id="26" name="Rectangle 25">
                <a:extLst>
                  <a:ext uri="{FF2B5EF4-FFF2-40B4-BE49-F238E27FC236}">
                    <a16:creationId xmlns:a16="http://schemas.microsoft.com/office/drawing/2014/main" id="{69C977EE-151D-EF7E-676D-7159185E0321}"/>
                  </a:ext>
                </a:extLst>
              </p:cNvPr>
              <p:cNvSpPr/>
              <p:nvPr/>
            </p:nvSpPr>
            <p:spPr>
              <a:xfrm>
                <a:off x="3826413" y="361460"/>
                <a:ext cx="1355906" cy="581075"/>
              </a:xfrm>
              <a:prstGeom prst="rect">
                <a:avLst/>
              </a:prstGeom>
              <a:solidFill>
                <a:srgbClr val="3F4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CANARI">
                <a:extLst>
                  <a:ext uri="{FF2B5EF4-FFF2-40B4-BE49-F238E27FC236}">
                    <a16:creationId xmlns:a16="http://schemas.microsoft.com/office/drawing/2014/main" id="{F94A0BF7-240A-4528-CB5B-2F19A0D4CC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1981" y="423188"/>
                <a:ext cx="1143000" cy="381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4" name="Group 33">
            <a:extLst>
              <a:ext uri="{FF2B5EF4-FFF2-40B4-BE49-F238E27FC236}">
                <a16:creationId xmlns:a16="http://schemas.microsoft.com/office/drawing/2014/main" id="{DBFC4F67-1141-C6A4-579B-E3B4DACF97AC}"/>
              </a:ext>
            </a:extLst>
          </p:cNvPr>
          <p:cNvGrpSpPr/>
          <p:nvPr/>
        </p:nvGrpSpPr>
        <p:grpSpPr>
          <a:xfrm>
            <a:off x="-1757385" y="226902"/>
            <a:ext cx="1753401" cy="914199"/>
            <a:chOff x="6736039" y="136525"/>
            <a:chExt cx="5274366" cy="2534543"/>
          </a:xfrm>
        </p:grpSpPr>
        <p:pic>
          <p:nvPicPr>
            <p:cNvPr id="35" name="Graphic 34" descr="Lightbulb with solid fill">
              <a:extLst>
                <a:ext uri="{FF2B5EF4-FFF2-40B4-BE49-F238E27FC236}">
                  <a16:creationId xmlns:a16="http://schemas.microsoft.com/office/drawing/2014/main" id="{3FE6BAB9-23B7-BF7E-2981-8D385D7FB5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89705" y="136525"/>
              <a:ext cx="1593574" cy="1593574"/>
            </a:xfrm>
            <a:prstGeom prst="rect">
              <a:avLst/>
            </a:prstGeom>
          </p:spPr>
        </p:pic>
        <p:sp>
          <p:nvSpPr>
            <p:cNvPr id="36" name="Oval Callout 35">
              <a:extLst>
                <a:ext uri="{FF2B5EF4-FFF2-40B4-BE49-F238E27FC236}">
                  <a16:creationId xmlns:a16="http://schemas.microsoft.com/office/drawing/2014/main" id="{48E3BE1D-DD86-F972-A2A4-0DC7E965C2E8}"/>
                </a:ext>
              </a:extLst>
            </p:cNvPr>
            <p:cNvSpPr/>
            <p:nvPr/>
          </p:nvSpPr>
          <p:spPr>
            <a:xfrm rot="11082342">
              <a:off x="6736039" y="1344491"/>
              <a:ext cx="5274366" cy="1326577"/>
            </a:xfrm>
            <a:prstGeom prst="wedgeEllipseCallout">
              <a:avLst/>
            </a:prstGeom>
            <a:solidFill>
              <a:srgbClr val="F2F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889FD58E-7068-965A-AFE4-072A1CA53CB9}"/>
                </a:ext>
              </a:extLst>
            </p:cNvPr>
            <p:cNvSpPr txBox="1"/>
            <p:nvPr/>
          </p:nvSpPr>
          <p:spPr>
            <a:xfrm rot="232806">
              <a:off x="7443530" y="1367813"/>
              <a:ext cx="3791778" cy="1279930"/>
            </a:xfrm>
            <a:prstGeom prst="rect">
              <a:avLst/>
            </a:prstGeom>
            <a:noFill/>
          </p:spPr>
          <p:txBody>
            <a:bodyPr wrap="square" rtlCol="0">
              <a:spAutoFit/>
            </a:bodyPr>
            <a:lstStyle/>
            <a:p>
              <a:pPr algn="ctr"/>
              <a:r>
                <a:rPr lang="en-GB" sz="800">
                  <a:latin typeface="Century Gothic" panose="020B0502020202020204" pitchFamily="34" charset="0"/>
                </a:rPr>
                <a:t>Diese Folie sollte an Ihr Land angepasst werden!</a:t>
              </a:r>
            </a:p>
          </p:txBody>
        </p:sp>
      </p:grpSp>
      <p:pic>
        <p:nvPicPr>
          <p:cNvPr id="2" name="Picture 1">
            <a:extLst>
              <a:ext uri="{FF2B5EF4-FFF2-40B4-BE49-F238E27FC236}">
                <a16:creationId xmlns:a16="http://schemas.microsoft.com/office/drawing/2014/main" id="{515FE7D9-43B8-A239-1F91-C5CD0F8BDD90}"/>
              </a:ext>
            </a:extLst>
          </p:cNvPr>
          <p:cNvPicPr>
            <a:picLocks noChangeAspect="1"/>
          </p:cNvPicPr>
          <p:nvPr/>
        </p:nvPicPr>
        <p:blipFill>
          <a:blip r:embed="rId9"/>
          <a:srcRect t="1418" r="23965" b="370"/>
          <a:stretch>
            <a:fillRect/>
          </a:stretch>
        </p:blipFill>
        <p:spPr>
          <a:xfrm>
            <a:off x="722915" y="2202616"/>
            <a:ext cx="2898607" cy="2171052"/>
          </a:xfrm>
          <a:prstGeom prst="rect">
            <a:avLst/>
          </a:prstGeom>
        </p:spPr>
      </p:pic>
      <p:pic>
        <p:nvPicPr>
          <p:cNvPr id="4" name="Picture 3">
            <a:extLst>
              <a:ext uri="{FF2B5EF4-FFF2-40B4-BE49-F238E27FC236}">
                <a16:creationId xmlns:a16="http://schemas.microsoft.com/office/drawing/2014/main" id="{14729ECC-D94C-33E2-0977-D5E8D4F571A7}"/>
              </a:ext>
            </a:extLst>
          </p:cNvPr>
          <p:cNvPicPr>
            <a:picLocks noChangeAspect="1"/>
          </p:cNvPicPr>
          <p:nvPr/>
        </p:nvPicPr>
        <p:blipFill>
          <a:blip r:embed="rId10"/>
          <a:stretch>
            <a:fillRect/>
          </a:stretch>
        </p:blipFill>
        <p:spPr>
          <a:xfrm>
            <a:off x="2471464" y="4372249"/>
            <a:ext cx="2904797" cy="2265089"/>
          </a:xfrm>
          <a:prstGeom prst="rect">
            <a:avLst/>
          </a:prstGeom>
        </p:spPr>
      </p:pic>
      <p:pic>
        <p:nvPicPr>
          <p:cNvPr id="5" name="Picture 4">
            <a:extLst>
              <a:ext uri="{FF2B5EF4-FFF2-40B4-BE49-F238E27FC236}">
                <a16:creationId xmlns:a16="http://schemas.microsoft.com/office/drawing/2014/main" id="{E19C036C-44EE-C989-2275-86D4BEE179EE}"/>
              </a:ext>
            </a:extLst>
          </p:cNvPr>
          <p:cNvPicPr>
            <a:picLocks noChangeAspect="1"/>
          </p:cNvPicPr>
          <p:nvPr/>
        </p:nvPicPr>
        <p:blipFill>
          <a:blip r:embed="rId11"/>
          <a:stretch>
            <a:fillRect/>
          </a:stretch>
        </p:blipFill>
        <p:spPr>
          <a:xfrm>
            <a:off x="983867" y="4575175"/>
            <a:ext cx="1343025" cy="1771650"/>
          </a:xfrm>
          <a:prstGeom prst="rect">
            <a:avLst/>
          </a:prstGeom>
        </p:spPr>
      </p:pic>
    </p:spTree>
    <p:extLst>
      <p:ext uri="{BB962C8B-B14F-4D97-AF65-F5344CB8AC3E}">
        <p14:creationId xmlns:p14="http://schemas.microsoft.com/office/powerpoint/2010/main" val="106681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367EA-CC37-E697-01CA-6C63FE91F1EF}"/>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111CC1A6-2239-8112-0981-5E8A3C349CE2}"/>
              </a:ext>
            </a:extLst>
          </p:cNvPr>
          <p:cNvSpPr>
            <a:spLocks noGrp="1"/>
          </p:cNvSpPr>
          <p:nvPr>
            <p:ph type="title"/>
          </p:nvPr>
        </p:nvSpPr>
        <p:spPr/>
        <p:txBody>
          <a:bodyPr>
            <a:normAutofit/>
          </a:bodyPr>
          <a:lstStyle/>
          <a:p>
            <a:r>
              <a:rPr lang="en-GB"/>
              <a:t>Risiken des Klimawandels in Deutschland</a:t>
            </a:r>
          </a:p>
        </p:txBody>
      </p:sp>
      <p:sp>
        <p:nvSpPr>
          <p:cNvPr id="12" name="Foliennummernplatzhalter 11">
            <a:extLst>
              <a:ext uri="{FF2B5EF4-FFF2-40B4-BE49-F238E27FC236}">
                <a16:creationId xmlns:a16="http://schemas.microsoft.com/office/drawing/2014/main" id="{7CD560D5-BFDC-40C4-49E9-F562880975AA}"/>
              </a:ext>
            </a:extLst>
          </p:cNvPr>
          <p:cNvSpPr>
            <a:spLocks noGrp="1"/>
          </p:cNvSpPr>
          <p:nvPr>
            <p:ph type="sldNum" sz="quarter" idx="16"/>
          </p:nvPr>
        </p:nvSpPr>
        <p:spPr/>
        <p:txBody>
          <a:bodyPr/>
          <a:lstStyle/>
          <a:p>
            <a:pPr algn="ctr" rtl="0"/>
            <a:fld id="{FAEF9944-A4F6-4C59-AEBD-678D6480B8EA}" type="slidenum">
              <a:rPr lang="en-GB" noProof="0" smtClean="0"/>
              <a:t>17</a:t>
            </a:fld>
            <a:endParaRPr lang="en-GB" noProof="0"/>
          </a:p>
        </p:txBody>
      </p:sp>
      <p:sp>
        <p:nvSpPr>
          <p:cNvPr id="9" name="Textfeld 8">
            <a:extLst>
              <a:ext uri="{FF2B5EF4-FFF2-40B4-BE49-F238E27FC236}">
                <a16:creationId xmlns:a16="http://schemas.microsoft.com/office/drawing/2014/main" id="{79E32A99-FC78-6575-76A6-2510612BCF10}"/>
              </a:ext>
            </a:extLst>
          </p:cNvPr>
          <p:cNvSpPr txBox="1"/>
          <p:nvPr/>
        </p:nvSpPr>
        <p:spPr>
          <a:xfrm>
            <a:off x="9982200" y="6644472"/>
            <a:ext cx="6717032" cy="230832"/>
          </a:xfrm>
          <a:prstGeom prst="rect">
            <a:avLst/>
          </a:prstGeom>
          <a:noFill/>
        </p:spPr>
        <p:txBody>
          <a:bodyPr wrap="square">
            <a:spAutoFit/>
          </a:bodyPr>
          <a:lstStyle/>
          <a:p>
            <a:r>
              <a:rPr lang="en-GB" sz="900">
                <a:latin typeface="Century Gothic" panose="020B0502020202020204" pitchFamily="34" charset="0"/>
              </a:rPr>
              <a:t>Link: https://canari-europe.com/app</a:t>
            </a:r>
          </a:p>
        </p:txBody>
      </p:sp>
      <p:graphicFrame>
        <p:nvGraphicFramePr>
          <p:cNvPr id="23" name="Table Placeholder 4">
            <a:extLst>
              <a:ext uri="{FF2B5EF4-FFF2-40B4-BE49-F238E27FC236}">
                <a16:creationId xmlns:a16="http://schemas.microsoft.com/office/drawing/2014/main" id="{EDDD0509-61C8-38AC-A600-82C95E64A37D}"/>
              </a:ext>
            </a:extLst>
          </p:cNvPr>
          <p:cNvGraphicFramePr>
            <a:graphicFrameLocks/>
          </p:cNvGraphicFramePr>
          <p:nvPr>
            <p:extLst>
              <p:ext uri="{D42A27DB-BD31-4B8C-83A1-F6EECF244321}">
                <p14:modId xmlns:p14="http://schemas.microsoft.com/office/powerpoint/2010/main" val="3765687770"/>
              </p:ext>
            </p:extLst>
          </p:nvPr>
        </p:nvGraphicFramePr>
        <p:xfrm>
          <a:off x="487258" y="2772521"/>
          <a:ext cx="11217483" cy="2293742"/>
        </p:xfrm>
        <a:graphic>
          <a:graphicData uri="http://schemas.openxmlformats.org/drawingml/2006/table">
            <a:tbl>
              <a:tblPr firstRow="1" bandRow="1">
                <a:tableStyleId>{3C2FFA5D-87B4-456A-9821-1D502468CF0F}</a:tableStyleId>
              </a:tblPr>
              <a:tblGrid>
                <a:gridCol w="2147249">
                  <a:extLst>
                    <a:ext uri="{9D8B030D-6E8A-4147-A177-3AD203B41FA5}">
                      <a16:colId xmlns:a16="http://schemas.microsoft.com/office/drawing/2014/main" val="3305585115"/>
                    </a:ext>
                  </a:extLst>
                </a:gridCol>
                <a:gridCol w="1591910">
                  <a:extLst>
                    <a:ext uri="{9D8B030D-6E8A-4147-A177-3AD203B41FA5}">
                      <a16:colId xmlns:a16="http://schemas.microsoft.com/office/drawing/2014/main" val="2669223618"/>
                    </a:ext>
                  </a:extLst>
                </a:gridCol>
                <a:gridCol w="1869581">
                  <a:extLst>
                    <a:ext uri="{9D8B030D-6E8A-4147-A177-3AD203B41FA5}">
                      <a16:colId xmlns:a16="http://schemas.microsoft.com/office/drawing/2014/main" val="3384695079"/>
                    </a:ext>
                  </a:extLst>
                </a:gridCol>
                <a:gridCol w="1869581">
                  <a:extLst>
                    <a:ext uri="{9D8B030D-6E8A-4147-A177-3AD203B41FA5}">
                      <a16:colId xmlns:a16="http://schemas.microsoft.com/office/drawing/2014/main" val="1399809378"/>
                    </a:ext>
                  </a:extLst>
                </a:gridCol>
                <a:gridCol w="1869581">
                  <a:extLst>
                    <a:ext uri="{9D8B030D-6E8A-4147-A177-3AD203B41FA5}">
                      <a16:colId xmlns:a16="http://schemas.microsoft.com/office/drawing/2014/main" val="1820610826"/>
                    </a:ext>
                  </a:extLst>
                </a:gridCol>
                <a:gridCol w="1869581">
                  <a:extLst>
                    <a:ext uri="{9D8B030D-6E8A-4147-A177-3AD203B41FA5}">
                      <a16:colId xmlns:a16="http://schemas.microsoft.com/office/drawing/2014/main" val="1880692673"/>
                    </a:ext>
                  </a:extLst>
                </a:gridCol>
              </a:tblGrid>
              <a:tr h="1275668">
                <a:tc>
                  <a:txBody>
                    <a:bodyPr/>
                    <a:lstStyle/>
                    <a:p>
                      <a:pPr algn="ctr"/>
                      <a:r>
                        <a:rPr lang="en-GB" sz="1800" b="1">
                          <a:latin typeface="Century Gothic" panose="020B0502020202020204" pitchFamily="34" charset="0"/>
                        </a:rPr>
                        <a:t>Zukunftsszenario</a:t>
                      </a:r>
                      <a:endParaRPr lang="en-US" sz="1800" b="1">
                        <a:latin typeface="Century Gothic" panose="020B0502020202020204" pitchFamily="34" charset="0"/>
                      </a:endParaRPr>
                    </a:p>
                  </a:txBody>
                  <a:tcPr anchor="ct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rgbClr val="FF9273"/>
                    </a:solidFill>
                  </a:tcPr>
                </a:tc>
                <a:tc>
                  <a:txBody>
                    <a:bodyPr/>
                    <a:lstStyle/>
                    <a:p>
                      <a:pPr algn="ctr"/>
                      <a:r>
                        <a:rPr lang="en-GB" sz="1600">
                          <a:latin typeface="Century Gothic" panose="020B0502020202020204" pitchFamily="34" charset="0"/>
                        </a:rPr>
                        <a:t>Niederschlag im Winter (1. Oktober bis 28. Februar)</a:t>
                      </a:r>
                      <a:endParaRPr lang="en-US" sz="1600">
                        <a:latin typeface="Century Gothic" panose="020B0502020202020204" pitchFamily="34" charset="0"/>
                      </a:endParaRPr>
                    </a:p>
                  </a:txBody>
                  <a:tcPr anchor="ct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rgbClr val="D3785D"/>
                    </a:solidFill>
                  </a:tcPr>
                </a:tc>
                <a:tc>
                  <a:txBody>
                    <a:bodyPr/>
                    <a:lstStyle/>
                    <a:p>
                      <a:pPr algn="ctr"/>
                      <a:r>
                        <a:rPr lang="en-GB" sz="1600">
                          <a:latin typeface="Century Gothic" panose="020B0502020202020204" pitchFamily="34" charset="0"/>
                        </a:rPr>
                        <a:t>Wasserdefizit im Sommer</a:t>
                      </a:r>
                    </a:p>
                    <a:p>
                      <a:pPr algn="ctr"/>
                      <a:r>
                        <a:rPr lang="en-GB" sz="1600">
                          <a:latin typeface="Century Gothic" panose="020B0502020202020204" pitchFamily="34" charset="0"/>
                        </a:rPr>
                        <a:t>(1 Jun-30 Sept)</a:t>
                      </a:r>
                      <a:endParaRPr lang="en-US" sz="1600">
                        <a:latin typeface="Century Gothic" panose="020B0502020202020204" pitchFamily="34" charset="0"/>
                      </a:endParaRPr>
                    </a:p>
                  </a:txBody>
                  <a:tcPr anchor="ct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rgbClr val="D3785D"/>
                    </a:solidFill>
                  </a:tcPr>
                </a:tc>
                <a:tc>
                  <a:txBody>
                    <a:bodyPr/>
                    <a:lstStyle/>
                    <a:p>
                      <a:pPr algn="ctr"/>
                      <a:r>
                        <a:rPr lang="en-GB" sz="1600">
                          <a:latin typeface="Century Gothic" panose="020B0502020202020204" pitchFamily="34" charset="0"/>
                        </a:rPr>
                        <a:t>Jährliches Wasserdefizit</a:t>
                      </a:r>
                    </a:p>
                  </a:txBody>
                  <a:tcPr anchor="ct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rgbClr val="D378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latin typeface="Century Gothic" panose="020B0502020202020204" pitchFamily="34" charset="0"/>
                        </a:rPr>
                        <a:t>Wasserdefizit - </a:t>
                      </a:r>
                      <a:r>
                        <a:rPr lang="en-US" sz="1600" b="1" i="0" kern="1200">
                          <a:solidFill>
                            <a:schemeClr val="lt1"/>
                          </a:solidFill>
                          <a:effectLst/>
                          <a:latin typeface="Century Gothic" panose="020B0502020202020204" pitchFamily="34" charset="0"/>
                          <a:ea typeface="+mn-ea"/>
                          <a:cs typeface="+mn-cs"/>
                        </a:rPr>
                        <a:t>Mais Sonnenblumen Zuckerrüben</a:t>
                      </a:r>
                      <a:endParaRPr lang="en-US" sz="1600" b="0" i="0" kern="1200">
                        <a:solidFill>
                          <a:schemeClr val="lt1"/>
                        </a:solidFill>
                        <a:effectLst/>
                        <a:latin typeface="Century Gothic" panose="020B0502020202020204" pitchFamily="34" charset="0"/>
                        <a:ea typeface="+mn-ea"/>
                        <a:cs typeface="+mn-cs"/>
                      </a:endParaRPr>
                    </a:p>
                    <a:p>
                      <a:pPr algn="ctr"/>
                      <a:r>
                        <a:rPr lang="en-US" sz="1600">
                          <a:latin typeface="Century Gothic" panose="020B0502020202020204" pitchFamily="34" charset="0"/>
                        </a:rPr>
                        <a:t> (1. Mai - 31. August)</a:t>
                      </a:r>
                    </a:p>
                  </a:txBody>
                  <a:tcPr anchor="ct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rgbClr val="D3785D"/>
                    </a:solidFill>
                  </a:tcPr>
                </a:tc>
                <a:tc>
                  <a:txBody>
                    <a:bodyPr/>
                    <a:lstStyle/>
                    <a:p>
                      <a:pPr algn="ctr"/>
                      <a:r>
                        <a:rPr lang="en-US" sz="1600">
                          <a:latin typeface="Century Gothic" panose="020B0502020202020204" pitchFamily="34" charset="0"/>
                        </a:rPr>
                        <a:t>Durchschnittliche Jahrestemperatur</a:t>
                      </a:r>
                    </a:p>
                  </a:txBody>
                  <a:tcPr anchor="ct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rgbClr val="D3785D"/>
                    </a:solidFill>
                  </a:tcPr>
                </a:tc>
                <a:extLst>
                  <a:ext uri="{0D108BD9-81ED-4DB2-BD59-A6C34878D82A}">
                    <a16:rowId xmlns:a16="http://schemas.microsoft.com/office/drawing/2014/main" val="655895269"/>
                  </a:ext>
                </a:extLst>
              </a:tr>
              <a:tr h="739262">
                <a:tc>
                  <a:txBody>
                    <a:bodyPr/>
                    <a:lstStyle/>
                    <a:p>
                      <a:r>
                        <a:rPr lang="en-US" b="1">
                          <a:solidFill>
                            <a:schemeClr val="bg1"/>
                          </a:solidFill>
                          <a:latin typeface="Century Gothic" panose="020B0502020202020204" pitchFamily="34" charset="0"/>
                        </a:rPr>
                        <a:t>RCP4.5: mittel</a:t>
                      </a:r>
                    </a:p>
                  </a:txBody>
                  <a:tcP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rgbClr val="FF9273"/>
                    </a:solidFill>
                  </a:tcPr>
                </a:tc>
                <a:tc>
                  <a:txBody>
                    <a:bodyPr/>
                    <a:lstStyle/>
                    <a:p>
                      <a:r>
                        <a:rPr lang="en-US">
                          <a:latin typeface="Century Gothic" panose="020B0502020202020204" pitchFamily="34" charset="0"/>
                        </a:rPr>
                        <a:t>+9,5 mm </a:t>
                      </a:r>
                    </a:p>
                  </a:txBody>
                  <a:tcP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chemeClr val="bg1"/>
                    </a:solidFill>
                  </a:tcPr>
                </a:tc>
                <a:tc>
                  <a:txBody>
                    <a:bodyPr/>
                    <a:lstStyle/>
                    <a:p>
                      <a:r>
                        <a:rPr lang="en-US">
                          <a:latin typeface="Century Gothic" panose="020B0502020202020204" pitchFamily="34" charset="0"/>
                        </a:rPr>
                        <a:t>-10 mm </a:t>
                      </a:r>
                    </a:p>
                  </a:txBody>
                  <a:tcP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chemeClr val="bg1"/>
                    </a:solidFill>
                  </a:tcPr>
                </a:tc>
                <a:tc>
                  <a:txBody>
                    <a:bodyPr/>
                    <a:lstStyle/>
                    <a:p>
                      <a:r>
                        <a:rPr lang="en-US">
                          <a:latin typeface="Century Gothic" panose="020B0502020202020204" pitchFamily="34" charset="0"/>
                        </a:rPr>
                        <a:t>- 3,4 mm </a:t>
                      </a:r>
                    </a:p>
                  </a:txBody>
                  <a:tcP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chemeClr val="bg1"/>
                    </a:solidFill>
                  </a:tcPr>
                </a:tc>
                <a:tc>
                  <a:txBody>
                    <a:bodyPr/>
                    <a:lstStyle/>
                    <a:p>
                      <a:r>
                        <a:rPr lang="en-US">
                          <a:latin typeface="Century Gothic" panose="020B0502020202020204" pitchFamily="34" charset="0"/>
                        </a:rPr>
                        <a:t>-14 mm</a:t>
                      </a:r>
                    </a:p>
                  </a:txBody>
                  <a:tcP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entury Gothic" panose="020B0502020202020204" pitchFamily="34" charset="0"/>
                        </a:rPr>
                        <a:t>+.83 </a:t>
                      </a:r>
                      <a:r>
                        <a:rPr lang="en-US" sz="1800" b="0" i="0" kern="1200">
                          <a:solidFill>
                            <a:schemeClr val="dk1"/>
                          </a:solidFill>
                          <a:effectLst/>
                          <a:latin typeface="Century Gothic" panose="020B0502020202020204" pitchFamily="34" charset="0"/>
                          <a:ea typeface="+mn-ea"/>
                          <a:cs typeface="+mn-cs"/>
                        </a:rPr>
                        <a:t>°C</a:t>
                      </a:r>
                    </a:p>
                  </a:txBody>
                  <a:tcP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chemeClr val="bg1"/>
                    </a:solidFill>
                  </a:tcPr>
                </a:tc>
                <a:extLst>
                  <a:ext uri="{0D108BD9-81ED-4DB2-BD59-A6C34878D82A}">
                    <a16:rowId xmlns:a16="http://schemas.microsoft.com/office/drawing/2014/main" val="2544694236"/>
                  </a:ext>
                </a:extLst>
              </a:tr>
            </a:tbl>
          </a:graphicData>
        </a:graphic>
      </p:graphicFrame>
      <p:sp>
        <p:nvSpPr>
          <p:cNvPr id="28" name="TextBox 27">
            <a:extLst>
              <a:ext uri="{FF2B5EF4-FFF2-40B4-BE49-F238E27FC236}">
                <a16:creationId xmlns:a16="http://schemas.microsoft.com/office/drawing/2014/main" id="{83F7F7C2-BF13-6364-A201-17DBB67218AE}"/>
              </a:ext>
            </a:extLst>
          </p:cNvPr>
          <p:cNvSpPr txBox="1"/>
          <p:nvPr/>
        </p:nvSpPr>
        <p:spPr>
          <a:xfrm>
            <a:off x="1158720" y="2223215"/>
            <a:ext cx="10662834" cy="369332"/>
          </a:xfrm>
          <a:prstGeom prst="rect">
            <a:avLst/>
          </a:prstGeom>
          <a:noFill/>
        </p:spPr>
        <p:txBody>
          <a:bodyPr wrap="square" lIns="91440" tIns="45720" rIns="91440" bIns="45720" rtlCol="0" anchor="t">
            <a:spAutoFit/>
          </a:bodyPr>
          <a:lstStyle/>
          <a:p>
            <a:pPr algn="ctr"/>
            <a:r>
              <a:rPr lang="de-DE" b="1">
                <a:latin typeface="Century Gothic"/>
              </a:rPr>
              <a:t>Zukunftsszenario für ausgewählte Indikatoren des Klimawandels</a:t>
            </a:r>
          </a:p>
        </p:txBody>
      </p:sp>
      <p:grpSp>
        <p:nvGrpSpPr>
          <p:cNvPr id="17" name="Group 16">
            <a:extLst>
              <a:ext uri="{FF2B5EF4-FFF2-40B4-BE49-F238E27FC236}">
                <a16:creationId xmlns:a16="http://schemas.microsoft.com/office/drawing/2014/main" id="{3CAFF405-4754-D915-2F09-8F61F9A91C4F}"/>
              </a:ext>
            </a:extLst>
          </p:cNvPr>
          <p:cNvGrpSpPr/>
          <p:nvPr/>
        </p:nvGrpSpPr>
        <p:grpSpPr>
          <a:xfrm>
            <a:off x="12280519" y="362316"/>
            <a:ext cx="2130022" cy="1013834"/>
            <a:chOff x="6736039" y="136525"/>
            <a:chExt cx="5274366" cy="2657984"/>
          </a:xfrm>
        </p:grpSpPr>
        <p:pic>
          <p:nvPicPr>
            <p:cNvPr id="18" name="Graphic 17" descr="Lightbulb with solid fill">
              <a:extLst>
                <a:ext uri="{FF2B5EF4-FFF2-40B4-BE49-F238E27FC236}">
                  <a16:creationId xmlns:a16="http://schemas.microsoft.com/office/drawing/2014/main" id="{3C809EC6-6AE1-F45C-87BB-6C858A8D84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89705" y="136525"/>
              <a:ext cx="1593574" cy="1593574"/>
            </a:xfrm>
            <a:prstGeom prst="rect">
              <a:avLst/>
            </a:prstGeom>
          </p:spPr>
        </p:pic>
        <p:sp>
          <p:nvSpPr>
            <p:cNvPr id="19" name="Oval Callout 18">
              <a:extLst>
                <a:ext uri="{FF2B5EF4-FFF2-40B4-BE49-F238E27FC236}">
                  <a16:creationId xmlns:a16="http://schemas.microsoft.com/office/drawing/2014/main" id="{9E54BF2C-A086-C95B-6506-567DB9521208}"/>
                </a:ext>
              </a:extLst>
            </p:cNvPr>
            <p:cNvSpPr/>
            <p:nvPr/>
          </p:nvSpPr>
          <p:spPr>
            <a:xfrm rot="11082342">
              <a:off x="6736039" y="1344491"/>
              <a:ext cx="5274366" cy="1326577"/>
            </a:xfrm>
            <a:prstGeom prst="wedgeEllipseCallout">
              <a:avLst/>
            </a:prstGeom>
            <a:solidFill>
              <a:srgbClr val="F2F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6F430305-5AFF-5C74-EEB8-B3B75F8A6B43}"/>
                </a:ext>
              </a:extLst>
            </p:cNvPr>
            <p:cNvSpPr txBox="1"/>
            <p:nvPr/>
          </p:nvSpPr>
          <p:spPr>
            <a:xfrm rot="232806">
              <a:off x="7443532" y="1221050"/>
              <a:ext cx="3791779" cy="1573459"/>
            </a:xfrm>
            <a:prstGeom prst="rect">
              <a:avLst/>
            </a:prstGeom>
            <a:noFill/>
          </p:spPr>
          <p:txBody>
            <a:bodyPr wrap="square" lIns="91440" tIns="45720" rIns="91440" bIns="45720" rtlCol="0" anchor="t">
              <a:spAutoFit/>
            </a:bodyPr>
            <a:lstStyle/>
            <a:p>
              <a:pPr algn="ctr"/>
              <a:r>
                <a:rPr lang="en-GB" sz="1100" err="1">
                  <a:latin typeface="Century Gothic"/>
                </a:rPr>
                <a:t>Diese</a:t>
              </a:r>
              <a:r>
                <a:rPr lang="en-GB" sz="1100" dirty="0">
                  <a:latin typeface="Century Gothic"/>
                </a:rPr>
                <a:t> Folie </a:t>
              </a:r>
              <a:r>
                <a:rPr lang="en-GB" sz="1100" err="1">
                  <a:latin typeface="Century Gothic"/>
                </a:rPr>
                <a:t>sollte</a:t>
              </a:r>
              <a:r>
                <a:rPr lang="en-GB" sz="1100" dirty="0">
                  <a:latin typeface="Century Gothic"/>
                </a:rPr>
                <a:t> an </a:t>
              </a:r>
              <a:r>
                <a:rPr lang="en-GB" sz="1100" err="1">
                  <a:latin typeface="Century Gothic"/>
                </a:rPr>
                <a:t>Ihr</a:t>
              </a:r>
              <a:r>
                <a:rPr lang="en-GB" sz="1100" dirty="0">
                  <a:latin typeface="Century Gothic"/>
                </a:rPr>
                <a:t> Land </a:t>
              </a:r>
              <a:r>
                <a:rPr lang="en-GB" sz="1100" err="1">
                  <a:latin typeface="Century Gothic"/>
                </a:rPr>
                <a:t>angepasst</a:t>
              </a:r>
              <a:r>
                <a:rPr lang="en-GB" sz="1100" dirty="0">
                  <a:latin typeface="Century Gothic"/>
                </a:rPr>
                <a:t> </a:t>
              </a:r>
              <a:r>
                <a:rPr lang="en-GB" sz="1100" err="1">
                  <a:latin typeface="Century Gothic"/>
                </a:rPr>
                <a:t>werden</a:t>
              </a:r>
              <a:r>
                <a:rPr lang="en-GB" sz="1100" dirty="0">
                  <a:latin typeface="Century Gothic"/>
                </a:rPr>
                <a:t>!</a:t>
              </a:r>
            </a:p>
          </p:txBody>
        </p:sp>
      </p:grpSp>
      <p:sp>
        <p:nvSpPr>
          <p:cNvPr id="5" name="TextBox 4">
            <a:extLst>
              <a:ext uri="{FF2B5EF4-FFF2-40B4-BE49-F238E27FC236}">
                <a16:creationId xmlns:a16="http://schemas.microsoft.com/office/drawing/2014/main" id="{E5B3DC23-C003-DFE3-0F34-C26FEDD93999}"/>
              </a:ext>
            </a:extLst>
          </p:cNvPr>
          <p:cNvSpPr txBox="1"/>
          <p:nvPr/>
        </p:nvSpPr>
        <p:spPr>
          <a:xfrm>
            <a:off x="1919206" y="5340792"/>
            <a:ext cx="8353586" cy="461665"/>
          </a:xfrm>
          <a:prstGeom prst="rect">
            <a:avLst/>
          </a:prstGeom>
          <a:noFill/>
        </p:spPr>
        <p:txBody>
          <a:bodyPr wrap="square">
            <a:spAutoFit/>
          </a:bodyPr>
          <a:lstStyle/>
          <a:p>
            <a:pPr algn="ctr"/>
            <a:r>
              <a:rPr lang="en-GB" sz="1200">
                <a:latin typeface="Century Gothic" panose="020B0502020202020204" pitchFamily="34" charset="0"/>
              </a:rPr>
              <a:t>Die </a:t>
            </a:r>
            <a:r>
              <a:rPr lang="en-GB" sz="1200" err="1">
                <a:latin typeface="Century Gothic" panose="020B0502020202020204" pitchFamily="34" charset="0"/>
              </a:rPr>
              <a:t>dargestellten</a:t>
            </a:r>
            <a:r>
              <a:rPr lang="en-GB" sz="1200">
                <a:latin typeface="Century Gothic" panose="020B0502020202020204" pitchFamily="34" charset="0"/>
              </a:rPr>
              <a:t> </a:t>
            </a:r>
            <a:r>
              <a:rPr lang="en-GB" sz="1200" err="1">
                <a:latin typeface="Century Gothic" panose="020B0502020202020204" pitchFamily="34" charset="0"/>
              </a:rPr>
              <a:t>Zahlen</a:t>
            </a:r>
            <a:r>
              <a:rPr lang="en-GB" sz="1200">
                <a:latin typeface="Century Gothic" panose="020B0502020202020204" pitchFamily="34" charset="0"/>
              </a:rPr>
              <a:t> </a:t>
            </a:r>
            <a:r>
              <a:rPr lang="en-GB" sz="1200" err="1">
                <a:latin typeface="Century Gothic" panose="020B0502020202020204" pitchFamily="34" charset="0"/>
              </a:rPr>
              <a:t>sind</a:t>
            </a:r>
            <a:r>
              <a:rPr lang="en-GB" sz="1200">
                <a:latin typeface="Century Gothic" panose="020B0502020202020204" pitchFamily="34" charset="0"/>
              </a:rPr>
              <a:t> die </a:t>
            </a:r>
            <a:r>
              <a:rPr lang="en-GB" sz="1200" err="1">
                <a:latin typeface="Century Gothic" panose="020B0502020202020204" pitchFamily="34" charset="0"/>
              </a:rPr>
              <a:t>projizierten</a:t>
            </a:r>
            <a:r>
              <a:rPr lang="en-GB" sz="1200">
                <a:latin typeface="Century Gothic" panose="020B0502020202020204" pitchFamily="34" charset="0"/>
              </a:rPr>
              <a:t> </a:t>
            </a:r>
            <a:r>
              <a:rPr lang="en-GB" sz="1200" err="1">
                <a:latin typeface="Century Gothic" panose="020B0502020202020204" pitchFamily="34" charset="0"/>
              </a:rPr>
              <a:t>Veränderungen</a:t>
            </a:r>
            <a:r>
              <a:rPr lang="en-GB" sz="1200">
                <a:latin typeface="Century Gothic" panose="020B0502020202020204" pitchFamily="34" charset="0"/>
              </a:rPr>
              <a:t> der </a:t>
            </a:r>
            <a:r>
              <a:rPr lang="en-GB" sz="1200" err="1">
                <a:latin typeface="Century Gothic" panose="020B0502020202020204" pitchFamily="34" charset="0"/>
              </a:rPr>
              <a:t>Medianwerte</a:t>
            </a:r>
            <a:r>
              <a:rPr lang="en-GB" sz="1200">
                <a:latin typeface="Century Gothic" panose="020B0502020202020204" pitchFamily="34" charset="0"/>
              </a:rPr>
              <a:t> </a:t>
            </a:r>
            <a:r>
              <a:rPr lang="en-GB" sz="1200" err="1">
                <a:latin typeface="Century Gothic" panose="020B0502020202020204" pitchFamily="34" charset="0"/>
              </a:rPr>
              <a:t>zwischen</a:t>
            </a:r>
            <a:r>
              <a:rPr lang="en-GB" sz="1200">
                <a:latin typeface="Century Gothic" panose="020B0502020202020204" pitchFamily="34" charset="0"/>
              </a:rPr>
              <a:t> der </a:t>
            </a:r>
            <a:r>
              <a:rPr lang="en-GB" sz="1200" err="1">
                <a:latin typeface="Century Gothic" panose="020B0502020202020204" pitchFamily="34" charset="0"/>
              </a:rPr>
              <a:t>jüngsten</a:t>
            </a:r>
            <a:r>
              <a:rPr lang="en-GB" sz="1200">
                <a:latin typeface="Century Gothic" panose="020B0502020202020204" pitchFamily="34" charset="0"/>
              </a:rPr>
              <a:t> </a:t>
            </a:r>
            <a:r>
              <a:rPr lang="en-GB" sz="1200" err="1">
                <a:latin typeface="Century Gothic" panose="020B0502020202020204" pitchFamily="34" charset="0"/>
              </a:rPr>
              <a:t>Vergangenheit</a:t>
            </a:r>
            <a:r>
              <a:rPr lang="en-GB" sz="1200">
                <a:latin typeface="Century Gothic" panose="020B0502020202020204" pitchFamily="34" charset="0"/>
              </a:rPr>
              <a:t> (1985-2020) und der </a:t>
            </a:r>
            <a:r>
              <a:rPr lang="en-GB" sz="1200" err="1">
                <a:latin typeface="Century Gothic" panose="020B0502020202020204" pitchFamily="34" charset="0"/>
              </a:rPr>
              <a:t>nahen</a:t>
            </a:r>
            <a:r>
              <a:rPr lang="en-GB" sz="1200">
                <a:latin typeface="Century Gothic" panose="020B0502020202020204" pitchFamily="34" charset="0"/>
              </a:rPr>
              <a:t> </a:t>
            </a:r>
            <a:r>
              <a:rPr lang="en-GB" sz="1200" err="1">
                <a:latin typeface="Century Gothic" panose="020B0502020202020204" pitchFamily="34" charset="0"/>
              </a:rPr>
              <a:t>Zukunft</a:t>
            </a:r>
            <a:r>
              <a:rPr lang="en-GB" sz="1200">
                <a:latin typeface="Century Gothic" panose="020B0502020202020204" pitchFamily="34" charset="0"/>
              </a:rPr>
              <a:t> (2021-2050) </a:t>
            </a:r>
            <a:r>
              <a:rPr lang="en-GB" sz="1200" err="1">
                <a:latin typeface="Century Gothic" panose="020B0502020202020204" pitchFamily="34" charset="0"/>
              </a:rPr>
              <a:t>unter</a:t>
            </a:r>
            <a:r>
              <a:rPr lang="en-GB" sz="1200">
                <a:latin typeface="Century Gothic" panose="020B0502020202020204" pitchFamily="34" charset="0"/>
              </a:rPr>
              <a:t> </a:t>
            </a:r>
            <a:r>
              <a:rPr lang="en-GB" sz="1200" err="1">
                <a:latin typeface="Century Gothic" panose="020B0502020202020204" pitchFamily="34" charset="0"/>
              </a:rPr>
              <a:t>dem</a:t>
            </a:r>
            <a:r>
              <a:rPr lang="en-GB" sz="1200">
                <a:latin typeface="Century Gothic" panose="020B0502020202020204" pitchFamily="34" charset="0"/>
              </a:rPr>
              <a:t> RCP4.5-Szenario (Representative Concentration Pathway). </a:t>
            </a:r>
          </a:p>
        </p:txBody>
      </p:sp>
    </p:spTree>
    <p:extLst>
      <p:ext uri="{BB962C8B-B14F-4D97-AF65-F5344CB8AC3E}">
        <p14:creationId xmlns:p14="http://schemas.microsoft.com/office/powerpoint/2010/main" val="322201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E0A0234-2208-4129-A2CB-23EF16D23868}"/>
              </a:ext>
            </a:extLst>
          </p:cNvPr>
          <p:cNvSpPr>
            <a:spLocks noGrp="1"/>
          </p:cNvSpPr>
          <p:nvPr>
            <p:ph sz="half" idx="2"/>
          </p:nvPr>
        </p:nvSpPr>
        <p:spPr/>
        <p:txBody>
          <a:bodyPr vert="horz" lIns="91440" tIns="45720" rIns="91440" bIns="45720" rtlCol="0" anchor="t">
            <a:normAutofit fontScale="85000" lnSpcReduction="10000"/>
          </a:bodyPr>
          <a:lstStyle/>
          <a:p>
            <a:pPr marL="0" indent="0">
              <a:buNone/>
            </a:pPr>
            <a:r>
              <a:rPr lang="en-US" b="1" dirty="0">
                <a:latin typeface="Century Gothic"/>
              </a:rPr>
              <a:t>Bio-Betriebe  </a:t>
            </a:r>
            <a:r>
              <a:rPr lang="en-US" b="1" dirty="0" err="1">
                <a:latin typeface="Century Gothic"/>
              </a:rPr>
              <a:t>weisen</a:t>
            </a:r>
            <a:r>
              <a:rPr lang="en-US" b="1" dirty="0">
                <a:latin typeface="Century Gothic"/>
              </a:rPr>
              <a:t> </a:t>
            </a:r>
            <a:r>
              <a:rPr lang="en-US" b="1" dirty="0" err="1">
                <a:latin typeface="Century Gothic"/>
              </a:rPr>
              <a:t>durchschnittlich</a:t>
            </a:r>
            <a:r>
              <a:rPr lang="en-US" b="1" dirty="0">
                <a:latin typeface="Century Gothic"/>
              </a:rPr>
              <a:t> </a:t>
            </a:r>
            <a:r>
              <a:rPr lang="en-US" b="1" dirty="0" err="1">
                <a:latin typeface="Century Gothic"/>
              </a:rPr>
              <a:t>folgende</a:t>
            </a:r>
            <a:r>
              <a:rPr lang="en-US" b="1" dirty="0">
                <a:latin typeface="Century Gothic"/>
              </a:rPr>
              <a:t> </a:t>
            </a:r>
            <a:r>
              <a:rPr lang="en-US" b="1" dirty="0" err="1">
                <a:latin typeface="Century Gothic"/>
              </a:rPr>
              <a:t>Unterschiede</a:t>
            </a:r>
            <a:r>
              <a:rPr lang="en-US" b="1" dirty="0">
                <a:latin typeface="Century Gothic"/>
              </a:rPr>
              <a:t> auf:</a:t>
            </a:r>
          </a:p>
          <a:p>
            <a:pPr marL="457200" lvl="1" indent="0">
              <a:lnSpc>
                <a:spcPct val="150000"/>
              </a:lnSpc>
              <a:buNone/>
            </a:pPr>
            <a:r>
              <a:rPr lang="en-US" b="0" i="0" dirty="0">
                <a:effectLst/>
                <a:latin typeface="Century Gothic"/>
              </a:rPr>
              <a:t>1.082 </a:t>
            </a:r>
            <a:r>
              <a:rPr lang="en-US" b="0" i="0" dirty="0" err="1">
                <a:effectLst/>
                <a:latin typeface="Century Gothic"/>
              </a:rPr>
              <a:t>Kilogramm</a:t>
            </a:r>
            <a:r>
              <a:rPr lang="en-US" b="0" i="0" dirty="0">
                <a:effectLst/>
                <a:latin typeface="Century Gothic"/>
              </a:rPr>
              <a:t> </a:t>
            </a:r>
            <a:r>
              <a:rPr lang="en-US" b="0" i="0" dirty="0" err="1">
                <a:effectLst/>
                <a:latin typeface="Century Gothic"/>
              </a:rPr>
              <a:t>weniger</a:t>
            </a:r>
            <a:r>
              <a:rPr lang="en-US" b="0" i="0" dirty="0">
                <a:effectLst/>
                <a:latin typeface="Century Gothic"/>
              </a:rPr>
              <a:t> CO</a:t>
            </a:r>
            <a:r>
              <a:rPr lang="en-US" b="0" i="0" baseline="-25000" dirty="0">
                <a:effectLst/>
                <a:latin typeface="Century Gothic"/>
              </a:rPr>
              <a:t>2</a:t>
            </a:r>
            <a:r>
              <a:rPr lang="en-US" b="0" i="0" dirty="0">
                <a:effectLst/>
                <a:latin typeface="Century Gothic"/>
              </a:rPr>
              <a:t> </a:t>
            </a:r>
            <a:r>
              <a:rPr lang="en-US" b="0" i="0" dirty="0" err="1">
                <a:effectLst/>
                <a:latin typeface="Century Gothic"/>
              </a:rPr>
              <a:t>Äquivalente</a:t>
            </a:r>
            <a:r>
              <a:rPr lang="en-US" b="0" i="0" dirty="0">
                <a:effectLst/>
                <a:latin typeface="Century Gothic"/>
              </a:rPr>
              <a:t> pro Hektar und Jahr</a:t>
            </a:r>
          </a:p>
          <a:p>
            <a:pPr lvl="1">
              <a:lnSpc>
                <a:spcPct val="150000"/>
              </a:lnSpc>
            </a:pPr>
            <a:r>
              <a:rPr lang="en-US" sz="1600" b="0" i="0" dirty="0" err="1">
                <a:effectLst/>
                <a:latin typeface="Century Gothic"/>
              </a:rPr>
              <a:t>aufgrund</a:t>
            </a:r>
            <a:r>
              <a:rPr lang="en-US" sz="1600" b="0" i="0" dirty="0">
                <a:effectLst/>
                <a:latin typeface="Century Gothic"/>
              </a:rPr>
              <a:t> </a:t>
            </a:r>
            <a:r>
              <a:rPr lang="en-US" sz="1600" b="0" i="0" dirty="0" err="1">
                <a:effectLst/>
                <a:latin typeface="Century Gothic"/>
              </a:rPr>
              <a:t>einer</a:t>
            </a:r>
            <a:r>
              <a:rPr lang="en-US" sz="1600" b="0" i="0" dirty="0">
                <a:effectLst/>
                <a:latin typeface="Century Gothic"/>
              </a:rPr>
              <a:t> </a:t>
            </a:r>
            <a:r>
              <a:rPr lang="en-US" sz="1600" b="0" i="0" dirty="0" err="1">
                <a:effectLst/>
                <a:latin typeface="Century Gothic"/>
              </a:rPr>
              <a:t>höheren</a:t>
            </a:r>
            <a:r>
              <a:rPr lang="en-US" sz="1600" b="0" i="0" dirty="0">
                <a:effectLst/>
                <a:latin typeface="Century Gothic"/>
              </a:rPr>
              <a:t> </a:t>
            </a:r>
            <a:r>
              <a:rPr lang="en-US" sz="1600" dirty="0">
                <a:latin typeface="Century Gothic"/>
              </a:rPr>
              <a:t>C-</a:t>
            </a:r>
            <a:r>
              <a:rPr lang="en-US" sz="1600" dirty="0" err="1">
                <a:latin typeface="Century Gothic"/>
              </a:rPr>
              <a:t>Bindungsrate</a:t>
            </a:r>
            <a:r>
              <a:rPr lang="en-US" sz="1600" b="0" i="0" dirty="0">
                <a:effectLst/>
                <a:latin typeface="Century Gothic"/>
              </a:rPr>
              <a:t> und </a:t>
            </a:r>
            <a:r>
              <a:rPr lang="en-US" sz="1600" b="0" i="0" dirty="0" err="1">
                <a:effectLst/>
                <a:latin typeface="Century Gothic"/>
              </a:rPr>
              <a:t>geringerer</a:t>
            </a:r>
            <a:r>
              <a:rPr lang="en-US" sz="1600" b="0" i="0" dirty="0">
                <a:effectLst/>
                <a:latin typeface="Century Gothic"/>
              </a:rPr>
              <a:t> </a:t>
            </a:r>
            <a:r>
              <a:rPr lang="en-US" sz="1600" b="0" i="0" dirty="0" err="1">
                <a:effectLst/>
                <a:latin typeface="Century Gothic"/>
              </a:rPr>
              <a:t>Lachgasemissionen</a:t>
            </a:r>
            <a:r>
              <a:rPr lang="en-US" sz="1600" b="0" i="0" dirty="0">
                <a:effectLst/>
                <a:latin typeface="Century Gothic"/>
              </a:rPr>
              <a:t> </a:t>
            </a:r>
          </a:p>
          <a:p>
            <a:pPr marL="457200" lvl="1" indent="0">
              <a:lnSpc>
                <a:spcPct val="150000"/>
              </a:lnSpc>
              <a:buNone/>
            </a:pPr>
            <a:r>
              <a:rPr lang="en-GB" dirty="0" err="1">
                <a:latin typeface="Century Gothic"/>
              </a:rPr>
              <a:t>Humusgehalt</a:t>
            </a:r>
            <a:r>
              <a:rPr lang="en-GB" dirty="0">
                <a:latin typeface="Century Gothic"/>
              </a:rPr>
              <a:t> 26% </a:t>
            </a:r>
            <a:r>
              <a:rPr lang="en-GB" dirty="0" err="1">
                <a:latin typeface="Century Gothic"/>
              </a:rPr>
              <a:t>höher</a:t>
            </a:r>
            <a:endParaRPr lang="en-GB" dirty="0">
              <a:latin typeface="Century Gothic"/>
            </a:endParaRPr>
          </a:p>
          <a:p>
            <a:pPr marL="457200" lvl="1" indent="0">
              <a:lnSpc>
                <a:spcPct val="150000"/>
              </a:lnSpc>
              <a:buNone/>
            </a:pPr>
            <a:r>
              <a:rPr lang="en-GB" dirty="0" err="1">
                <a:latin typeface="Century Gothic"/>
              </a:rPr>
              <a:t>Aggregatstabilität</a:t>
            </a:r>
            <a:r>
              <a:rPr lang="en-GB" dirty="0">
                <a:latin typeface="Century Gothic"/>
              </a:rPr>
              <a:t> 15% </a:t>
            </a:r>
            <a:r>
              <a:rPr lang="en-GB" dirty="0" err="1">
                <a:latin typeface="Century Gothic"/>
              </a:rPr>
              <a:t>höher</a:t>
            </a:r>
            <a:endParaRPr lang="en-GB" dirty="0">
              <a:latin typeface="Century Gothic"/>
            </a:endParaRPr>
          </a:p>
          <a:p>
            <a:pPr marL="457200" lvl="1" indent="0">
              <a:lnSpc>
                <a:spcPct val="150000"/>
              </a:lnSpc>
              <a:buNone/>
            </a:pPr>
            <a:r>
              <a:rPr lang="en-GB" dirty="0" err="1">
                <a:latin typeface="Century Gothic"/>
              </a:rPr>
              <a:t>Wasserinfiltrationsrate</a:t>
            </a:r>
            <a:r>
              <a:rPr lang="en-GB" dirty="0">
                <a:latin typeface="Century Gothic"/>
              </a:rPr>
              <a:t> 137% </a:t>
            </a:r>
            <a:r>
              <a:rPr lang="en-GB" dirty="0" err="1">
                <a:latin typeface="Century Gothic"/>
              </a:rPr>
              <a:t>höher</a:t>
            </a:r>
            <a:r>
              <a:rPr lang="en-GB" dirty="0">
                <a:latin typeface="Century Gothic"/>
              </a:rPr>
              <a:t> </a:t>
            </a:r>
          </a:p>
          <a:p>
            <a:pPr lvl="1">
              <a:lnSpc>
                <a:spcPct val="150000"/>
              </a:lnSpc>
            </a:pPr>
            <a:r>
              <a:rPr lang="en-GB" sz="1600" dirty="0" err="1">
                <a:latin typeface="Century Gothic"/>
              </a:rPr>
              <a:t>Verringerung</a:t>
            </a:r>
            <a:r>
              <a:rPr lang="en-GB" sz="1600" dirty="0">
                <a:latin typeface="Century Gothic"/>
              </a:rPr>
              <a:t> des </a:t>
            </a:r>
            <a:r>
              <a:rPr lang="en-GB" sz="1600" dirty="0" err="1">
                <a:latin typeface="Century Gothic"/>
              </a:rPr>
              <a:t>Oberflächenabflusses</a:t>
            </a:r>
            <a:r>
              <a:rPr lang="en-GB" sz="1600" dirty="0">
                <a:latin typeface="Century Gothic"/>
              </a:rPr>
              <a:t> und der Bodenerosion</a:t>
            </a:r>
          </a:p>
        </p:txBody>
      </p:sp>
      <p:sp>
        <p:nvSpPr>
          <p:cNvPr id="2" name="Titel 1">
            <a:extLst>
              <a:ext uri="{FF2B5EF4-FFF2-40B4-BE49-F238E27FC236}">
                <a16:creationId xmlns:a16="http://schemas.microsoft.com/office/drawing/2014/main" id="{BC49C28F-7588-42CC-A72D-22F55BED396D}"/>
              </a:ext>
            </a:extLst>
          </p:cNvPr>
          <p:cNvSpPr>
            <a:spLocks noGrp="1"/>
          </p:cNvSpPr>
          <p:nvPr>
            <p:ph type="title"/>
          </p:nvPr>
        </p:nvSpPr>
        <p:spPr/>
        <p:txBody>
          <a:bodyPr/>
          <a:lstStyle/>
          <a:p>
            <a:r>
              <a:rPr lang="en-GB"/>
              <a:t>Bio zeigt bessere Klimawirkung</a:t>
            </a:r>
          </a:p>
        </p:txBody>
      </p:sp>
      <p:sp>
        <p:nvSpPr>
          <p:cNvPr id="4" name="Textplatzhalter 3">
            <a:extLst>
              <a:ext uri="{FF2B5EF4-FFF2-40B4-BE49-F238E27FC236}">
                <a16:creationId xmlns:a16="http://schemas.microsoft.com/office/drawing/2014/main" id="{78C89A86-0F9E-4B6D-A25B-18F408F06CCA}"/>
              </a:ext>
            </a:extLst>
          </p:cNvPr>
          <p:cNvSpPr>
            <a:spLocks noGrp="1"/>
          </p:cNvSpPr>
          <p:nvPr>
            <p:ph type="body" idx="1"/>
          </p:nvPr>
        </p:nvSpPr>
        <p:spPr>
          <a:xfrm>
            <a:off x="838200" y="1362076"/>
            <a:ext cx="10515600" cy="823912"/>
          </a:xfrm>
        </p:spPr>
        <p:txBody>
          <a:bodyPr>
            <a:noAutofit/>
          </a:bodyPr>
          <a:lstStyle/>
          <a:p>
            <a:pPr algn="l">
              <a:buNone/>
            </a:pPr>
            <a:r>
              <a:rPr lang="en-US" sz="2200" i="0">
                <a:effectLst/>
              </a:rPr>
              <a:t>Systematischer Überblick über die wissenschaftlichen Vergleichsstudien der letzten 30 Jahre in den gemäßigten Klimazonen</a:t>
            </a:r>
            <a:endParaRPr lang="en-GB" sz="2200"/>
          </a:p>
        </p:txBody>
      </p:sp>
      <p:sp>
        <p:nvSpPr>
          <p:cNvPr id="12" name="Content Placeholder 11">
            <a:extLst>
              <a:ext uri="{FF2B5EF4-FFF2-40B4-BE49-F238E27FC236}">
                <a16:creationId xmlns:a16="http://schemas.microsoft.com/office/drawing/2014/main" id="{F76E84D4-F0D1-68A9-367D-9C5B413B6783}"/>
              </a:ext>
            </a:extLst>
          </p:cNvPr>
          <p:cNvSpPr>
            <a:spLocks noGrp="1"/>
          </p:cNvSpPr>
          <p:nvPr>
            <p:ph sz="quarter" idx="4"/>
          </p:nvPr>
        </p:nvSpPr>
        <p:spPr>
          <a:xfrm>
            <a:off x="6632791" y="2687639"/>
            <a:ext cx="5183188" cy="3502024"/>
          </a:xfrm>
        </p:spPr>
        <p:txBody>
          <a:bodyPr>
            <a:normAutofit fontScale="85000" lnSpcReduction="10000"/>
          </a:bodyPr>
          <a:lstStyle/>
          <a:p>
            <a:pPr marL="457200" lvl="1" indent="0">
              <a:lnSpc>
                <a:spcPct val="160000"/>
              </a:lnSpc>
              <a:buNone/>
            </a:pPr>
            <a:r>
              <a:rPr lang="en-GB">
                <a:latin typeface="Century Gothic" panose="020B0502020202020204" pitchFamily="34" charset="0"/>
              </a:rPr>
              <a:t>Die Stickstoffverwendungseffizienz war um 12 % höher</a:t>
            </a:r>
          </a:p>
          <a:p>
            <a:pPr marL="457200" lvl="1" indent="0">
              <a:lnSpc>
                <a:spcPct val="160000"/>
              </a:lnSpc>
              <a:buNone/>
            </a:pPr>
            <a:r>
              <a:rPr lang="en-GB">
                <a:latin typeface="Century Gothic" panose="020B0502020202020204" pitchFamily="34" charset="0"/>
              </a:rPr>
              <a:t>Effizienz der Energienutzung 19 % höher</a:t>
            </a:r>
          </a:p>
        </p:txBody>
      </p:sp>
      <p:sp>
        <p:nvSpPr>
          <p:cNvPr id="5" name="Foliennummernplatzhalter 4">
            <a:extLst>
              <a:ext uri="{FF2B5EF4-FFF2-40B4-BE49-F238E27FC236}">
                <a16:creationId xmlns:a16="http://schemas.microsoft.com/office/drawing/2014/main" id="{B9A1014E-9EC1-4C3C-86F8-01C130CC8B03}"/>
              </a:ext>
            </a:extLst>
          </p:cNvPr>
          <p:cNvSpPr>
            <a:spLocks noGrp="1"/>
          </p:cNvSpPr>
          <p:nvPr>
            <p:ph type="sldNum" sz="quarter" idx="16"/>
          </p:nvPr>
        </p:nvSpPr>
        <p:spPr/>
        <p:txBody>
          <a:bodyPr/>
          <a:lstStyle/>
          <a:p>
            <a:fld id="{306EF89F-549A-49C2-932B-1FBFFC84FC68}" type="slidenum">
              <a:rPr lang="en-GB" smtClean="0"/>
              <a:t>18</a:t>
            </a:fld>
            <a:endParaRPr lang="en-GB"/>
          </a:p>
        </p:txBody>
      </p:sp>
      <p:sp>
        <p:nvSpPr>
          <p:cNvPr id="10" name="TextBox 9">
            <a:extLst>
              <a:ext uri="{FF2B5EF4-FFF2-40B4-BE49-F238E27FC236}">
                <a16:creationId xmlns:a16="http://schemas.microsoft.com/office/drawing/2014/main" id="{1809F1E5-B51D-42AD-AC93-D04383B18E3E}"/>
              </a:ext>
            </a:extLst>
          </p:cNvPr>
          <p:cNvSpPr txBox="1"/>
          <p:nvPr/>
        </p:nvSpPr>
        <p:spPr>
          <a:xfrm>
            <a:off x="9224385" y="5986979"/>
            <a:ext cx="3145135" cy="307777"/>
          </a:xfrm>
          <a:prstGeom prst="rect">
            <a:avLst/>
          </a:prstGeom>
          <a:noFill/>
        </p:spPr>
        <p:txBody>
          <a:bodyPr wrap="square">
            <a:spAutoFit/>
          </a:bodyPr>
          <a:lstStyle/>
          <a:p>
            <a:r>
              <a:rPr lang="en-US" sz="700">
                <a:latin typeface="Century Gothic" panose="020B0502020202020204" pitchFamily="34" charset="0"/>
              </a:rPr>
              <a:t>Referenz: </a:t>
            </a:r>
            <a:r>
              <a:rPr lang="en-US" sz="700" b="0" i="0">
                <a:effectLst/>
                <a:latin typeface="Century Gothic" panose="020B0502020202020204" pitchFamily="34" charset="0"/>
              </a:rPr>
              <a:t>Sanders et al, 2025</a:t>
            </a:r>
          </a:p>
          <a:p>
            <a:r>
              <a:rPr lang="en-US" sz="700">
                <a:latin typeface="Century Gothic" panose="020B0502020202020204" pitchFamily="34" charset="0"/>
              </a:rPr>
              <a:t>link: https://link.springer.com/article/10.1007/s13165-025-00493-w</a:t>
            </a:r>
            <a:endParaRPr lang="en-US" sz="700" b="0" i="0">
              <a:effectLst/>
              <a:latin typeface="Century Gothic" panose="020B0502020202020204" pitchFamily="34" charset="0"/>
            </a:endParaRPr>
          </a:p>
        </p:txBody>
      </p:sp>
      <p:pic>
        <p:nvPicPr>
          <p:cNvPr id="16" name="Graphic 15" descr="Power Plant with solid fill">
            <a:extLst>
              <a:ext uri="{FF2B5EF4-FFF2-40B4-BE49-F238E27FC236}">
                <a16:creationId xmlns:a16="http://schemas.microsoft.com/office/drawing/2014/main" id="{D7679A90-BC63-855D-7DAC-D44ACC0E63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1510" y="3104114"/>
            <a:ext cx="358680" cy="430988"/>
          </a:xfrm>
          <a:prstGeom prst="rect">
            <a:avLst/>
          </a:prstGeom>
        </p:spPr>
      </p:pic>
      <p:pic>
        <p:nvPicPr>
          <p:cNvPr id="18" name="Graphic 17" descr="Plant With Roots with solid fill">
            <a:extLst>
              <a:ext uri="{FF2B5EF4-FFF2-40B4-BE49-F238E27FC236}">
                <a16:creationId xmlns:a16="http://schemas.microsoft.com/office/drawing/2014/main" id="{382F34AE-057F-83D2-2533-9BC9D2E34A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397" y="4509273"/>
            <a:ext cx="555637" cy="555637"/>
          </a:xfrm>
          <a:prstGeom prst="rect">
            <a:avLst/>
          </a:prstGeom>
        </p:spPr>
      </p:pic>
      <p:pic>
        <p:nvPicPr>
          <p:cNvPr id="20" name="Graphic 19" descr="Watering Plant with solid fill">
            <a:extLst>
              <a:ext uri="{FF2B5EF4-FFF2-40B4-BE49-F238E27FC236}">
                <a16:creationId xmlns:a16="http://schemas.microsoft.com/office/drawing/2014/main" id="{E7787C4D-4497-ADA8-5534-3A40BFC32AE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4676" y="5293327"/>
            <a:ext cx="464945" cy="464945"/>
          </a:xfrm>
          <a:prstGeom prst="rect">
            <a:avLst/>
          </a:prstGeom>
        </p:spPr>
      </p:pic>
      <p:pic>
        <p:nvPicPr>
          <p:cNvPr id="22" name="Graphic 21" descr="Renewable Energy with solid fill">
            <a:extLst>
              <a:ext uri="{FF2B5EF4-FFF2-40B4-BE49-F238E27FC236}">
                <a16:creationId xmlns:a16="http://schemas.microsoft.com/office/drawing/2014/main" id="{35787FAF-D321-3535-8265-E0CD112C44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32791" y="2834637"/>
            <a:ext cx="536490" cy="536490"/>
          </a:xfrm>
          <a:prstGeom prst="rect">
            <a:avLst/>
          </a:prstGeom>
        </p:spPr>
      </p:pic>
      <p:sp>
        <p:nvSpPr>
          <p:cNvPr id="23" name="Textfeld 12">
            <a:extLst>
              <a:ext uri="{FF2B5EF4-FFF2-40B4-BE49-F238E27FC236}">
                <a16:creationId xmlns:a16="http://schemas.microsoft.com/office/drawing/2014/main" id="{6F04CFC9-9DBB-49BD-4C48-5A989323AF7B}"/>
              </a:ext>
            </a:extLst>
          </p:cNvPr>
          <p:cNvSpPr txBox="1"/>
          <p:nvPr/>
        </p:nvSpPr>
        <p:spPr>
          <a:xfrm>
            <a:off x="6288965" y="4311702"/>
            <a:ext cx="6080555" cy="400110"/>
          </a:xfrm>
          <a:prstGeom prst="rect">
            <a:avLst/>
          </a:prstGeom>
          <a:noFill/>
        </p:spPr>
        <p:txBody>
          <a:bodyPr wrap="square">
            <a:spAutoFit/>
          </a:bodyPr>
          <a:lstStyle/>
          <a:p>
            <a:pPr algn="ctr">
              <a:buNone/>
            </a:pPr>
            <a:r>
              <a:rPr lang="en-GB" sz="2000" b="1">
                <a:solidFill>
                  <a:srgbClr val="3F405B"/>
                </a:solidFill>
                <a:latin typeface="Century Gothic" panose="020B0502020202020204" pitchFamily="34" charset="0"/>
                <a:ea typeface="HGSSoeiKakugothicUB" panose="020B0400000000000000" pitchFamily="34" charset="-128"/>
                <a:cs typeface="+mj-cs"/>
              </a:rPr>
              <a:t>...im Vergleich zur konventionellen Landwirtschaft</a:t>
            </a:r>
          </a:p>
        </p:txBody>
      </p:sp>
    </p:spTree>
    <p:extLst>
      <p:ext uri="{BB962C8B-B14F-4D97-AF65-F5344CB8AC3E}">
        <p14:creationId xmlns:p14="http://schemas.microsoft.com/office/powerpoint/2010/main" val="191780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500"/>
                                        <p:tgtEl>
                                          <p:spTgt spid="12">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animEffect transition="in" filter="fade">
                                      <p:cBhvr>
                                        <p:cTn id="33"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348D20-6AD5-4001-ABAA-97DAC4CAAD5A}"/>
              </a:ext>
            </a:extLst>
          </p:cNvPr>
          <p:cNvSpPr>
            <a:spLocks noGrp="1"/>
          </p:cNvSpPr>
          <p:nvPr>
            <p:ph type="title"/>
          </p:nvPr>
        </p:nvSpPr>
        <p:spPr>
          <a:xfrm>
            <a:off x="725780" y="2581974"/>
            <a:ext cx="10515600" cy="823913"/>
          </a:xfrm>
        </p:spPr>
        <p:txBody>
          <a:bodyPr>
            <a:normAutofit fontScale="90000"/>
          </a:bodyPr>
          <a:lstStyle/>
          <a:p>
            <a:pPr algn="ctr"/>
            <a:r>
              <a:rPr lang="en-GB">
                <a:latin typeface="Century Gothic"/>
                <a:ea typeface="HGSSoeiKakugothicUB"/>
              </a:rPr>
              <a:t>Die "</a:t>
            </a:r>
            <a:r>
              <a:rPr lang="en-GB" err="1">
                <a:latin typeface="Century Gothic"/>
                <a:ea typeface="HGSSoeiKakugothicUB"/>
              </a:rPr>
              <a:t>besten</a:t>
            </a:r>
            <a:r>
              <a:rPr lang="en-GB">
                <a:latin typeface="Century Gothic"/>
                <a:ea typeface="HGSSoeiKakugothicUB"/>
              </a:rPr>
              <a:t>" </a:t>
            </a:r>
            <a:r>
              <a:rPr lang="en-GB" err="1">
                <a:latin typeface="Century Gothic"/>
                <a:ea typeface="HGSSoeiKakugothicUB"/>
              </a:rPr>
              <a:t>Praktiken</a:t>
            </a:r>
            <a:r>
              <a:rPr lang="en-GB">
                <a:latin typeface="Century Gothic"/>
                <a:ea typeface="HGSSoeiKakugothicUB"/>
              </a:rPr>
              <a:t> des </a:t>
            </a:r>
            <a:r>
              <a:rPr lang="en-GB" err="1">
                <a:latin typeface="Century Gothic"/>
                <a:ea typeface="HGSSoeiKakugothicUB"/>
              </a:rPr>
              <a:t>ökologischen</a:t>
            </a:r>
            <a:r>
              <a:rPr lang="en-GB">
                <a:latin typeface="Century Gothic"/>
                <a:ea typeface="HGSSoeiKakugothicUB"/>
              </a:rPr>
              <a:t> </a:t>
            </a:r>
            <a:r>
              <a:rPr lang="en-GB" err="1">
                <a:latin typeface="Century Gothic"/>
                <a:ea typeface="HGSSoeiKakugothicUB"/>
              </a:rPr>
              <a:t>Landbaus</a:t>
            </a:r>
            <a:r>
              <a:rPr lang="en-GB">
                <a:latin typeface="Century Gothic"/>
                <a:ea typeface="HGSSoeiKakugothicUB"/>
              </a:rPr>
              <a:t>: </a:t>
            </a:r>
            <a:br>
              <a:rPr lang="en-GB"/>
            </a:br>
            <a:r>
              <a:rPr lang="en-GB" err="1">
                <a:latin typeface="Century Gothic"/>
                <a:ea typeface="HGSSoeiKakugothicUB"/>
              </a:rPr>
              <a:t>Erfahrungen</a:t>
            </a:r>
            <a:r>
              <a:rPr lang="en-GB">
                <a:latin typeface="Century Gothic"/>
                <a:ea typeface="HGSSoeiKakugothicUB"/>
              </a:rPr>
              <a:t> </a:t>
            </a:r>
            <a:r>
              <a:rPr lang="en-GB" err="1">
                <a:latin typeface="Century Gothic"/>
                <a:ea typeface="HGSSoeiKakugothicUB"/>
              </a:rPr>
              <a:t>aus</a:t>
            </a:r>
            <a:r>
              <a:rPr lang="en-GB">
                <a:latin typeface="Century Gothic"/>
                <a:ea typeface="HGSSoeiKakugothicUB"/>
              </a:rPr>
              <a:t> Deutschland</a:t>
            </a:r>
            <a:endParaRPr lang="en-GB"/>
          </a:p>
        </p:txBody>
      </p:sp>
      <p:sp>
        <p:nvSpPr>
          <p:cNvPr id="5" name="Foliennummernplatzhalter 4">
            <a:extLst>
              <a:ext uri="{FF2B5EF4-FFF2-40B4-BE49-F238E27FC236}">
                <a16:creationId xmlns:a16="http://schemas.microsoft.com/office/drawing/2014/main" id="{E35CE53F-E63E-421E-9806-F69289A05E03}"/>
              </a:ext>
            </a:extLst>
          </p:cNvPr>
          <p:cNvSpPr>
            <a:spLocks noGrp="1"/>
          </p:cNvSpPr>
          <p:nvPr>
            <p:ph type="sldNum" sz="quarter" idx="18"/>
          </p:nvPr>
        </p:nvSpPr>
        <p:spPr/>
        <p:txBody>
          <a:bodyPr/>
          <a:lstStyle/>
          <a:p>
            <a:fld id="{306EF89F-549A-49C2-932B-1FBFFC84FC68}" type="slidenum">
              <a:rPr lang="en-GB" smtClean="0"/>
              <a:t>19</a:t>
            </a:fld>
            <a:endParaRPr lang="en-GB"/>
          </a:p>
        </p:txBody>
      </p:sp>
    </p:spTree>
    <p:extLst>
      <p:ext uri="{BB962C8B-B14F-4D97-AF65-F5344CB8AC3E}">
        <p14:creationId xmlns:p14="http://schemas.microsoft.com/office/powerpoint/2010/main" val="3294523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71CD-3B0D-C6AD-0FCA-CF69E55239FD}"/>
              </a:ext>
            </a:extLst>
          </p:cNvPr>
          <p:cNvSpPr>
            <a:spLocks noGrp="1"/>
          </p:cNvSpPr>
          <p:nvPr>
            <p:ph type="title"/>
          </p:nvPr>
        </p:nvSpPr>
        <p:spPr>
          <a:xfrm>
            <a:off x="838200" y="329030"/>
            <a:ext cx="10515600" cy="1325563"/>
          </a:xfrm>
        </p:spPr>
        <p:txBody>
          <a:bodyPr anchor="t">
            <a:normAutofit/>
          </a:bodyPr>
          <a:lstStyle/>
          <a:p>
            <a:r>
              <a:rPr lang="en-GB"/>
              <a:t>Den Klimawandel verstehen</a:t>
            </a:r>
          </a:p>
        </p:txBody>
      </p:sp>
      <p:sp>
        <p:nvSpPr>
          <p:cNvPr id="3" name="Content Placeholder 2">
            <a:extLst>
              <a:ext uri="{FF2B5EF4-FFF2-40B4-BE49-F238E27FC236}">
                <a16:creationId xmlns:a16="http://schemas.microsoft.com/office/drawing/2014/main" id="{140BE4BB-8DE8-D5D7-9663-F32959FBD642}"/>
              </a:ext>
            </a:extLst>
          </p:cNvPr>
          <p:cNvSpPr>
            <a:spLocks noGrp="1"/>
          </p:cNvSpPr>
          <p:nvPr>
            <p:ph sz="half" idx="1"/>
          </p:nvPr>
        </p:nvSpPr>
        <p:spPr>
          <a:xfrm>
            <a:off x="838200" y="1417797"/>
            <a:ext cx="4501896" cy="4722654"/>
          </a:xfrm>
        </p:spPr>
        <p:txBody>
          <a:bodyPr>
            <a:noAutofit/>
          </a:bodyPr>
          <a:lstStyle/>
          <a:p>
            <a:r>
              <a:rPr lang="en-GB" sz="2200" b="1"/>
              <a:t>Definition: </a:t>
            </a:r>
            <a:r>
              <a:rPr lang="en-GB" sz="2200" err="1"/>
              <a:t>Langfristige</a:t>
            </a:r>
            <a:r>
              <a:rPr lang="en-GB" sz="2200"/>
              <a:t> </a:t>
            </a:r>
            <a:r>
              <a:rPr lang="en-GB" sz="2200" err="1"/>
              <a:t>Veränderungen</a:t>
            </a:r>
            <a:r>
              <a:rPr lang="en-GB" sz="2200"/>
              <a:t> von </a:t>
            </a:r>
            <a:r>
              <a:rPr lang="en-GB" sz="2200" err="1"/>
              <a:t>Wettermustern</a:t>
            </a:r>
            <a:r>
              <a:rPr lang="en-GB" sz="2200"/>
              <a:t> </a:t>
            </a:r>
            <a:r>
              <a:rPr lang="en-GB" sz="2200" err="1"/>
              <a:t>wie</a:t>
            </a:r>
            <a:r>
              <a:rPr lang="en-GB" sz="2200"/>
              <a:t> </a:t>
            </a:r>
            <a:r>
              <a:rPr lang="en-GB" sz="2200" err="1"/>
              <a:t>Temperatur</a:t>
            </a:r>
            <a:r>
              <a:rPr lang="en-GB" sz="2200"/>
              <a:t>, </a:t>
            </a:r>
            <a:r>
              <a:rPr lang="en-GB" sz="2200" err="1"/>
              <a:t>Niederschlag</a:t>
            </a:r>
            <a:r>
              <a:rPr lang="en-GB" sz="2200"/>
              <a:t> und </a:t>
            </a:r>
            <a:r>
              <a:rPr lang="en-GB" sz="2200" err="1"/>
              <a:t>anderen</a:t>
            </a:r>
            <a:r>
              <a:rPr lang="en-GB" sz="2200"/>
              <a:t> </a:t>
            </a:r>
            <a:r>
              <a:rPr lang="en-GB" sz="2200" err="1"/>
              <a:t>Klimafaktoren</a:t>
            </a:r>
            <a:r>
              <a:rPr lang="en-GB" sz="2200"/>
              <a:t>, die </a:t>
            </a:r>
            <a:r>
              <a:rPr lang="en-GB" sz="2200" err="1"/>
              <a:t>durch</a:t>
            </a:r>
            <a:r>
              <a:rPr lang="en-GB" sz="2200"/>
              <a:t> </a:t>
            </a:r>
            <a:r>
              <a:rPr lang="en-GB" sz="2200" err="1"/>
              <a:t>anthropogene</a:t>
            </a:r>
            <a:r>
              <a:rPr lang="en-GB" sz="2200"/>
              <a:t> </a:t>
            </a:r>
            <a:r>
              <a:rPr lang="en-GB" sz="2200" err="1"/>
              <a:t>Treibhausgasemissionen</a:t>
            </a:r>
            <a:r>
              <a:rPr lang="en-GB" sz="2200"/>
              <a:t> (THG) </a:t>
            </a:r>
            <a:r>
              <a:rPr lang="en-GB" sz="2200" err="1"/>
              <a:t>verursacht</a:t>
            </a:r>
            <a:r>
              <a:rPr lang="en-GB" sz="2200"/>
              <a:t> </a:t>
            </a:r>
            <a:r>
              <a:rPr lang="en-GB" sz="2200" err="1"/>
              <a:t>werden</a:t>
            </a:r>
            <a:endParaRPr lang="en-GB" sz="2200"/>
          </a:p>
          <a:p>
            <a:r>
              <a:rPr lang="en-GB" sz="2200" b="1" err="1"/>
              <a:t>Hauptursachen</a:t>
            </a:r>
            <a:r>
              <a:rPr lang="en-GB" sz="2200" b="1"/>
              <a:t>: </a:t>
            </a:r>
            <a:r>
              <a:rPr lang="en-GB" sz="2200"/>
              <a:t>Extensive </a:t>
            </a:r>
            <a:r>
              <a:rPr lang="en-GB" sz="2200" err="1"/>
              <a:t>Nutzung</a:t>
            </a:r>
            <a:r>
              <a:rPr lang="en-GB" sz="2200"/>
              <a:t> </a:t>
            </a:r>
            <a:r>
              <a:rPr lang="en-GB" sz="2200" err="1"/>
              <a:t>fossiler</a:t>
            </a:r>
            <a:r>
              <a:rPr lang="en-GB" sz="2200"/>
              <a:t> </a:t>
            </a:r>
            <a:r>
              <a:rPr lang="en-GB" sz="2200" err="1"/>
              <a:t>Brennstoffe</a:t>
            </a:r>
            <a:r>
              <a:rPr lang="en-GB" sz="2200"/>
              <a:t>, </a:t>
            </a:r>
            <a:r>
              <a:rPr lang="en-GB" sz="2200" err="1"/>
              <a:t>industrielle</a:t>
            </a:r>
            <a:r>
              <a:rPr lang="en-GB" sz="2200"/>
              <a:t> </a:t>
            </a:r>
            <a:r>
              <a:rPr lang="en-GB" sz="2200" err="1"/>
              <a:t>Prozesse</a:t>
            </a:r>
            <a:r>
              <a:rPr lang="en-GB" sz="2200"/>
              <a:t>, </a:t>
            </a:r>
            <a:r>
              <a:rPr lang="en-GB" sz="2200" err="1"/>
              <a:t>Abholzung</a:t>
            </a:r>
            <a:r>
              <a:rPr lang="en-GB" sz="2200"/>
              <a:t> von </a:t>
            </a:r>
            <a:r>
              <a:rPr lang="en-GB" sz="2200" err="1"/>
              <a:t>Wäldern</a:t>
            </a:r>
            <a:r>
              <a:rPr lang="en-GB" sz="2200"/>
              <a:t>, intensive </a:t>
            </a:r>
            <a:r>
              <a:rPr lang="en-GB" sz="2200" err="1"/>
              <a:t>landwirtschaftliche</a:t>
            </a:r>
            <a:r>
              <a:rPr lang="en-GB" sz="2200"/>
              <a:t> </a:t>
            </a:r>
            <a:r>
              <a:rPr lang="en-GB" sz="2200" err="1"/>
              <a:t>Aktivitäten</a:t>
            </a:r>
            <a:r>
              <a:rPr lang="en-GB" sz="2200"/>
              <a:t>, </a:t>
            </a:r>
            <a:r>
              <a:rPr lang="en-GB" sz="2200" err="1"/>
              <a:t>usw</a:t>
            </a:r>
            <a:r>
              <a:rPr lang="en-GB" sz="2200"/>
              <a:t>.</a:t>
            </a:r>
          </a:p>
          <a:p>
            <a:endParaRPr lang="en-GB" sz="2200"/>
          </a:p>
        </p:txBody>
      </p:sp>
      <p:sp>
        <p:nvSpPr>
          <p:cNvPr id="5" name="Slide Number Placeholder 4">
            <a:extLst>
              <a:ext uri="{FF2B5EF4-FFF2-40B4-BE49-F238E27FC236}">
                <a16:creationId xmlns:a16="http://schemas.microsoft.com/office/drawing/2014/main" id="{23A6E1DF-DD34-5FED-080E-EA5C62266D25}"/>
              </a:ext>
            </a:extLst>
          </p:cNvPr>
          <p:cNvSpPr>
            <a:spLocks noGrp="1"/>
          </p:cNvSpPr>
          <p:nvPr>
            <p:ph type="sldNum" sz="quarter" idx="16"/>
          </p:nvPr>
        </p:nvSpPr>
        <p:spPr>
          <a:xfrm>
            <a:off x="8610600" y="6356350"/>
            <a:ext cx="2743200" cy="365125"/>
          </a:xfrm>
        </p:spPr>
        <p:txBody>
          <a:bodyPr anchor="ctr">
            <a:normAutofit/>
          </a:bodyPr>
          <a:lstStyle/>
          <a:p>
            <a:fld id="{306EF89F-549A-49C2-932B-1FBFFC84FC68}" type="slidenum">
              <a:rPr lang="en-GB" smtClean="0"/>
              <a:t>2</a:t>
            </a:fld>
            <a:endParaRPr lang="en-GB"/>
          </a:p>
        </p:txBody>
      </p:sp>
      <p:pic>
        <p:nvPicPr>
          <p:cNvPr id="7" name="Picture 6" descr="A graph of a graph showing the amount of carbon dioxide&#10;&#10;AI-generated content may be incorrect.">
            <a:extLst>
              <a:ext uri="{FF2B5EF4-FFF2-40B4-BE49-F238E27FC236}">
                <a16:creationId xmlns:a16="http://schemas.microsoft.com/office/drawing/2014/main" id="{73B7A0AC-EDC6-10BC-BAEF-533158923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6354" y="1372865"/>
            <a:ext cx="6621306" cy="4618360"/>
          </a:xfrm>
          <a:prstGeom prst="rect">
            <a:avLst/>
          </a:prstGeom>
          <a:noFill/>
        </p:spPr>
      </p:pic>
      <p:sp>
        <p:nvSpPr>
          <p:cNvPr id="8" name="Slide Number Placeholder 3">
            <a:extLst>
              <a:ext uri="{FF2B5EF4-FFF2-40B4-BE49-F238E27FC236}">
                <a16:creationId xmlns:a16="http://schemas.microsoft.com/office/drawing/2014/main" id="{F9676269-B1B1-CB66-CEE8-3C6E6CC05294}"/>
              </a:ext>
            </a:extLst>
          </p:cNvPr>
          <p:cNvSpPr txBox="1">
            <a:spLocks/>
          </p:cNvSpPr>
          <p:nvPr/>
        </p:nvSpPr>
        <p:spPr>
          <a:xfrm>
            <a:off x="8489078" y="5991225"/>
            <a:ext cx="4332793"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a:solidFill>
                  <a:srgbClr val="3F405B"/>
                </a:solidFill>
                <a:latin typeface="Century Gothic" panose="020B0502020202020204" pitchFamily="34" charset="0"/>
              </a:rPr>
              <a:t>Link: https://climate.copernicus.eu/esotc/2024/trends-climate-indicators</a:t>
            </a:r>
          </a:p>
        </p:txBody>
      </p:sp>
      <p:sp>
        <p:nvSpPr>
          <p:cNvPr id="9" name="Rectangle 8">
            <a:extLst>
              <a:ext uri="{FF2B5EF4-FFF2-40B4-BE49-F238E27FC236}">
                <a16:creationId xmlns:a16="http://schemas.microsoft.com/office/drawing/2014/main" id="{0FB3B847-C3F1-4D70-A009-F6884B827D75}"/>
              </a:ext>
            </a:extLst>
          </p:cNvPr>
          <p:cNvSpPr/>
          <p:nvPr/>
        </p:nvSpPr>
        <p:spPr>
          <a:xfrm>
            <a:off x="6218119" y="1417796"/>
            <a:ext cx="4784962" cy="419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a:solidFill>
                  <a:srgbClr val="3F405B"/>
                </a:solidFill>
                <a:latin typeface="Century Gothic" panose="020B0502020202020204" pitchFamily="34" charset="0"/>
              </a:rPr>
              <a:t>Globale Kohlendioxidkonzentration in der Atmosphäre</a:t>
            </a:r>
          </a:p>
        </p:txBody>
      </p:sp>
    </p:spTree>
    <p:extLst>
      <p:ext uri="{BB962C8B-B14F-4D97-AF65-F5344CB8AC3E}">
        <p14:creationId xmlns:p14="http://schemas.microsoft.com/office/powerpoint/2010/main" val="2366025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A53166-3D11-4FCE-9102-D30AAE2D02DA}"/>
              </a:ext>
            </a:extLst>
          </p:cNvPr>
          <p:cNvSpPr>
            <a:spLocks noGrp="1"/>
          </p:cNvSpPr>
          <p:nvPr>
            <p:ph type="title"/>
          </p:nvPr>
        </p:nvSpPr>
        <p:spPr>
          <a:xfrm>
            <a:off x="838198" y="362433"/>
            <a:ext cx="11181082" cy="556971"/>
          </a:xfrm>
        </p:spPr>
        <p:txBody>
          <a:bodyPr>
            <a:noAutofit/>
          </a:bodyPr>
          <a:lstStyle/>
          <a:p>
            <a:r>
              <a:rPr lang="en-GB" sz="3200" dirty="0" err="1">
                <a:latin typeface="Century Gothic"/>
                <a:ea typeface="HGSSoeiKakugothicUB"/>
              </a:rPr>
              <a:t>Auswahl</a:t>
            </a:r>
            <a:r>
              <a:rPr lang="en-GB" sz="3200" dirty="0">
                <a:latin typeface="Century Gothic"/>
                <a:ea typeface="HGSSoeiKakugothicUB"/>
              </a:rPr>
              <a:t> von </a:t>
            </a:r>
            <a:r>
              <a:rPr lang="en-GB" sz="3200" dirty="0" err="1">
                <a:latin typeface="Century Gothic"/>
                <a:ea typeface="HGSSoeiKakugothicUB"/>
              </a:rPr>
              <a:t>Praktiken</a:t>
            </a:r>
            <a:r>
              <a:rPr lang="en-GB" sz="3200" dirty="0">
                <a:latin typeface="Century Gothic"/>
                <a:ea typeface="HGSSoeiKakugothicUB"/>
              </a:rPr>
              <a:t> </a:t>
            </a:r>
            <a:r>
              <a:rPr lang="en-GB" sz="3200">
                <a:latin typeface="Century Gothic"/>
                <a:ea typeface="HGSSoeiKakugothicUB"/>
              </a:rPr>
              <a:t>des</a:t>
            </a:r>
            <a:r>
              <a:rPr lang="en-GB" sz="3200" dirty="0">
                <a:latin typeface="Century Gothic"/>
                <a:ea typeface="HGSSoeiKakugothicUB"/>
              </a:rPr>
              <a:t> </a:t>
            </a:r>
            <a:r>
              <a:rPr lang="en-GB" sz="3200" err="1">
                <a:latin typeface="Century Gothic"/>
                <a:ea typeface="HGSSoeiKakugothicUB"/>
              </a:rPr>
              <a:t>ökologischen</a:t>
            </a:r>
            <a:r>
              <a:rPr lang="en-GB" sz="3200" dirty="0">
                <a:latin typeface="Century Gothic"/>
                <a:ea typeface="HGSSoeiKakugothicUB"/>
              </a:rPr>
              <a:t> </a:t>
            </a:r>
            <a:r>
              <a:rPr lang="en-GB" sz="3200" dirty="0" err="1">
                <a:latin typeface="Century Gothic"/>
                <a:ea typeface="HGSSoeiKakugothicUB"/>
              </a:rPr>
              <a:t>klimaangepassten</a:t>
            </a:r>
            <a:r>
              <a:rPr lang="en-GB" sz="3200">
                <a:latin typeface="Century Gothic"/>
                <a:ea typeface="HGSSoeiKakugothicUB"/>
              </a:rPr>
              <a:t> </a:t>
            </a:r>
            <a:r>
              <a:rPr lang="en-GB" sz="3200" err="1">
                <a:latin typeface="Century Gothic"/>
                <a:ea typeface="HGSSoeiKakugothicUB"/>
              </a:rPr>
              <a:t>Landbaus</a:t>
            </a:r>
            <a:endParaRPr lang="en-GB" sz="3200" dirty="0" err="1">
              <a:latin typeface="Century Gothic"/>
              <a:ea typeface="HGSSoeiKakugothicUB"/>
            </a:endParaRPr>
          </a:p>
        </p:txBody>
      </p:sp>
      <p:sp>
        <p:nvSpPr>
          <p:cNvPr id="3" name="Inhaltsplatzhalter 2">
            <a:extLst>
              <a:ext uri="{FF2B5EF4-FFF2-40B4-BE49-F238E27FC236}">
                <a16:creationId xmlns:a16="http://schemas.microsoft.com/office/drawing/2014/main" id="{1EB572D3-326A-467B-AE22-8AFDEB45D07F}"/>
              </a:ext>
            </a:extLst>
          </p:cNvPr>
          <p:cNvSpPr>
            <a:spLocks noGrp="1"/>
          </p:cNvSpPr>
          <p:nvPr>
            <p:ph sz="half" idx="1"/>
          </p:nvPr>
        </p:nvSpPr>
        <p:spPr>
          <a:xfrm>
            <a:off x="1209833" y="1381944"/>
            <a:ext cx="2062637" cy="556971"/>
          </a:xfrm>
        </p:spPr>
        <p:txBody>
          <a:bodyPr>
            <a:normAutofit/>
          </a:bodyPr>
          <a:lstStyle/>
          <a:p>
            <a:pPr marL="0" indent="0">
              <a:buNone/>
            </a:pPr>
            <a:r>
              <a:rPr lang="en-GB" b="1" err="1"/>
              <a:t>Viehbestand</a:t>
            </a:r>
            <a:endParaRPr lang="en-GB" b="1"/>
          </a:p>
          <a:p>
            <a:endParaRPr lang="en-GB"/>
          </a:p>
          <a:p>
            <a:endParaRPr lang="en-GB"/>
          </a:p>
        </p:txBody>
      </p:sp>
      <p:sp>
        <p:nvSpPr>
          <p:cNvPr id="5" name="Foliennummernplatzhalter 4">
            <a:extLst>
              <a:ext uri="{FF2B5EF4-FFF2-40B4-BE49-F238E27FC236}">
                <a16:creationId xmlns:a16="http://schemas.microsoft.com/office/drawing/2014/main" id="{5C994FCB-04D2-4293-8E96-F3BD3179612C}"/>
              </a:ext>
            </a:extLst>
          </p:cNvPr>
          <p:cNvSpPr>
            <a:spLocks noGrp="1"/>
          </p:cNvSpPr>
          <p:nvPr>
            <p:ph type="sldNum" sz="quarter" idx="18"/>
          </p:nvPr>
        </p:nvSpPr>
        <p:spPr/>
        <p:txBody>
          <a:bodyPr/>
          <a:lstStyle/>
          <a:p>
            <a:fld id="{306EF89F-549A-49C2-932B-1FBFFC84FC68}" type="slidenum">
              <a:rPr lang="en-GB" smtClean="0"/>
              <a:t>20</a:t>
            </a:fld>
            <a:endParaRPr lang="en-GB"/>
          </a:p>
        </p:txBody>
      </p:sp>
      <p:sp>
        <p:nvSpPr>
          <p:cNvPr id="7" name="Inhaltsplatzhalter 2">
            <a:extLst>
              <a:ext uri="{FF2B5EF4-FFF2-40B4-BE49-F238E27FC236}">
                <a16:creationId xmlns:a16="http://schemas.microsoft.com/office/drawing/2014/main" id="{2F0C6C92-781A-4945-A4E6-C725B4C6824B}"/>
              </a:ext>
            </a:extLst>
          </p:cNvPr>
          <p:cNvSpPr txBox="1">
            <a:spLocks/>
          </p:cNvSpPr>
          <p:nvPr/>
        </p:nvSpPr>
        <p:spPr>
          <a:xfrm>
            <a:off x="676433" y="1938915"/>
            <a:ext cx="3596172" cy="455665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200" dirty="0">
                <a:latin typeface="Century Gothic"/>
              </a:rPr>
              <a:t>Optimierung des Weidemanagements</a:t>
            </a:r>
          </a:p>
          <a:p>
            <a:r>
              <a:rPr lang="de-DE" sz="2200" dirty="0">
                <a:latin typeface="Century Gothic"/>
              </a:rPr>
              <a:t>Verringerung des Einsatzes von Kraftfutter</a:t>
            </a:r>
          </a:p>
          <a:p>
            <a:r>
              <a:rPr lang="de-DE" sz="2200" dirty="0">
                <a:latin typeface="Century Gothic"/>
              </a:rPr>
              <a:t>Anpassung der Güllewirtschaft</a:t>
            </a:r>
          </a:p>
          <a:p>
            <a:r>
              <a:rPr lang="de-DE" sz="2200" dirty="0">
                <a:latin typeface="Century Gothic"/>
              </a:rPr>
              <a:t>Zweinutzungsrassen</a:t>
            </a:r>
          </a:p>
          <a:p>
            <a:r>
              <a:rPr lang="de-DE" sz="2200" dirty="0">
                <a:latin typeface="Century Gothic"/>
              </a:rPr>
              <a:t>Verringerung des Viehbestands und Umstellung auf mehr pflanzliche Erzeugung </a:t>
            </a:r>
          </a:p>
          <a:p>
            <a:endParaRPr lang="en-GB"/>
          </a:p>
        </p:txBody>
      </p:sp>
      <p:sp>
        <p:nvSpPr>
          <p:cNvPr id="8" name="Rechteck 7">
            <a:extLst>
              <a:ext uri="{FF2B5EF4-FFF2-40B4-BE49-F238E27FC236}">
                <a16:creationId xmlns:a16="http://schemas.microsoft.com/office/drawing/2014/main" id="{8A075F87-ADBF-4F45-B546-C9DEC3D11AA9}"/>
              </a:ext>
            </a:extLst>
          </p:cNvPr>
          <p:cNvSpPr/>
          <p:nvPr/>
        </p:nvSpPr>
        <p:spPr>
          <a:xfrm>
            <a:off x="4367377" y="1938915"/>
            <a:ext cx="3648072" cy="4319131"/>
          </a:xfrm>
          <a:prstGeom prst="rect">
            <a:avLst/>
          </a:prstGeom>
        </p:spPr>
        <p:txBody>
          <a:bodyPr wrap="square" lIns="91440" tIns="45720" rIns="91440" bIns="45720" anchor="t">
            <a:spAutoFit/>
          </a:bodyPr>
          <a:lstStyle/>
          <a:p>
            <a:pPr marL="228600" lvl="0" indent="-228600">
              <a:lnSpc>
                <a:spcPct val="80000"/>
              </a:lnSpc>
              <a:spcBef>
                <a:spcPts val="1000"/>
              </a:spcBef>
              <a:spcAft>
                <a:spcPts val="0"/>
              </a:spcAft>
              <a:buFont typeface="Arial" panose="020B0604020202020204" pitchFamily="34" charset="0"/>
              <a:buChar char="•"/>
            </a:pPr>
            <a:r>
              <a:rPr lang="de-DE" sz="2000">
                <a:solidFill>
                  <a:srgbClr val="3F405B"/>
                </a:solidFill>
                <a:latin typeface="Century Gothic"/>
              </a:rPr>
              <a:t>Reduzierte Bodenbearbeitung</a:t>
            </a:r>
          </a:p>
          <a:p>
            <a:pPr marL="228600" lvl="0" indent="-228600">
              <a:lnSpc>
                <a:spcPct val="80000"/>
              </a:lnSpc>
              <a:spcBef>
                <a:spcPts val="1000"/>
              </a:spcBef>
              <a:spcAft>
                <a:spcPts val="0"/>
              </a:spcAft>
              <a:buFont typeface="Arial" panose="020B0604020202020204" pitchFamily="34" charset="0"/>
              <a:buChar char="•"/>
            </a:pPr>
            <a:r>
              <a:rPr lang="de-DE" sz="2000">
                <a:solidFill>
                  <a:srgbClr val="3F405B"/>
                </a:solidFill>
                <a:latin typeface="Century Gothic"/>
              </a:rPr>
              <a:t>Direktsaat statt Pflügen</a:t>
            </a:r>
          </a:p>
          <a:p>
            <a:pPr marL="228600" indent="-228600">
              <a:lnSpc>
                <a:spcPct val="80000"/>
              </a:lnSpc>
              <a:spcBef>
                <a:spcPts val="1000"/>
              </a:spcBef>
              <a:buFont typeface="Arial" panose="020B0604020202020204" pitchFamily="34" charset="0"/>
              <a:buChar char="•"/>
            </a:pPr>
            <a:r>
              <a:rPr lang="de-DE" sz="2000" dirty="0">
                <a:solidFill>
                  <a:srgbClr val="3F405B"/>
                </a:solidFill>
                <a:latin typeface="Century Gothic"/>
              </a:rPr>
              <a:t>Zwischenfruchtanbau</a:t>
            </a:r>
          </a:p>
          <a:p>
            <a:pPr marL="228600" indent="-228600">
              <a:lnSpc>
                <a:spcPct val="80000"/>
              </a:lnSpc>
              <a:spcBef>
                <a:spcPts val="1000"/>
              </a:spcBef>
              <a:buFont typeface="Arial" panose="020B0604020202020204" pitchFamily="34" charset="0"/>
              <a:buChar char="•"/>
            </a:pPr>
            <a:r>
              <a:rPr lang="de-DE" sz="2000" dirty="0">
                <a:solidFill>
                  <a:srgbClr val="3F405B"/>
                </a:solidFill>
                <a:latin typeface="Century Gothic"/>
              </a:rPr>
              <a:t>Deckfrüchte</a:t>
            </a:r>
          </a:p>
          <a:p>
            <a:pPr marL="228600" indent="-228600">
              <a:lnSpc>
                <a:spcPct val="80000"/>
              </a:lnSpc>
              <a:spcBef>
                <a:spcPts val="1000"/>
              </a:spcBef>
              <a:buFont typeface="Arial" panose="020B0604020202020204" pitchFamily="34" charset="0"/>
              <a:buChar char="•"/>
            </a:pPr>
            <a:r>
              <a:rPr lang="de-DE" sz="2000" dirty="0">
                <a:solidFill>
                  <a:srgbClr val="3F405B"/>
                </a:solidFill>
                <a:latin typeface="Century Gothic"/>
              </a:rPr>
              <a:t>Blühstreifen</a:t>
            </a:r>
          </a:p>
          <a:p>
            <a:pPr marL="228600" indent="-228600">
              <a:lnSpc>
                <a:spcPct val="80000"/>
              </a:lnSpc>
              <a:spcBef>
                <a:spcPts val="1000"/>
              </a:spcBef>
              <a:buFont typeface="Arial" panose="020B0604020202020204" pitchFamily="34" charset="0"/>
              <a:buChar char="•"/>
            </a:pPr>
            <a:r>
              <a:rPr lang="de-DE" sz="2000" dirty="0">
                <a:solidFill>
                  <a:srgbClr val="3F405B"/>
                </a:solidFill>
                <a:latin typeface="Century Gothic"/>
              </a:rPr>
              <a:t>Mehrjährige Pflanzen</a:t>
            </a:r>
          </a:p>
          <a:p>
            <a:pPr marL="228600" indent="-228600">
              <a:lnSpc>
                <a:spcPct val="80000"/>
              </a:lnSpc>
              <a:spcBef>
                <a:spcPts val="1000"/>
              </a:spcBef>
              <a:buFont typeface="Arial" panose="020B0604020202020204" pitchFamily="34" charset="0"/>
              <a:buChar char="•"/>
            </a:pPr>
            <a:r>
              <a:rPr lang="de-DE" sz="2000" dirty="0">
                <a:solidFill>
                  <a:srgbClr val="3F405B"/>
                </a:solidFill>
                <a:latin typeface="Century Gothic"/>
              </a:rPr>
              <a:t>Agroforstwirtschaft</a:t>
            </a:r>
          </a:p>
          <a:p>
            <a:pPr marL="228600" lvl="0" indent="-228600">
              <a:lnSpc>
                <a:spcPct val="80000"/>
              </a:lnSpc>
              <a:spcBef>
                <a:spcPts val="1000"/>
              </a:spcBef>
              <a:spcAft>
                <a:spcPts val="0"/>
              </a:spcAft>
              <a:buFont typeface="Arial" panose="020B0604020202020204" pitchFamily="34" charset="0"/>
              <a:buChar char="•"/>
            </a:pPr>
            <a:r>
              <a:rPr lang="de-DE" sz="2000" dirty="0">
                <a:solidFill>
                  <a:srgbClr val="3F405B"/>
                </a:solidFill>
                <a:latin typeface="Century Gothic"/>
              </a:rPr>
              <a:t>Diversifizierung der Produktionen</a:t>
            </a:r>
          </a:p>
          <a:p>
            <a:pPr marL="228600" lvl="0" indent="-228600">
              <a:lnSpc>
                <a:spcPct val="80000"/>
              </a:lnSpc>
              <a:spcBef>
                <a:spcPts val="1000"/>
              </a:spcBef>
              <a:spcAft>
                <a:spcPts val="0"/>
              </a:spcAft>
              <a:buFont typeface="Arial" panose="020B0604020202020204" pitchFamily="34" charset="0"/>
              <a:buChar char="•"/>
            </a:pPr>
            <a:r>
              <a:rPr lang="de-DE" sz="2000" dirty="0">
                <a:solidFill>
                  <a:srgbClr val="3F405B"/>
                </a:solidFill>
                <a:latin typeface="Century Gothic"/>
              </a:rPr>
              <a:t>Auswahl von Sorten, die an Wasser- oder Hitzestress angepasst sind</a:t>
            </a:r>
          </a:p>
        </p:txBody>
      </p:sp>
      <p:sp>
        <p:nvSpPr>
          <p:cNvPr id="9" name="Inhaltsplatzhalter 2">
            <a:extLst>
              <a:ext uri="{FF2B5EF4-FFF2-40B4-BE49-F238E27FC236}">
                <a16:creationId xmlns:a16="http://schemas.microsoft.com/office/drawing/2014/main" id="{68FDE42D-6B53-4429-90BF-D93825D613E6}"/>
              </a:ext>
            </a:extLst>
          </p:cNvPr>
          <p:cNvSpPr txBox="1">
            <a:spLocks/>
          </p:cNvSpPr>
          <p:nvPr/>
        </p:nvSpPr>
        <p:spPr>
          <a:xfrm>
            <a:off x="4841876" y="1381944"/>
            <a:ext cx="3268345" cy="5569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t>Ernte &amp; Feld</a:t>
            </a:r>
            <a:endParaRPr lang="en-GB"/>
          </a:p>
        </p:txBody>
      </p:sp>
      <p:sp>
        <p:nvSpPr>
          <p:cNvPr id="10" name="Rechteck 9">
            <a:extLst>
              <a:ext uri="{FF2B5EF4-FFF2-40B4-BE49-F238E27FC236}">
                <a16:creationId xmlns:a16="http://schemas.microsoft.com/office/drawing/2014/main" id="{634FD649-0513-4D91-803D-87BA139889E7}"/>
              </a:ext>
            </a:extLst>
          </p:cNvPr>
          <p:cNvSpPr/>
          <p:nvPr/>
        </p:nvSpPr>
        <p:spPr>
          <a:xfrm>
            <a:off x="8325017" y="1900749"/>
            <a:ext cx="3455118" cy="3688189"/>
          </a:xfrm>
          <a:prstGeom prst="rect">
            <a:avLst/>
          </a:prstGeom>
        </p:spPr>
        <p:txBody>
          <a:bodyPr wrap="square" lIns="91440" tIns="45720" rIns="91440" bIns="45720" anchor="t">
            <a:spAutoFit/>
          </a:bodyPr>
          <a:lstStyle/>
          <a:p>
            <a:pPr marL="228600" indent="-228600">
              <a:lnSpc>
                <a:spcPct val="80000"/>
              </a:lnSpc>
              <a:spcBef>
                <a:spcPts val="1000"/>
              </a:spcBef>
              <a:buFont typeface="Arial" panose="020B0604020202020204" pitchFamily="34" charset="0"/>
              <a:buChar char="•"/>
            </a:pPr>
            <a:r>
              <a:rPr lang="en-GB" sz="2000">
                <a:solidFill>
                  <a:srgbClr val="3F405B"/>
                </a:solidFill>
                <a:latin typeface="Century Gothic"/>
              </a:rPr>
              <a:t>Umstellung auf Ökostrom</a:t>
            </a:r>
            <a:endParaRPr lang="en-GB" sz="2000">
              <a:solidFill>
                <a:srgbClr val="3F405B"/>
              </a:solidFill>
              <a:latin typeface="Century Gothic" panose="020B0502020202020204" pitchFamily="34" charset="0"/>
            </a:endParaRPr>
          </a:p>
          <a:p>
            <a:pPr marL="228600" indent="-228600">
              <a:lnSpc>
                <a:spcPct val="80000"/>
              </a:lnSpc>
              <a:spcBef>
                <a:spcPts val="1000"/>
              </a:spcBef>
              <a:buFont typeface="Arial" panose="020B0604020202020204" pitchFamily="34" charset="0"/>
              <a:buChar char="•"/>
            </a:pPr>
            <a:r>
              <a:rPr lang="en-GB" sz="2000">
                <a:solidFill>
                  <a:srgbClr val="3F405B"/>
                </a:solidFill>
                <a:latin typeface="Century Gothic"/>
              </a:rPr>
              <a:t>Wärmerückgewinnung aus Milchkühlung oder Geflügelställen</a:t>
            </a:r>
          </a:p>
          <a:p>
            <a:pPr marL="228600" indent="-228600">
              <a:lnSpc>
                <a:spcPct val="80000"/>
              </a:lnSpc>
              <a:spcBef>
                <a:spcPts val="1000"/>
              </a:spcBef>
              <a:buFont typeface="Arial" panose="020B0604020202020204" pitchFamily="34" charset="0"/>
              <a:buChar char="•"/>
            </a:pPr>
            <a:r>
              <a:rPr lang="en-GB" sz="2000">
                <a:solidFill>
                  <a:srgbClr val="3F405B"/>
                </a:solidFill>
                <a:latin typeface="Century Gothic"/>
              </a:rPr>
              <a:t>Energienutzung und -erzeugung in landwirtschaftlichen Betrieben, z. B. Agrarphotovoltaik</a:t>
            </a:r>
          </a:p>
          <a:p>
            <a:pPr marL="228600" indent="-228600">
              <a:lnSpc>
                <a:spcPct val="80000"/>
              </a:lnSpc>
              <a:spcBef>
                <a:spcPts val="1000"/>
              </a:spcBef>
              <a:buFont typeface="Arial" panose="020B0604020202020204" pitchFamily="34" charset="0"/>
              <a:buChar char="•"/>
            </a:pPr>
            <a:r>
              <a:rPr lang="en-GB" sz="2000">
                <a:solidFill>
                  <a:srgbClr val="3F405B"/>
                </a:solidFill>
                <a:latin typeface="Century Gothic"/>
              </a:rPr>
              <a:t>Reduzierung von Kunststoffen in landwirtschaftlichen Betrieben </a:t>
            </a:r>
          </a:p>
          <a:p>
            <a:pPr marL="228600" indent="-228600">
              <a:lnSpc>
                <a:spcPct val="80000"/>
              </a:lnSpc>
              <a:spcBef>
                <a:spcPts val="1000"/>
              </a:spcBef>
              <a:buFont typeface="Arial" panose="020B0604020202020204" pitchFamily="34" charset="0"/>
              <a:buChar char="•"/>
            </a:pPr>
            <a:r>
              <a:rPr lang="en-GB" sz="2000">
                <a:solidFill>
                  <a:srgbClr val="3F405B"/>
                </a:solidFill>
                <a:latin typeface="Century Gothic"/>
              </a:rPr>
              <a:t>Elektrische Fahrzeuge</a:t>
            </a:r>
          </a:p>
          <a:p>
            <a:pPr marL="228600" indent="-228600">
              <a:lnSpc>
                <a:spcPct val="80000"/>
              </a:lnSpc>
              <a:spcBef>
                <a:spcPts val="1000"/>
              </a:spcBef>
              <a:buFont typeface="Arial" panose="020B0604020202020204" pitchFamily="34" charset="0"/>
              <a:buChar char="•"/>
            </a:pPr>
            <a:endParaRPr lang="en-GB" sz="2000">
              <a:solidFill>
                <a:srgbClr val="3F405B"/>
              </a:solidFill>
              <a:latin typeface="Century Gothic"/>
            </a:endParaRPr>
          </a:p>
        </p:txBody>
      </p:sp>
      <p:sp>
        <p:nvSpPr>
          <p:cNvPr id="11" name="Inhaltsplatzhalter 2">
            <a:extLst>
              <a:ext uri="{FF2B5EF4-FFF2-40B4-BE49-F238E27FC236}">
                <a16:creationId xmlns:a16="http://schemas.microsoft.com/office/drawing/2014/main" id="{E21121A6-9C46-413F-A26A-208231BC71BF}"/>
              </a:ext>
            </a:extLst>
          </p:cNvPr>
          <p:cNvSpPr txBox="1">
            <a:spLocks/>
          </p:cNvSpPr>
          <p:nvPr/>
        </p:nvSpPr>
        <p:spPr>
          <a:xfrm>
            <a:off x="8744115" y="1381944"/>
            <a:ext cx="2733671" cy="5569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t>Infrastruktur</a:t>
            </a:r>
            <a:endParaRPr lang="en-GB"/>
          </a:p>
        </p:txBody>
      </p:sp>
      <p:pic>
        <p:nvPicPr>
          <p:cNvPr id="6" name="Graphic 5" descr="Cow with solid fill">
            <a:extLst>
              <a:ext uri="{FF2B5EF4-FFF2-40B4-BE49-F238E27FC236}">
                <a16:creationId xmlns:a16="http://schemas.microsoft.com/office/drawing/2014/main" id="{7936FA92-FC39-05E2-6231-64D96B1442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1989" y="1367348"/>
            <a:ext cx="533401" cy="533401"/>
          </a:xfrm>
          <a:prstGeom prst="rect">
            <a:avLst/>
          </a:prstGeom>
        </p:spPr>
      </p:pic>
      <p:pic>
        <p:nvPicPr>
          <p:cNvPr id="13" name="Graphic 12" descr="Crops with solid fill">
            <a:extLst>
              <a:ext uri="{FF2B5EF4-FFF2-40B4-BE49-F238E27FC236}">
                <a16:creationId xmlns:a16="http://schemas.microsoft.com/office/drawing/2014/main" id="{8AEA4061-2B0B-CF3E-7880-79009C0FC9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48594" y="1322292"/>
            <a:ext cx="556971" cy="556971"/>
          </a:xfrm>
          <a:prstGeom prst="rect">
            <a:avLst/>
          </a:prstGeom>
        </p:spPr>
      </p:pic>
      <p:pic>
        <p:nvPicPr>
          <p:cNvPr id="16" name="Graphic 15" descr="Barn with solid fill">
            <a:extLst>
              <a:ext uri="{FF2B5EF4-FFF2-40B4-BE49-F238E27FC236}">
                <a16:creationId xmlns:a16="http://schemas.microsoft.com/office/drawing/2014/main" id="{FA433749-565F-DE32-845D-070394187F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50833" y="1322292"/>
            <a:ext cx="556971" cy="556971"/>
          </a:xfrm>
          <a:prstGeom prst="rect">
            <a:avLst/>
          </a:prstGeom>
        </p:spPr>
      </p:pic>
      <p:sp>
        <p:nvSpPr>
          <p:cNvPr id="17" name="Textfeld 12">
            <a:extLst>
              <a:ext uri="{FF2B5EF4-FFF2-40B4-BE49-F238E27FC236}">
                <a16:creationId xmlns:a16="http://schemas.microsoft.com/office/drawing/2014/main" id="{A81BA69A-A25D-795D-1B33-EEBE06D31B43}"/>
              </a:ext>
            </a:extLst>
          </p:cNvPr>
          <p:cNvSpPr txBox="1"/>
          <p:nvPr/>
        </p:nvSpPr>
        <p:spPr>
          <a:xfrm>
            <a:off x="10226829" y="6002851"/>
            <a:ext cx="2126615" cy="400110"/>
          </a:xfrm>
          <a:prstGeom prst="rect">
            <a:avLst/>
          </a:prstGeom>
          <a:noFill/>
        </p:spPr>
        <p:txBody>
          <a:bodyPr wrap="square">
            <a:spAutoFit/>
          </a:bodyPr>
          <a:lstStyle/>
          <a:p>
            <a:pPr algn="ctr">
              <a:buNone/>
            </a:pPr>
            <a:r>
              <a:rPr lang="en-GB" sz="2000" b="1">
                <a:solidFill>
                  <a:srgbClr val="3F405B"/>
                </a:solidFill>
                <a:latin typeface="Century Gothic" panose="020B0502020202020204" pitchFamily="34" charset="0"/>
                <a:ea typeface="HGSSoeiKakugothicUB" panose="020B0400000000000000" pitchFamily="34" charset="-128"/>
                <a:cs typeface="+mj-cs"/>
              </a:rPr>
              <a:t>...</a:t>
            </a:r>
            <a:r>
              <a:rPr lang="en-GB" sz="2000" b="1" err="1">
                <a:solidFill>
                  <a:srgbClr val="3F405B"/>
                </a:solidFill>
                <a:latin typeface="Century Gothic" panose="020B0502020202020204" pitchFamily="34" charset="0"/>
                <a:ea typeface="HGSSoeiKakugothicUB" panose="020B0400000000000000" pitchFamily="34" charset="-128"/>
                <a:cs typeface="+mj-cs"/>
              </a:rPr>
              <a:t>viele</a:t>
            </a:r>
            <a:r>
              <a:rPr lang="en-GB" sz="2000" b="1">
                <a:solidFill>
                  <a:srgbClr val="3F405B"/>
                </a:solidFill>
                <a:latin typeface="Century Gothic" panose="020B0502020202020204" pitchFamily="34" charset="0"/>
                <a:ea typeface="HGSSoeiKakugothicUB" panose="020B0400000000000000" pitchFamily="34" charset="-128"/>
                <a:cs typeface="+mj-cs"/>
              </a:rPr>
              <a:t> </a:t>
            </a:r>
            <a:r>
              <a:rPr lang="en-GB" sz="2000" b="1" err="1">
                <a:solidFill>
                  <a:srgbClr val="3F405B"/>
                </a:solidFill>
                <a:latin typeface="Century Gothic" panose="020B0502020202020204" pitchFamily="34" charset="0"/>
                <a:ea typeface="HGSSoeiKakugothicUB" panose="020B0400000000000000" pitchFamily="34" charset="-128"/>
                <a:cs typeface="+mj-cs"/>
              </a:rPr>
              <a:t>mehr</a:t>
            </a:r>
            <a:endParaRPr lang="en-GB" sz="2000" b="1">
              <a:solidFill>
                <a:srgbClr val="3F405B"/>
              </a:solidFill>
              <a:latin typeface="Century Gothic" panose="020B0502020202020204" pitchFamily="34" charset="0"/>
              <a:ea typeface="HGSSoeiKakugothicUB" panose="020B0400000000000000" pitchFamily="34" charset="-128"/>
              <a:cs typeface="+mj-cs"/>
            </a:endParaRPr>
          </a:p>
        </p:txBody>
      </p:sp>
      <p:sp>
        <p:nvSpPr>
          <p:cNvPr id="21" name="TextBox 20">
            <a:extLst>
              <a:ext uri="{FF2B5EF4-FFF2-40B4-BE49-F238E27FC236}">
                <a16:creationId xmlns:a16="http://schemas.microsoft.com/office/drawing/2014/main" id="{06C7EB3A-47D9-6BC0-76AA-37A7D45AB867}"/>
              </a:ext>
            </a:extLst>
          </p:cNvPr>
          <p:cNvSpPr txBox="1"/>
          <p:nvPr/>
        </p:nvSpPr>
        <p:spPr>
          <a:xfrm>
            <a:off x="12722204" y="556320"/>
            <a:ext cx="2232288" cy="369332"/>
          </a:xfrm>
          <a:prstGeom prst="rect">
            <a:avLst/>
          </a:prstGeom>
          <a:solidFill>
            <a:srgbClr val="D3785D"/>
          </a:solidFill>
        </p:spPr>
        <p:txBody>
          <a:bodyPr wrap="square" rtlCol="0">
            <a:spAutoFit/>
          </a:bodyPr>
          <a:lstStyle/>
          <a:p>
            <a:pPr algn="l"/>
            <a:r>
              <a:rPr lang="en-GB">
                <a:latin typeface="Century Gothic" panose="020B0502020202020204" pitchFamily="34" charset="0"/>
              </a:rPr>
              <a:t>Alternative Sektoren</a:t>
            </a:r>
          </a:p>
        </p:txBody>
      </p:sp>
      <p:grpSp>
        <p:nvGrpSpPr>
          <p:cNvPr id="28" name="Group 27">
            <a:extLst>
              <a:ext uri="{FF2B5EF4-FFF2-40B4-BE49-F238E27FC236}">
                <a16:creationId xmlns:a16="http://schemas.microsoft.com/office/drawing/2014/main" id="{A0D8FD2F-5B5B-3885-A177-172C7A7F688F}"/>
              </a:ext>
            </a:extLst>
          </p:cNvPr>
          <p:cNvGrpSpPr/>
          <p:nvPr/>
        </p:nvGrpSpPr>
        <p:grpSpPr>
          <a:xfrm>
            <a:off x="12572692" y="1147176"/>
            <a:ext cx="3596172" cy="5201284"/>
            <a:chOff x="12572692" y="1015797"/>
            <a:chExt cx="3596172" cy="5201284"/>
          </a:xfrm>
        </p:grpSpPr>
        <p:sp>
          <p:nvSpPr>
            <p:cNvPr id="18" name="Inhaltsplatzhalter 2">
              <a:extLst>
                <a:ext uri="{FF2B5EF4-FFF2-40B4-BE49-F238E27FC236}">
                  <a16:creationId xmlns:a16="http://schemas.microsoft.com/office/drawing/2014/main" id="{8ECC3B77-F7B7-EF5C-6EC6-567542A61BFD}"/>
                </a:ext>
              </a:extLst>
            </p:cNvPr>
            <p:cNvSpPr txBox="1">
              <a:spLocks/>
            </p:cNvSpPr>
            <p:nvPr/>
          </p:nvSpPr>
          <p:spPr>
            <a:xfrm>
              <a:off x="13106092" y="1103458"/>
              <a:ext cx="2928937" cy="55697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err="1">
                  <a:latin typeface="Century Gothic"/>
                </a:rPr>
                <a:t>Inputmanagement</a:t>
              </a:r>
              <a:endParaRPr lang="en-GB" sz="2000" b="1" dirty="0" err="1"/>
            </a:p>
            <a:p>
              <a:endParaRPr lang="en-GB" sz="2000"/>
            </a:p>
            <a:p>
              <a:endParaRPr lang="en-GB" sz="2000"/>
            </a:p>
          </p:txBody>
        </p:sp>
        <p:sp>
          <p:nvSpPr>
            <p:cNvPr id="19" name="Inhaltsplatzhalter 2">
              <a:extLst>
                <a:ext uri="{FF2B5EF4-FFF2-40B4-BE49-F238E27FC236}">
                  <a16:creationId xmlns:a16="http://schemas.microsoft.com/office/drawing/2014/main" id="{CB2A480B-9058-9C28-9C7B-CB2A60255D21}"/>
                </a:ext>
              </a:extLst>
            </p:cNvPr>
            <p:cNvSpPr txBox="1">
              <a:spLocks/>
            </p:cNvSpPr>
            <p:nvPr/>
          </p:nvSpPr>
          <p:spPr>
            <a:xfrm>
              <a:off x="12572692" y="1660429"/>
              <a:ext cx="3596172" cy="4556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Herstellung und Anwendung von Kompost</a:t>
              </a:r>
            </a:p>
            <a:p>
              <a:r>
                <a:rPr lang="en-GB"/>
                <a:t>Lagerung von Dung</a:t>
              </a:r>
            </a:p>
            <a:p>
              <a:r>
                <a:rPr lang="en-GB"/>
                <a:t>Gülleausbringung</a:t>
              </a:r>
            </a:p>
            <a:p>
              <a:r>
                <a:rPr lang="en-GB"/>
                <a:t>Präzisionslandwirtschaft</a:t>
              </a:r>
            </a:p>
          </p:txBody>
        </p:sp>
        <p:pic>
          <p:nvPicPr>
            <p:cNvPr id="27" name="Graphic 26" descr="Sustainability with solid fill">
              <a:extLst>
                <a:ext uri="{FF2B5EF4-FFF2-40B4-BE49-F238E27FC236}">
                  <a16:creationId xmlns:a16="http://schemas.microsoft.com/office/drawing/2014/main" id="{9191D9E5-1604-C07D-B69C-6C7AB3C759D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632753" y="1015797"/>
              <a:ext cx="556972" cy="556972"/>
            </a:xfrm>
            <a:prstGeom prst="rect">
              <a:avLst/>
            </a:prstGeom>
          </p:spPr>
        </p:pic>
      </p:grpSp>
      <p:grpSp>
        <p:nvGrpSpPr>
          <p:cNvPr id="38" name="Group 37">
            <a:extLst>
              <a:ext uri="{FF2B5EF4-FFF2-40B4-BE49-F238E27FC236}">
                <a16:creationId xmlns:a16="http://schemas.microsoft.com/office/drawing/2014/main" id="{ABF763E3-F1F4-4E6E-C26F-84E58A0872AF}"/>
              </a:ext>
            </a:extLst>
          </p:cNvPr>
          <p:cNvGrpSpPr/>
          <p:nvPr/>
        </p:nvGrpSpPr>
        <p:grpSpPr>
          <a:xfrm>
            <a:off x="16168864" y="924743"/>
            <a:ext cx="3596172" cy="5247444"/>
            <a:chOff x="16168864" y="924743"/>
            <a:chExt cx="3596172" cy="5247444"/>
          </a:xfrm>
        </p:grpSpPr>
        <p:grpSp>
          <p:nvGrpSpPr>
            <p:cNvPr id="29" name="Group 28">
              <a:extLst>
                <a:ext uri="{FF2B5EF4-FFF2-40B4-BE49-F238E27FC236}">
                  <a16:creationId xmlns:a16="http://schemas.microsoft.com/office/drawing/2014/main" id="{FE381BC8-DC7F-63E3-B5E6-E6701DD97BAF}"/>
                </a:ext>
              </a:extLst>
            </p:cNvPr>
            <p:cNvGrpSpPr/>
            <p:nvPr/>
          </p:nvGrpSpPr>
          <p:grpSpPr>
            <a:xfrm>
              <a:off x="16168864" y="1058564"/>
              <a:ext cx="3596172" cy="5113623"/>
              <a:chOff x="12572692" y="1103458"/>
              <a:chExt cx="3596172" cy="5113623"/>
            </a:xfrm>
          </p:grpSpPr>
          <p:sp>
            <p:nvSpPr>
              <p:cNvPr id="30" name="Inhaltsplatzhalter 2">
                <a:extLst>
                  <a:ext uri="{FF2B5EF4-FFF2-40B4-BE49-F238E27FC236}">
                    <a16:creationId xmlns:a16="http://schemas.microsoft.com/office/drawing/2014/main" id="{1734236C-DFA0-E3DA-F0B7-F2F3077F674F}"/>
                  </a:ext>
                </a:extLst>
              </p:cNvPr>
              <p:cNvSpPr txBox="1">
                <a:spLocks/>
              </p:cNvSpPr>
              <p:nvPr/>
            </p:nvSpPr>
            <p:spPr>
              <a:xfrm>
                <a:off x="13106092" y="1103458"/>
                <a:ext cx="2928937" cy="55697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t>Bewirtschaftung der Böden</a:t>
                </a:r>
              </a:p>
              <a:p>
                <a:endParaRPr lang="en-GB"/>
              </a:p>
              <a:p>
                <a:endParaRPr lang="en-GB"/>
              </a:p>
            </p:txBody>
          </p:sp>
          <p:sp>
            <p:nvSpPr>
              <p:cNvPr id="31" name="Inhaltsplatzhalter 2">
                <a:extLst>
                  <a:ext uri="{FF2B5EF4-FFF2-40B4-BE49-F238E27FC236}">
                    <a16:creationId xmlns:a16="http://schemas.microsoft.com/office/drawing/2014/main" id="{5D046603-077D-F33E-9C80-2261EAD9B898}"/>
                  </a:ext>
                </a:extLst>
              </p:cNvPr>
              <p:cNvSpPr txBox="1">
                <a:spLocks/>
              </p:cNvSpPr>
              <p:nvPr/>
            </p:nvSpPr>
            <p:spPr>
              <a:xfrm>
                <a:off x="12572692" y="1660429"/>
                <a:ext cx="3596172" cy="455665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latin typeface="Century Gothic"/>
                  </a:rPr>
                  <a:t>Bodenbearbeitung</a:t>
                </a:r>
                <a:r>
                  <a:rPr lang="en-GB" dirty="0">
                    <a:latin typeface="Century Gothic"/>
                  </a:rPr>
                  <a:t>: </a:t>
                </a:r>
                <a:r>
                  <a:rPr lang="en-GB" dirty="0" err="1">
                    <a:latin typeface="Century Gothic"/>
                  </a:rPr>
                  <a:t>Tiefe</a:t>
                </a:r>
                <a:r>
                  <a:rPr lang="en-GB" dirty="0">
                    <a:latin typeface="Century Gothic"/>
                  </a:rPr>
                  <a:t> und </a:t>
                </a:r>
                <a:r>
                  <a:rPr lang="en-GB" dirty="0" err="1">
                    <a:latin typeface="Century Gothic"/>
                  </a:rPr>
                  <a:t>Häufigkeit</a:t>
                </a:r>
                <a:r>
                  <a:rPr lang="en-GB" dirty="0">
                    <a:latin typeface="Century Gothic"/>
                  </a:rPr>
                  <a:t> </a:t>
                </a:r>
                <a:r>
                  <a:rPr lang="en-GB" dirty="0" err="1">
                    <a:latin typeface="Century Gothic"/>
                  </a:rPr>
                  <a:t>reduzieren</a:t>
                </a:r>
                <a:r>
                  <a:rPr lang="en-GB" dirty="0">
                    <a:latin typeface="Century Gothic"/>
                  </a:rPr>
                  <a:t>, </a:t>
                </a:r>
                <a:r>
                  <a:rPr lang="en-GB" dirty="0" err="1">
                    <a:latin typeface="Century Gothic"/>
                  </a:rPr>
                  <a:t>Direktsaat</a:t>
                </a:r>
                <a:r>
                  <a:rPr lang="en-GB" dirty="0">
                    <a:latin typeface="Century Gothic"/>
                  </a:rPr>
                  <a:t>, </a:t>
                </a:r>
                <a:r>
                  <a:rPr lang="en-GB" dirty="0" err="1">
                    <a:latin typeface="Century Gothic"/>
                  </a:rPr>
                  <a:t>Minisaat</a:t>
                </a:r>
              </a:p>
              <a:p>
                <a:r>
                  <a:rPr lang="en-GB" dirty="0" err="1">
                    <a:latin typeface="Century Gothic"/>
                  </a:rPr>
                  <a:t>Zugabe</a:t>
                </a:r>
                <a:r>
                  <a:rPr lang="en-GB" dirty="0">
                    <a:latin typeface="Century Gothic"/>
                  </a:rPr>
                  <a:t> von SOM </a:t>
                </a:r>
                <a:r>
                  <a:rPr lang="en-GB" dirty="0" err="1">
                    <a:latin typeface="Century Gothic"/>
                  </a:rPr>
                  <a:t>zum</a:t>
                </a:r>
                <a:r>
                  <a:rPr lang="en-GB" dirty="0">
                    <a:latin typeface="Century Gothic"/>
                  </a:rPr>
                  <a:t> Boden </a:t>
                </a:r>
              </a:p>
              <a:p>
                <a:r>
                  <a:rPr lang="en-GB" dirty="0" err="1">
                    <a:latin typeface="Century Gothic"/>
                  </a:rPr>
                  <a:t>Verwendung</a:t>
                </a:r>
                <a:r>
                  <a:rPr lang="en-GB" dirty="0">
                    <a:latin typeface="Century Gothic"/>
                  </a:rPr>
                  <a:t> von Torf </a:t>
                </a:r>
                <a:r>
                  <a:rPr lang="en-GB" dirty="0" err="1">
                    <a:latin typeface="Century Gothic"/>
                  </a:rPr>
                  <a:t>einschränken</a:t>
                </a:r>
                <a:r>
                  <a:rPr lang="en-GB" dirty="0">
                    <a:latin typeface="Century Gothic"/>
                  </a:rPr>
                  <a:t> </a:t>
                </a:r>
              </a:p>
              <a:p>
                <a:r>
                  <a:rPr lang="en-GB" dirty="0" err="1">
                    <a:latin typeface="Century Gothic"/>
                  </a:rPr>
                  <a:t>Wiedervernessung</a:t>
                </a:r>
                <a:r>
                  <a:rPr lang="en-GB" dirty="0">
                    <a:latin typeface="Century Gothic"/>
                  </a:rPr>
                  <a:t> von Mooren</a:t>
                </a:r>
              </a:p>
            </p:txBody>
          </p:sp>
        </p:grpSp>
        <p:pic>
          <p:nvPicPr>
            <p:cNvPr id="34" name="Graphic 33" descr="Plant With Roots with solid fill">
              <a:extLst>
                <a:ext uri="{FF2B5EF4-FFF2-40B4-BE49-F238E27FC236}">
                  <a16:creationId xmlns:a16="http://schemas.microsoft.com/office/drawing/2014/main" id="{25857D5D-BBD9-4E1D-DBF0-FEC6107F818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178147" y="924743"/>
              <a:ext cx="556971" cy="556971"/>
            </a:xfrm>
            <a:prstGeom prst="rect">
              <a:avLst/>
            </a:prstGeom>
          </p:spPr>
        </p:pic>
      </p:grpSp>
      <p:grpSp>
        <p:nvGrpSpPr>
          <p:cNvPr id="41" name="Group 40">
            <a:extLst>
              <a:ext uri="{FF2B5EF4-FFF2-40B4-BE49-F238E27FC236}">
                <a16:creationId xmlns:a16="http://schemas.microsoft.com/office/drawing/2014/main" id="{E1052F23-81F1-08C6-7849-092EDE3AED6D}"/>
              </a:ext>
            </a:extLst>
          </p:cNvPr>
          <p:cNvGrpSpPr/>
          <p:nvPr/>
        </p:nvGrpSpPr>
        <p:grpSpPr>
          <a:xfrm>
            <a:off x="19898871" y="937445"/>
            <a:ext cx="3596172" cy="5191975"/>
            <a:chOff x="19898871" y="937445"/>
            <a:chExt cx="3596172" cy="5191975"/>
          </a:xfrm>
        </p:grpSpPr>
        <p:grpSp>
          <p:nvGrpSpPr>
            <p:cNvPr id="35" name="Group 34">
              <a:extLst>
                <a:ext uri="{FF2B5EF4-FFF2-40B4-BE49-F238E27FC236}">
                  <a16:creationId xmlns:a16="http://schemas.microsoft.com/office/drawing/2014/main" id="{876C46F2-DF86-15BE-D15E-C8D33236687A}"/>
                </a:ext>
              </a:extLst>
            </p:cNvPr>
            <p:cNvGrpSpPr/>
            <p:nvPr/>
          </p:nvGrpSpPr>
          <p:grpSpPr>
            <a:xfrm>
              <a:off x="19898871" y="1015797"/>
              <a:ext cx="3596172" cy="5113623"/>
              <a:chOff x="12572692" y="1103458"/>
              <a:chExt cx="3596172" cy="5113623"/>
            </a:xfrm>
          </p:grpSpPr>
          <p:sp>
            <p:nvSpPr>
              <p:cNvPr id="36" name="Inhaltsplatzhalter 2">
                <a:extLst>
                  <a:ext uri="{FF2B5EF4-FFF2-40B4-BE49-F238E27FC236}">
                    <a16:creationId xmlns:a16="http://schemas.microsoft.com/office/drawing/2014/main" id="{590C6E71-AA36-1DA6-CA9E-B92B7AA70FE5}"/>
                  </a:ext>
                </a:extLst>
              </p:cNvPr>
              <p:cNvSpPr txBox="1">
                <a:spLocks/>
              </p:cNvSpPr>
              <p:nvPr/>
            </p:nvSpPr>
            <p:spPr>
              <a:xfrm>
                <a:off x="13106092" y="1103458"/>
                <a:ext cx="2928937" cy="5569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t>Wasserwirtschaft</a:t>
                </a:r>
              </a:p>
              <a:p>
                <a:endParaRPr lang="en-GB"/>
              </a:p>
              <a:p>
                <a:endParaRPr lang="en-GB"/>
              </a:p>
            </p:txBody>
          </p:sp>
          <p:sp>
            <p:nvSpPr>
              <p:cNvPr id="37" name="Inhaltsplatzhalter 2">
                <a:extLst>
                  <a:ext uri="{FF2B5EF4-FFF2-40B4-BE49-F238E27FC236}">
                    <a16:creationId xmlns:a16="http://schemas.microsoft.com/office/drawing/2014/main" id="{1C8871F7-F719-7FEB-9B6C-8D3CE216D0B1}"/>
                  </a:ext>
                </a:extLst>
              </p:cNvPr>
              <p:cNvSpPr txBox="1">
                <a:spLocks/>
              </p:cNvSpPr>
              <p:nvPr/>
            </p:nvSpPr>
            <p:spPr>
              <a:xfrm>
                <a:off x="12572692" y="1660429"/>
                <a:ext cx="3596172" cy="455665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latin typeface="Century Gothic"/>
                  </a:rPr>
                  <a:t>Wassereinzugsgebiet</a:t>
                </a:r>
              </a:p>
              <a:p>
                <a:r>
                  <a:rPr lang="en-GB" dirty="0" err="1">
                    <a:latin typeface="Century Gothic"/>
                  </a:rPr>
                  <a:t>Effiziente</a:t>
                </a:r>
                <a:r>
                  <a:rPr lang="en-GB" dirty="0">
                    <a:latin typeface="Century Gothic"/>
                  </a:rPr>
                  <a:t> </a:t>
                </a:r>
                <a:r>
                  <a:rPr lang="en-GB" dirty="0" err="1">
                    <a:latin typeface="Century Gothic"/>
                  </a:rPr>
                  <a:t>Nutzung</a:t>
                </a:r>
                <a:r>
                  <a:rPr lang="en-GB" dirty="0">
                    <a:latin typeface="Century Gothic"/>
                  </a:rPr>
                  <a:t> von Wasser</a:t>
                </a:r>
              </a:p>
              <a:p>
                <a:r>
                  <a:rPr lang="en-GB" dirty="0">
                    <a:latin typeface="Century Gothic"/>
                  </a:rPr>
                  <a:t>Gute </a:t>
                </a:r>
                <a:r>
                  <a:rPr lang="en-GB" dirty="0" err="1">
                    <a:latin typeface="Century Gothic"/>
                  </a:rPr>
                  <a:t>Bewässerungspraktiken</a:t>
                </a:r>
              </a:p>
              <a:p>
                <a:r>
                  <a:rPr lang="en-GB" dirty="0" err="1">
                    <a:latin typeface="Century Gothic"/>
                  </a:rPr>
                  <a:t>Kontrolle</a:t>
                </a:r>
                <a:r>
                  <a:rPr lang="en-GB" dirty="0">
                    <a:latin typeface="Century Gothic"/>
                  </a:rPr>
                  <a:t> des </a:t>
                </a:r>
                <a:r>
                  <a:rPr lang="en-GB" dirty="0" err="1">
                    <a:latin typeface="Century Gothic"/>
                  </a:rPr>
                  <a:t>Wasserverbrauchs</a:t>
                </a:r>
                <a:endParaRPr lang="en-GB" dirty="0">
                  <a:latin typeface="Century Gothic"/>
                </a:endParaRPr>
              </a:p>
            </p:txBody>
          </p:sp>
        </p:grpSp>
        <p:pic>
          <p:nvPicPr>
            <p:cNvPr id="40" name="Graphic 39" descr="Watering Plant with solid fill">
              <a:extLst>
                <a:ext uri="{FF2B5EF4-FFF2-40B4-BE49-F238E27FC236}">
                  <a16:creationId xmlns:a16="http://schemas.microsoft.com/office/drawing/2014/main" id="{CD2BA02A-C6DE-1AC6-4AC7-AC92A427501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9908154" y="937445"/>
              <a:ext cx="556971" cy="556971"/>
            </a:xfrm>
            <a:prstGeom prst="rect">
              <a:avLst/>
            </a:prstGeom>
          </p:spPr>
        </p:pic>
      </p:grpSp>
    </p:spTree>
    <p:extLst>
      <p:ext uri="{BB962C8B-B14F-4D97-AF65-F5344CB8AC3E}">
        <p14:creationId xmlns:p14="http://schemas.microsoft.com/office/powerpoint/2010/main" val="3732470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487D3D-54D6-C4F3-8CA0-DBE28B9A47E0}"/>
              </a:ext>
            </a:extLst>
          </p:cNvPr>
          <p:cNvSpPr>
            <a:spLocks noGrp="1"/>
          </p:cNvSpPr>
          <p:nvPr>
            <p:ph type="title"/>
          </p:nvPr>
        </p:nvSpPr>
        <p:spPr/>
        <p:txBody>
          <a:bodyPr/>
          <a:lstStyle/>
          <a:p>
            <a:r>
              <a:rPr lang="en-GB"/>
              <a:t>Drei Beispiele aus Deutschland</a:t>
            </a:r>
          </a:p>
        </p:txBody>
      </p:sp>
      <p:sp>
        <p:nvSpPr>
          <p:cNvPr id="3" name="Inhaltsplatzhalter 2">
            <a:extLst>
              <a:ext uri="{FF2B5EF4-FFF2-40B4-BE49-F238E27FC236}">
                <a16:creationId xmlns:a16="http://schemas.microsoft.com/office/drawing/2014/main" id="{488A56C1-0C69-C2E7-A1CB-221C27DE726D}"/>
              </a:ext>
            </a:extLst>
          </p:cNvPr>
          <p:cNvSpPr>
            <a:spLocks noGrp="1"/>
          </p:cNvSpPr>
          <p:nvPr>
            <p:ph sz="half" idx="1"/>
          </p:nvPr>
        </p:nvSpPr>
        <p:spPr>
          <a:xfrm>
            <a:off x="838199" y="1751430"/>
            <a:ext cx="10515599" cy="4351338"/>
          </a:xfrm>
        </p:spPr>
        <p:txBody>
          <a:bodyPr vert="horz" lIns="91440" tIns="45720" rIns="91440" bIns="45720" rtlCol="0" anchor="t">
            <a:normAutofit/>
          </a:bodyPr>
          <a:lstStyle/>
          <a:p>
            <a:r>
              <a:rPr lang="en-GB" dirty="0">
                <a:latin typeface="Century Gothic"/>
              </a:rPr>
              <a:t>Mitigation: </a:t>
            </a:r>
          </a:p>
          <a:p>
            <a:pPr lvl="1"/>
            <a:r>
              <a:rPr lang="en-GB" sz="2400" err="1">
                <a:latin typeface="Century Gothic"/>
              </a:rPr>
              <a:t>FarmDroid</a:t>
            </a:r>
            <a:endParaRPr lang="en-GB" sz="2400">
              <a:latin typeface="Century Gothic"/>
            </a:endParaRPr>
          </a:p>
          <a:p>
            <a:pPr marL="457200" lvl="1" indent="0">
              <a:buNone/>
            </a:pPr>
            <a:endParaRPr lang="en-GB" dirty="0">
              <a:latin typeface="Century Gothic"/>
            </a:endParaRPr>
          </a:p>
          <a:p>
            <a:r>
              <a:rPr lang="en-GB" dirty="0">
                <a:latin typeface="Century Gothic"/>
              </a:rPr>
              <a:t>Mitigation &amp; Adaption: </a:t>
            </a:r>
          </a:p>
          <a:p>
            <a:pPr lvl="1"/>
            <a:r>
              <a:rPr lang="en-GB" sz="2400" dirty="0" err="1">
                <a:latin typeface="Century Gothic"/>
              </a:rPr>
              <a:t>Direktsaat</a:t>
            </a:r>
            <a:r>
              <a:rPr lang="en-GB" sz="2400" dirty="0">
                <a:latin typeface="Century Gothic"/>
              </a:rPr>
              <a:t>, </a:t>
            </a:r>
            <a:r>
              <a:rPr lang="en-GB" sz="2400" dirty="0" err="1">
                <a:latin typeface="Century Gothic"/>
              </a:rPr>
              <a:t>Zwischenfruchtanbau</a:t>
            </a:r>
            <a:endParaRPr lang="en-GB" sz="2400">
              <a:latin typeface="Century Gothic"/>
            </a:endParaRPr>
          </a:p>
          <a:p>
            <a:pPr lvl="1"/>
            <a:r>
              <a:rPr lang="en-GB" sz="2400" dirty="0" err="1">
                <a:latin typeface="Century Gothic"/>
              </a:rPr>
              <a:t>Agroforstwirtschaft</a:t>
            </a:r>
            <a:endParaRPr lang="en-GB" sz="2400">
              <a:latin typeface="Century Gothic"/>
            </a:endParaRPr>
          </a:p>
        </p:txBody>
      </p:sp>
      <p:sp>
        <p:nvSpPr>
          <p:cNvPr id="5" name="Foliennummernplatzhalter 4">
            <a:extLst>
              <a:ext uri="{FF2B5EF4-FFF2-40B4-BE49-F238E27FC236}">
                <a16:creationId xmlns:a16="http://schemas.microsoft.com/office/drawing/2014/main" id="{90329964-F7B1-5B09-D701-4CECBFC623A9}"/>
              </a:ext>
            </a:extLst>
          </p:cNvPr>
          <p:cNvSpPr>
            <a:spLocks noGrp="1"/>
          </p:cNvSpPr>
          <p:nvPr>
            <p:ph type="sldNum" sz="quarter" idx="18"/>
          </p:nvPr>
        </p:nvSpPr>
        <p:spPr/>
        <p:txBody>
          <a:bodyPr/>
          <a:lstStyle/>
          <a:p>
            <a:fld id="{306EF89F-549A-49C2-932B-1FBFFC84FC68}" type="slidenum">
              <a:rPr lang="en-GB" smtClean="0"/>
              <a:t>21</a:t>
            </a:fld>
            <a:endParaRPr lang="en-GB"/>
          </a:p>
        </p:txBody>
      </p:sp>
      <p:grpSp>
        <p:nvGrpSpPr>
          <p:cNvPr id="6" name="Group 5">
            <a:extLst>
              <a:ext uri="{FF2B5EF4-FFF2-40B4-BE49-F238E27FC236}">
                <a16:creationId xmlns:a16="http://schemas.microsoft.com/office/drawing/2014/main" id="{47D1987F-BCE5-DB32-738C-02110C8D7373}"/>
              </a:ext>
            </a:extLst>
          </p:cNvPr>
          <p:cNvGrpSpPr/>
          <p:nvPr/>
        </p:nvGrpSpPr>
        <p:grpSpPr>
          <a:xfrm>
            <a:off x="-2263218" y="1152036"/>
            <a:ext cx="1814711" cy="902022"/>
            <a:chOff x="6736039" y="136525"/>
            <a:chExt cx="5274366" cy="3168657"/>
          </a:xfrm>
        </p:grpSpPr>
        <p:pic>
          <p:nvPicPr>
            <p:cNvPr id="7" name="Graphic 6" descr="Lightbulb with solid fill">
              <a:extLst>
                <a:ext uri="{FF2B5EF4-FFF2-40B4-BE49-F238E27FC236}">
                  <a16:creationId xmlns:a16="http://schemas.microsoft.com/office/drawing/2014/main" id="{C1E9E38A-63F7-0A9B-125A-7442B4262C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89705" y="136525"/>
              <a:ext cx="1593574" cy="1593574"/>
            </a:xfrm>
            <a:prstGeom prst="rect">
              <a:avLst/>
            </a:prstGeom>
          </p:spPr>
        </p:pic>
        <p:sp>
          <p:nvSpPr>
            <p:cNvPr id="8" name="Oval Callout 7">
              <a:extLst>
                <a:ext uri="{FF2B5EF4-FFF2-40B4-BE49-F238E27FC236}">
                  <a16:creationId xmlns:a16="http://schemas.microsoft.com/office/drawing/2014/main" id="{EC1750E2-3F29-3367-E112-A8CA1B826C12}"/>
                </a:ext>
              </a:extLst>
            </p:cNvPr>
            <p:cNvSpPr/>
            <p:nvPr/>
          </p:nvSpPr>
          <p:spPr>
            <a:xfrm rot="11082342">
              <a:off x="6736039" y="1344491"/>
              <a:ext cx="5274366" cy="1326577"/>
            </a:xfrm>
            <a:prstGeom prst="wedgeEllipseCallout">
              <a:avLst/>
            </a:prstGeom>
            <a:solidFill>
              <a:srgbClr val="F2F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513EBB63-EF98-957F-CFEB-25FBE4040CDD}"/>
                </a:ext>
              </a:extLst>
            </p:cNvPr>
            <p:cNvSpPr txBox="1"/>
            <p:nvPr/>
          </p:nvSpPr>
          <p:spPr>
            <a:xfrm rot="232806">
              <a:off x="7443530" y="710375"/>
              <a:ext cx="3791780" cy="2594807"/>
            </a:xfrm>
            <a:prstGeom prst="rect">
              <a:avLst/>
            </a:prstGeom>
            <a:noFill/>
          </p:spPr>
          <p:txBody>
            <a:bodyPr wrap="square" rtlCol="0">
              <a:spAutoFit/>
            </a:bodyPr>
            <a:lstStyle/>
            <a:p>
              <a:pPr algn="ctr"/>
              <a:r>
                <a:rPr lang="en-GB" sz="1050">
                  <a:latin typeface="Century Gothic" panose="020B0502020202020204" pitchFamily="34" charset="0"/>
                </a:rPr>
                <a:t>Die drei Beispiele sollten an Ihr Land angepasst werden!</a:t>
              </a:r>
            </a:p>
          </p:txBody>
        </p:sp>
      </p:grpSp>
    </p:spTree>
    <p:extLst>
      <p:ext uri="{BB962C8B-B14F-4D97-AF65-F5344CB8AC3E}">
        <p14:creationId xmlns:p14="http://schemas.microsoft.com/office/powerpoint/2010/main" val="248627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44765-230A-4554-8FE3-7FF683E0D925}"/>
              </a:ext>
            </a:extLst>
          </p:cNvPr>
          <p:cNvSpPr>
            <a:spLocks noGrp="1"/>
          </p:cNvSpPr>
          <p:nvPr>
            <p:ph type="title"/>
          </p:nvPr>
        </p:nvSpPr>
        <p:spPr/>
        <p:txBody>
          <a:bodyPr anchor="t">
            <a:normAutofit fontScale="90000"/>
          </a:bodyPr>
          <a:lstStyle/>
          <a:p>
            <a:r>
              <a:rPr lang="en-GB">
                <a:latin typeface="Century Gothic"/>
                <a:ea typeface="HGSSoeiKakugothicUB"/>
              </a:rPr>
              <a:t>Mitigation: </a:t>
            </a:r>
            <a:r>
              <a:rPr lang="en-GB" err="1">
                <a:latin typeface="Century Gothic"/>
                <a:ea typeface="HGSSoeiKakugothicUB"/>
              </a:rPr>
              <a:t>Reduktion</a:t>
            </a:r>
            <a:r>
              <a:rPr lang="en-GB">
                <a:latin typeface="Century Gothic"/>
                <a:ea typeface="HGSSoeiKakugothicUB"/>
              </a:rPr>
              <a:t> </a:t>
            </a:r>
            <a:r>
              <a:rPr lang="en-GB" err="1">
                <a:latin typeface="Century Gothic"/>
                <a:ea typeface="HGSSoeiKakugothicUB"/>
              </a:rPr>
              <a:t>fossiler</a:t>
            </a:r>
            <a:r>
              <a:rPr lang="en-GB">
                <a:latin typeface="Century Gothic"/>
                <a:ea typeface="HGSSoeiKakugothicUB"/>
              </a:rPr>
              <a:t> </a:t>
            </a:r>
            <a:r>
              <a:rPr lang="en-GB" err="1">
                <a:latin typeface="Century Gothic"/>
                <a:ea typeface="HGSSoeiKakugothicUB"/>
              </a:rPr>
              <a:t>Brennstoffe</a:t>
            </a:r>
            <a:endParaRPr lang="en-GB">
              <a:latin typeface="Century Gothic"/>
              <a:ea typeface="HGSSoeiKakugothicUB"/>
            </a:endParaRPr>
          </a:p>
        </p:txBody>
      </p:sp>
      <p:sp>
        <p:nvSpPr>
          <p:cNvPr id="9" name="Text Placeholder 8">
            <a:extLst>
              <a:ext uri="{FF2B5EF4-FFF2-40B4-BE49-F238E27FC236}">
                <a16:creationId xmlns:a16="http://schemas.microsoft.com/office/drawing/2014/main" id="{B2B73B51-A659-5FD4-A26A-F459B5571FE4}"/>
              </a:ext>
            </a:extLst>
          </p:cNvPr>
          <p:cNvSpPr>
            <a:spLocks noGrp="1"/>
          </p:cNvSpPr>
          <p:nvPr>
            <p:ph type="body" idx="17"/>
          </p:nvPr>
        </p:nvSpPr>
        <p:spPr/>
        <p:txBody>
          <a:bodyPr>
            <a:normAutofit lnSpcReduction="10000"/>
          </a:bodyPr>
          <a:lstStyle/>
          <a:p>
            <a:r>
              <a:rPr lang="en-GB" sz="2400" b="1">
                <a:solidFill>
                  <a:srgbClr val="85B096"/>
                </a:solidFill>
              </a:rPr>
              <a:t>Aussaat und Jäten von Raps mit dem FarmDroid</a:t>
            </a:r>
          </a:p>
          <a:p>
            <a:endParaRPr lang="en-GB"/>
          </a:p>
        </p:txBody>
      </p:sp>
      <p:sp>
        <p:nvSpPr>
          <p:cNvPr id="5" name="Foliennummernplatzhalter 4">
            <a:extLst>
              <a:ext uri="{FF2B5EF4-FFF2-40B4-BE49-F238E27FC236}">
                <a16:creationId xmlns:a16="http://schemas.microsoft.com/office/drawing/2014/main" id="{7BF31A9E-48D0-4D0D-8732-53DFC6ABC358}"/>
              </a:ext>
            </a:extLst>
          </p:cNvPr>
          <p:cNvSpPr>
            <a:spLocks noGrp="1"/>
          </p:cNvSpPr>
          <p:nvPr>
            <p:ph type="sldNum" sz="quarter" idx="18"/>
          </p:nvPr>
        </p:nvSpPr>
        <p:spPr/>
        <p:txBody>
          <a:bodyPr anchor="ctr">
            <a:normAutofit/>
          </a:bodyPr>
          <a:lstStyle/>
          <a:p>
            <a:pPr>
              <a:spcAft>
                <a:spcPts val="600"/>
              </a:spcAft>
            </a:pPr>
            <a:fld id="{306EF89F-549A-49C2-932B-1FBFFC84FC68}" type="slidenum">
              <a:rPr lang="en-GB" smtClean="0"/>
              <a:t>22</a:t>
            </a:fld>
            <a:endParaRPr lang="en-GB"/>
          </a:p>
        </p:txBody>
      </p:sp>
      <p:pic>
        <p:nvPicPr>
          <p:cNvPr id="16" name="Inhaltsplatzhalter 15" descr="Ein Bild, das draußen, Wolke, Himmel, Gras enthält.&#10;&#10;KI-generierte Inhalte können fehlerhaft sein.">
            <a:extLst>
              <a:ext uri="{FF2B5EF4-FFF2-40B4-BE49-F238E27FC236}">
                <a16:creationId xmlns:a16="http://schemas.microsoft.com/office/drawing/2014/main" id="{ED40C517-2E92-36F7-25AD-B315A568BD2F}"/>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rot="5400000">
            <a:off x="295276" y="2202715"/>
            <a:ext cx="4356101" cy="3263900"/>
          </a:xfrm>
          <a:noFill/>
        </p:spPr>
      </p:pic>
      <p:pic>
        <p:nvPicPr>
          <p:cNvPr id="18" name="Grafik 17" descr="Ein Bild, das Person, Kleidung, draußen, Gelände enthält.&#10;&#10;KI-generierte Inhalte können fehlerhaft sein.">
            <a:extLst>
              <a:ext uri="{FF2B5EF4-FFF2-40B4-BE49-F238E27FC236}">
                <a16:creationId xmlns:a16="http://schemas.microsoft.com/office/drawing/2014/main" id="{B7D228E5-BC94-6E32-F0A4-4D87C4DC4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17950" y="2203869"/>
            <a:ext cx="4356100" cy="3267075"/>
          </a:xfrm>
          <a:prstGeom prst="rect">
            <a:avLst/>
          </a:prstGeom>
        </p:spPr>
      </p:pic>
      <p:pic>
        <p:nvPicPr>
          <p:cNvPr id="20" name="Grafik 19">
            <a:extLst>
              <a:ext uri="{FF2B5EF4-FFF2-40B4-BE49-F238E27FC236}">
                <a16:creationId xmlns:a16="http://schemas.microsoft.com/office/drawing/2014/main" id="{37E183DB-638E-1996-3166-3814A9DE9A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6723" y="1659356"/>
            <a:ext cx="3268096" cy="4353359"/>
          </a:xfrm>
          <a:prstGeom prst="rect">
            <a:avLst/>
          </a:prstGeom>
        </p:spPr>
      </p:pic>
    </p:spTree>
    <p:extLst>
      <p:ext uri="{BB962C8B-B14F-4D97-AF65-F5344CB8AC3E}">
        <p14:creationId xmlns:p14="http://schemas.microsoft.com/office/powerpoint/2010/main" val="872972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44765-230A-4554-8FE3-7FF683E0D925}"/>
              </a:ext>
            </a:extLst>
          </p:cNvPr>
          <p:cNvSpPr>
            <a:spLocks noGrp="1"/>
          </p:cNvSpPr>
          <p:nvPr>
            <p:ph type="title"/>
          </p:nvPr>
        </p:nvSpPr>
        <p:spPr/>
        <p:txBody>
          <a:bodyPr anchor="ctr">
            <a:normAutofit/>
          </a:bodyPr>
          <a:lstStyle/>
          <a:p>
            <a:r>
              <a:rPr lang="en-GB">
                <a:latin typeface="Century Gothic"/>
                <a:ea typeface="HGSSoeiKakugothicUB"/>
              </a:rPr>
              <a:t>Mitigation und Adaption</a:t>
            </a:r>
          </a:p>
        </p:txBody>
      </p:sp>
      <p:sp>
        <p:nvSpPr>
          <p:cNvPr id="4" name="Textplatzhalter 3">
            <a:extLst>
              <a:ext uri="{FF2B5EF4-FFF2-40B4-BE49-F238E27FC236}">
                <a16:creationId xmlns:a16="http://schemas.microsoft.com/office/drawing/2014/main" id="{4F3A37DC-624C-4092-9FC6-E65D0A801DAB}"/>
              </a:ext>
            </a:extLst>
          </p:cNvPr>
          <p:cNvSpPr>
            <a:spLocks noGrp="1"/>
          </p:cNvSpPr>
          <p:nvPr>
            <p:ph type="body" idx="17"/>
          </p:nvPr>
        </p:nvSpPr>
        <p:spPr/>
        <p:txBody>
          <a:bodyPr anchor="b">
            <a:normAutofit lnSpcReduction="10000"/>
          </a:bodyPr>
          <a:lstStyle/>
          <a:p>
            <a:r>
              <a:rPr lang="en-GB"/>
              <a:t>Direktsaat Zwischenfruchtanbau</a:t>
            </a:r>
          </a:p>
        </p:txBody>
      </p:sp>
      <p:sp>
        <p:nvSpPr>
          <p:cNvPr id="5" name="Foliennummernplatzhalter 4">
            <a:extLst>
              <a:ext uri="{FF2B5EF4-FFF2-40B4-BE49-F238E27FC236}">
                <a16:creationId xmlns:a16="http://schemas.microsoft.com/office/drawing/2014/main" id="{7BF31A9E-48D0-4D0D-8732-53DFC6ABC358}"/>
              </a:ext>
            </a:extLst>
          </p:cNvPr>
          <p:cNvSpPr>
            <a:spLocks noGrp="1"/>
          </p:cNvSpPr>
          <p:nvPr>
            <p:ph type="sldNum" sz="quarter" idx="18"/>
          </p:nvPr>
        </p:nvSpPr>
        <p:spPr/>
        <p:txBody>
          <a:bodyPr anchor="ctr">
            <a:normAutofit/>
          </a:bodyPr>
          <a:lstStyle/>
          <a:p>
            <a:fld id="{306EF89F-549A-49C2-932B-1FBFFC84FC68}" type="slidenum">
              <a:rPr lang="en-GB" smtClean="0"/>
              <a:t>23</a:t>
            </a:fld>
            <a:endParaRPr lang="en-GB"/>
          </a:p>
        </p:txBody>
      </p:sp>
      <p:pic>
        <p:nvPicPr>
          <p:cNvPr id="10" name="Grafik 9" descr="Ein Bild, das draußen, Gras, Himmel, Person enthält.&#10;&#10;KI-generierte Inhalte können fehlerhaft sein.">
            <a:extLst>
              <a:ext uri="{FF2B5EF4-FFF2-40B4-BE49-F238E27FC236}">
                <a16:creationId xmlns:a16="http://schemas.microsoft.com/office/drawing/2014/main" id="{05395942-1715-9CA6-93BF-DE7694174B60}"/>
              </a:ext>
            </a:extLst>
          </p:cNvPr>
          <p:cNvPicPr>
            <a:picLocks noChangeAspect="1"/>
          </p:cNvPicPr>
          <p:nvPr/>
        </p:nvPicPr>
        <p:blipFill>
          <a:blip r:embed="rId3">
            <a:extLst>
              <a:ext uri="{28A0092B-C50C-407E-A947-70E740481C1C}">
                <a14:useLocalDpi xmlns:a14="http://schemas.microsoft.com/office/drawing/2010/main" val="0"/>
              </a:ext>
            </a:extLst>
          </a:blip>
          <a:srcRect t="30514" r="2" b="15909"/>
          <a:stretch/>
        </p:blipFill>
        <p:spPr>
          <a:xfrm>
            <a:off x="812797" y="1750918"/>
            <a:ext cx="5157787" cy="3684588"/>
          </a:xfrm>
          <a:prstGeom prst="rect">
            <a:avLst/>
          </a:prstGeom>
          <a:noFill/>
        </p:spPr>
      </p:pic>
      <p:pic>
        <p:nvPicPr>
          <p:cNvPr id="8" name="Grafik 7" descr="Ein Bild, das draußen, Boden, Gelände, Erde enthält.&#10;&#10;KI-generierte Inhalte können fehlerhaft sein.">
            <a:extLst>
              <a:ext uri="{FF2B5EF4-FFF2-40B4-BE49-F238E27FC236}">
                <a16:creationId xmlns:a16="http://schemas.microsoft.com/office/drawing/2014/main" id="{6F6F41D4-78D7-E86C-7EE4-BA9BEF95AADC}"/>
              </a:ext>
            </a:extLst>
          </p:cNvPr>
          <p:cNvPicPr>
            <a:picLocks noChangeAspect="1"/>
          </p:cNvPicPr>
          <p:nvPr/>
        </p:nvPicPr>
        <p:blipFill>
          <a:blip r:embed="rId4">
            <a:extLst>
              <a:ext uri="{28A0092B-C50C-407E-A947-70E740481C1C}">
                <a14:useLocalDpi xmlns:a14="http://schemas.microsoft.com/office/drawing/2010/main" val="0"/>
              </a:ext>
            </a:extLst>
          </a:blip>
          <a:srcRect r="-2" b="46684"/>
          <a:stretch/>
        </p:blipFill>
        <p:spPr>
          <a:xfrm>
            <a:off x="6170612" y="1750918"/>
            <a:ext cx="5183188" cy="3684588"/>
          </a:xfrm>
          <a:prstGeom prst="rect">
            <a:avLst/>
          </a:prstGeom>
          <a:noFill/>
        </p:spPr>
      </p:pic>
    </p:spTree>
    <p:extLst>
      <p:ext uri="{BB962C8B-B14F-4D97-AF65-F5344CB8AC3E}">
        <p14:creationId xmlns:p14="http://schemas.microsoft.com/office/powerpoint/2010/main" val="3854506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draußen, Himmel, Gelände, Landwirtschaft enthält.&#10;&#10;KI-generierte Inhalte können fehlerhaft sein.">
            <a:extLst>
              <a:ext uri="{FF2B5EF4-FFF2-40B4-BE49-F238E27FC236}">
                <a16:creationId xmlns:a16="http://schemas.microsoft.com/office/drawing/2014/main" id="{A582F481-6B8A-0680-75FB-E66E9EE32E40}"/>
              </a:ext>
            </a:extLst>
          </p:cNvPr>
          <p:cNvPicPr>
            <a:picLocks noChangeAspect="1"/>
          </p:cNvPicPr>
          <p:nvPr/>
        </p:nvPicPr>
        <p:blipFill>
          <a:blip r:embed="rId3">
            <a:extLst>
              <a:ext uri="{28A0092B-C50C-407E-A947-70E740481C1C}">
                <a14:useLocalDpi xmlns:a14="http://schemas.microsoft.com/office/drawing/2010/main" val="0"/>
              </a:ext>
            </a:extLst>
          </a:blip>
          <a:srcRect t="19185" b="15552"/>
          <a:stretch/>
        </p:blipFill>
        <p:spPr>
          <a:xfrm>
            <a:off x="838199" y="2105537"/>
            <a:ext cx="9864000" cy="3621087"/>
          </a:xfrm>
          <a:prstGeom prst="rect">
            <a:avLst/>
          </a:prstGeom>
          <a:noFill/>
        </p:spPr>
      </p:pic>
      <p:sp>
        <p:nvSpPr>
          <p:cNvPr id="2" name="Titel 1">
            <a:extLst>
              <a:ext uri="{FF2B5EF4-FFF2-40B4-BE49-F238E27FC236}">
                <a16:creationId xmlns:a16="http://schemas.microsoft.com/office/drawing/2014/main" id="{92944765-230A-4554-8FE3-7FF683E0D925}"/>
              </a:ext>
            </a:extLst>
          </p:cNvPr>
          <p:cNvSpPr>
            <a:spLocks noGrp="1"/>
          </p:cNvSpPr>
          <p:nvPr>
            <p:ph type="title"/>
          </p:nvPr>
        </p:nvSpPr>
        <p:spPr>
          <a:xfrm>
            <a:off x="838200" y="329030"/>
            <a:ext cx="10515600" cy="823913"/>
          </a:xfrm>
        </p:spPr>
        <p:txBody>
          <a:bodyPr anchor="ctr">
            <a:normAutofit/>
          </a:bodyPr>
          <a:lstStyle/>
          <a:p>
            <a:r>
              <a:rPr lang="en-GB">
                <a:latin typeface="Century Gothic"/>
                <a:ea typeface="HGSSoeiKakugothicUB"/>
              </a:rPr>
              <a:t>Mitigation und Adaption </a:t>
            </a:r>
          </a:p>
        </p:txBody>
      </p:sp>
      <p:sp>
        <p:nvSpPr>
          <p:cNvPr id="4" name="Textplatzhalter 3">
            <a:extLst>
              <a:ext uri="{FF2B5EF4-FFF2-40B4-BE49-F238E27FC236}">
                <a16:creationId xmlns:a16="http://schemas.microsoft.com/office/drawing/2014/main" id="{4F3A37DC-624C-4092-9FC6-E65D0A801DAB}"/>
              </a:ext>
            </a:extLst>
          </p:cNvPr>
          <p:cNvSpPr>
            <a:spLocks noGrp="1"/>
          </p:cNvSpPr>
          <p:nvPr>
            <p:ph type="body" idx="17"/>
          </p:nvPr>
        </p:nvSpPr>
        <p:spPr>
          <a:xfrm>
            <a:off x="838199" y="1217284"/>
            <a:ext cx="8951843" cy="411956"/>
          </a:xfrm>
          <a:noFill/>
        </p:spPr>
        <p:txBody>
          <a:bodyPr anchor="ctr">
            <a:normAutofit lnSpcReduction="10000"/>
          </a:bodyPr>
          <a:lstStyle/>
          <a:p>
            <a:r>
              <a:rPr lang="en-GB"/>
              <a:t>Agroforstwirtschaft</a:t>
            </a:r>
          </a:p>
        </p:txBody>
      </p:sp>
      <p:sp>
        <p:nvSpPr>
          <p:cNvPr id="5" name="Foliennummernplatzhalter 4">
            <a:extLst>
              <a:ext uri="{FF2B5EF4-FFF2-40B4-BE49-F238E27FC236}">
                <a16:creationId xmlns:a16="http://schemas.microsoft.com/office/drawing/2014/main" id="{7BF31A9E-48D0-4D0D-8732-53DFC6ABC358}"/>
              </a:ext>
            </a:extLst>
          </p:cNvPr>
          <p:cNvSpPr>
            <a:spLocks noGrp="1"/>
          </p:cNvSpPr>
          <p:nvPr>
            <p:ph type="sldNum" sz="quarter" idx="18"/>
          </p:nvPr>
        </p:nvSpPr>
        <p:spPr>
          <a:xfrm>
            <a:off x="8610600" y="6356350"/>
            <a:ext cx="2743200" cy="365125"/>
          </a:xfrm>
        </p:spPr>
        <p:txBody>
          <a:bodyPr anchor="ctr">
            <a:normAutofit/>
          </a:bodyPr>
          <a:lstStyle/>
          <a:p>
            <a:fld id="{306EF89F-549A-49C2-932B-1FBFFC84FC68}" type="slidenum">
              <a:rPr lang="en-GB" smtClean="0"/>
              <a:t>24</a:t>
            </a:fld>
            <a:endParaRPr lang="en-GB"/>
          </a:p>
        </p:txBody>
      </p:sp>
    </p:spTree>
    <p:extLst>
      <p:ext uri="{BB962C8B-B14F-4D97-AF65-F5344CB8AC3E}">
        <p14:creationId xmlns:p14="http://schemas.microsoft.com/office/powerpoint/2010/main" val="1461826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F1EE9F28-3B4D-E13B-9D49-11A08F3C02B2}"/>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306EF89F-549A-49C2-932B-1FBFFC84FC68}" type="slidenum">
              <a:rPr lang="en-GB" smtClean="0"/>
              <a:t>25</a:t>
            </a:fld>
            <a:endParaRPr lang="en-GB"/>
          </a:p>
        </p:txBody>
      </p:sp>
      <p:sp>
        <p:nvSpPr>
          <p:cNvPr id="2" name="Titel 1">
            <a:extLst>
              <a:ext uri="{FF2B5EF4-FFF2-40B4-BE49-F238E27FC236}">
                <a16:creationId xmlns:a16="http://schemas.microsoft.com/office/drawing/2014/main" id="{72AD1051-94A6-72FB-5987-280BAC617250}"/>
              </a:ext>
            </a:extLst>
          </p:cNvPr>
          <p:cNvSpPr>
            <a:spLocks noGrp="1"/>
          </p:cNvSpPr>
          <p:nvPr>
            <p:ph type="title"/>
          </p:nvPr>
        </p:nvSpPr>
        <p:spPr>
          <a:xfrm>
            <a:off x="623887" y="412295"/>
            <a:ext cx="11330219" cy="576000"/>
          </a:xfrm>
        </p:spPr>
        <p:txBody>
          <a:bodyPr anchor="ctr">
            <a:normAutofit/>
          </a:bodyPr>
          <a:lstStyle/>
          <a:p>
            <a:r>
              <a:rPr lang="en-GB" sz="3300" dirty="0" err="1">
                <a:latin typeface="Century Gothic"/>
                <a:ea typeface="HGSSoeiKakugothicUB"/>
              </a:rPr>
              <a:t>Weitere</a:t>
            </a:r>
            <a:r>
              <a:rPr lang="en-GB" sz="3300" dirty="0">
                <a:latin typeface="Century Gothic"/>
                <a:ea typeface="HGSSoeiKakugothicUB"/>
              </a:rPr>
              <a:t> </a:t>
            </a:r>
            <a:r>
              <a:rPr lang="en-GB" sz="3300" dirty="0" err="1">
                <a:latin typeface="Century Gothic"/>
                <a:ea typeface="HGSSoeiKakugothicUB"/>
              </a:rPr>
              <a:t>Informationen</a:t>
            </a:r>
            <a:r>
              <a:rPr lang="en-GB" sz="3300" dirty="0">
                <a:latin typeface="Century Gothic"/>
                <a:ea typeface="HGSSoeiKakugothicUB"/>
              </a:rPr>
              <a:t> </a:t>
            </a:r>
            <a:r>
              <a:rPr lang="en-GB" sz="3300" dirty="0" err="1">
                <a:latin typeface="Century Gothic"/>
                <a:ea typeface="HGSSoeiKakugothicUB"/>
              </a:rPr>
              <a:t>über</a:t>
            </a:r>
            <a:r>
              <a:rPr lang="en-GB" sz="3300" dirty="0">
                <a:latin typeface="Century Gothic"/>
                <a:ea typeface="HGSSoeiKakugothicUB"/>
              </a:rPr>
              <a:t> Klima-</a:t>
            </a:r>
            <a:r>
              <a:rPr lang="en-GB" sz="3300" dirty="0" err="1">
                <a:latin typeface="Century Gothic"/>
                <a:ea typeface="HGSSoeiKakugothicUB"/>
              </a:rPr>
              <a:t>Maßnahmen</a:t>
            </a:r>
            <a:r>
              <a:rPr lang="en-GB" sz="3300" dirty="0">
                <a:latin typeface="Century Gothic"/>
                <a:ea typeface="HGSSoeiKakugothicUB"/>
              </a:rPr>
              <a:t>:</a:t>
            </a:r>
          </a:p>
        </p:txBody>
      </p:sp>
      <p:sp>
        <p:nvSpPr>
          <p:cNvPr id="3" name="Inhaltsplatzhalter 2">
            <a:extLst>
              <a:ext uri="{FF2B5EF4-FFF2-40B4-BE49-F238E27FC236}">
                <a16:creationId xmlns:a16="http://schemas.microsoft.com/office/drawing/2014/main" id="{CA1EA22E-7BE5-27A3-F331-038AB0BC0179}"/>
              </a:ext>
            </a:extLst>
          </p:cNvPr>
          <p:cNvSpPr>
            <a:spLocks noGrp="1"/>
          </p:cNvSpPr>
          <p:nvPr>
            <p:ph type="body" sz="quarter" idx="13"/>
          </p:nvPr>
        </p:nvSpPr>
        <p:spPr>
          <a:xfrm>
            <a:off x="1163637" y="1186698"/>
            <a:ext cx="9864725" cy="419100"/>
          </a:xfrm>
        </p:spPr>
        <p:txBody>
          <a:bodyPr vert="horz" lIns="0" tIns="45720" rIns="91440" bIns="45720" rtlCol="0" anchor="t">
            <a:normAutofit/>
          </a:bodyPr>
          <a:lstStyle/>
          <a:p>
            <a:r>
              <a:rPr lang="en-GB" sz="1800">
                <a:solidFill>
                  <a:srgbClr val="D3785D"/>
                </a:solidFill>
                <a:latin typeface="Century Gothic"/>
                <a:hlinkClick r:id="rId2">
                  <a:extLst>
                    <a:ext uri="{A12FA001-AC4F-418D-AE19-62706E023703}">
                      <ahyp:hlinkClr xmlns:ahyp="http://schemas.microsoft.com/office/drawing/2018/hyperlinkcolor" val="tx"/>
                    </a:ext>
                  </a:extLst>
                </a:hlinkClick>
              </a:rPr>
              <a:t>https://organic-farmknowledge.org/about/collaborating-partners/organicclimatenet </a:t>
            </a:r>
            <a:endParaRPr lang="en-GB" sz="1800">
              <a:solidFill>
                <a:srgbClr val="D3785D"/>
              </a:solidFill>
            </a:endParaRPr>
          </a:p>
        </p:txBody>
      </p:sp>
      <p:grpSp>
        <p:nvGrpSpPr>
          <p:cNvPr id="22" name="Group 21">
            <a:extLst>
              <a:ext uri="{FF2B5EF4-FFF2-40B4-BE49-F238E27FC236}">
                <a16:creationId xmlns:a16="http://schemas.microsoft.com/office/drawing/2014/main" id="{666046E7-F96A-A622-88B3-913B0B905069}"/>
              </a:ext>
            </a:extLst>
          </p:cNvPr>
          <p:cNvGrpSpPr/>
          <p:nvPr/>
        </p:nvGrpSpPr>
        <p:grpSpPr>
          <a:xfrm>
            <a:off x="1004888" y="1607458"/>
            <a:ext cx="10165419" cy="18148892"/>
            <a:chOff x="872610" y="0"/>
            <a:chExt cx="10165419" cy="18148892"/>
          </a:xfrm>
        </p:grpSpPr>
        <p:pic>
          <p:nvPicPr>
            <p:cNvPr id="17" name="Picture 16">
              <a:extLst>
                <a:ext uri="{FF2B5EF4-FFF2-40B4-BE49-F238E27FC236}">
                  <a16:creationId xmlns:a16="http://schemas.microsoft.com/office/drawing/2014/main" id="{C12E99A4-FC58-7AEA-EB8E-370DAB5CF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595" y="0"/>
              <a:ext cx="7772400" cy="5357738"/>
            </a:xfrm>
            <a:prstGeom prst="rect">
              <a:avLst/>
            </a:prstGeom>
          </p:spPr>
        </p:pic>
        <p:pic>
          <p:nvPicPr>
            <p:cNvPr id="19" name="Picture 18" descr="A screenshot of a computer&#10;&#10;AI-generated content may be incorrect.">
              <a:extLst>
                <a:ext uri="{FF2B5EF4-FFF2-40B4-BE49-F238E27FC236}">
                  <a16:creationId xmlns:a16="http://schemas.microsoft.com/office/drawing/2014/main" id="{184DA37F-FD56-2598-05B5-A5BCAD29B7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610" y="5401098"/>
              <a:ext cx="10165419" cy="7332119"/>
            </a:xfrm>
            <a:prstGeom prst="rect">
              <a:avLst/>
            </a:prstGeom>
          </p:spPr>
        </p:pic>
        <p:pic>
          <p:nvPicPr>
            <p:cNvPr id="21" name="Picture 20" descr="A screenshot of a computer&#10;&#10;AI-generated content may be incorrect.">
              <a:extLst>
                <a:ext uri="{FF2B5EF4-FFF2-40B4-BE49-F238E27FC236}">
                  <a16:creationId xmlns:a16="http://schemas.microsoft.com/office/drawing/2014/main" id="{EBB2FF6C-C9EB-F808-DAD5-BED09393061B}"/>
                </a:ext>
              </a:extLst>
            </p:cNvPr>
            <p:cNvPicPr>
              <a:picLocks noChangeAspect="1"/>
            </p:cNvPicPr>
            <p:nvPr/>
          </p:nvPicPr>
          <p:blipFill>
            <a:blip r:embed="rId5">
              <a:extLst>
                <a:ext uri="{28A0092B-C50C-407E-A947-70E740481C1C}">
                  <a14:useLocalDpi xmlns:a14="http://schemas.microsoft.com/office/drawing/2010/main" val="0"/>
                </a:ext>
              </a:extLst>
            </a:blip>
            <a:srcRect t="15106"/>
            <a:stretch/>
          </p:blipFill>
          <p:spPr>
            <a:xfrm>
              <a:off x="1107040" y="12733217"/>
              <a:ext cx="7772400" cy="5415675"/>
            </a:xfrm>
            <a:prstGeom prst="rect">
              <a:avLst/>
            </a:prstGeom>
          </p:spPr>
        </p:pic>
      </p:grpSp>
      <p:pic>
        <p:nvPicPr>
          <p:cNvPr id="33" name="Graphic 32" descr="Link with solid fill">
            <a:extLst>
              <a:ext uri="{FF2B5EF4-FFF2-40B4-BE49-F238E27FC236}">
                <a16:creationId xmlns:a16="http://schemas.microsoft.com/office/drawing/2014/main" id="{069DC6E3-5D74-0845-2C2C-58369137C3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5136" y="1066487"/>
            <a:ext cx="528271" cy="528271"/>
          </a:xfrm>
          <a:prstGeom prst="rect">
            <a:avLst/>
          </a:prstGeom>
        </p:spPr>
      </p:pic>
      <p:sp>
        <p:nvSpPr>
          <p:cNvPr id="6" name="Oval Callout 26">
            <a:extLst>
              <a:ext uri="{FF2B5EF4-FFF2-40B4-BE49-F238E27FC236}">
                <a16:creationId xmlns:a16="http://schemas.microsoft.com/office/drawing/2014/main" id="{325BF89C-A997-11B2-355F-8DB41D4F7EFE}"/>
              </a:ext>
            </a:extLst>
          </p:cNvPr>
          <p:cNvSpPr/>
          <p:nvPr/>
        </p:nvSpPr>
        <p:spPr>
          <a:xfrm>
            <a:off x="8252081" y="1603839"/>
            <a:ext cx="4291584" cy="2454158"/>
          </a:xfrm>
          <a:prstGeom prst="wedgeEllipseCallout">
            <a:avLst/>
          </a:prstGeom>
          <a:solidFill>
            <a:srgbClr val="D3785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bg1"/>
                </a:solidFill>
                <a:latin typeface="Century Gothic"/>
              </a:rPr>
              <a:t>~70 </a:t>
            </a:r>
            <a:r>
              <a:rPr lang="en-GB" b="1" err="1">
                <a:solidFill>
                  <a:schemeClr val="bg1"/>
                </a:solidFill>
                <a:latin typeface="Century Gothic"/>
              </a:rPr>
              <a:t>Wissensobjekte</a:t>
            </a:r>
            <a:r>
              <a:rPr lang="en-GB" b="1" i="0" u="none" strike="noStrike">
                <a:solidFill>
                  <a:schemeClr val="bg1"/>
                </a:solidFill>
                <a:effectLst/>
                <a:latin typeface="Century Gothic"/>
              </a:rPr>
              <a:t> </a:t>
            </a:r>
            <a:r>
              <a:rPr lang="en-GB" b="1" i="0" u="none" strike="noStrike" err="1">
                <a:solidFill>
                  <a:schemeClr val="bg1"/>
                </a:solidFill>
                <a:effectLst/>
                <a:latin typeface="Century Gothic"/>
              </a:rPr>
              <a:t>über</a:t>
            </a:r>
            <a:r>
              <a:rPr lang="en-GB" b="1" i="0" u="none" strike="noStrike">
                <a:solidFill>
                  <a:schemeClr val="bg1"/>
                </a:solidFill>
                <a:effectLst/>
                <a:latin typeface="Century Gothic"/>
              </a:rPr>
              <a:t> </a:t>
            </a:r>
            <a:r>
              <a:rPr lang="en-GB" b="1" i="0" u="none" strike="noStrike" err="1">
                <a:solidFill>
                  <a:schemeClr val="bg1"/>
                </a:solidFill>
                <a:effectLst/>
                <a:latin typeface="Century Gothic"/>
              </a:rPr>
              <a:t>Praktiken</a:t>
            </a:r>
            <a:r>
              <a:rPr lang="en-GB" b="1" i="0" u="none" strike="noStrike">
                <a:solidFill>
                  <a:schemeClr val="bg1"/>
                </a:solidFill>
                <a:effectLst/>
                <a:latin typeface="Century Gothic"/>
              </a:rPr>
              <a:t> des ökologischen Landbaus in verschiedenen europäischen Sprachen verfügbar</a:t>
            </a:r>
          </a:p>
        </p:txBody>
      </p:sp>
    </p:spTree>
    <p:extLst>
      <p:ext uri="{BB962C8B-B14F-4D97-AF65-F5344CB8AC3E}">
        <p14:creationId xmlns:p14="http://schemas.microsoft.com/office/powerpoint/2010/main" val="169269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D6DEC33-CA7F-B7A2-05E3-7EF099B796BA}"/>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A92FAE8C-DEEE-C34B-1F76-90A0430265E1}"/>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306EF89F-549A-49C2-932B-1FBFFC84FC68}" type="slidenum">
              <a:rPr lang="en-GB" smtClean="0"/>
              <a:t>26</a:t>
            </a:fld>
            <a:endParaRPr lang="en-GB"/>
          </a:p>
        </p:txBody>
      </p:sp>
      <p:sp>
        <p:nvSpPr>
          <p:cNvPr id="2" name="Titel 1">
            <a:extLst>
              <a:ext uri="{FF2B5EF4-FFF2-40B4-BE49-F238E27FC236}">
                <a16:creationId xmlns:a16="http://schemas.microsoft.com/office/drawing/2014/main" id="{C887E290-E5B8-D3BD-EF92-368E8254EF6C}"/>
              </a:ext>
            </a:extLst>
          </p:cNvPr>
          <p:cNvSpPr>
            <a:spLocks noGrp="1"/>
          </p:cNvSpPr>
          <p:nvPr>
            <p:ph type="title"/>
          </p:nvPr>
        </p:nvSpPr>
        <p:spPr>
          <a:xfrm>
            <a:off x="623888" y="412295"/>
            <a:ext cx="9864000" cy="576000"/>
          </a:xfrm>
        </p:spPr>
        <p:txBody>
          <a:bodyPr anchor="ctr">
            <a:normAutofit fontScale="90000"/>
          </a:bodyPr>
          <a:lstStyle/>
          <a:p>
            <a:r>
              <a:rPr lang="en-GB" sz="3300"/>
              <a:t>Wie Sie weitere Informationen über bewährte Verfahren finden</a:t>
            </a:r>
          </a:p>
        </p:txBody>
      </p:sp>
      <p:sp>
        <p:nvSpPr>
          <p:cNvPr id="3" name="Inhaltsplatzhalter 2">
            <a:extLst>
              <a:ext uri="{FF2B5EF4-FFF2-40B4-BE49-F238E27FC236}">
                <a16:creationId xmlns:a16="http://schemas.microsoft.com/office/drawing/2014/main" id="{8A3DD4B3-2EA3-C9B5-02FC-C79A5592DA76}"/>
              </a:ext>
            </a:extLst>
          </p:cNvPr>
          <p:cNvSpPr>
            <a:spLocks noGrp="1"/>
          </p:cNvSpPr>
          <p:nvPr>
            <p:ph type="body" sz="quarter" idx="13"/>
          </p:nvPr>
        </p:nvSpPr>
        <p:spPr>
          <a:xfrm>
            <a:off x="623888" y="1023258"/>
            <a:ext cx="9864725" cy="419100"/>
          </a:xfrm>
        </p:spPr>
        <p:txBody>
          <a:bodyPr vert="horz" lIns="0" tIns="45720" rIns="91440" bIns="45720" rtlCol="0" anchor="t">
            <a:normAutofit fontScale="77500" lnSpcReduction="20000"/>
          </a:bodyPr>
          <a:lstStyle/>
          <a:p>
            <a:r>
              <a:rPr lang="en-GB" sz="2200">
                <a:latin typeface="Century Gothic"/>
                <a:hlinkClick r:id="rId2"/>
              </a:rPr>
              <a:t>https://organic-farmknowledge.org/about/collaborating-partners/organicclimatenet </a:t>
            </a:r>
            <a:endParaRPr lang="en-GB"/>
          </a:p>
        </p:txBody>
      </p:sp>
      <p:sp>
        <p:nvSpPr>
          <p:cNvPr id="4" name="Rectangle 3">
            <a:extLst>
              <a:ext uri="{FF2B5EF4-FFF2-40B4-BE49-F238E27FC236}">
                <a16:creationId xmlns:a16="http://schemas.microsoft.com/office/drawing/2014/main" id="{C3E1E23E-C419-2054-C99F-217B2B322998}"/>
              </a:ext>
            </a:extLst>
          </p:cNvPr>
          <p:cNvSpPr/>
          <p:nvPr/>
        </p:nvSpPr>
        <p:spPr>
          <a:xfrm>
            <a:off x="623888" y="139485"/>
            <a:ext cx="10729912" cy="71447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88653FCD-C70C-05A7-0374-6FB794BCC65F}"/>
              </a:ext>
            </a:extLst>
          </p:cNvPr>
          <p:cNvGrpSpPr/>
          <p:nvPr/>
        </p:nvGrpSpPr>
        <p:grpSpPr>
          <a:xfrm>
            <a:off x="1014741" y="311511"/>
            <a:ext cx="10165419" cy="18148892"/>
            <a:chOff x="872610" y="0"/>
            <a:chExt cx="10165419" cy="18148892"/>
          </a:xfrm>
        </p:grpSpPr>
        <p:pic>
          <p:nvPicPr>
            <p:cNvPr id="17" name="Picture 16">
              <a:extLst>
                <a:ext uri="{FF2B5EF4-FFF2-40B4-BE49-F238E27FC236}">
                  <a16:creationId xmlns:a16="http://schemas.microsoft.com/office/drawing/2014/main" id="{EB7C22E6-DF23-1807-58BB-DD96EEFE4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595" y="0"/>
              <a:ext cx="7772400" cy="5357738"/>
            </a:xfrm>
            <a:prstGeom prst="rect">
              <a:avLst/>
            </a:prstGeom>
          </p:spPr>
        </p:pic>
        <p:pic>
          <p:nvPicPr>
            <p:cNvPr id="19" name="Picture 18" descr="A screenshot of a computer&#10;&#10;AI-generated content may be incorrect.">
              <a:extLst>
                <a:ext uri="{FF2B5EF4-FFF2-40B4-BE49-F238E27FC236}">
                  <a16:creationId xmlns:a16="http://schemas.microsoft.com/office/drawing/2014/main" id="{072270F7-AD2F-E18F-F6D4-E443A366E7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610" y="5401098"/>
              <a:ext cx="10165419" cy="7332119"/>
            </a:xfrm>
            <a:prstGeom prst="rect">
              <a:avLst/>
            </a:prstGeom>
          </p:spPr>
        </p:pic>
        <p:pic>
          <p:nvPicPr>
            <p:cNvPr id="21" name="Picture 20" descr="A screenshot of a computer&#10;&#10;AI-generated content may be incorrect.">
              <a:extLst>
                <a:ext uri="{FF2B5EF4-FFF2-40B4-BE49-F238E27FC236}">
                  <a16:creationId xmlns:a16="http://schemas.microsoft.com/office/drawing/2014/main" id="{A82EA632-C1DC-79F5-1EFE-811C7FBACC92}"/>
                </a:ext>
              </a:extLst>
            </p:cNvPr>
            <p:cNvPicPr>
              <a:picLocks noChangeAspect="1"/>
            </p:cNvPicPr>
            <p:nvPr/>
          </p:nvPicPr>
          <p:blipFill>
            <a:blip r:embed="rId5">
              <a:extLst>
                <a:ext uri="{28A0092B-C50C-407E-A947-70E740481C1C}">
                  <a14:useLocalDpi xmlns:a14="http://schemas.microsoft.com/office/drawing/2010/main" val="0"/>
                </a:ext>
              </a:extLst>
            </a:blip>
            <a:srcRect t="15106"/>
            <a:stretch/>
          </p:blipFill>
          <p:spPr>
            <a:xfrm>
              <a:off x="1107040" y="12733217"/>
              <a:ext cx="7772400" cy="5415675"/>
            </a:xfrm>
            <a:prstGeom prst="rect">
              <a:avLst/>
            </a:prstGeom>
          </p:spPr>
        </p:pic>
      </p:grpSp>
      <p:sp>
        <p:nvSpPr>
          <p:cNvPr id="27" name="Oval Callout 26">
            <a:extLst>
              <a:ext uri="{FF2B5EF4-FFF2-40B4-BE49-F238E27FC236}">
                <a16:creationId xmlns:a16="http://schemas.microsoft.com/office/drawing/2014/main" id="{64679666-A0E3-33C2-1D2E-4E4F4239AC55}"/>
              </a:ext>
            </a:extLst>
          </p:cNvPr>
          <p:cNvSpPr/>
          <p:nvPr/>
        </p:nvSpPr>
        <p:spPr>
          <a:xfrm>
            <a:off x="6499481" y="3140539"/>
            <a:ext cx="4291584" cy="2454158"/>
          </a:xfrm>
          <a:prstGeom prst="wedgeEllipseCallout">
            <a:avLst/>
          </a:prstGeom>
          <a:solidFill>
            <a:srgbClr val="D3785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bg1"/>
                </a:solidFill>
                <a:latin typeface="Century Gothic"/>
              </a:rPr>
              <a:t>~70 </a:t>
            </a:r>
            <a:r>
              <a:rPr lang="en-GB" b="1" err="1">
                <a:solidFill>
                  <a:schemeClr val="bg1"/>
                </a:solidFill>
                <a:latin typeface="Century Gothic"/>
              </a:rPr>
              <a:t>Wissensobjekte</a:t>
            </a:r>
            <a:r>
              <a:rPr lang="en-GB" b="1" i="0" u="none" strike="noStrike">
                <a:solidFill>
                  <a:schemeClr val="bg1"/>
                </a:solidFill>
                <a:effectLst/>
                <a:latin typeface="Century Gothic"/>
              </a:rPr>
              <a:t> </a:t>
            </a:r>
            <a:r>
              <a:rPr lang="en-GB" b="1" i="0" u="none" strike="noStrike" err="1">
                <a:solidFill>
                  <a:schemeClr val="bg1"/>
                </a:solidFill>
                <a:effectLst/>
                <a:latin typeface="Century Gothic"/>
              </a:rPr>
              <a:t>über</a:t>
            </a:r>
            <a:r>
              <a:rPr lang="en-GB" b="1" i="0" u="none" strike="noStrike">
                <a:solidFill>
                  <a:schemeClr val="bg1"/>
                </a:solidFill>
                <a:effectLst/>
                <a:latin typeface="Century Gothic"/>
              </a:rPr>
              <a:t> </a:t>
            </a:r>
            <a:r>
              <a:rPr lang="en-GB" b="1" i="0" u="none" strike="noStrike" err="1">
                <a:solidFill>
                  <a:schemeClr val="bg1"/>
                </a:solidFill>
                <a:effectLst/>
                <a:latin typeface="Century Gothic"/>
              </a:rPr>
              <a:t>Praktiken</a:t>
            </a:r>
            <a:r>
              <a:rPr lang="en-GB" b="1" i="0" u="none" strike="noStrike">
                <a:solidFill>
                  <a:schemeClr val="bg1"/>
                </a:solidFill>
                <a:effectLst/>
                <a:latin typeface="Century Gothic"/>
              </a:rPr>
              <a:t> des ökologischen Landbaus in verschiedenen europäischen Sprachen verfügbar</a:t>
            </a:r>
          </a:p>
        </p:txBody>
      </p:sp>
      <p:grpSp>
        <p:nvGrpSpPr>
          <p:cNvPr id="6" name="Group 5">
            <a:extLst>
              <a:ext uri="{FF2B5EF4-FFF2-40B4-BE49-F238E27FC236}">
                <a16:creationId xmlns:a16="http://schemas.microsoft.com/office/drawing/2014/main" id="{30D4E261-855C-82B8-54F2-BC4B6C23591A}"/>
              </a:ext>
            </a:extLst>
          </p:cNvPr>
          <p:cNvGrpSpPr/>
          <p:nvPr/>
        </p:nvGrpSpPr>
        <p:grpSpPr>
          <a:xfrm>
            <a:off x="6293746" y="136525"/>
            <a:ext cx="5274366" cy="2534543"/>
            <a:chOff x="6736039" y="136525"/>
            <a:chExt cx="5274366" cy="2534543"/>
          </a:xfrm>
        </p:grpSpPr>
        <p:pic>
          <p:nvPicPr>
            <p:cNvPr id="7" name="Graphic 6" descr="Lightbulb with solid fill">
              <a:extLst>
                <a:ext uri="{FF2B5EF4-FFF2-40B4-BE49-F238E27FC236}">
                  <a16:creationId xmlns:a16="http://schemas.microsoft.com/office/drawing/2014/main" id="{C7566EAF-034F-4E88-3192-0652B0EF16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89705" y="136525"/>
              <a:ext cx="1593574" cy="1593574"/>
            </a:xfrm>
            <a:prstGeom prst="rect">
              <a:avLst/>
            </a:prstGeom>
          </p:spPr>
        </p:pic>
        <p:sp>
          <p:nvSpPr>
            <p:cNvPr id="8" name="Oval Callout 7">
              <a:extLst>
                <a:ext uri="{FF2B5EF4-FFF2-40B4-BE49-F238E27FC236}">
                  <a16:creationId xmlns:a16="http://schemas.microsoft.com/office/drawing/2014/main" id="{DAA2F6BB-459A-A06D-D466-BE5FE70D367A}"/>
                </a:ext>
              </a:extLst>
            </p:cNvPr>
            <p:cNvSpPr/>
            <p:nvPr/>
          </p:nvSpPr>
          <p:spPr>
            <a:xfrm rot="11082342">
              <a:off x="6736039" y="1344491"/>
              <a:ext cx="5274366" cy="1326577"/>
            </a:xfrm>
            <a:prstGeom prst="wedgeEllipseCallout">
              <a:avLst/>
            </a:prstGeom>
            <a:solidFill>
              <a:srgbClr val="F2F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54795283-A5B7-E528-7D5C-ED0905C79231}"/>
                </a:ext>
              </a:extLst>
            </p:cNvPr>
            <p:cNvSpPr txBox="1"/>
            <p:nvPr/>
          </p:nvSpPr>
          <p:spPr>
            <a:xfrm rot="232806">
              <a:off x="7443531" y="1684613"/>
              <a:ext cx="3791779" cy="646331"/>
            </a:xfrm>
            <a:prstGeom prst="rect">
              <a:avLst/>
            </a:prstGeom>
            <a:noFill/>
          </p:spPr>
          <p:txBody>
            <a:bodyPr wrap="square" rtlCol="0">
              <a:spAutoFit/>
            </a:bodyPr>
            <a:lstStyle/>
            <a:p>
              <a:pPr algn="ctr"/>
              <a:r>
                <a:rPr lang="en-GB">
                  <a:latin typeface="Century Gothic" panose="020B0502020202020204" pitchFamily="34" charset="0"/>
                </a:rPr>
                <a:t>Die Website kann in Ihrer Landessprache angezeigt werden</a:t>
              </a:r>
            </a:p>
          </p:txBody>
        </p:sp>
      </p:grpSp>
    </p:spTree>
    <p:extLst>
      <p:ext uri="{BB962C8B-B14F-4D97-AF65-F5344CB8AC3E}">
        <p14:creationId xmlns:p14="http://schemas.microsoft.com/office/powerpoint/2010/main" val="403691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500"/>
                                  </p:stCondLst>
                                  <p:childTnLst>
                                    <p:animMotion origin="layout" path="M 1.25E-6 -4.81481E-6 L -0.00925 -1.38935 " pathEditMode="relative" rAng="0" ptsTypes="AA">
                                      <p:cBhvr>
                                        <p:cTn id="6" dur="2000" fill="hold"/>
                                        <p:tgtEl>
                                          <p:spTgt spid="22"/>
                                        </p:tgtEl>
                                        <p:attrNameLst>
                                          <p:attrName>ppt_x</p:attrName>
                                          <p:attrName>ppt_y</p:attrName>
                                        </p:attrNameLst>
                                      </p:cBhvr>
                                      <p:rCtr x="-469" y="-69468"/>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F527A4-D7C6-7260-5F8E-C6B777056ED9}"/>
              </a:ext>
            </a:extLst>
          </p:cNvPr>
          <p:cNvSpPr>
            <a:spLocks noGrp="1"/>
          </p:cNvSpPr>
          <p:nvPr>
            <p:ph type="sldNum" sz="quarter" idx="16"/>
          </p:nvPr>
        </p:nvSpPr>
        <p:spPr/>
        <p:txBody>
          <a:bodyPr/>
          <a:lstStyle/>
          <a:p>
            <a:fld id="{B8C74871-A284-4AA3-B12A-BBE28781DF4B}" type="slidenum">
              <a:rPr lang="de-DE" smtClean="0"/>
              <a:t>27</a:t>
            </a:fld>
            <a:endParaRPr lang="de-DE"/>
          </a:p>
        </p:txBody>
      </p:sp>
      <p:grpSp>
        <p:nvGrpSpPr>
          <p:cNvPr id="7" name="Group 6">
            <a:extLst>
              <a:ext uri="{FF2B5EF4-FFF2-40B4-BE49-F238E27FC236}">
                <a16:creationId xmlns:a16="http://schemas.microsoft.com/office/drawing/2014/main" id="{9E810E92-BA34-00BB-5D7A-6C37E9BAD051}"/>
              </a:ext>
            </a:extLst>
          </p:cNvPr>
          <p:cNvGrpSpPr/>
          <p:nvPr/>
        </p:nvGrpSpPr>
        <p:grpSpPr>
          <a:xfrm>
            <a:off x="3920820" y="2043060"/>
            <a:ext cx="4360303" cy="2210475"/>
            <a:chOff x="6265105" y="136525"/>
            <a:chExt cx="5718174" cy="2544626"/>
          </a:xfrm>
        </p:grpSpPr>
        <p:pic>
          <p:nvPicPr>
            <p:cNvPr id="8" name="Graphic 7" descr="Lightbulb with solid fill">
              <a:extLst>
                <a:ext uri="{FF2B5EF4-FFF2-40B4-BE49-F238E27FC236}">
                  <a16:creationId xmlns:a16="http://schemas.microsoft.com/office/drawing/2014/main" id="{19756A1D-7191-5EFE-9870-16760A66A3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89705" y="136525"/>
              <a:ext cx="1593574" cy="1593574"/>
            </a:xfrm>
            <a:prstGeom prst="rect">
              <a:avLst/>
            </a:prstGeom>
          </p:spPr>
        </p:pic>
        <p:sp>
          <p:nvSpPr>
            <p:cNvPr id="9" name="Oval Callout 8">
              <a:extLst>
                <a:ext uri="{FF2B5EF4-FFF2-40B4-BE49-F238E27FC236}">
                  <a16:creationId xmlns:a16="http://schemas.microsoft.com/office/drawing/2014/main" id="{DE2C0F1D-4200-C778-2955-9EF05B5CAFE7}"/>
                </a:ext>
              </a:extLst>
            </p:cNvPr>
            <p:cNvSpPr/>
            <p:nvPr/>
          </p:nvSpPr>
          <p:spPr>
            <a:xfrm rot="11082342">
              <a:off x="6265105" y="1354574"/>
              <a:ext cx="5274366" cy="1326577"/>
            </a:xfrm>
            <a:prstGeom prst="wedgeEllipseCallout">
              <a:avLst/>
            </a:prstGeom>
            <a:solidFill>
              <a:srgbClr val="F2F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8DD24E1-523A-9A5D-A05E-D92EDCA46B5C}"/>
                </a:ext>
              </a:extLst>
            </p:cNvPr>
            <p:cNvSpPr txBox="1"/>
            <p:nvPr/>
          </p:nvSpPr>
          <p:spPr>
            <a:xfrm rot="232806">
              <a:off x="7443531" y="1546114"/>
              <a:ext cx="3791779" cy="923330"/>
            </a:xfrm>
            <a:prstGeom prst="rect">
              <a:avLst/>
            </a:prstGeom>
            <a:noFill/>
          </p:spPr>
          <p:txBody>
            <a:bodyPr wrap="square" lIns="91440" tIns="45720" rIns="91440" bIns="45720" rtlCol="0" anchor="t">
              <a:spAutoFit/>
            </a:bodyPr>
            <a:lstStyle/>
            <a:p>
              <a:pPr algn="ctr"/>
              <a:r>
                <a:rPr lang="en-GB" err="1">
                  <a:latin typeface="Century Gothic"/>
                </a:rPr>
                <a:t>Markieren</a:t>
              </a:r>
              <a:r>
                <a:rPr lang="en-GB">
                  <a:latin typeface="Century Gothic"/>
                </a:rPr>
                <a:t> Sie </a:t>
              </a:r>
              <a:r>
                <a:rPr lang="en-GB" err="1">
                  <a:latin typeface="Century Gothic"/>
                </a:rPr>
                <a:t>ein</a:t>
              </a:r>
              <a:r>
                <a:rPr lang="en-GB">
                  <a:latin typeface="Century Gothic"/>
                </a:rPr>
                <a:t> </a:t>
              </a:r>
              <a:r>
                <a:rPr lang="en-GB" err="1">
                  <a:latin typeface="Century Gothic"/>
                </a:rPr>
                <a:t>Objekt</a:t>
              </a:r>
              <a:r>
                <a:rPr lang="en-GB">
                  <a:latin typeface="Century Gothic"/>
                </a:rPr>
                <a:t>, das </a:t>
              </a:r>
              <a:r>
                <a:rPr lang="en-GB" err="1">
                  <a:latin typeface="Century Gothic"/>
                </a:rPr>
                <a:t>besonders</a:t>
              </a:r>
              <a:r>
                <a:rPr lang="en-GB">
                  <a:latin typeface="Century Gothic"/>
                </a:rPr>
                <a:t> </a:t>
              </a:r>
              <a:r>
                <a:rPr lang="en-GB" err="1">
                  <a:latin typeface="Century Gothic"/>
                </a:rPr>
                <a:t>interessant</a:t>
              </a:r>
              <a:r>
                <a:rPr lang="en-GB">
                  <a:latin typeface="Century Gothic"/>
                </a:rPr>
                <a:t> für </a:t>
              </a:r>
              <a:r>
                <a:rPr lang="en-GB" err="1">
                  <a:latin typeface="Century Gothic"/>
                </a:rPr>
                <a:t>Ihren</a:t>
              </a:r>
              <a:r>
                <a:rPr lang="en-GB">
                  <a:latin typeface="Century Gothic"/>
                </a:rPr>
                <a:t> Hub </a:t>
              </a:r>
              <a:r>
                <a:rPr lang="en-GB" err="1">
                  <a:latin typeface="Century Gothic"/>
                </a:rPr>
                <a:t>ist</a:t>
              </a:r>
              <a:r>
                <a:rPr lang="en-GB">
                  <a:latin typeface="Century Gothic"/>
                </a:rPr>
                <a:t>!</a:t>
              </a:r>
            </a:p>
          </p:txBody>
        </p:sp>
      </p:grpSp>
      <p:pic>
        <p:nvPicPr>
          <p:cNvPr id="2" name="Picture 1">
            <a:extLst>
              <a:ext uri="{FF2B5EF4-FFF2-40B4-BE49-F238E27FC236}">
                <a16:creationId xmlns:a16="http://schemas.microsoft.com/office/drawing/2014/main" id="{B6C2677F-D38E-83B0-EBB1-B5C633AAC481}"/>
              </a:ext>
            </a:extLst>
          </p:cNvPr>
          <p:cNvPicPr>
            <a:picLocks noChangeAspect="1"/>
          </p:cNvPicPr>
          <p:nvPr/>
        </p:nvPicPr>
        <p:blipFill>
          <a:blip r:embed="rId4"/>
          <a:stretch>
            <a:fillRect/>
          </a:stretch>
        </p:blipFill>
        <p:spPr>
          <a:xfrm>
            <a:off x="987886" y="0"/>
            <a:ext cx="10043701" cy="6858000"/>
          </a:xfrm>
          <a:prstGeom prst="rect">
            <a:avLst/>
          </a:prstGeom>
        </p:spPr>
      </p:pic>
    </p:spTree>
    <p:extLst>
      <p:ext uri="{BB962C8B-B14F-4D97-AF65-F5344CB8AC3E}">
        <p14:creationId xmlns:p14="http://schemas.microsoft.com/office/powerpoint/2010/main" val="35937630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49AE9B-3A3D-42D9-9734-0BFF0980559F}"/>
              </a:ext>
            </a:extLst>
          </p:cNvPr>
          <p:cNvSpPr>
            <a:spLocks noGrp="1"/>
          </p:cNvSpPr>
          <p:nvPr>
            <p:ph type="title"/>
          </p:nvPr>
        </p:nvSpPr>
        <p:spPr/>
        <p:txBody>
          <a:bodyPr>
            <a:normAutofit/>
          </a:bodyPr>
          <a:lstStyle/>
          <a:p>
            <a:r>
              <a:rPr lang="en-GB"/>
              <a:t>Schlussfolgerungen</a:t>
            </a:r>
          </a:p>
        </p:txBody>
      </p:sp>
      <p:sp>
        <p:nvSpPr>
          <p:cNvPr id="9" name="Content Placeholder 8">
            <a:extLst>
              <a:ext uri="{FF2B5EF4-FFF2-40B4-BE49-F238E27FC236}">
                <a16:creationId xmlns:a16="http://schemas.microsoft.com/office/drawing/2014/main" id="{623FB4B4-6474-0ADF-7B73-6F15CA211F04}"/>
              </a:ext>
            </a:extLst>
          </p:cNvPr>
          <p:cNvSpPr>
            <a:spLocks noGrp="1"/>
          </p:cNvSpPr>
          <p:nvPr>
            <p:ph sz="half" idx="1"/>
          </p:nvPr>
        </p:nvSpPr>
        <p:spPr>
          <a:xfrm>
            <a:off x="838199" y="1885986"/>
            <a:ext cx="10515599" cy="4351338"/>
          </a:xfrm>
        </p:spPr>
        <p:txBody>
          <a:bodyPr vert="horz" lIns="91440" tIns="45720" rIns="91440" bIns="45720" rtlCol="0" anchor="t">
            <a:normAutofit/>
          </a:bodyPr>
          <a:lstStyle/>
          <a:p>
            <a:pPr marL="457200" indent="-457200">
              <a:buFont typeface="Arial" panose="020B0604020202020204" pitchFamily="34" charset="0"/>
              <a:buChar char="•"/>
            </a:pPr>
            <a:r>
              <a:rPr lang="en-GB" dirty="0">
                <a:latin typeface="Century Gothic"/>
              </a:rPr>
              <a:t>Aus </a:t>
            </a:r>
            <a:r>
              <a:rPr lang="en-GB" dirty="0" err="1">
                <a:latin typeface="Century Gothic"/>
              </a:rPr>
              <a:t>ökologischer</a:t>
            </a:r>
            <a:r>
              <a:rPr lang="en-GB" dirty="0">
                <a:latin typeface="Century Gothic"/>
              </a:rPr>
              <a:t> Sicht hat Bio </a:t>
            </a:r>
            <a:r>
              <a:rPr lang="en-GB" dirty="0" err="1">
                <a:latin typeface="Century Gothic"/>
              </a:rPr>
              <a:t>ein</a:t>
            </a:r>
            <a:r>
              <a:rPr lang="en-GB" dirty="0">
                <a:latin typeface="Century Gothic"/>
              </a:rPr>
              <a:t> </a:t>
            </a:r>
            <a:r>
              <a:rPr lang="en-GB" dirty="0" err="1">
                <a:latin typeface="Century Gothic"/>
              </a:rPr>
              <a:t>hohes</a:t>
            </a:r>
            <a:r>
              <a:rPr lang="en-GB" dirty="0">
                <a:latin typeface="Century Gothic"/>
              </a:rPr>
              <a:t> </a:t>
            </a:r>
            <a:r>
              <a:rPr lang="en-GB" dirty="0" err="1">
                <a:latin typeface="Century Gothic"/>
              </a:rPr>
              <a:t>Potenzial</a:t>
            </a:r>
            <a:r>
              <a:rPr lang="en-GB" dirty="0">
                <a:latin typeface="Century Gothic"/>
              </a:rPr>
              <a:t>, </a:t>
            </a:r>
            <a:r>
              <a:rPr lang="en-GB" dirty="0" err="1">
                <a:latin typeface="Century Gothic"/>
              </a:rPr>
              <a:t>zu</a:t>
            </a:r>
            <a:r>
              <a:rPr lang="en-GB" dirty="0">
                <a:latin typeface="Century Gothic"/>
              </a:rPr>
              <a:t> </a:t>
            </a:r>
            <a:r>
              <a:rPr lang="en-GB" dirty="0" err="1">
                <a:latin typeface="Century Gothic"/>
              </a:rPr>
              <a:t>Lösungen</a:t>
            </a:r>
            <a:r>
              <a:rPr lang="en-GB" dirty="0">
                <a:latin typeface="Century Gothic"/>
              </a:rPr>
              <a:t> für das Klima </a:t>
            </a:r>
            <a:r>
              <a:rPr lang="en-GB" dirty="0" err="1">
                <a:latin typeface="Century Gothic"/>
              </a:rPr>
              <a:t>beizutragen</a:t>
            </a:r>
            <a:endParaRPr lang="en-GB" dirty="0">
              <a:latin typeface="Century Gothic"/>
            </a:endParaRPr>
          </a:p>
          <a:p>
            <a:pPr marL="457200" indent="-457200">
              <a:buFont typeface="Arial" panose="020B0604020202020204" pitchFamily="34" charset="0"/>
              <a:buChar char="•"/>
            </a:pPr>
            <a:r>
              <a:rPr lang="en-GB" dirty="0">
                <a:latin typeface="Century Gothic"/>
              </a:rPr>
              <a:t>Es </a:t>
            </a:r>
            <a:r>
              <a:rPr lang="en-GB" dirty="0" err="1">
                <a:latin typeface="Century Gothic"/>
              </a:rPr>
              <a:t>gibt</a:t>
            </a:r>
            <a:r>
              <a:rPr lang="en-GB" dirty="0">
                <a:latin typeface="Century Gothic"/>
              </a:rPr>
              <a:t> </a:t>
            </a:r>
            <a:r>
              <a:rPr lang="en-GB" dirty="0" err="1">
                <a:latin typeface="Century Gothic"/>
              </a:rPr>
              <a:t>ein</a:t>
            </a:r>
            <a:r>
              <a:rPr lang="en-GB" dirty="0">
                <a:latin typeface="Century Gothic"/>
              </a:rPr>
              <a:t> </a:t>
            </a:r>
            <a:r>
              <a:rPr lang="en-GB" dirty="0" err="1">
                <a:latin typeface="Century Gothic"/>
              </a:rPr>
              <a:t>Mitigationspotenzial</a:t>
            </a:r>
            <a:r>
              <a:rPr lang="en-GB" dirty="0">
                <a:latin typeface="Century Gothic"/>
              </a:rPr>
              <a:t>... </a:t>
            </a:r>
            <a:r>
              <a:rPr lang="en-GB" dirty="0" err="1">
                <a:latin typeface="Century Gothic"/>
              </a:rPr>
              <a:t>aber</a:t>
            </a:r>
            <a:r>
              <a:rPr lang="en-GB" dirty="0">
                <a:latin typeface="Century Gothic"/>
              </a:rPr>
              <a:t> </a:t>
            </a:r>
            <a:r>
              <a:rPr lang="en-GB" dirty="0" err="1">
                <a:latin typeface="Century Gothic"/>
              </a:rPr>
              <a:t>relativ</a:t>
            </a:r>
            <a:r>
              <a:rPr lang="en-GB" dirty="0">
                <a:latin typeface="Century Gothic"/>
              </a:rPr>
              <a:t> </a:t>
            </a:r>
            <a:r>
              <a:rPr lang="en-GB" dirty="0" err="1">
                <a:latin typeface="Century Gothic"/>
              </a:rPr>
              <a:t>begrenzt</a:t>
            </a:r>
            <a:endParaRPr lang="en-GB" dirty="0">
              <a:latin typeface="Century Gothic"/>
            </a:endParaRPr>
          </a:p>
          <a:p>
            <a:pPr marL="457200" indent="-457200"/>
            <a:r>
              <a:rPr lang="en-GB" dirty="0">
                <a:latin typeface="Century Gothic"/>
              </a:rPr>
              <a:t>Bio hat </a:t>
            </a:r>
            <a:r>
              <a:rPr lang="en-GB" dirty="0" err="1">
                <a:latin typeface="Century Gothic"/>
              </a:rPr>
              <a:t>Vorteile</a:t>
            </a:r>
            <a:r>
              <a:rPr lang="en-GB" dirty="0">
                <a:latin typeface="Century Gothic"/>
              </a:rPr>
              <a:t> </a:t>
            </a:r>
            <a:r>
              <a:rPr lang="en-GB" dirty="0" err="1">
                <a:latin typeface="Century Gothic"/>
              </a:rPr>
              <a:t>bei</a:t>
            </a:r>
            <a:r>
              <a:rPr lang="en-GB" dirty="0">
                <a:latin typeface="Century Gothic"/>
              </a:rPr>
              <a:t> der Adaption</a:t>
            </a:r>
          </a:p>
          <a:p>
            <a:pPr marL="457200" indent="-457200">
              <a:buFont typeface="Arial" panose="020B0604020202020204" pitchFamily="34" charset="0"/>
              <a:buChar char="•"/>
            </a:pPr>
            <a:r>
              <a:rPr lang="en-GB" dirty="0" err="1">
                <a:latin typeface="Century Gothic"/>
              </a:rPr>
              <a:t>Praktiken</a:t>
            </a:r>
            <a:r>
              <a:rPr lang="en-GB" dirty="0">
                <a:latin typeface="Century Gothic"/>
              </a:rPr>
              <a:t> </a:t>
            </a:r>
            <a:r>
              <a:rPr lang="en-GB" dirty="0" err="1">
                <a:latin typeface="Century Gothic"/>
              </a:rPr>
              <a:t>können</a:t>
            </a:r>
            <a:r>
              <a:rPr lang="en-GB" dirty="0">
                <a:latin typeface="Century Gothic"/>
              </a:rPr>
              <a:t> </a:t>
            </a:r>
            <a:r>
              <a:rPr lang="en-GB" dirty="0" err="1">
                <a:latin typeface="Century Gothic"/>
              </a:rPr>
              <a:t>optimiert</a:t>
            </a:r>
            <a:r>
              <a:rPr lang="en-GB" dirty="0">
                <a:latin typeface="Century Gothic"/>
              </a:rPr>
              <a:t> </a:t>
            </a:r>
            <a:r>
              <a:rPr lang="en-GB" dirty="0" err="1">
                <a:latin typeface="Century Gothic"/>
              </a:rPr>
              <a:t>werden</a:t>
            </a:r>
            <a:r>
              <a:rPr lang="en-GB" dirty="0">
                <a:latin typeface="Century Gothic"/>
              </a:rPr>
              <a:t>, um Landwirt*</a:t>
            </a:r>
            <a:r>
              <a:rPr lang="en-GB" dirty="0" err="1">
                <a:latin typeface="Century Gothic"/>
              </a:rPr>
              <a:t>innen</a:t>
            </a:r>
            <a:r>
              <a:rPr lang="en-GB" dirty="0">
                <a:latin typeface="Century Gothic"/>
              </a:rPr>
              <a:t> </a:t>
            </a:r>
            <a:r>
              <a:rPr lang="en-GB" dirty="0" err="1">
                <a:latin typeface="Century Gothic"/>
              </a:rPr>
              <a:t>bei</a:t>
            </a:r>
            <a:r>
              <a:rPr lang="en-GB" dirty="0">
                <a:latin typeface="Century Gothic"/>
              </a:rPr>
              <a:t> der </a:t>
            </a:r>
            <a:r>
              <a:rPr lang="en-GB" dirty="0" err="1">
                <a:latin typeface="Century Gothic"/>
              </a:rPr>
              <a:t>mittel</a:t>
            </a:r>
            <a:r>
              <a:rPr lang="en-GB" dirty="0">
                <a:latin typeface="Century Gothic"/>
              </a:rPr>
              <a:t>- und </a:t>
            </a:r>
            <a:r>
              <a:rPr lang="en-GB" dirty="0" err="1">
                <a:latin typeface="Century Gothic"/>
              </a:rPr>
              <a:t>langfristigen</a:t>
            </a:r>
            <a:r>
              <a:rPr lang="en-GB" dirty="0">
                <a:latin typeface="Century Gothic"/>
              </a:rPr>
              <a:t> </a:t>
            </a:r>
            <a:r>
              <a:rPr lang="en-GB" dirty="0" err="1">
                <a:latin typeface="Century Gothic"/>
              </a:rPr>
              <a:t>Anpassung</a:t>
            </a:r>
            <a:r>
              <a:rPr lang="en-GB" dirty="0">
                <a:latin typeface="Century Gothic"/>
              </a:rPr>
              <a:t> an die </a:t>
            </a:r>
            <a:r>
              <a:rPr lang="en-GB" dirty="0" err="1">
                <a:latin typeface="Century Gothic"/>
              </a:rPr>
              <a:t>durch</a:t>
            </a:r>
            <a:r>
              <a:rPr lang="en-GB" dirty="0">
                <a:latin typeface="Century Gothic"/>
              </a:rPr>
              <a:t> den </a:t>
            </a:r>
            <a:r>
              <a:rPr lang="en-GB" dirty="0" err="1">
                <a:latin typeface="Century Gothic"/>
              </a:rPr>
              <a:t>Klimawandel</a:t>
            </a:r>
            <a:r>
              <a:rPr lang="en-GB" dirty="0">
                <a:latin typeface="Century Gothic"/>
              </a:rPr>
              <a:t> </a:t>
            </a:r>
            <a:r>
              <a:rPr lang="en-GB" dirty="0" err="1">
                <a:latin typeface="Century Gothic"/>
              </a:rPr>
              <a:t>verursachten</a:t>
            </a:r>
            <a:r>
              <a:rPr lang="en-GB" dirty="0">
                <a:latin typeface="Century Gothic"/>
              </a:rPr>
              <a:t> </a:t>
            </a:r>
            <a:r>
              <a:rPr lang="en-GB" dirty="0" err="1">
                <a:latin typeface="Century Gothic"/>
              </a:rPr>
              <a:t>Herausforderungen</a:t>
            </a:r>
            <a:r>
              <a:rPr lang="en-GB" dirty="0">
                <a:latin typeface="Century Gothic"/>
              </a:rPr>
              <a:t> </a:t>
            </a:r>
            <a:r>
              <a:rPr lang="en-GB" dirty="0" err="1">
                <a:latin typeface="Century Gothic"/>
              </a:rPr>
              <a:t>zu</a:t>
            </a:r>
            <a:r>
              <a:rPr lang="en-GB" dirty="0">
                <a:latin typeface="Century Gothic"/>
              </a:rPr>
              <a:t> </a:t>
            </a:r>
            <a:r>
              <a:rPr lang="en-GB" dirty="0" err="1">
                <a:latin typeface="Century Gothic"/>
              </a:rPr>
              <a:t>unterstützen</a:t>
            </a:r>
            <a:endParaRPr lang="en-GB" dirty="0">
              <a:latin typeface="Century Gothic"/>
            </a:endParaRPr>
          </a:p>
          <a:p>
            <a:pPr marL="457200" indent="-457200">
              <a:buFont typeface="Arial" panose="020B0604020202020204" pitchFamily="34" charset="0"/>
              <a:buChar char="•"/>
            </a:pPr>
            <a:r>
              <a:rPr lang="en-GB" dirty="0" err="1">
                <a:latin typeface="Century Gothic"/>
              </a:rPr>
              <a:t>Abwägung</a:t>
            </a:r>
            <a:r>
              <a:rPr lang="en-GB" dirty="0">
                <a:latin typeface="Century Gothic"/>
              </a:rPr>
              <a:t> </a:t>
            </a:r>
            <a:r>
              <a:rPr lang="en-GB" dirty="0" err="1">
                <a:latin typeface="Century Gothic"/>
              </a:rPr>
              <a:t>zwischen</a:t>
            </a:r>
            <a:r>
              <a:rPr lang="en-GB" dirty="0">
                <a:latin typeface="Century Gothic"/>
              </a:rPr>
              <a:t> </a:t>
            </a:r>
            <a:r>
              <a:rPr lang="en-GB" dirty="0" err="1">
                <a:latin typeface="Century Gothic"/>
              </a:rPr>
              <a:t>Ertragsniveau</a:t>
            </a:r>
            <a:r>
              <a:rPr lang="en-GB" dirty="0">
                <a:latin typeface="Century Gothic"/>
              </a:rPr>
              <a:t> und </a:t>
            </a:r>
            <a:r>
              <a:rPr lang="en-GB" dirty="0" err="1">
                <a:latin typeface="Century Gothic"/>
              </a:rPr>
              <a:t>Ertragsstabilität</a:t>
            </a:r>
            <a:endParaRPr lang="en-GB" dirty="0">
              <a:latin typeface="Century Gothic"/>
            </a:endParaRPr>
          </a:p>
        </p:txBody>
      </p:sp>
      <p:sp>
        <p:nvSpPr>
          <p:cNvPr id="8" name="Inhaltsplatzhalter 2">
            <a:extLst>
              <a:ext uri="{FF2B5EF4-FFF2-40B4-BE49-F238E27FC236}">
                <a16:creationId xmlns:a16="http://schemas.microsoft.com/office/drawing/2014/main" id="{4030321D-75BD-4027-84FD-081644371060}"/>
              </a:ext>
            </a:extLst>
          </p:cNvPr>
          <p:cNvSpPr>
            <a:spLocks noGrp="1"/>
          </p:cNvSpPr>
          <p:nvPr>
            <p:ph type="body" idx="17"/>
          </p:nvPr>
        </p:nvSpPr>
        <p:spPr>
          <a:xfrm>
            <a:off x="838199" y="1063855"/>
            <a:ext cx="10026113" cy="411956"/>
          </a:xfrm>
        </p:spPr>
        <p:txBody>
          <a:bodyPr vert="horz" lIns="91440" tIns="45720" rIns="91440" bIns="45720" rtlCol="0" anchor="t">
            <a:noAutofit/>
          </a:bodyPr>
          <a:lstStyle/>
          <a:p>
            <a:r>
              <a:rPr lang="en-GB" dirty="0">
                <a:latin typeface="Century Gothic"/>
              </a:rPr>
              <a:t>Die Rolle des </a:t>
            </a:r>
            <a:r>
              <a:rPr lang="en-GB" dirty="0" err="1">
                <a:latin typeface="Century Gothic"/>
              </a:rPr>
              <a:t>ökologischen</a:t>
            </a:r>
            <a:r>
              <a:rPr lang="en-GB" dirty="0">
                <a:latin typeface="Century Gothic"/>
              </a:rPr>
              <a:t> </a:t>
            </a:r>
            <a:r>
              <a:rPr lang="en-GB" dirty="0" err="1">
                <a:latin typeface="Century Gothic"/>
              </a:rPr>
              <a:t>Landbaus</a:t>
            </a:r>
            <a:r>
              <a:rPr lang="en-GB" dirty="0">
                <a:latin typeface="Century Gothic"/>
              </a:rPr>
              <a:t> </a:t>
            </a:r>
            <a:r>
              <a:rPr lang="en-GB" dirty="0" err="1">
                <a:latin typeface="Century Gothic"/>
              </a:rPr>
              <a:t>bei</a:t>
            </a:r>
            <a:r>
              <a:rPr lang="en-GB" dirty="0">
                <a:latin typeface="Century Gothic"/>
              </a:rPr>
              <a:t> der </a:t>
            </a:r>
            <a:r>
              <a:rPr lang="en-GB" dirty="0" err="1">
                <a:latin typeface="Century Gothic"/>
              </a:rPr>
              <a:t>Eindämmung</a:t>
            </a:r>
            <a:r>
              <a:rPr lang="en-GB" dirty="0">
                <a:latin typeface="Century Gothic"/>
              </a:rPr>
              <a:t> des </a:t>
            </a:r>
            <a:r>
              <a:rPr lang="en-GB" dirty="0" err="1">
                <a:latin typeface="Century Gothic"/>
              </a:rPr>
              <a:t>Klimawandels</a:t>
            </a:r>
            <a:r>
              <a:rPr lang="en-GB" dirty="0">
                <a:latin typeface="Century Gothic"/>
              </a:rPr>
              <a:t> und der </a:t>
            </a:r>
            <a:r>
              <a:rPr lang="en-GB" dirty="0" err="1">
                <a:latin typeface="Century Gothic"/>
              </a:rPr>
              <a:t>Anpassung</a:t>
            </a:r>
            <a:r>
              <a:rPr lang="en-GB" dirty="0">
                <a:latin typeface="Century Gothic"/>
              </a:rPr>
              <a:t> </a:t>
            </a:r>
          </a:p>
        </p:txBody>
      </p:sp>
      <p:sp>
        <p:nvSpPr>
          <p:cNvPr id="5" name="Foliennummernplatzhalter 4">
            <a:extLst>
              <a:ext uri="{FF2B5EF4-FFF2-40B4-BE49-F238E27FC236}">
                <a16:creationId xmlns:a16="http://schemas.microsoft.com/office/drawing/2014/main" id="{B17E1FA1-E495-43D1-8239-7599C71B7ADD}"/>
              </a:ext>
            </a:extLst>
          </p:cNvPr>
          <p:cNvSpPr>
            <a:spLocks noGrp="1"/>
          </p:cNvSpPr>
          <p:nvPr>
            <p:ph type="sldNum" sz="quarter" idx="18"/>
          </p:nvPr>
        </p:nvSpPr>
        <p:spPr/>
        <p:txBody>
          <a:bodyPr/>
          <a:lstStyle/>
          <a:p>
            <a:fld id="{306EF89F-549A-49C2-932B-1FBFFC84FC68}" type="slidenum">
              <a:rPr lang="en-GB" smtClean="0"/>
              <a:t>28</a:t>
            </a:fld>
            <a:endParaRPr lang="en-GB"/>
          </a:p>
        </p:txBody>
      </p:sp>
    </p:spTree>
    <p:extLst>
      <p:ext uri="{BB962C8B-B14F-4D97-AF65-F5344CB8AC3E}">
        <p14:creationId xmlns:p14="http://schemas.microsoft.com/office/powerpoint/2010/main" val="2057842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50F74FC-112D-4BF7-5811-05B0E3FA181C}"/>
              </a:ext>
            </a:extLst>
          </p:cNvPr>
          <p:cNvSpPr>
            <a:spLocks noGrp="1"/>
          </p:cNvSpPr>
          <p:nvPr>
            <p:ph type="title"/>
          </p:nvPr>
        </p:nvSpPr>
        <p:spPr>
          <a:xfrm>
            <a:off x="836612" y="1766831"/>
            <a:ext cx="3932237" cy="883379"/>
          </a:xfrm>
        </p:spPr>
        <p:txBody>
          <a:bodyPr>
            <a:normAutofit fontScale="90000"/>
          </a:bodyPr>
          <a:lstStyle/>
          <a:p>
            <a:r>
              <a:rPr lang="en-GB">
                <a:latin typeface="Century Gothic"/>
                <a:ea typeface="HGSSoeiKakugothicUB"/>
              </a:rPr>
              <a:t>Zahlreiche Herausforderungen</a:t>
            </a:r>
            <a:endParaRPr lang="en-GB"/>
          </a:p>
        </p:txBody>
      </p:sp>
      <p:sp>
        <p:nvSpPr>
          <p:cNvPr id="8" name="Picture Placeholder 7">
            <a:extLst>
              <a:ext uri="{FF2B5EF4-FFF2-40B4-BE49-F238E27FC236}">
                <a16:creationId xmlns:a16="http://schemas.microsoft.com/office/drawing/2014/main" id="{94E3A5A2-6F35-C727-E3C1-5D19A20451E8}"/>
              </a:ext>
            </a:extLst>
          </p:cNvPr>
          <p:cNvSpPr>
            <a:spLocks noGrp="1"/>
          </p:cNvSpPr>
          <p:nvPr>
            <p:ph type="pic" idx="1"/>
          </p:nvPr>
        </p:nvSpPr>
        <p:spPr/>
        <p:txBody>
          <a:bodyPr/>
          <a:lstStyle/>
          <a:p>
            <a:endParaRPr lang="en-GB"/>
          </a:p>
        </p:txBody>
      </p:sp>
      <p:sp>
        <p:nvSpPr>
          <p:cNvPr id="9" name="Text Placeholder 8">
            <a:extLst>
              <a:ext uri="{FF2B5EF4-FFF2-40B4-BE49-F238E27FC236}">
                <a16:creationId xmlns:a16="http://schemas.microsoft.com/office/drawing/2014/main" id="{2E8BFF99-EF83-479B-942A-801848ED5F80}"/>
              </a:ext>
            </a:extLst>
          </p:cNvPr>
          <p:cNvSpPr>
            <a:spLocks noGrp="1"/>
          </p:cNvSpPr>
          <p:nvPr>
            <p:ph type="body" sz="half" idx="2"/>
          </p:nvPr>
        </p:nvSpPr>
        <p:spPr>
          <a:xfrm>
            <a:off x="839789" y="2964052"/>
            <a:ext cx="3859351" cy="2099388"/>
          </a:xfrm>
        </p:spPr>
        <p:txBody>
          <a:bodyPr vert="horz" lIns="91440" tIns="45720" rIns="91440" bIns="45720" rtlCol="0" anchor="t">
            <a:noAutofit/>
          </a:bodyPr>
          <a:lstStyle/>
          <a:p>
            <a:pPr>
              <a:lnSpc>
                <a:spcPct val="100000"/>
              </a:lnSpc>
            </a:pPr>
            <a:r>
              <a:rPr lang="en-GB" sz="2400" dirty="0">
                <a:latin typeface="Century Gothic"/>
              </a:rPr>
              <a:t>Um </a:t>
            </a:r>
            <a:r>
              <a:rPr lang="en-GB" sz="2400" err="1">
                <a:latin typeface="Century Gothic"/>
              </a:rPr>
              <a:t>einen</a:t>
            </a:r>
            <a:r>
              <a:rPr lang="en-GB" sz="2400" dirty="0">
                <a:latin typeface="Century Gothic"/>
              </a:rPr>
              <a:t> </a:t>
            </a:r>
            <a:r>
              <a:rPr lang="en-GB" sz="2400" err="1">
                <a:latin typeface="Century Gothic"/>
              </a:rPr>
              <a:t>Tunnelblick</a:t>
            </a:r>
            <a:r>
              <a:rPr lang="en-GB" sz="2400" dirty="0">
                <a:latin typeface="Century Gothic"/>
              </a:rPr>
              <a:t> </a:t>
            </a:r>
            <a:r>
              <a:rPr lang="en-GB" sz="2400" err="1">
                <a:latin typeface="Century Gothic"/>
              </a:rPr>
              <a:t>zu</a:t>
            </a:r>
            <a:r>
              <a:rPr lang="en-GB" sz="2400" dirty="0">
                <a:latin typeface="Century Gothic"/>
              </a:rPr>
              <a:t> </a:t>
            </a:r>
            <a:r>
              <a:rPr lang="en-GB" sz="2400" err="1">
                <a:latin typeface="Century Gothic"/>
              </a:rPr>
              <a:t>vermeiden</a:t>
            </a:r>
            <a:r>
              <a:rPr lang="en-GB" sz="2400" dirty="0">
                <a:latin typeface="Century Gothic"/>
              </a:rPr>
              <a:t>, </a:t>
            </a:r>
            <a:r>
              <a:rPr lang="en-GB" sz="2400" err="1">
                <a:latin typeface="Century Gothic"/>
              </a:rPr>
              <a:t>sollte</a:t>
            </a:r>
            <a:r>
              <a:rPr lang="en-GB" sz="2400" dirty="0">
                <a:latin typeface="Century Gothic"/>
              </a:rPr>
              <a:t> das </a:t>
            </a:r>
            <a:r>
              <a:rPr lang="en-GB" sz="2400" err="1">
                <a:latin typeface="Century Gothic"/>
              </a:rPr>
              <a:t>gesamte</a:t>
            </a:r>
            <a:r>
              <a:rPr lang="en-GB" sz="2400" dirty="0">
                <a:latin typeface="Century Gothic"/>
              </a:rPr>
              <a:t> System </a:t>
            </a:r>
            <a:r>
              <a:rPr lang="en-GB" sz="2400" err="1">
                <a:latin typeface="Century Gothic"/>
              </a:rPr>
              <a:t>betrachtet</a:t>
            </a:r>
            <a:r>
              <a:rPr lang="en-GB" sz="2400" dirty="0">
                <a:latin typeface="Century Gothic"/>
              </a:rPr>
              <a:t> </a:t>
            </a:r>
            <a:r>
              <a:rPr lang="en-GB" sz="2400" err="1">
                <a:latin typeface="Century Gothic"/>
              </a:rPr>
              <a:t>werden</a:t>
            </a:r>
            <a:r>
              <a:rPr lang="en-GB" sz="2400" dirty="0">
                <a:latin typeface="Century Gothic"/>
              </a:rPr>
              <a:t>, um </a:t>
            </a:r>
            <a:r>
              <a:rPr lang="en-GB" sz="2400" err="1">
                <a:latin typeface="Century Gothic"/>
              </a:rPr>
              <a:t>sich</a:t>
            </a:r>
            <a:r>
              <a:rPr lang="en-GB" sz="2400" dirty="0">
                <a:latin typeface="Century Gothic"/>
              </a:rPr>
              <a:t> </a:t>
            </a:r>
            <a:r>
              <a:rPr lang="en-GB" sz="2400" err="1">
                <a:latin typeface="Century Gothic"/>
              </a:rPr>
              <a:t>bei</a:t>
            </a:r>
            <a:r>
              <a:rPr lang="en-GB" sz="2400" dirty="0">
                <a:latin typeface="Century Gothic"/>
              </a:rPr>
              <a:t> der Wahl der </a:t>
            </a:r>
            <a:r>
              <a:rPr lang="en-GB" sz="2400" err="1">
                <a:latin typeface="Century Gothic"/>
              </a:rPr>
              <a:t>geeigneten</a:t>
            </a:r>
            <a:r>
              <a:rPr lang="en-GB" sz="2400" dirty="0">
                <a:latin typeface="Century Gothic"/>
              </a:rPr>
              <a:t> </a:t>
            </a:r>
            <a:r>
              <a:rPr lang="en-GB" sz="2400" err="1">
                <a:latin typeface="Century Gothic"/>
              </a:rPr>
              <a:t>Verfahren</a:t>
            </a:r>
            <a:r>
              <a:rPr lang="en-GB" sz="2400" dirty="0">
                <a:latin typeface="Century Gothic"/>
              </a:rPr>
              <a:t> für den </a:t>
            </a:r>
            <a:r>
              <a:rPr lang="en-GB" sz="2400" err="1">
                <a:latin typeface="Century Gothic"/>
              </a:rPr>
              <a:t>Betrieb</a:t>
            </a:r>
            <a:r>
              <a:rPr lang="en-GB" sz="2400" dirty="0">
                <a:latin typeface="Century Gothic"/>
              </a:rPr>
              <a:t> </a:t>
            </a:r>
            <a:r>
              <a:rPr lang="en-GB" sz="2400" err="1">
                <a:latin typeface="Century Gothic"/>
              </a:rPr>
              <a:t>zu</a:t>
            </a:r>
            <a:r>
              <a:rPr lang="en-GB" sz="2400" dirty="0">
                <a:latin typeface="Century Gothic"/>
              </a:rPr>
              <a:t> </a:t>
            </a:r>
            <a:r>
              <a:rPr lang="en-GB" sz="2400" err="1">
                <a:latin typeface="Century Gothic"/>
              </a:rPr>
              <a:t>orientieren</a:t>
            </a:r>
            <a:endParaRPr lang="en-GB" sz="2400">
              <a:latin typeface="Century Gothic"/>
            </a:endParaRPr>
          </a:p>
        </p:txBody>
      </p:sp>
      <p:sp>
        <p:nvSpPr>
          <p:cNvPr id="12" name="Foliennummernplatzhalter 11">
            <a:extLst>
              <a:ext uri="{FF2B5EF4-FFF2-40B4-BE49-F238E27FC236}">
                <a16:creationId xmlns:a16="http://schemas.microsoft.com/office/drawing/2014/main" id="{41137EF3-C6CB-5F10-ACCE-10FD259BD12E}"/>
              </a:ext>
            </a:extLst>
          </p:cNvPr>
          <p:cNvSpPr>
            <a:spLocks noGrp="1"/>
          </p:cNvSpPr>
          <p:nvPr>
            <p:ph type="sldNum" sz="quarter" idx="16"/>
          </p:nvPr>
        </p:nvSpPr>
        <p:spPr/>
        <p:txBody>
          <a:bodyPr/>
          <a:lstStyle/>
          <a:p>
            <a:pPr algn="ctr" rtl="0"/>
            <a:fld id="{FAEF9944-A4F6-4C59-AEBD-678D6480B8EA}" type="slidenum">
              <a:rPr lang="en-GB" noProof="0" smtClean="0"/>
              <a:t>29</a:t>
            </a:fld>
            <a:endParaRPr lang="en-GB" noProof="0"/>
          </a:p>
        </p:txBody>
      </p:sp>
      <p:pic>
        <p:nvPicPr>
          <p:cNvPr id="7170" name="Picture 2">
            <a:extLst>
              <a:ext uri="{FF2B5EF4-FFF2-40B4-BE49-F238E27FC236}">
                <a16:creationId xmlns:a16="http://schemas.microsoft.com/office/drawing/2014/main" id="{E4C9AD72-142C-70A3-1F86-B74885604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8603" y="438345"/>
            <a:ext cx="6122096" cy="598130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A76091BB-1FC9-F6D7-3B24-381166125022}"/>
              </a:ext>
            </a:extLst>
          </p:cNvPr>
          <p:cNvSpPr txBox="1"/>
          <p:nvPr/>
        </p:nvSpPr>
        <p:spPr>
          <a:xfrm>
            <a:off x="8270734" y="6081100"/>
            <a:ext cx="3921266" cy="338554"/>
          </a:xfrm>
          <a:prstGeom prst="rect">
            <a:avLst/>
          </a:prstGeom>
          <a:noFill/>
        </p:spPr>
        <p:txBody>
          <a:bodyPr wrap="none" rtlCol="0">
            <a:spAutoFit/>
          </a:bodyPr>
          <a:lstStyle/>
          <a:p>
            <a:r>
              <a:rPr lang="en-GB" sz="800">
                <a:latin typeface="Century Gothic" panose="020B0502020202020204" pitchFamily="34" charset="0"/>
              </a:rPr>
              <a:t>Link: https://www.sei.org/perspectives/move-beyond-carbon-tunnel-vision/</a:t>
            </a:r>
          </a:p>
          <a:p>
            <a:endParaRPr lang="en-GB" sz="800">
              <a:latin typeface="Century Gothic" panose="020B0502020202020204" pitchFamily="34" charset="0"/>
            </a:endParaRPr>
          </a:p>
        </p:txBody>
      </p:sp>
    </p:spTree>
    <p:extLst>
      <p:ext uri="{BB962C8B-B14F-4D97-AF65-F5344CB8AC3E}">
        <p14:creationId xmlns:p14="http://schemas.microsoft.com/office/powerpoint/2010/main" val="2983765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E0896-F819-3C6F-E26A-EA3EBCAA56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41AC68-47B6-C47B-677D-69D61AC4DFB0}"/>
              </a:ext>
            </a:extLst>
          </p:cNvPr>
          <p:cNvSpPr>
            <a:spLocks noGrp="1"/>
          </p:cNvSpPr>
          <p:nvPr>
            <p:ph type="title"/>
          </p:nvPr>
        </p:nvSpPr>
        <p:spPr/>
        <p:txBody>
          <a:bodyPr anchor="t">
            <a:normAutofit/>
          </a:bodyPr>
          <a:lstStyle/>
          <a:p>
            <a:r>
              <a:rPr lang="en-GB"/>
              <a:t>Den Klimawandel verstehen</a:t>
            </a:r>
          </a:p>
        </p:txBody>
      </p:sp>
      <p:sp>
        <p:nvSpPr>
          <p:cNvPr id="11" name="Content Placeholder 10">
            <a:extLst>
              <a:ext uri="{FF2B5EF4-FFF2-40B4-BE49-F238E27FC236}">
                <a16:creationId xmlns:a16="http://schemas.microsoft.com/office/drawing/2014/main" id="{243B059D-E9F0-B950-1CFF-F4A931D8F18A}"/>
              </a:ext>
            </a:extLst>
          </p:cNvPr>
          <p:cNvSpPr>
            <a:spLocks noGrp="1"/>
          </p:cNvSpPr>
          <p:nvPr>
            <p:ph sz="half" idx="1"/>
          </p:nvPr>
        </p:nvSpPr>
        <p:spPr>
          <a:xfrm>
            <a:off x="838199" y="1745737"/>
            <a:ext cx="4652257" cy="4421406"/>
          </a:xfrm>
        </p:spPr>
        <p:txBody>
          <a:bodyPr vert="horz" lIns="91440" tIns="45720" rIns="91440" bIns="45720" rtlCol="0" anchor="t">
            <a:normAutofit/>
          </a:bodyPr>
          <a:lstStyle/>
          <a:p>
            <a:pPr marL="0" indent="0">
              <a:buNone/>
            </a:pPr>
            <a:r>
              <a:rPr lang="en-GB" sz="2800" b="1" err="1">
                <a:latin typeface="Century Gothic"/>
                <a:ea typeface="+mn-lt"/>
                <a:cs typeface="+mn-lt"/>
              </a:rPr>
              <a:t>Steigende</a:t>
            </a:r>
            <a:r>
              <a:rPr lang="en-GB" sz="2800" b="1">
                <a:latin typeface="Century Gothic"/>
                <a:ea typeface="+mn-lt"/>
                <a:cs typeface="+mn-lt"/>
              </a:rPr>
              <a:t> </a:t>
            </a:r>
            <a:r>
              <a:rPr lang="en-GB" sz="2800" b="1" err="1">
                <a:latin typeface="Century Gothic"/>
                <a:ea typeface="+mn-lt"/>
                <a:cs typeface="+mn-lt"/>
              </a:rPr>
              <a:t>globale</a:t>
            </a:r>
            <a:r>
              <a:rPr lang="en-GB" sz="2800" b="1">
                <a:latin typeface="Century Gothic"/>
                <a:ea typeface="+mn-lt"/>
                <a:cs typeface="+mn-lt"/>
              </a:rPr>
              <a:t> </a:t>
            </a:r>
            <a:r>
              <a:rPr lang="en-GB" sz="2800" b="1" err="1">
                <a:latin typeface="Century Gothic"/>
                <a:ea typeface="+mn-lt"/>
                <a:cs typeface="+mn-lt"/>
              </a:rPr>
              <a:t>Temperatur</a:t>
            </a:r>
            <a:endParaRPr lang="en-GB" sz="2800" err="1">
              <a:latin typeface="Century Gothic"/>
              <a:ea typeface="+mn-lt"/>
              <a:cs typeface="+mn-lt"/>
            </a:endParaRPr>
          </a:p>
          <a:p>
            <a:r>
              <a:rPr lang="en-GB" sz="2800">
                <a:latin typeface="Century Gothic"/>
                <a:ea typeface="+mn-lt"/>
                <a:cs typeface="+mn-lt"/>
              </a:rPr>
              <a:t>Die </a:t>
            </a:r>
            <a:r>
              <a:rPr lang="en-GB" sz="2800" err="1">
                <a:latin typeface="Century Gothic"/>
                <a:ea typeface="+mn-lt"/>
                <a:cs typeface="+mn-lt"/>
              </a:rPr>
              <a:t>globalen</a:t>
            </a:r>
            <a:r>
              <a:rPr lang="en-GB" sz="2800">
                <a:latin typeface="Century Gothic"/>
                <a:ea typeface="+mn-lt"/>
                <a:cs typeface="+mn-lt"/>
              </a:rPr>
              <a:t> </a:t>
            </a:r>
            <a:r>
              <a:rPr lang="en-GB" sz="2800" err="1">
                <a:latin typeface="Century Gothic"/>
                <a:ea typeface="+mn-lt"/>
                <a:cs typeface="+mn-lt"/>
              </a:rPr>
              <a:t>Temperaturen</a:t>
            </a:r>
            <a:r>
              <a:rPr lang="en-GB" sz="2800">
                <a:latin typeface="Century Gothic"/>
                <a:ea typeface="+mn-lt"/>
                <a:cs typeface="+mn-lt"/>
              </a:rPr>
              <a:t> </a:t>
            </a:r>
            <a:r>
              <a:rPr lang="en-GB" sz="2800" err="1">
                <a:latin typeface="Century Gothic"/>
                <a:ea typeface="+mn-lt"/>
                <a:cs typeface="+mn-lt"/>
              </a:rPr>
              <a:t>sind</a:t>
            </a:r>
            <a:r>
              <a:rPr lang="en-GB" sz="2800">
                <a:latin typeface="Century Gothic"/>
                <a:ea typeface="+mn-lt"/>
                <a:cs typeface="+mn-lt"/>
              </a:rPr>
              <a:t> um +1,3 °C </a:t>
            </a:r>
            <a:r>
              <a:rPr lang="en-GB" sz="2800" err="1">
                <a:latin typeface="Century Gothic"/>
                <a:ea typeface="+mn-lt"/>
                <a:cs typeface="+mn-lt"/>
              </a:rPr>
              <a:t>wärmer</a:t>
            </a:r>
            <a:r>
              <a:rPr lang="en-GB" sz="2800">
                <a:latin typeface="Century Gothic"/>
                <a:ea typeface="+mn-lt"/>
                <a:cs typeface="+mn-lt"/>
              </a:rPr>
              <a:t> </a:t>
            </a:r>
            <a:r>
              <a:rPr lang="en-GB" sz="2800" err="1">
                <a:latin typeface="Century Gothic"/>
                <a:ea typeface="+mn-lt"/>
                <a:cs typeface="+mn-lt"/>
              </a:rPr>
              <a:t>als</a:t>
            </a:r>
            <a:r>
              <a:rPr lang="en-GB" sz="2800">
                <a:latin typeface="Century Gothic"/>
                <a:ea typeface="+mn-lt"/>
                <a:cs typeface="+mn-lt"/>
              </a:rPr>
              <a:t> </a:t>
            </a:r>
            <a:r>
              <a:rPr lang="en-GB" sz="2800" err="1">
                <a:latin typeface="Century Gothic"/>
                <a:ea typeface="+mn-lt"/>
                <a:cs typeface="+mn-lt"/>
              </a:rPr>
              <a:t>im</a:t>
            </a:r>
            <a:r>
              <a:rPr lang="en-GB" sz="2800">
                <a:latin typeface="Century Gothic"/>
                <a:ea typeface="+mn-lt"/>
                <a:cs typeface="+mn-lt"/>
              </a:rPr>
              <a:t> </a:t>
            </a:r>
            <a:r>
              <a:rPr lang="en-GB" sz="2800" err="1">
                <a:latin typeface="Century Gothic"/>
                <a:ea typeface="+mn-lt"/>
                <a:cs typeface="+mn-lt"/>
              </a:rPr>
              <a:t>vorindustriellen</a:t>
            </a:r>
            <a:r>
              <a:rPr lang="en-GB" sz="2800">
                <a:latin typeface="Century Gothic"/>
                <a:ea typeface="+mn-lt"/>
                <a:cs typeface="+mn-lt"/>
              </a:rPr>
              <a:t> </a:t>
            </a:r>
            <a:r>
              <a:rPr lang="en-GB" sz="2800" b="1" err="1">
                <a:latin typeface="Century Gothic"/>
                <a:ea typeface="+mn-lt"/>
                <a:cs typeface="+mn-lt"/>
              </a:rPr>
              <a:t>Durchschnitt</a:t>
            </a:r>
            <a:endParaRPr lang="en-GB" sz="2800" b="1">
              <a:latin typeface="Century Gothic"/>
              <a:ea typeface="+mn-lt"/>
              <a:cs typeface="+mn-lt"/>
            </a:endParaRPr>
          </a:p>
          <a:p>
            <a:endParaRPr lang="en-GB" sz="2800">
              <a:ea typeface="+mn-lt"/>
              <a:cs typeface="+mn-lt"/>
            </a:endParaRPr>
          </a:p>
          <a:p>
            <a:endParaRPr lang="en-GB" sz="2800">
              <a:ea typeface="Calibri"/>
              <a:cs typeface="Calibri"/>
            </a:endParaRPr>
          </a:p>
          <a:p>
            <a:endParaRPr lang="en-GB" sz="2800">
              <a:solidFill>
                <a:srgbClr val="33322F"/>
              </a:solidFill>
              <a:ea typeface="+mn-lt"/>
              <a:cs typeface="+mn-lt"/>
            </a:endParaRPr>
          </a:p>
          <a:p>
            <a:endParaRPr lang="en-GB" sz="2800"/>
          </a:p>
          <a:p>
            <a:endParaRPr lang="en-GB"/>
          </a:p>
        </p:txBody>
      </p:sp>
      <p:sp>
        <p:nvSpPr>
          <p:cNvPr id="6" name="Text Placeholder 5">
            <a:extLst>
              <a:ext uri="{FF2B5EF4-FFF2-40B4-BE49-F238E27FC236}">
                <a16:creationId xmlns:a16="http://schemas.microsoft.com/office/drawing/2014/main" id="{0F577CB4-598C-30D8-3C3B-B393460B0584}"/>
              </a:ext>
            </a:extLst>
          </p:cNvPr>
          <p:cNvSpPr>
            <a:spLocks noGrp="1"/>
          </p:cNvSpPr>
          <p:nvPr>
            <p:ph type="body" idx="17"/>
          </p:nvPr>
        </p:nvSpPr>
        <p:spPr/>
        <p:txBody>
          <a:bodyPr>
            <a:normAutofit lnSpcReduction="10000"/>
          </a:bodyPr>
          <a:lstStyle/>
          <a:p>
            <a:r>
              <a:rPr lang="en-GB" dirty="0" err="1">
                <a:latin typeface="Century Gothic"/>
              </a:rPr>
              <a:t>Klimaveränderungen</a:t>
            </a:r>
            <a:endParaRPr lang="en-GB" dirty="0" err="1"/>
          </a:p>
        </p:txBody>
      </p:sp>
      <p:sp>
        <p:nvSpPr>
          <p:cNvPr id="5" name="Slide Number Placeholder 4">
            <a:extLst>
              <a:ext uri="{FF2B5EF4-FFF2-40B4-BE49-F238E27FC236}">
                <a16:creationId xmlns:a16="http://schemas.microsoft.com/office/drawing/2014/main" id="{936F6D49-E4DC-E022-4007-A004635F456D}"/>
              </a:ext>
            </a:extLst>
          </p:cNvPr>
          <p:cNvSpPr>
            <a:spLocks noGrp="1"/>
          </p:cNvSpPr>
          <p:nvPr>
            <p:ph type="sldNum" sz="quarter" idx="18"/>
          </p:nvPr>
        </p:nvSpPr>
        <p:spPr/>
        <p:txBody>
          <a:bodyPr anchor="ctr">
            <a:normAutofit/>
          </a:bodyPr>
          <a:lstStyle/>
          <a:p>
            <a:pPr>
              <a:spcAft>
                <a:spcPts val="600"/>
              </a:spcAft>
            </a:pPr>
            <a:fld id="{306EF89F-549A-49C2-932B-1FBFFC84FC68}" type="slidenum">
              <a:rPr lang="en-GB" smtClean="0"/>
              <a:t>3</a:t>
            </a:fld>
            <a:endParaRPr lang="en-GB"/>
          </a:p>
        </p:txBody>
      </p:sp>
      <p:sp>
        <p:nvSpPr>
          <p:cNvPr id="8" name="Slide Number Placeholder 3">
            <a:extLst>
              <a:ext uri="{FF2B5EF4-FFF2-40B4-BE49-F238E27FC236}">
                <a16:creationId xmlns:a16="http://schemas.microsoft.com/office/drawing/2014/main" id="{939888DD-F5FA-315C-94DC-7A39E906F195}"/>
              </a:ext>
            </a:extLst>
          </p:cNvPr>
          <p:cNvSpPr txBox="1">
            <a:spLocks/>
          </p:cNvSpPr>
          <p:nvPr/>
        </p:nvSpPr>
        <p:spPr>
          <a:xfrm>
            <a:off x="8489078" y="5991225"/>
            <a:ext cx="4332793"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a:solidFill>
                  <a:srgbClr val="3F405B"/>
                </a:solidFill>
                <a:latin typeface="Century Gothic" panose="020B0502020202020204" pitchFamily="34" charset="0"/>
              </a:rPr>
              <a:t>Link: https://climate.copernicus.eu/global-climate-highlights-2024</a:t>
            </a:r>
          </a:p>
        </p:txBody>
      </p:sp>
      <p:pic>
        <p:nvPicPr>
          <p:cNvPr id="4" name="Picture 3">
            <a:extLst>
              <a:ext uri="{FF2B5EF4-FFF2-40B4-BE49-F238E27FC236}">
                <a16:creationId xmlns:a16="http://schemas.microsoft.com/office/drawing/2014/main" id="{CFDA73F3-EBA5-0684-333E-E96BB83BDD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1452" y="1572419"/>
            <a:ext cx="6599403" cy="4221726"/>
          </a:xfrm>
          <a:prstGeom prst="rect">
            <a:avLst/>
          </a:prstGeom>
        </p:spPr>
      </p:pic>
      <p:pic>
        <p:nvPicPr>
          <p:cNvPr id="7" name="Picture 6" descr="A map of the world&#10;&#10;AI-generated content may be incorrect.">
            <a:extLst>
              <a:ext uri="{FF2B5EF4-FFF2-40B4-BE49-F238E27FC236}">
                <a16:creationId xmlns:a16="http://schemas.microsoft.com/office/drawing/2014/main" id="{98A21CD9-81A9-3817-65A1-599730907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7147" y="1060450"/>
            <a:ext cx="7315200" cy="5295900"/>
          </a:xfrm>
          <a:prstGeom prst="rect">
            <a:avLst/>
          </a:prstGeom>
        </p:spPr>
      </p:pic>
      <p:sp>
        <p:nvSpPr>
          <p:cNvPr id="9" name="TextBox 8">
            <a:extLst>
              <a:ext uri="{FF2B5EF4-FFF2-40B4-BE49-F238E27FC236}">
                <a16:creationId xmlns:a16="http://schemas.microsoft.com/office/drawing/2014/main" id="{BD74E54B-4562-D270-CD58-0752BD4C2AF8}"/>
              </a:ext>
            </a:extLst>
          </p:cNvPr>
          <p:cNvSpPr txBox="1"/>
          <p:nvPr/>
        </p:nvSpPr>
        <p:spPr>
          <a:xfrm>
            <a:off x="12722204" y="556320"/>
            <a:ext cx="2232288" cy="369332"/>
          </a:xfrm>
          <a:prstGeom prst="rect">
            <a:avLst/>
          </a:prstGeom>
          <a:solidFill>
            <a:srgbClr val="D3785D"/>
          </a:solidFill>
        </p:spPr>
        <p:txBody>
          <a:bodyPr wrap="square" rtlCol="0">
            <a:spAutoFit/>
          </a:bodyPr>
          <a:lstStyle/>
          <a:p>
            <a:pPr algn="l"/>
            <a:r>
              <a:rPr lang="en-GB">
                <a:latin typeface="Century Gothic" panose="020B0502020202020204" pitchFamily="34" charset="0"/>
              </a:rPr>
              <a:t>Alternative Grafik</a:t>
            </a:r>
          </a:p>
        </p:txBody>
      </p:sp>
      <p:sp>
        <p:nvSpPr>
          <p:cNvPr id="10" name="Rectangle 9">
            <a:extLst>
              <a:ext uri="{FF2B5EF4-FFF2-40B4-BE49-F238E27FC236}">
                <a16:creationId xmlns:a16="http://schemas.microsoft.com/office/drawing/2014/main" id="{F92A4738-DC1D-4144-B38D-554A2325922B}"/>
              </a:ext>
            </a:extLst>
          </p:cNvPr>
          <p:cNvSpPr/>
          <p:nvPr/>
        </p:nvSpPr>
        <p:spPr>
          <a:xfrm>
            <a:off x="5898994" y="1466663"/>
            <a:ext cx="6293005" cy="511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500" b="1">
                <a:solidFill>
                  <a:srgbClr val="3F405B"/>
                </a:solidFill>
                <a:latin typeface="Century Gothic" panose="020B0502020202020204" pitchFamily="34" charset="0"/>
              </a:rPr>
              <a:t>Um wie viel weichen die jährlichen globalen Temperaturen von den evolutionären klimatologischen Durchschnittswerten ab?</a:t>
            </a:r>
          </a:p>
        </p:txBody>
      </p:sp>
    </p:spTree>
    <p:extLst>
      <p:ext uri="{BB962C8B-B14F-4D97-AF65-F5344CB8AC3E}">
        <p14:creationId xmlns:p14="http://schemas.microsoft.com/office/powerpoint/2010/main" val="2239159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C4902F-B712-4D17-B787-0C5E866AC565}"/>
              </a:ext>
            </a:extLst>
          </p:cNvPr>
          <p:cNvSpPr>
            <a:spLocks noGrp="1"/>
          </p:cNvSpPr>
          <p:nvPr>
            <p:ph type="title"/>
          </p:nvPr>
        </p:nvSpPr>
        <p:spPr/>
        <p:txBody>
          <a:bodyPr/>
          <a:lstStyle/>
          <a:p>
            <a:r>
              <a:rPr lang="en-GB" dirty="0">
                <a:latin typeface="Century Gothic"/>
                <a:ea typeface="HGSSoeiKakugothicUB"/>
              </a:rPr>
              <a:t>Danke!</a:t>
            </a:r>
          </a:p>
        </p:txBody>
      </p:sp>
      <p:sp>
        <p:nvSpPr>
          <p:cNvPr id="3" name="Bildplatzhalter 2">
            <a:extLst>
              <a:ext uri="{FF2B5EF4-FFF2-40B4-BE49-F238E27FC236}">
                <a16:creationId xmlns:a16="http://schemas.microsoft.com/office/drawing/2014/main" id="{BE9E6DEB-4FCC-469C-9141-A7A15A2226BC}"/>
              </a:ext>
            </a:extLst>
          </p:cNvPr>
          <p:cNvSpPr>
            <a:spLocks noGrp="1"/>
          </p:cNvSpPr>
          <p:nvPr>
            <p:ph type="pic" sz="quarter" idx="13"/>
          </p:nvPr>
        </p:nvSpPr>
        <p:spPr/>
        <p:txBody>
          <a:bodyPr/>
          <a:lstStyle/>
          <a:p>
            <a:endParaRPr lang="en-US" dirty="0"/>
          </a:p>
        </p:txBody>
      </p:sp>
      <p:sp>
        <p:nvSpPr>
          <p:cNvPr id="4" name="Inhaltsplatzhalter 3">
            <a:extLst>
              <a:ext uri="{FF2B5EF4-FFF2-40B4-BE49-F238E27FC236}">
                <a16:creationId xmlns:a16="http://schemas.microsoft.com/office/drawing/2014/main" id="{A5A5CBE1-E907-42A6-BE38-7DDAAFC23A8E}"/>
              </a:ext>
            </a:extLst>
          </p:cNvPr>
          <p:cNvSpPr>
            <a:spLocks noGrp="1"/>
          </p:cNvSpPr>
          <p:nvPr>
            <p:ph sz="quarter" idx="14"/>
          </p:nvPr>
        </p:nvSpPr>
        <p:spPr/>
        <p:txBody>
          <a:bodyPr/>
          <a:lstStyle/>
          <a:p>
            <a:endParaRPr lang="en-GB" dirty="0"/>
          </a:p>
        </p:txBody>
      </p:sp>
      <p:sp>
        <p:nvSpPr>
          <p:cNvPr id="5" name="Inhaltsplatzhalter 4">
            <a:extLst>
              <a:ext uri="{FF2B5EF4-FFF2-40B4-BE49-F238E27FC236}">
                <a16:creationId xmlns:a16="http://schemas.microsoft.com/office/drawing/2014/main" id="{E0E38079-7308-43F3-BC58-2D94158F11F4}"/>
              </a:ext>
            </a:extLst>
          </p:cNvPr>
          <p:cNvSpPr>
            <a:spLocks noGrp="1"/>
          </p:cNvSpPr>
          <p:nvPr>
            <p:ph sz="quarter" idx="15"/>
          </p:nvPr>
        </p:nvSpPr>
        <p:spPr/>
        <p:txBody>
          <a:bodyPr/>
          <a:lstStyle/>
          <a:p>
            <a:pPr lvl="0"/>
            <a:r>
              <a:rPr lang="en-US" dirty="0">
                <a:highlight>
                  <a:srgbClr val="FFFF00"/>
                </a:highlight>
                <a:latin typeface="Century Gothic"/>
              </a:rPr>
              <a:t>Datum</a:t>
            </a:r>
          </a:p>
        </p:txBody>
      </p:sp>
      <p:sp>
        <p:nvSpPr>
          <p:cNvPr id="6" name="Inhaltsplatzhalter 5">
            <a:extLst>
              <a:ext uri="{FF2B5EF4-FFF2-40B4-BE49-F238E27FC236}">
                <a16:creationId xmlns:a16="http://schemas.microsoft.com/office/drawing/2014/main" id="{42BFAF2F-ECBF-45D1-92C0-A7EF37562C54}"/>
              </a:ext>
            </a:extLst>
          </p:cNvPr>
          <p:cNvSpPr>
            <a:spLocks noGrp="1"/>
          </p:cNvSpPr>
          <p:nvPr>
            <p:ph sz="quarter" idx="16"/>
          </p:nvPr>
        </p:nvSpPr>
        <p:spPr/>
        <p:txBody>
          <a:bodyPr/>
          <a:lstStyle/>
          <a:p>
            <a:endParaRPr lang="en-GB"/>
          </a:p>
        </p:txBody>
      </p:sp>
      <p:sp>
        <p:nvSpPr>
          <p:cNvPr id="7" name="Inhaltsplatzhalter 6">
            <a:extLst>
              <a:ext uri="{FF2B5EF4-FFF2-40B4-BE49-F238E27FC236}">
                <a16:creationId xmlns:a16="http://schemas.microsoft.com/office/drawing/2014/main" id="{EBC0AA06-0508-4BE3-B785-882C5EEE2D11}"/>
              </a:ext>
            </a:extLst>
          </p:cNvPr>
          <p:cNvSpPr>
            <a:spLocks noGrp="1"/>
          </p:cNvSpPr>
          <p:nvPr>
            <p:ph sz="quarter" idx="17"/>
          </p:nvPr>
        </p:nvSpPr>
        <p:spPr/>
        <p:txBody>
          <a:bodyPr/>
          <a:lstStyle/>
          <a:p>
            <a:endParaRPr lang="en-GB"/>
          </a:p>
        </p:txBody>
      </p:sp>
    </p:spTree>
    <p:extLst>
      <p:ext uri="{BB962C8B-B14F-4D97-AF65-F5344CB8AC3E}">
        <p14:creationId xmlns:p14="http://schemas.microsoft.com/office/powerpoint/2010/main" val="1969345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A2589-2688-8531-8B21-C7DA6D03E7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3DE93F-D754-94A0-369C-8583DD919E35}"/>
              </a:ext>
            </a:extLst>
          </p:cNvPr>
          <p:cNvSpPr>
            <a:spLocks noGrp="1"/>
          </p:cNvSpPr>
          <p:nvPr>
            <p:ph type="title"/>
          </p:nvPr>
        </p:nvSpPr>
        <p:spPr/>
        <p:txBody>
          <a:bodyPr anchor="t">
            <a:normAutofit/>
          </a:bodyPr>
          <a:lstStyle/>
          <a:p>
            <a:r>
              <a:rPr lang="en-GB"/>
              <a:t>Den Klimawandel verstehen</a:t>
            </a:r>
          </a:p>
        </p:txBody>
      </p:sp>
      <p:sp>
        <p:nvSpPr>
          <p:cNvPr id="11" name="Content Placeholder 10">
            <a:extLst>
              <a:ext uri="{FF2B5EF4-FFF2-40B4-BE49-F238E27FC236}">
                <a16:creationId xmlns:a16="http://schemas.microsoft.com/office/drawing/2014/main" id="{9CAE4460-F84D-2B73-7D51-EE8549670BA7}"/>
              </a:ext>
            </a:extLst>
          </p:cNvPr>
          <p:cNvSpPr>
            <a:spLocks noGrp="1"/>
          </p:cNvSpPr>
          <p:nvPr>
            <p:ph sz="half" idx="1"/>
          </p:nvPr>
        </p:nvSpPr>
        <p:spPr>
          <a:xfrm>
            <a:off x="838199" y="1736979"/>
            <a:ext cx="4643306" cy="4386372"/>
          </a:xfrm>
        </p:spPr>
        <p:txBody>
          <a:bodyPr>
            <a:normAutofit fontScale="92500" lnSpcReduction="10000"/>
          </a:bodyPr>
          <a:lstStyle/>
          <a:p>
            <a:pPr marL="0" indent="0">
              <a:buNone/>
            </a:pPr>
            <a:r>
              <a:rPr lang="en-GB" sz="2800" b="1">
                <a:ea typeface="+mn-lt"/>
                <a:cs typeface="+mn-lt"/>
              </a:rPr>
              <a:t>Steigende globale Temperatur</a:t>
            </a:r>
            <a:endParaRPr lang="en-GB" sz="2800">
              <a:ea typeface="+mn-lt"/>
              <a:cs typeface="+mn-lt"/>
            </a:endParaRPr>
          </a:p>
          <a:p>
            <a:r>
              <a:rPr lang="en-GB" sz="2800">
                <a:ea typeface="+mn-lt"/>
                <a:cs typeface="+mn-lt"/>
              </a:rPr>
              <a:t>Die globalen Temperaturen sind um +1,3 °C wärmer als im vorindustriellen </a:t>
            </a:r>
            <a:r>
              <a:rPr lang="en-GB" sz="2800" b="1">
                <a:ea typeface="+mn-lt"/>
                <a:cs typeface="+mn-lt"/>
              </a:rPr>
              <a:t>Durchschnitt</a:t>
            </a:r>
          </a:p>
          <a:p>
            <a:r>
              <a:rPr lang="en-GB" sz="2800">
                <a:ea typeface="+mn-lt"/>
                <a:cs typeface="+mn-lt"/>
              </a:rPr>
              <a:t>2024 war das wärmste Jahr seit Beginn der Aufzeichnungen</a:t>
            </a:r>
          </a:p>
          <a:p>
            <a:pPr lvl="1"/>
            <a:r>
              <a:rPr lang="en-GB" sz="2600" b="0" i="0">
                <a:effectLst/>
              </a:rPr>
              <a:t>+1,60°C wärmer als vorindustrielles Niveau</a:t>
            </a:r>
            <a:endParaRPr lang="en-GB" sz="2600">
              <a:ea typeface="+mn-lt"/>
              <a:cs typeface="+mn-lt"/>
            </a:endParaRPr>
          </a:p>
        </p:txBody>
      </p:sp>
      <p:sp>
        <p:nvSpPr>
          <p:cNvPr id="6" name="Text Placeholder 5">
            <a:extLst>
              <a:ext uri="{FF2B5EF4-FFF2-40B4-BE49-F238E27FC236}">
                <a16:creationId xmlns:a16="http://schemas.microsoft.com/office/drawing/2014/main" id="{E248743D-4608-8B48-AD6F-F68E8D0541A8}"/>
              </a:ext>
            </a:extLst>
          </p:cNvPr>
          <p:cNvSpPr>
            <a:spLocks noGrp="1"/>
          </p:cNvSpPr>
          <p:nvPr>
            <p:ph type="body" idx="17"/>
          </p:nvPr>
        </p:nvSpPr>
        <p:spPr/>
        <p:txBody>
          <a:bodyPr>
            <a:normAutofit lnSpcReduction="10000"/>
          </a:bodyPr>
          <a:lstStyle/>
          <a:p>
            <a:r>
              <a:rPr lang="en-GB" dirty="0" err="1">
                <a:latin typeface="Century Gothic"/>
              </a:rPr>
              <a:t>Klimaveränderungen</a:t>
            </a:r>
            <a:endParaRPr lang="en-GB" dirty="0" err="1"/>
          </a:p>
        </p:txBody>
      </p:sp>
      <p:sp>
        <p:nvSpPr>
          <p:cNvPr id="5" name="Slide Number Placeholder 4">
            <a:extLst>
              <a:ext uri="{FF2B5EF4-FFF2-40B4-BE49-F238E27FC236}">
                <a16:creationId xmlns:a16="http://schemas.microsoft.com/office/drawing/2014/main" id="{B4176B41-C167-06B5-EA12-6F0BE3D6C5B5}"/>
              </a:ext>
            </a:extLst>
          </p:cNvPr>
          <p:cNvSpPr>
            <a:spLocks noGrp="1"/>
          </p:cNvSpPr>
          <p:nvPr>
            <p:ph type="sldNum" sz="quarter" idx="18"/>
          </p:nvPr>
        </p:nvSpPr>
        <p:spPr/>
        <p:txBody>
          <a:bodyPr anchor="ctr">
            <a:normAutofit/>
          </a:bodyPr>
          <a:lstStyle/>
          <a:p>
            <a:pPr>
              <a:spcAft>
                <a:spcPts val="600"/>
              </a:spcAft>
            </a:pPr>
            <a:fld id="{306EF89F-549A-49C2-932B-1FBFFC84FC68}" type="slidenum">
              <a:rPr lang="en-GB" smtClean="0"/>
              <a:t>4</a:t>
            </a:fld>
            <a:endParaRPr lang="en-GB"/>
          </a:p>
        </p:txBody>
      </p:sp>
      <p:pic>
        <p:nvPicPr>
          <p:cNvPr id="4" name="Picture 4" descr="Anomalies and extremes in surface air temperature in 2024. ">
            <a:extLst>
              <a:ext uri="{FF2B5EF4-FFF2-40B4-BE49-F238E27FC236}">
                <a16:creationId xmlns:a16="http://schemas.microsoft.com/office/drawing/2014/main" id="{93DF42B3-D3A1-AE4E-03E5-7AF3D2BE1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6352" y="1051335"/>
            <a:ext cx="6879849" cy="515988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9EEC94C8-3EE4-597E-4640-84B7862011DA}"/>
              </a:ext>
            </a:extLst>
          </p:cNvPr>
          <p:cNvSpPr txBox="1">
            <a:spLocks/>
          </p:cNvSpPr>
          <p:nvPr/>
        </p:nvSpPr>
        <p:spPr>
          <a:xfrm>
            <a:off x="8936277" y="6109613"/>
            <a:ext cx="4332793"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b="0">
                <a:solidFill>
                  <a:srgbClr val="3F405B"/>
                </a:solidFill>
                <a:latin typeface="Century Gothic" panose="020B0502020202020204" pitchFamily="34" charset="0"/>
              </a:rPr>
              <a:t>Link: https://climate.copernicus.eu/global-climate-highlights-2024</a:t>
            </a:r>
          </a:p>
        </p:txBody>
      </p:sp>
      <p:pic>
        <p:nvPicPr>
          <p:cNvPr id="8" name="Picture 7" descr="A map of europe with red and blue colors&#10;&#10;AI-generated content may be incorrect.">
            <a:extLst>
              <a:ext uri="{FF2B5EF4-FFF2-40B4-BE49-F238E27FC236}">
                <a16:creationId xmlns:a16="http://schemas.microsoft.com/office/drawing/2014/main" id="{31794AB9-958C-B3A6-4CA4-9E68EF320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5864" y="957260"/>
            <a:ext cx="4748409" cy="5152353"/>
          </a:xfrm>
          <a:prstGeom prst="rect">
            <a:avLst/>
          </a:prstGeom>
        </p:spPr>
      </p:pic>
      <p:sp>
        <p:nvSpPr>
          <p:cNvPr id="9" name="TextBox 8">
            <a:extLst>
              <a:ext uri="{FF2B5EF4-FFF2-40B4-BE49-F238E27FC236}">
                <a16:creationId xmlns:a16="http://schemas.microsoft.com/office/drawing/2014/main" id="{7E615B42-44B8-2208-5A52-EC850F6F870A}"/>
              </a:ext>
            </a:extLst>
          </p:cNvPr>
          <p:cNvSpPr txBox="1"/>
          <p:nvPr/>
        </p:nvSpPr>
        <p:spPr>
          <a:xfrm>
            <a:off x="12733778" y="525857"/>
            <a:ext cx="2313311" cy="369332"/>
          </a:xfrm>
          <a:prstGeom prst="rect">
            <a:avLst/>
          </a:prstGeom>
          <a:solidFill>
            <a:srgbClr val="D3785D"/>
          </a:solidFill>
        </p:spPr>
        <p:txBody>
          <a:bodyPr wrap="square" rtlCol="0">
            <a:spAutoFit/>
          </a:bodyPr>
          <a:lstStyle/>
          <a:p>
            <a:pPr algn="l"/>
            <a:r>
              <a:rPr lang="en-GB">
                <a:latin typeface="Century Gothic" panose="020B0502020202020204" pitchFamily="34" charset="0"/>
              </a:rPr>
              <a:t>Alternative Grafik</a:t>
            </a:r>
          </a:p>
        </p:txBody>
      </p:sp>
      <p:sp>
        <p:nvSpPr>
          <p:cNvPr id="10" name="Rectangle 9">
            <a:extLst>
              <a:ext uri="{FF2B5EF4-FFF2-40B4-BE49-F238E27FC236}">
                <a16:creationId xmlns:a16="http://schemas.microsoft.com/office/drawing/2014/main" id="{A455EA3D-A589-4438-AEFD-3B7BFBCA393F}"/>
              </a:ext>
            </a:extLst>
          </p:cNvPr>
          <p:cNvSpPr/>
          <p:nvPr/>
        </p:nvSpPr>
        <p:spPr>
          <a:xfrm>
            <a:off x="6448140" y="1075022"/>
            <a:ext cx="5212817" cy="419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1600" b="1" dirty="0">
                <a:solidFill>
                  <a:srgbClr val="3F405B"/>
                </a:solidFill>
                <a:latin typeface="Century Gothic"/>
              </a:rPr>
              <a:t>Abweichungen und Extreme der Oberflächentemperatur im Jahr 2024</a:t>
            </a:r>
          </a:p>
        </p:txBody>
      </p:sp>
    </p:spTree>
    <p:extLst>
      <p:ext uri="{BB962C8B-B14F-4D97-AF65-F5344CB8AC3E}">
        <p14:creationId xmlns:p14="http://schemas.microsoft.com/office/powerpoint/2010/main" val="321324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C4BF6-F676-0421-5237-5FF97D0E20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1D7654-CE4F-7BCB-64F3-E30FAC28FCD9}"/>
              </a:ext>
            </a:extLst>
          </p:cNvPr>
          <p:cNvSpPr>
            <a:spLocks noGrp="1"/>
          </p:cNvSpPr>
          <p:nvPr>
            <p:ph type="title"/>
          </p:nvPr>
        </p:nvSpPr>
        <p:spPr>
          <a:xfrm>
            <a:off x="838200" y="329030"/>
            <a:ext cx="4675496" cy="823913"/>
          </a:xfrm>
        </p:spPr>
        <p:txBody>
          <a:bodyPr anchor="t">
            <a:normAutofit fontScale="90000"/>
          </a:bodyPr>
          <a:lstStyle/>
          <a:p>
            <a:r>
              <a:rPr lang="en-GB"/>
              <a:t>Den Klimawandel verstehen</a:t>
            </a:r>
          </a:p>
        </p:txBody>
      </p:sp>
      <p:sp>
        <p:nvSpPr>
          <p:cNvPr id="11" name="Content Placeholder 10">
            <a:extLst>
              <a:ext uri="{FF2B5EF4-FFF2-40B4-BE49-F238E27FC236}">
                <a16:creationId xmlns:a16="http://schemas.microsoft.com/office/drawing/2014/main" id="{95320F3E-A271-810A-7BDC-9292D2951CC5}"/>
              </a:ext>
            </a:extLst>
          </p:cNvPr>
          <p:cNvSpPr>
            <a:spLocks noGrp="1"/>
          </p:cNvSpPr>
          <p:nvPr>
            <p:ph sz="half" idx="1"/>
          </p:nvPr>
        </p:nvSpPr>
        <p:spPr>
          <a:xfrm>
            <a:off x="838199" y="2177632"/>
            <a:ext cx="4369231" cy="4351338"/>
          </a:xfrm>
        </p:spPr>
        <p:txBody>
          <a:bodyPr vert="horz" lIns="91440" tIns="45720" rIns="91440" bIns="45720" rtlCol="0" anchor="t">
            <a:normAutofit/>
          </a:bodyPr>
          <a:lstStyle/>
          <a:p>
            <a:pPr marL="0" indent="0">
              <a:buNone/>
            </a:pPr>
            <a:r>
              <a:rPr lang="en-GB" sz="2600" b="1" err="1">
                <a:latin typeface="Century Gothic"/>
                <a:ea typeface="+mn-lt"/>
                <a:cs typeface="+mn-lt"/>
              </a:rPr>
              <a:t>Veränderungen</a:t>
            </a:r>
            <a:r>
              <a:rPr lang="en-GB" sz="2600" b="1" dirty="0">
                <a:latin typeface="Century Gothic"/>
                <a:ea typeface="+mn-lt"/>
                <a:cs typeface="+mn-lt"/>
              </a:rPr>
              <a:t> der </a:t>
            </a:r>
            <a:r>
              <a:rPr lang="en-GB" sz="2600" b="1" err="1">
                <a:latin typeface="Century Gothic"/>
                <a:ea typeface="+mn-lt"/>
                <a:cs typeface="+mn-lt"/>
              </a:rPr>
              <a:t>hydrologischen</a:t>
            </a:r>
            <a:r>
              <a:rPr lang="en-GB" sz="2600" b="1" dirty="0">
                <a:latin typeface="Century Gothic"/>
                <a:ea typeface="+mn-lt"/>
                <a:cs typeface="+mn-lt"/>
              </a:rPr>
              <a:t> Muster</a:t>
            </a:r>
          </a:p>
          <a:p>
            <a:r>
              <a:rPr lang="en-GB" err="1">
                <a:latin typeface="Century Gothic"/>
                <a:ea typeface="+mn-lt"/>
                <a:cs typeface="+mn-lt"/>
              </a:rPr>
              <a:t>Höhere</a:t>
            </a:r>
            <a:r>
              <a:rPr lang="en-GB" dirty="0">
                <a:latin typeface="Century Gothic"/>
                <a:ea typeface="+mn-lt"/>
                <a:cs typeface="+mn-lt"/>
              </a:rPr>
              <a:t> </a:t>
            </a:r>
            <a:r>
              <a:rPr lang="en-GB" err="1">
                <a:latin typeface="Century Gothic"/>
                <a:ea typeface="+mn-lt"/>
                <a:cs typeface="+mn-lt"/>
              </a:rPr>
              <a:t>globale</a:t>
            </a:r>
            <a:r>
              <a:rPr lang="en-GB" dirty="0">
                <a:latin typeface="Century Gothic"/>
                <a:ea typeface="+mn-lt"/>
                <a:cs typeface="+mn-lt"/>
              </a:rPr>
              <a:t> </a:t>
            </a:r>
            <a:r>
              <a:rPr lang="en-GB" err="1">
                <a:latin typeface="Century Gothic"/>
                <a:ea typeface="+mn-lt"/>
                <a:cs typeface="+mn-lt"/>
              </a:rPr>
              <a:t>Temperaturen</a:t>
            </a:r>
            <a:r>
              <a:rPr lang="en-GB" dirty="0">
                <a:latin typeface="Century Gothic"/>
                <a:ea typeface="+mn-lt"/>
                <a:cs typeface="+mn-lt"/>
              </a:rPr>
              <a:t> </a:t>
            </a:r>
            <a:r>
              <a:rPr lang="en-GB" err="1">
                <a:latin typeface="Century Gothic"/>
                <a:ea typeface="+mn-lt"/>
                <a:cs typeface="+mn-lt"/>
              </a:rPr>
              <a:t>erhöhen</a:t>
            </a:r>
            <a:r>
              <a:rPr lang="en-GB" dirty="0">
                <a:latin typeface="Century Gothic"/>
                <a:ea typeface="+mn-lt"/>
                <a:cs typeface="+mn-lt"/>
              </a:rPr>
              <a:t> die </a:t>
            </a:r>
            <a:r>
              <a:rPr lang="en-GB" err="1">
                <a:latin typeface="Century Gothic"/>
                <a:ea typeface="+mn-lt"/>
                <a:cs typeface="+mn-lt"/>
              </a:rPr>
              <a:t>Verdunstungsrate</a:t>
            </a:r>
            <a:r>
              <a:rPr lang="en-GB" dirty="0">
                <a:latin typeface="Century Gothic"/>
                <a:ea typeface="+mn-lt"/>
                <a:cs typeface="+mn-lt"/>
              </a:rPr>
              <a:t> </a:t>
            </a:r>
            <a:r>
              <a:rPr lang="en-GB" dirty="0">
                <a:latin typeface="Century Gothic"/>
                <a:ea typeface="+mn-lt"/>
                <a:cs typeface="+mn-lt"/>
                <a:sym typeface="Wingdings" pitchFamily="2" charset="2"/>
              </a:rPr>
              <a:t> </a:t>
            </a:r>
            <a:r>
              <a:rPr lang="en-GB" err="1">
                <a:latin typeface="Century Gothic"/>
                <a:ea typeface="+mn-lt"/>
                <a:cs typeface="+mn-lt"/>
              </a:rPr>
              <a:t>mehr</a:t>
            </a:r>
            <a:r>
              <a:rPr lang="en-GB" dirty="0">
                <a:latin typeface="Century Gothic"/>
                <a:ea typeface="+mn-lt"/>
                <a:cs typeface="+mn-lt"/>
              </a:rPr>
              <a:t> </a:t>
            </a:r>
            <a:r>
              <a:rPr lang="en-GB" err="1">
                <a:latin typeface="Century Gothic"/>
                <a:ea typeface="+mn-lt"/>
                <a:cs typeface="+mn-lt"/>
              </a:rPr>
              <a:t>atmosphärische</a:t>
            </a:r>
            <a:r>
              <a:rPr lang="en-GB" dirty="0">
                <a:latin typeface="Century Gothic"/>
                <a:ea typeface="+mn-lt"/>
                <a:cs typeface="+mn-lt"/>
              </a:rPr>
              <a:t> </a:t>
            </a:r>
            <a:r>
              <a:rPr lang="en-GB" err="1">
                <a:latin typeface="Century Gothic"/>
                <a:ea typeface="+mn-lt"/>
                <a:cs typeface="+mn-lt"/>
              </a:rPr>
              <a:t>Feuchtigkeit</a:t>
            </a:r>
            <a:r>
              <a:rPr lang="en-GB" dirty="0">
                <a:latin typeface="Century Gothic"/>
                <a:ea typeface="+mn-lt"/>
                <a:cs typeface="+mn-lt"/>
              </a:rPr>
              <a:t> und </a:t>
            </a:r>
            <a:r>
              <a:rPr lang="en-GB" err="1">
                <a:latin typeface="Century Gothic"/>
                <a:ea typeface="+mn-lt"/>
                <a:cs typeface="+mn-lt"/>
              </a:rPr>
              <a:t>Niederschlag</a:t>
            </a:r>
            <a:endParaRPr lang="en-GB">
              <a:latin typeface="Century Gothic"/>
              <a:ea typeface="+mn-lt"/>
              <a:cs typeface="+mn-lt"/>
            </a:endParaRPr>
          </a:p>
          <a:p>
            <a:r>
              <a:rPr lang="en-GB" err="1">
                <a:latin typeface="Century Gothic"/>
                <a:ea typeface="+mn-lt"/>
                <a:cs typeface="+mn-lt"/>
              </a:rPr>
              <a:t>Auswirkungen</a:t>
            </a:r>
            <a:r>
              <a:rPr lang="en-GB" dirty="0">
                <a:latin typeface="Century Gothic"/>
                <a:ea typeface="+mn-lt"/>
                <a:cs typeface="+mn-lt"/>
              </a:rPr>
              <a:t> in den </a:t>
            </a:r>
            <a:r>
              <a:rPr lang="en-GB" err="1">
                <a:latin typeface="Century Gothic"/>
                <a:ea typeface="+mn-lt"/>
                <a:cs typeface="+mn-lt"/>
              </a:rPr>
              <a:t>einzelnen</a:t>
            </a:r>
            <a:r>
              <a:rPr lang="en-GB" dirty="0">
                <a:latin typeface="Century Gothic"/>
                <a:ea typeface="+mn-lt"/>
                <a:cs typeface="+mn-lt"/>
              </a:rPr>
              <a:t> Regionen </a:t>
            </a:r>
            <a:r>
              <a:rPr lang="en-GB" err="1">
                <a:latin typeface="Century Gothic"/>
                <a:ea typeface="+mn-lt"/>
                <a:cs typeface="+mn-lt"/>
              </a:rPr>
              <a:t>sehr</a:t>
            </a:r>
            <a:r>
              <a:rPr lang="en-GB" dirty="0">
                <a:latin typeface="Century Gothic"/>
                <a:ea typeface="+mn-lt"/>
                <a:cs typeface="+mn-lt"/>
              </a:rPr>
              <a:t> </a:t>
            </a:r>
            <a:r>
              <a:rPr lang="en-GB" err="1">
                <a:latin typeface="Century Gothic"/>
                <a:ea typeface="+mn-lt"/>
                <a:cs typeface="+mn-lt"/>
              </a:rPr>
              <a:t>unterschiedlich</a:t>
            </a:r>
            <a:endParaRPr lang="en-GB">
              <a:latin typeface="Century Gothic"/>
              <a:ea typeface="+mn-lt"/>
              <a:cs typeface="+mn-lt"/>
            </a:endParaRPr>
          </a:p>
          <a:p>
            <a:endParaRPr lang="en-GB" sz="2800">
              <a:ea typeface="+mn-lt"/>
              <a:cs typeface="+mn-lt"/>
            </a:endParaRPr>
          </a:p>
          <a:p>
            <a:pPr marL="0" indent="0">
              <a:buNone/>
            </a:pPr>
            <a:endParaRPr lang="en-GB" sz="2800" b="1">
              <a:ea typeface="+mn-lt"/>
              <a:cs typeface="+mn-lt"/>
            </a:endParaRPr>
          </a:p>
          <a:p>
            <a:endParaRPr lang="en-GB" sz="2800">
              <a:ea typeface="+mn-lt"/>
              <a:cs typeface="+mn-lt"/>
            </a:endParaRPr>
          </a:p>
          <a:p>
            <a:endParaRPr lang="en-GB" sz="2800">
              <a:ea typeface="Calibri"/>
              <a:cs typeface="Calibri"/>
            </a:endParaRPr>
          </a:p>
          <a:p>
            <a:endParaRPr lang="en-GB" sz="2800">
              <a:solidFill>
                <a:srgbClr val="33322F"/>
              </a:solidFill>
              <a:ea typeface="+mn-lt"/>
              <a:cs typeface="+mn-lt"/>
            </a:endParaRPr>
          </a:p>
          <a:p>
            <a:endParaRPr lang="en-GB" sz="2800"/>
          </a:p>
          <a:p>
            <a:endParaRPr lang="en-GB"/>
          </a:p>
        </p:txBody>
      </p:sp>
      <p:sp>
        <p:nvSpPr>
          <p:cNvPr id="6" name="Text Placeholder 5">
            <a:extLst>
              <a:ext uri="{FF2B5EF4-FFF2-40B4-BE49-F238E27FC236}">
                <a16:creationId xmlns:a16="http://schemas.microsoft.com/office/drawing/2014/main" id="{A2166310-3C98-E419-AFA6-EC27F4450EB5}"/>
              </a:ext>
            </a:extLst>
          </p:cNvPr>
          <p:cNvSpPr>
            <a:spLocks noGrp="1"/>
          </p:cNvSpPr>
          <p:nvPr>
            <p:ph type="body" idx="17"/>
          </p:nvPr>
        </p:nvSpPr>
        <p:spPr>
          <a:xfrm>
            <a:off x="838200" y="1556436"/>
            <a:ext cx="8951843" cy="411956"/>
          </a:xfrm>
        </p:spPr>
        <p:txBody>
          <a:bodyPr>
            <a:normAutofit lnSpcReduction="10000"/>
          </a:bodyPr>
          <a:lstStyle/>
          <a:p>
            <a:r>
              <a:rPr lang="en-GB" dirty="0" err="1">
                <a:latin typeface="Century Gothic"/>
              </a:rPr>
              <a:t>Klimaveränderungen</a:t>
            </a:r>
            <a:endParaRPr lang="en-GB" dirty="0" err="1"/>
          </a:p>
        </p:txBody>
      </p:sp>
      <p:sp>
        <p:nvSpPr>
          <p:cNvPr id="5" name="Slide Number Placeholder 4">
            <a:extLst>
              <a:ext uri="{FF2B5EF4-FFF2-40B4-BE49-F238E27FC236}">
                <a16:creationId xmlns:a16="http://schemas.microsoft.com/office/drawing/2014/main" id="{40F7BB40-F383-DD98-BE46-A7B45E243ABF}"/>
              </a:ext>
            </a:extLst>
          </p:cNvPr>
          <p:cNvSpPr>
            <a:spLocks noGrp="1"/>
          </p:cNvSpPr>
          <p:nvPr>
            <p:ph type="sldNum" sz="quarter" idx="18"/>
          </p:nvPr>
        </p:nvSpPr>
        <p:spPr/>
        <p:txBody>
          <a:bodyPr anchor="ctr">
            <a:normAutofit/>
          </a:bodyPr>
          <a:lstStyle/>
          <a:p>
            <a:pPr>
              <a:spcAft>
                <a:spcPts val="600"/>
              </a:spcAft>
            </a:pPr>
            <a:fld id="{306EF89F-549A-49C2-932B-1FBFFC84FC68}" type="slidenum">
              <a:rPr lang="en-GB" smtClean="0"/>
              <a:t>5</a:t>
            </a:fld>
            <a:endParaRPr lang="en-GB"/>
          </a:p>
        </p:txBody>
      </p:sp>
      <p:grpSp>
        <p:nvGrpSpPr>
          <p:cNvPr id="10" name="Group 9">
            <a:extLst>
              <a:ext uri="{FF2B5EF4-FFF2-40B4-BE49-F238E27FC236}">
                <a16:creationId xmlns:a16="http://schemas.microsoft.com/office/drawing/2014/main" id="{276ED2D8-6C6B-EA1C-EA5E-DE730A63EB5B}"/>
              </a:ext>
            </a:extLst>
          </p:cNvPr>
          <p:cNvGrpSpPr/>
          <p:nvPr/>
        </p:nvGrpSpPr>
        <p:grpSpPr>
          <a:xfrm>
            <a:off x="12497929" y="85637"/>
            <a:ext cx="7349379" cy="6453275"/>
            <a:chOff x="12497929" y="-892073"/>
            <a:chExt cx="8451703" cy="7750073"/>
          </a:xfrm>
        </p:grpSpPr>
        <p:pic>
          <p:nvPicPr>
            <p:cNvPr id="17410" name="Picture 2">
              <a:extLst>
                <a:ext uri="{FF2B5EF4-FFF2-40B4-BE49-F238E27FC236}">
                  <a16:creationId xmlns:a16="http://schemas.microsoft.com/office/drawing/2014/main" id="{F59CA155-00EC-3668-7EA6-ECFEADB43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7929" y="-892073"/>
              <a:ext cx="8405405" cy="75554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5AFD577-F538-BE49-0212-EA9220F1EC3B}"/>
                </a:ext>
              </a:extLst>
            </p:cNvPr>
            <p:cNvSpPr txBox="1"/>
            <p:nvPr/>
          </p:nvSpPr>
          <p:spPr>
            <a:xfrm>
              <a:off x="17739363" y="6657945"/>
              <a:ext cx="3210269" cy="200055"/>
            </a:xfrm>
            <a:prstGeom prst="rect">
              <a:avLst/>
            </a:prstGeom>
            <a:noFill/>
          </p:spPr>
          <p:txBody>
            <a:bodyPr wrap="square">
              <a:spAutoFit/>
            </a:bodyPr>
            <a:lstStyle/>
            <a:p>
              <a:r>
                <a:rPr lang="en-GB" sz="700">
                  <a:latin typeface="Century Gothic" panose="020B0502020202020204" pitchFamily="34" charset="0"/>
                </a:rPr>
                <a:t>Link: https://www.ipcc.ch/report/ar6/wg1/figures/technical-summary/</a:t>
              </a:r>
            </a:p>
          </p:txBody>
        </p:sp>
      </p:grpSp>
      <p:pic>
        <p:nvPicPr>
          <p:cNvPr id="1026" name="Picture 2">
            <a:extLst>
              <a:ext uri="{FF2B5EF4-FFF2-40B4-BE49-F238E27FC236}">
                <a16:creationId xmlns:a16="http://schemas.microsoft.com/office/drawing/2014/main" id="{0A292E22-02F3-541D-39B1-E47E289497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1863" y="1197579"/>
            <a:ext cx="7077473" cy="410398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3">
            <a:extLst>
              <a:ext uri="{FF2B5EF4-FFF2-40B4-BE49-F238E27FC236}">
                <a16:creationId xmlns:a16="http://schemas.microsoft.com/office/drawing/2014/main" id="{CE1F6ED7-A9FA-429F-13D0-C511883C5E88}"/>
              </a:ext>
            </a:extLst>
          </p:cNvPr>
          <p:cNvSpPr txBox="1">
            <a:spLocks/>
          </p:cNvSpPr>
          <p:nvPr/>
        </p:nvSpPr>
        <p:spPr>
          <a:xfrm>
            <a:off x="8270364" y="5944313"/>
            <a:ext cx="3878972"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b="0">
                <a:solidFill>
                  <a:srgbClr val="3F405B"/>
                </a:solidFill>
                <a:latin typeface="Century Gothic" panose="020B0502020202020204" pitchFamily="34" charset="0"/>
              </a:rPr>
              <a:t>Link: https://usys.ethz.ch/en/news-events/news/archive/2020/09/new-study-of-ocean-salinity-finds-substantial-amplification-of-the-global-water-cycle.html</a:t>
            </a:r>
          </a:p>
        </p:txBody>
      </p:sp>
      <p:sp>
        <p:nvSpPr>
          <p:cNvPr id="4" name="TextBox 3">
            <a:extLst>
              <a:ext uri="{FF2B5EF4-FFF2-40B4-BE49-F238E27FC236}">
                <a16:creationId xmlns:a16="http://schemas.microsoft.com/office/drawing/2014/main" id="{C62B9A53-7BBD-8FEF-8AD0-02347F4F5B9B}"/>
              </a:ext>
            </a:extLst>
          </p:cNvPr>
          <p:cNvSpPr txBox="1"/>
          <p:nvPr/>
        </p:nvSpPr>
        <p:spPr>
          <a:xfrm>
            <a:off x="12497929" y="-381928"/>
            <a:ext cx="5335930" cy="369332"/>
          </a:xfrm>
          <a:prstGeom prst="rect">
            <a:avLst/>
          </a:prstGeom>
          <a:solidFill>
            <a:srgbClr val="D3785D"/>
          </a:solidFill>
        </p:spPr>
        <p:txBody>
          <a:bodyPr wrap="square" rtlCol="0">
            <a:spAutoFit/>
          </a:bodyPr>
          <a:lstStyle/>
          <a:p>
            <a:pPr algn="l"/>
            <a:r>
              <a:rPr lang="en-GB">
                <a:latin typeface="Century Gothic" panose="020B0502020202020204" pitchFamily="34" charset="0"/>
              </a:rPr>
              <a:t>Alternative Diagramme für ein detailliertes Verständnis:</a:t>
            </a:r>
          </a:p>
        </p:txBody>
      </p:sp>
      <p:pic>
        <p:nvPicPr>
          <p:cNvPr id="3074" name="Picture 2" descr="Anomalies and extremes in the amount of total column water vapour for 2024">
            <a:extLst>
              <a:ext uri="{FF2B5EF4-FFF2-40B4-BE49-F238E27FC236}">
                <a16:creationId xmlns:a16="http://schemas.microsoft.com/office/drawing/2014/main" id="{03E0C7C8-370D-0FE7-8AA6-F7FB5486D8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97929" y="6637145"/>
            <a:ext cx="7450013" cy="5587510"/>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A7ACB8E7-5983-433D-D448-5FA087F83C66}"/>
              </a:ext>
            </a:extLst>
          </p:cNvPr>
          <p:cNvSpPr txBox="1">
            <a:spLocks/>
          </p:cNvSpPr>
          <p:nvPr/>
        </p:nvSpPr>
        <p:spPr>
          <a:xfrm>
            <a:off x="16759278" y="12224655"/>
            <a:ext cx="4332793"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b="0">
                <a:solidFill>
                  <a:srgbClr val="3F405B"/>
                </a:solidFill>
                <a:latin typeface="Century Gothic" panose="020B0502020202020204" pitchFamily="34" charset="0"/>
              </a:rPr>
              <a:t>Link: https://climate.copernicus.eu/global-climate-highlights-2024</a:t>
            </a:r>
          </a:p>
        </p:txBody>
      </p:sp>
      <p:sp>
        <p:nvSpPr>
          <p:cNvPr id="14" name="Rectangle 13">
            <a:extLst>
              <a:ext uri="{FF2B5EF4-FFF2-40B4-BE49-F238E27FC236}">
                <a16:creationId xmlns:a16="http://schemas.microsoft.com/office/drawing/2014/main" id="{031F2749-8D57-45CC-9B1A-109178748651}"/>
              </a:ext>
            </a:extLst>
          </p:cNvPr>
          <p:cNvSpPr/>
          <p:nvPr/>
        </p:nvSpPr>
        <p:spPr>
          <a:xfrm>
            <a:off x="5701031" y="1284473"/>
            <a:ext cx="6224833" cy="419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b="1">
                <a:solidFill>
                  <a:srgbClr val="3F405B"/>
                </a:solidFill>
                <a:latin typeface="Century Gothic" panose="020B0502020202020204" pitchFamily="34" charset="0"/>
              </a:rPr>
              <a:t>Anstieg seit 1960 um 2 bis 4 % pro Grad Celsius</a:t>
            </a:r>
          </a:p>
        </p:txBody>
      </p:sp>
    </p:spTree>
    <p:extLst>
      <p:ext uri="{BB962C8B-B14F-4D97-AF65-F5344CB8AC3E}">
        <p14:creationId xmlns:p14="http://schemas.microsoft.com/office/powerpoint/2010/main" val="1416738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5B5A5-A174-3290-44F9-9A2B4E10EA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5E33B3-B0B8-2853-2085-FF3F71423EDC}"/>
              </a:ext>
            </a:extLst>
          </p:cNvPr>
          <p:cNvSpPr>
            <a:spLocks noGrp="1"/>
          </p:cNvSpPr>
          <p:nvPr>
            <p:ph type="title"/>
          </p:nvPr>
        </p:nvSpPr>
        <p:spPr>
          <a:xfrm>
            <a:off x="838200" y="329030"/>
            <a:ext cx="4675496" cy="823913"/>
          </a:xfrm>
        </p:spPr>
        <p:txBody>
          <a:bodyPr anchor="t">
            <a:normAutofit fontScale="90000"/>
          </a:bodyPr>
          <a:lstStyle/>
          <a:p>
            <a:r>
              <a:rPr lang="en-GB"/>
              <a:t>Den Klimawandel verstehen</a:t>
            </a:r>
          </a:p>
        </p:txBody>
      </p:sp>
      <p:sp>
        <p:nvSpPr>
          <p:cNvPr id="11" name="Content Placeholder 10">
            <a:extLst>
              <a:ext uri="{FF2B5EF4-FFF2-40B4-BE49-F238E27FC236}">
                <a16:creationId xmlns:a16="http://schemas.microsoft.com/office/drawing/2014/main" id="{60BC17D7-FA41-D7FB-0054-C3A4BA7E95B3}"/>
              </a:ext>
            </a:extLst>
          </p:cNvPr>
          <p:cNvSpPr>
            <a:spLocks noGrp="1"/>
          </p:cNvSpPr>
          <p:nvPr>
            <p:ph sz="half" idx="1"/>
          </p:nvPr>
        </p:nvSpPr>
        <p:spPr>
          <a:xfrm>
            <a:off x="838200" y="2177632"/>
            <a:ext cx="3810266" cy="4360096"/>
          </a:xfrm>
        </p:spPr>
        <p:txBody>
          <a:bodyPr vert="horz" lIns="91440" tIns="45720" rIns="91440" bIns="45720" rtlCol="0" anchor="t">
            <a:normAutofit fontScale="77500" lnSpcReduction="20000"/>
          </a:bodyPr>
          <a:lstStyle/>
          <a:p>
            <a:pPr marL="0" indent="0">
              <a:lnSpc>
                <a:spcPct val="120000"/>
              </a:lnSpc>
              <a:buNone/>
            </a:pPr>
            <a:r>
              <a:rPr lang="en-GB" sz="2800" b="1" err="1">
                <a:latin typeface="Century Gothic"/>
                <a:ea typeface="+mn-lt"/>
                <a:cs typeface="+mn-lt"/>
              </a:rPr>
              <a:t>Steigender</a:t>
            </a:r>
            <a:r>
              <a:rPr lang="en-GB" sz="2800" b="1">
                <a:latin typeface="Century Gothic"/>
                <a:ea typeface="+mn-lt"/>
                <a:cs typeface="+mn-lt"/>
              </a:rPr>
              <a:t> </a:t>
            </a:r>
            <a:r>
              <a:rPr lang="en-GB" sz="2800" b="1" err="1">
                <a:latin typeface="Century Gothic"/>
                <a:ea typeface="+mn-lt"/>
                <a:cs typeface="+mn-lt"/>
              </a:rPr>
              <a:t>Meeresspiegel</a:t>
            </a:r>
            <a:r>
              <a:rPr lang="en-GB" sz="2800" b="1">
                <a:latin typeface="Century Gothic"/>
                <a:ea typeface="+mn-lt"/>
                <a:cs typeface="+mn-lt"/>
              </a:rPr>
              <a:t> und </a:t>
            </a:r>
            <a:r>
              <a:rPr lang="en-GB" sz="2800" b="1" err="1">
                <a:latin typeface="Century Gothic"/>
                <a:ea typeface="+mn-lt"/>
                <a:cs typeface="+mn-lt"/>
              </a:rPr>
              <a:t>Versauerung</a:t>
            </a:r>
            <a:r>
              <a:rPr lang="en-GB" sz="2800" b="1">
                <a:latin typeface="Century Gothic"/>
                <a:ea typeface="+mn-lt"/>
                <a:cs typeface="+mn-lt"/>
              </a:rPr>
              <a:t> der </a:t>
            </a:r>
            <a:r>
              <a:rPr lang="en-GB" sz="2800" b="1" err="1">
                <a:latin typeface="Century Gothic"/>
                <a:ea typeface="+mn-lt"/>
                <a:cs typeface="+mn-lt"/>
              </a:rPr>
              <a:t>Ozeane</a:t>
            </a:r>
            <a:endParaRPr lang="en-US" err="1">
              <a:latin typeface="Century Gothic"/>
            </a:endParaRPr>
          </a:p>
          <a:p>
            <a:pPr>
              <a:lnSpc>
                <a:spcPct val="120000"/>
              </a:lnSpc>
            </a:pPr>
            <a:r>
              <a:rPr lang="en-GB" sz="2800" err="1">
                <a:latin typeface="Century Gothic"/>
                <a:ea typeface="+mn-lt"/>
                <a:cs typeface="+mn-lt"/>
              </a:rPr>
              <a:t>Thermische</a:t>
            </a:r>
            <a:r>
              <a:rPr lang="en-GB" sz="2800">
                <a:latin typeface="Century Gothic"/>
                <a:ea typeface="+mn-lt"/>
                <a:cs typeface="+mn-lt"/>
              </a:rPr>
              <a:t> </a:t>
            </a:r>
            <a:r>
              <a:rPr lang="en-GB" sz="2800" err="1">
                <a:latin typeface="Century Gothic"/>
                <a:ea typeface="+mn-lt"/>
                <a:cs typeface="+mn-lt"/>
              </a:rPr>
              <a:t>Ausdehnung</a:t>
            </a:r>
            <a:r>
              <a:rPr lang="en-GB" sz="2800">
                <a:latin typeface="Century Gothic"/>
                <a:ea typeface="+mn-lt"/>
                <a:cs typeface="+mn-lt"/>
              </a:rPr>
              <a:t> des </a:t>
            </a:r>
            <a:r>
              <a:rPr lang="en-GB" sz="2800" err="1">
                <a:latin typeface="Century Gothic"/>
                <a:ea typeface="+mn-lt"/>
                <a:cs typeface="+mn-lt"/>
              </a:rPr>
              <a:t>Meerwassers</a:t>
            </a:r>
            <a:r>
              <a:rPr lang="en-GB" sz="2800">
                <a:latin typeface="Century Gothic"/>
                <a:ea typeface="+mn-lt"/>
                <a:cs typeface="+mn-lt"/>
              </a:rPr>
              <a:t> und </a:t>
            </a:r>
            <a:r>
              <a:rPr lang="en-GB" sz="2800" err="1">
                <a:latin typeface="Century Gothic"/>
                <a:ea typeface="+mn-lt"/>
                <a:cs typeface="+mn-lt"/>
              </a:rPr>
              <a:t>schmelzende</a:t>
            </a:r>
            <a:r>
              <a:rPr lang="en-GB" sz="2800">
                <a:latin typeface="Century Gothic"/>
                <a:ea typeface="+mn-lt"/>
                <a:cs typeface="+mn-lt"/>
              </a:rPr>
              <a:t> </a:t>
            </a:r>
            <a:r>
              <a:rPr lang="en-GB" sz="2800" err="1">
                <a:latin typeface="Century Gothic"/>
                <a:ea typeface="+mn-lt"/>
                <a:cs typeface="+mn-lt"/>
              </a:rPr>
              <a:t>Gletscher</a:t>
            </a:r>
            <a:r>
              <a:rPr lang="en-GB" sz="2800">
                <a:latin typeface="Century Gothic"/>
                <a:ea typeface="+mn-lt"/>
                <a:cs typeface="+mn-lt"/>
              </a:rPr>
              <a:t> </a:t>
            </a:r>
            <a:r>
              <a:rPr lang="en-GB" sz="2800">
                <a:latin typeface="Century Gothic"/>
                <a:ea typeface="+mn-lt"/>
                <a:cs typeface="+mn-lt"/>
                <a:sym typeface="Wingdings" pitchFamily="2" charset="2"/>
              </a:rPr>
              <a:t></a:t>
            </a:r>
            <a:r>
              <a:rPr lang="en-GB" sz="2800" dirty="0">
                <a:latin typeface="Century Gothic"/>
                <a:ea typeface="+mn-lt"/>
                <a:cs typeface="+mn-lt"/>
                <a:sym typeface="Wingdings" pitchFamily="2" charset="2"/>
              </a:rPr>
              <a:t> </a:t>
            </a:r>
            <a:r>
              <a:rPr lang="en-GB" sz="2800" err="1">
                <a:latin typeface="Century Gothic"/>
                <a:ea typeface="+mn-lt"/>
                <a:cs typeface="+mn-lt"/>
              </a:rPr>
              <a:t>Meeresspiegelanstieg</a:t>
            </a:r>
            <a:endParaRPr lang="en-GB" sz="2800" dirty="0" err="1">
              <a:latin typeface="Century Gothic"/>
              <a:ea typeface="+mn-lt"/>
              <a:cs typeface="+mn-lt"/>
            </a:endParaRPr>
          </a:p>
          <a:p>
            <a:pPr>
              <a:lnSpc>
                <a:spcPct val="120000"/>
              </a:lnSpc>
            </a:pPr>
            <a:r>
              <a:rPr lang="en-GB" sz="2800" err="1">
                <a:latin typeface="Century Gothic"/>
                <a:ea typeface="+mn-lt"/>
                <a:cs typeface="+mn-lt"/>
              </a:rPr>
              <a:t>Verstärkte</a:t>
            </a:r>
            <a:r>
              <a:rPr lang="en-GB" sz="2800">
                <a:latin typeface="Century Gothic"/>
                <a:ea typeface="+mn-lt"/>
                <a:cs typeface="+mn-lt"/>
              </a:rPr>
              <a:t> </a:t>
            </a:r>
            <a:r>
              <a:rPr lang="en-GB" sz="2800" err="1">
                <a:latin typeface="Century Gothic"/>
                <a:ea typeface="+mn-lt"/>
                <a:cs typeface="+mn-lt"/>
              </a:rPr>
              <a:t>Aufnahme</a:t>
            </a:r>
            <a:r>
              <a:rPr lang="en-GB" sz="2800">
                <a:latin typeface="Century Gothic"/>
                <a:ea typeface="+mn-lt"/>
                <a:cs typeface="+mn-lt"/>
              </a:rPr>
              <a:t> von CO₂ </a:t>
            </a:r>
            <a:r>
              <a:rPr lang="en-GB" sz="2800" err="1">
                <a:latin typeface="Century Gothic"/>
                <a:ea typeface="+mn-lt"/>
                <a:cs typeface="+mn-lt"/>
              </a:rPr>
              <a:t>durch</a:t>
            </a:r>
            <a:r>
              <a:rPr lang="en-GB" sz="2800">
                <a:latin typeface="Century Gothic"/>
                <a:ea typeface="+mn-lt"/>
                <a:cs typeface="+mn-lt"/>
              </a:rPr>
              <a:t> die </a:t>
            </a:r>
            <a:r>
              <a:rPr lang="en-GB" sz="2800" err="1">
                <a:latin typeface="Century Gothic"/>
                <a:ea typeface="+mn-lt"/>
                <a:cs typeface="+mn-lt"/>
              </a:rPr>
              <a:t>Ozeane</a:t>
            </a:r>
            <a:r>
              <a:rPr lang="en-GB" sz="2800">
                <a:latin typeface="Century Gothic"/>
                <a:ea typeface="+mn-lt"/>
                <a:cs typeface="+mn-lt"/>
              </a:rPr>
              <a:t> </a:t>
            </a:r>
            <a:r>
              <a:rPr lang="en-GB" sz="2800">
                <a:latin typeface="Century Gothic"/>
                <a:ea typeface="+mn-lt"/>
                <a:cs typeface="+mn-lt"/>
                <a:sym typeface="Wingdings" pitchFamily="2" charset="2"/>
              </a:rPr>
              <a:t></a:t>
            </a:r>
            <a:r>
              <a:rPr lang="en-GB" sz="2800" dirty="0">
                <a:latin typeface="Century Gothic"/>
                <a:ea typeface="+mn-lt"/>
                <a:cs typeface="+mn-lt"/>
                <a:sym typeface="Wingdings" pitchFamily="2" charset="2"/>
              </a:rPr>
              <a:t> </a:t>
            </a:r>
            <a:r>
              <a:rPr lang="en-GB" sz="2800" err="1">
                <a:latin typeface="Century Gothic"/>
                <a:ea typeface="+mn-lt"/>
                <a:cs typeface="+mn-lt"/>
              </a:rPr>
              <a:t>Versauerung</a:t>
            </a:r>
            <a:endParaRPr lang="en-GB" sz="2800" b="1" err="1">
              <a:latin typeface="Century Gothic"/>
              <a:ea typeface="+mn-lt"/>
              <a:cs typeface="+mn-lt"/>
            </a:endParaRPr>
          </a:p>
          <a:p>
            <a:endParaRPr lang="en-GB" sz="2800">
              <a:ea typeface="+mn-lt"/>
              <a:cs typeface="+mn-lt"/>
            </a:endParaRPr>
          </a:p>
          <a:p>
            <a:endParaRPr lang="en-GB" sz="2800">
              <a:ea typeface="Calibri"/>
              <a:cs typeface="Calibri"/>
            </a:endParaRPr>
          </a:p>
          <a:p>
            <a:endParaRPr lang="en-GB" sz="2800">
              <a:solidFill>
                <a:srgbClr val="33322F"/>
              </a:solidFill>
              <a:ea typeface="+mn-lt"/>
              <a:cs typeface="+mn-lt"/>
            </a:endParaRPr>
          </a:p>
          <a:p>
            <a:endParaRPr lang="en-GB" sz="2800"/>
          </a:p>
          <a:p>
            <a:endParaRPr lang="en-GB"/>
          </a:p>
        </p:txBody>
      </p:sp>
      <p:sp>
        <p:nvSpPr>
          <p:cNvPr id="6" name="Text Placeholder 5">
            <a:extLst>
              <a:ext uri="{FF2B5EF4-FFF2-40B4-BE49-F238E27FC236}">
                <a16:creationId xmlns:a16="http://schemas.microsoft.com/office/drawing/2014/main" id="{9B48FED5-A0A5-C577-F226-A49A23E755B6}"/>
              </a:ext>
            </a:extLst>
          </p:cNvPr>
          <p:cNvSpPr>
            <a:spLocks noGrp="1"/>
          </p:cNvSpPr>
          <p:nvPr>
            <p:ph type="body" idx="17"/>
          </p:nvPr>
        </p:nvSpPr>
        <p:spPr>
          <a:xfrm>
            <a:off x="838200" y="1556436"/>
            <a:ext cx="8951843" cy="411956"/>
          </a:xfrm>
        </p:spPr>
        <p:txBody>
          <a:bodyPr>
            <a:normAutofit lnSpcReduction="10000"/>
          </a:bodyPr>
          <a:lstStyle/>
          <a:p>
            <a:r>
              <a:rPr lang="en-GB" dirty="0" err="1">
                <a:latin typeface="Century Gothic"/>
              </a:rPr>
              <a:t>Klimaveränderungen</a:t>
            </a:r>
            <a:endParaRPr lang="en-US" dirty="0" err="1"/>
          </a:p>
        </p:txBody>
      </p:sp>
      <p:sp>
        <p:nvSpPr>
          <p:cNvPr id="5" name="Slide Number Placeholder 4">
            <a:extLst>
              <a:ext uri="{FF2B5EF4-FFF2-40B4-BE49-F238E27FC236}">
                <a16:creationId xmlns:a16="http://schemas.microsoft.com/office/drawing/2014/main" id="{5DC3D6B4-A600-886B-8336-D305DC9978C4}"/>
              </a:ext>
            </a:extLst>
          </p:cNvPr>
          <p:cNvSpPr>
            <a:spLocks noGrp="1"/>
          </p:cNvSpPr>
          <p:nvPr>
            <p:ph type="sldNum" sz="quarter" idx="18"/>
          </p:nvPr>
        </p:nvSpPr>
        <p:spPr/>
        <p:txBody>
          <a:bodyPr anchor="ctr">
            <a:normAutofit/>
          </a:bodyPr>
          <a:lstStyle/>
          <a:p>
            <a:pPr>
              <a:spcAft>
                <a:spcPts val="600"/>
              </a:spcAft>
            </a:pPr>
            <a:fld id="{306EF89F-549A-49C2-932B-1FBFFC84FC68}" type="slidenum">
              <a:rPr lang="en-GB" smtClean="0"/>
              <a:t>6</a:t>
            </a:fld>
            <a:endParaRPr lang="en-GB"/>
          </a:p>
        </p:txBody>
      </p:sp>
      <p:sp>
        <p:nvSpPr>
          <p:cNvPr id="7" name="Slide Number Placeholder 3">
            <a:extLst>
              <a:ext uri="{FF2B5EF4-FFF2-40B4-BE49-F238E27FC236}">
                <a16:creationId xmlns:a16="http://schemas.microsoft.com/office/drawing/2014/main" id="{880EF948-2F16-CDAC-2F88-1C9E3B42FCCB}"/>
              </a:ext>
            </a:extLst>
          </p:cNvPr>
          <p:cNvSpPr txBox="1">
            <a:spLocks/>
          </p:cNvSpPr>
          <p:nvPr/>
        </p:nvSpPr>
        <p:spPr>
          <a:xfrm>
            <a:off x="8610600" y="6127036"/>
            <a:ext cx="4332793"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b="0">
                <a:solidFill>
                  <a:srgbClr val="3F405B"/>
                </a:solidFill>
              </a:rPr>
              <a:t>Link: https://climate.copernicus.eu/esotc/2024/trends-climate-indicators</a:t>
            </a:r>
          </a:p>
        </p:txBody>
      </p:sp>
      <p:pic>
        <p:nvPicPr>
          <p:cNvPr id="2050" name="Picture 2">
            <a:extLst>
              <a:ext uri="{FF2B5EF4-FFF2-40B4-BE49-F238E27FC236}">
                <a16:creationId xmlns:a16="http://schemas.microsoft.com/office/drawing/2014/main" id="{A732DA63-80BF-5FBD-8861-6BC7A9A6E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4120" y="276008"/>
            <a:ext cx="6660333" cy="58984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aph of the ice age&#10;&#10;AI-generated content may be incorrect.">
            <a:extLst>
              <a:ext uri="{FF2B5EF4-FFF2-40B4-BE49-F238E27FC236}">
                <a16:creationId xmlns:a16="http://schemas.microsoft.com/office/drawing/2014/main" id="{26CEBDBE-6957-DC9B-D4F6-CE24A18522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9976" y="611617"/>
            <a:ext cx="7772400" cy="5634766"/>
          </a:xfrm>
          <a:prstGeom prst="rect">
            <a:avLst/>
          </a:prstGeom>
        </p:spPr>
      </p:pic>
      <p:sp>
        <p:nvSpPr>
          <p:cNvPr id="9" name="TextBox 8">
            <a:extLst>
              <a:ext uri="{FF2B5EF4-FFF2-40B4-BE49-F238E27FC236}">
                <a16:creationId xmlns:a16="http://schemas.microsoft.com/office/drawing/2014/main" id="{513A6DAA-FA06-B59F-F2B7-88076A9226B3}"/>
              </a:ext>
            </a:extLst>
          </p:cNvPr>
          <p:cNvSpPr txBox="1"/>
          <p:nvPr/>
        </p:nvSpPr>
        <p:spPr>
          <a:xfrm>
            <a:off x="12486354" y="-51877"/>
            <a:ext cx="2248218" cy="369332"/>
          </a:xfrm>
          <a:prstGeom prst="rect">
            <a:avLst/>
          </a:prstGeom>
          <a:solidFill>
            <a:srgbClr val="D3785D"/>
          </a:solidFill>
        </p:spPr>
        <p:txBody>
          <a:bodyPr wrap="square" rtlCol="0">
            <a:spAutoFit/>
          </a:bodyPr>
          <a:lstStyle/>
          <a:p>
            <a:pPr algn="l"/>
            <a:r>
              <a:rPr lang="en-GB">
                <a:latin typeface="Century Gothic" panose="020B0502020202020204" pitchFamily="34" charset="0"/>
              </a:rPr>
              <a:t>Alternative Grafik:</a:t>
            </a:r>
          </a:p>
        </p:txBody>
      </p:sp>
      <p:sp>
        <p:nvSpPr>
          <p:cNvPr id="10" name="Slide Number Placeholder 3">
            <a:extLst>
              <a:ext uri="{FF2B5EF4-FFF2-40B4-BE49-F238E27FC236}">
                <a16:creationId xmlns:a16="http://schemas.microsoft.com/office/drawing/2014/main" id="{52EDE8DF-D0E9-5836-6D28-8E54B3B098EE}"/>
              </a:ext>
            </a:extLst>
          </p:cNvPr>
          <p:cNvSpPr txBox="1">
            <a:spLocks/>
          </p:cNvSpPr>
          <p:nvPr/>
        </p:nvSpPr>
        <p:spPr>
          <a:xfrm>
            <a:off x="16518038" y="6309598"/>
            <a:ext cx="4332793"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b="0">
                <a:solidFill>
                  <a:srgbClr val="3F405B"/>
                </a:solidFill>
              </a:rPr>
              <a:t>Link: https://climate.copernicus.eu/global-climate-highlights-2024</a:t>
            </a:r>
          </a:p>
        </p:txBody>
      </p:sp>
      <p:sp>
        <p:nvSpPr>
          <p:cNvPr id="12" name="Rectangle 11">
            <a:extLst>
              <a:ext uri="{FF2B5EF4-FFF2-40B4-BE49-F238E27FC236}">
                <a16:creationId xmlns:a16="http://schemas.microsoft.com/office/drawing/2014/main" id="{3479EDBB-092F-4CE2-B75A-A414207F4227}"/>
              </a:ext>
            </a:extLst>
          </p:cNvPr>
          <p:cNvSpPr/>
          <p:nvPr/>
        </p:nvSpPr>
        <p:spPr>
          <a:xfrm>
            <a:off x="5832780" y="416820"/>
            <a:ext cx="6224833" cy="679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a:solidFill>
                  <a:srgbClr val="3F405B"/>
                </a:solidFill>
                <a:latin typeface="Century Gothic" panose="020B0502020202020204" pitchFamily="34" charset="0"/>
              </a:rPr>
              <a:t>Massenbilanz des grönländischen Eisschildes und seine Auswirkungen auf den Anstieg des Meeresspiegels</a:t>
            </a:r>
          </a:p>
        </p:txBody>
      </p:sp>
    </p:spTree>
    <p:extLst>
      <p:ext uri="{BB962C8B-B14F-4D97-AF65-F5344CB8AC3E}">
        <p14:creationId xmlns:p14="http://schemas.microsoft.com/office/powerpoint/2010/main" val="658813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222B2-78A1-BAD7-8F5E-C0072E672B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92DE65-8590-C35F-3647-69357A1982A8}"/>
              </a:ext>
            </a:extLst>
          </p:cNvPr>
          <p:cNvSpPr>
            <a:spLocks noGrp="1"/>
          </p:cNvSpPr>
          <p:nvPr>
            <p:ph type="title"/>
          </p:nvPr>
        </p:nvSpPr>
        <p:spPr>
          <a:xfrm>
            <a:off x="838199" y="230878"/>
            <a:ext cx="11260873" cy="536747"/>
          </a:xfrm>
        </p:spPr>
        <p:txBody>
          <a:bodyPr anchor="t">
            <a:noAutofit/>
          </a:bodyPr>
          <a:lstStyle/>
          <a:p>
            <a:r>
              <a:rPr lang="en-GB" sz="3600" err="1"/>
              <a:t>Kaskadenartige</a:t>
            </a:r>
            <a:r>
              <a:rPr lang="en-GB" sz="3600"/>
              <a:t> </a:t>
            </a:r>
            <a:r>
              <a:rPr lang="en-GB" sz="3600" err="1"/>
              <a:t>Auswirkungen</a:t>
            </a:r>
            <a:r>
              <a:rPr lang="en-GB" sz="3600"/>
              <a:t> des </a:t>
            </a:r>
            <a:r>
              <a:rPr lang="en-GB" sz="3600" err="1"/>
              <a:t>Klimawandels</a:t>
            </a:r>
            <a:endParaRPr lang="en-GB" sz="3600"/>
          </a:p>
        </p:txBody>
      </p:sp>
      <p:sp>
        <p:nvSpPr>
          <p:cNvPr id="11" name="Content Placeholder 10">
            <a:extLst>
              <a:ext uri="{FF2B5EF4-FFF2-40B4-BE49-F238E27FC236}">
                <a16:creationId xmlns:a16="http://schemas.microsoft.com/office/drawing/2014/main" id="{CE169112-0210-22A1-771A-E54A23F636D5}"/>
              </a:ext>
            </a:extLst>
          </p:cNvPr>
          <p:cNvSpPr>
            <a:spLocks noGrp="1"/>
          </p:cNvSpPr>
          <p:nvPr>
            <p:ph sz="half" idx="1"/>
          </p:nvPr>
        </p:nvSpPr>
        <p:spPr>
          <a:xfrm>
            <a:off x="2638520" y="3965896"/>
            <a:ext cx="2624989" cy="369333"/>
          </a:xfrm>
        </p:spPr>
        <p:txBody>
          <a:bodyPr>
            <a:normAutofit/>
          </a:bodyPr>
          <a:lstStyle/>
          <a:p>
            <a:pPr marL="0" indent="0">
              <a:buNone/>
            </a:pPr>
            <a:r>
              <a:rPr lang="en-GB" sz="1800">
                <a:solidFill>
                  <a:schemeClr val="tx1"/>
                </a:solidFill>
              </a:rPr>
              <a:t>Hitzewellen/Stress</a:t>
            </a:r>
          </a:p>
        </p:txBody>
      </p:sp>
      <p:sp>
        <p:nvSpPr>
          <p:cNvPr id="5" name="Slide Number Placeholder 4">
            <a:extLst>
              <a:ext uri="{FF2B5EF4-FFF2-40B4-BE49-F238E27FC236}">
                <a16:creationId xmlns:a16="http://schemas.microsoft.com/office/drawing/2014/main" id="{41E2D9FB-BD00-47E3-2BB2-42047D7F12C0}"/>
              </a:ext>
            </a:extLst>
          </p:cNvPr>
          <p:cNvSpPr>
            <a:spLocks noGrp="1"/>
          </p:cNvSpPr>
          <p:nvPr>
            <p:ph type="sldNum" sz="quarter" idx="18"/>
          </p:nvPr>
        </p:nvSpPr>
        <p:spPr>
          <a:xfrm>
            <a:off x="8610600" y="6356350"/>
            <a:ext cx="2743200" cy="365125"/>
          </a:xfrm>
        </p:spPr>
        <p:txBody>
          <a:bodyPr anchor="ctr">
            <a:normAutofit/>
          </a:bodyPr>
          <a:lstStyle/>
          <a:p>
            <a:fld id="{306EF89F-549A-49C2-932B-1FBFFC84FC68}" type="slidenum">
              <a:rPr lang="en-GB" smtClean="0"/>
              <a:t>7</a:t>
            </a:fld>
            <a:endParaRPr lang="en-GB"/>
          </a:p>
        </p:txBody>
      </p:sp>
      <p:sp>
        <p:nvSpPr>
          <p:cNvPr id="7" name="Slide Number Placeholder 3">
            <a:extLst>
              <a:ext uri="{FF2B5EF4-FFF2-40B4-BE49-F238E27FC236}">
                <a16:creationId xmlns:a16="http://schemas.microsoft.com/office/drawing/2014/main" id="{BE5CE0F6-6D4B-E92C-B0F9-33EF5F340A0D}"/>
              </a:ext>
            </a:extLst>
          </p:cNvPr>
          <p:cNvSpPr txBox="1">
            <a:spLocks/>
          </p:cNvSpPr>
          <p:nvPr/>
        </p:nvSpPr>
        <p:spPr>
          <a:xfrm>
            <a:off x="7126948" y="6599982"/>
            <a:ext cx="5491772"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900" b="0">
              <a:solidFill>
                <a:srgbClr val="3F405B"/>
              </a:solidFill>
            </a:endParaRPr>
          </a:p>
        </p:txBody>
      </p:sp>
      <p:sp>
        <p:nvSpPr>
          <p:cNvPr id="8" name="TextBox 7">
            <a:extLst>
              <a:ext uri="{FF2B5EF4-FFF2-40B4-BE49-F238E27FC236}">
                <a16:creationId xmlns:a16="http://schemas.microsoft.com/office/drawing/2014/main" id="{0ECB3A13-5FC4-DDDE-7550-7495AD13B0EA}"/>
              </a:ext>
            </a:extLst>
          </p:cNvPr>
          <p:cNvSpPr txBox="1"/>
          <p:nvPr/>
        </p:nvSpPr>
        <p:spPr>
          <a:xfrm>
            <a:off x="113575" y="1032895"/>
            <a:ext cx="2931407" cy="954107"/>
          </a:xfrm>
          <a:prstGeom prst="rect">
            <a:avLst/>
          </a:prstGeom>
          <a:noFill/>
        </p:spPr>
        <p:txBody>
          <a:bodyPr wrap="square" lIns="91440" tIns="45720" rIns="91440" bIns="45720" rtlCol="0" anchor="t">
            <a:spAutoFit/>
          </a:bodyPr>
          <a:lstStyle/>
          <a:p>
            <a:pPr algn="l"/>
            <a:r>
              <a:rPr lang="en-GB" sz="2800" b="1" dirty="0">
                <a:solidFill>
                  <a:srgbClr val="3F405B"/>
                </a:solidFill>
                <a:latin typeface="Century Gothic"/>
              </a:rPr>
              <a:t>Klima-</a:t>
            </a:r>
            <a:r>
              <a:rPr lang="en-GB" sz="2800" b="1" dirty="0" err="1">
                <a:solidFill>
                  <a:srgbClr val="3F405B"/>
                </a:solidFill>
                <a:latin typeface="Century Gothic"/>
              </a:rPr>
              <a:t>veränderungen</a:t>
            </a:r>
            <a:endParaRPr lang="en-GB" sz="2800" b="1" dirty="0" err="1">
              <a:solidFill>
                <a:srgbClr val="3F405B"/>
              </a:solidFill>
              <a:latin typeface="Century Gothic" panose="020B0502020202020204" pitchFamily="34" charset="0"/>
            </a:endParaRPr>
          </a:p>
        </p:txBody>
      </p:sp>
      <p:sp>
        <p:nvSpPr>
          <p:cNvPr id="9" name="TextBox 8">
            <a:extLst>
              <a:ext uri="{FF2B5EF4-FFF2-40B4-BE49-F238E27FC236}">
                <a16:creationId xmlns:a16="http://schemas.microsoft.com/office/drawing/2014/main" id="{B4EB25FD-B39D-524E-2E39-9DCDE8A08B16}"/>
              </a:ext>
            </a:extLst>
          </p:cNvPr>
          <p:cNvSpPr txBox="1"/>
          <p:nvPr/>
        </p:nvSpPr>
        <p:spPr>
          <a:xfrm>
            <a:off x="288920" y="3548504"/>
            <a:ext cx="1651379" cy="523220"/>
          </a:xfrm>
          <a:prstGeom prst="rect">
            <a:avLst/>
          </a:prstGeom>
          <a:noFill/>
        </p:spPr>
        <p:txBody>
          <a:bodyPr wrap="square" rtlCol="0">
            <a:spAutoFit/>
          </a:bodyPr>
          <a:lstStyle/>
          <a:p>
            <a:pPr algn="l"/>
            <a:r>
              <a:rPr lang="en-GB" sz="2800" b="1">
                <a:solidFill>
                  <a:srgbClr val="3F405B"/>
                </a:solidFill>
                <a:latin typeface="Century Gothic" panose="020B0502020202020204" pitchFamily="34" charset="0"/>
              </a:rPr>
              <a:t>Risiken</a:t>
            </a:r>
          </a:p>
        </p:txBody>
      </p:sp>
      <p:sp>
        <p:nvSpPr>
          <p:cNvPr id="13" name="TextBox 12">
            <a:extLst>
              <a:ext uri="{FF2B5EF4-FFF2-40B4-BE49-F238E27FC236}">
                <a16:creationId xmlns:a16="http://schemas.microsoft.com/office/drawing/2014/main" id="{C15970C0-0B6C-CEC3-185D-A38E04DAD044}"/>
              </a:ext>
            </a:extLst>
          </p:cNvPr>
          <p:cNvSpPr txBox="1"/>
          <p:nvPr/>
        </p:nvSpPr>
        <p:spPr>
          <a:xfrm>
            <a:off x="2612251" y="2123506"/>
            <a:ext cx="2969925" cy="646331"/>
          </a:xfrm>
          <a:prstGeom prst="rect">
            <a:avLst/>
          </a:prstGeom>
          <a:noFill/>
        </p:spPr>
        <p:txBody>
          <a:bodyPr wrap="square">
            <a:spAutoFit/>
          </a:bodyPr>
          <a:lstStyle/>
          <a:p>
            <a:pPr marL="0" indent="0" algn="ctr">
              <a:buNone/>
            </a:pPr>
            <a:r>
              <a:rPr lang="en-GB" err="1">
                <a:latin typeface="Century Gothic" panose="020B0502020202020204" pitchFamily="34" charset="0"/>
                <a:ea typeface="+mn-lt"/>
                <a:cs typeface="+mn-lt"/>
              </a:rPr>
              <a:t>Steigende</a:t>
            </a:r>
            <a:r>
              <a:rPr lang="en-GB">
                <a:latin typeface="Century Gothic" panose="020B0502020202020204" pitchFamily="34" charset="0"/>
                <a:ea typeface="+mn-lt"/>
                <a:cs typeface="+mn-lt"/>
              </a:rPr>
              <a:t> </a:t>
            </a:r>
            <a:r>
              <a:rPr lang="en-GB" err="1">
                <a:latin typeface="Century Gothic" panose="020B0502020202020204" pitchFamily="34" charset="0"/>
                <a:ea typeface="+mn-lt"/>
                <a:cs typeface="+mn-lt"/>
              </a:rPr>
              <a:t>globale</a:t>
            </a:r>
            <a:r>
              <a:rPr lang="en-GB">
                <a:latin typeface="Century Gothic" panose="020B0502020202020204" pitchFamily="34" charset="0"/>
                <a:ea typeface="+mn-lt"/>
                <a:cs typeface="+mn-lt"/>
              </a:rPr>
              <a:t> </a:t>
            </a:r>
            <a:r>
              <a:rPr lang="en-GB" err="1">
                <a:latin typeface="Century Gothic" panose="020B0502020202020204" pitchFamily="34" charset="0"/>
                <a:ea typeface="+mn-lt"/>
                <a:cs typeface="+mn-lt"/>
              </a:rPr>
              <a:t>Temperatur</a:t>
            </a:r>
            <a:endParaRPr lang="en-GB">
              <a:latin typeface="Century Gothic" panose="020B0502020202020204" pitchFamily="34" charset="0"/>
              <a:ea typeface="+mn-lt"/>
              <a:cs typeface="+mn-lt"/>
            </a:endParaRPr>
          </a:p>
        </p:txBody>
      </p:sp>
      <p:pic>
        <p:nvPicPr>
          <p:cNvPr id="14" name="Picture 4" descr="Anomalies and extremes in surface air temperature in 2024. ">
            <a:extLst>
              <a:ext uri="{FF2B5EF4-FFF2-40B4-BE49-F238E27FC236}">
                <a16:creationId xmlns:a16="http://schemas.microsoft.com/office/drawing/2014/main" id="{6C26DCED-6247-79AA-2922-936BD595E6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04" t="13381" r="4511" b="21654"/>
          <a:stretch/>
        </p:blipFill>
        <p:spPr bwMode="auto">
          <a:xfrm>
            <a:off x="2879111" y="1030067"/>
            <a:ext cx="2082422" cy="111392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44C7FEA-40C1-CB74-3931-3B2E0AC218C7}"/>
              </a:ext>
            </a:extLst>
          </p:cNvPr>
          <p:cNvSpPr txBox="1"/>
          <p:nvPr/>
        </p:nvSpPr>
        <p:spPr>
          <a:xfrm>
            <a:off x="5582176" y="2110371"/>
            <a:ext cx="3326721" cy="646331"/>
          </a:xfrm>
          <a:prstGeom prst="rect">
            <a:avLst/>
          </a:prstGeom>
          <a:noFill/>
        </p:spPr>
        <p:txBody>
          <a:bodyPr wrap="square">
            <a:spAutoFit/>
          </a:bodyPr>
          <a:lstStyle/>
          <a:p>
            <a:pPr marL="0" indent="0" algn="ctr">
              <a:buNone/>
            </a:pPr>
            <a:r>
              <a:rPr lang="en-GB" sz="1800">
                <a:latin typeface="Century Gothic" panose="020B0502020202020204" pitchFamily="34" charset="0"/>
                <a:ea typeface="+mn-lt"/>
                <a:cs typeface="+mn-lt"/>
              </a:rPr>
              <a:t>Veränderungen der hydrologischen Muster</a:t>
            </a:r>
          </a:p>
        </p:txBody>
      </p:sp>
      <p:pic>
        <p:nvPicPr>
          <p:cNvPr id="17" name="Picture 2">
            <a:extLst>
              <a:ext uri="{FF2B5EF4-FFF2-40B4-BE49-F238E27FC236}">
                <a16:creationId xmlns:a16="http://schemas.microsoft.com/office/drawing/2014/main" id="{94E3089D-9C3D-98D9-A559-3146277B70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92"/>
          <a:stretch/>
        </p:blipFill>
        <p:spPr bwMode="auto">
          <a:xfrm>
            <a:off x="6077882" y="1030068"/>
            <a:ext cx="2221166" cy="112322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8001138-5906-C6E9-FF4A-045344A68647}"/>
              </a:ext>
            </a:extLst>
          </p:cNvPr>
          <p:cNvSpPr txBox="1"/>
          <p:nvPr/>
        </p:nvSpPr>
        <p:spPr>
          <a:xfrm>
            <a:off x="8877786" y="2102060"/>
            <a:ext cx="3025606" cy="923330"/>
          </a:xfrm>
          <a:prstGeom prst="rect">
            <a:avLst/>
          </a:prstGeom>
          <a:noFill/>
        </p:spPr>
        <p:txBody>
          <a:bodyPr wrap="square">
            <a:spAutoFit/>
          </a:bodyPr>
          <a:lstStyle/>
          <a:p>
            <a:pPr marL="0" indent="0" algn="ctr">
              <a:buNone/>
            </a:pPr>
            <a:r>
              <a:rPr lang="en-GB" err="1">
                <a:latin typeface="Century Gothic" panose="020B0502020202020204" pitchFamily="34" charset="0"/>
                <a:ea typeface="+mn-lt"/>
                <a:cs typeface="+mn-lt"/>
              </a:rPr>
              <a:t>Steigender</a:t>
            </a:r>
            <a:r>
              <a:rPr lang="en-GB">
                <a:latin typeface="Century Gothic" panose="020B0502020202020204" pitchFamily="34" charset="0"/>
                <a:ea typeface="+mn-lt"/>
                <a:cs typeface="+mn-lt"/>
              </a:rPr>
              <a:t> </a:t>
            </a:r>
            <a:r>
              <a:rPr lang="en-GB" err="1">
                <a:latin typeface="Century Gothic" panose="020B0502020202020204" pitchFamily="34" charset="0"/>
                <a:ea typeface="+mn-lt"/>
                <a:cs typeface="+mn-lt"/>
              </a:rPr>
              <a:t>Meeresspiegel</a:t>
            </a:r>
            <a:r>
              <a:rPr lang="en-GB">
                <a:latin typeface="Century Gothic" panose="020B0502020202020204" pitchFamily="34" charset="0"/>
                <a:ea typeface="+mn-lt"/>
                <a:cs typeface="+mn-lt"/>
              </a:rPr>
              <a:t> und </a:t>
            </a:r>
            <a:r>
              <a:rPr lang="en-GB" err="1">
                <a:latin typeface="Century Gothic" panose="020B0502020202020204" pitchFamily="34" charset="0"/>
                <a:ea typeface="+mn-lt"/>
                <a:cs typeface="+mn-lt"/>
              </a:rPr>
              <a:t>Versauerung</a:t>
            </a:r>
            <a:r>
              <a:rPr lang="en-GB">
                <a:latin typeface="Century Gothic" panose="020B0502020202020204" pitchFamily="34" charset="0"/>
                <a:ea typeface="+mn-lt"/>
                <a:cs typeface="+mn-lt"/>
              </a:rPr>
              <a:t> der </a:t>
            </a:r>
            <a:r>
              <a:rPr lang="en-GB" err="1">
                <a:latin typeface="Century Gothic" panose="020B0502020202020204" pitchFamily="34" charset="0"/>
                <a:ea typeface="+mn-lt"/>
                <a:cs typeface="+mn-lt"/>
              </a:rPr>
              <a:t>Ozeane</a:t>
            </a:r>
            <a:endParaRPr lang="en-GB">
              <a:latin typeface="Century Gothic" panose="020B0502020202020204" pitchFamily="34" charset="0"/>
              <a:ea typeface="+mn-lt"/>
              <a:cs typeface="+mn-lt"/>
            </a:endParaRPr>
          </a:p>
        </p:txBody>
      </p:sp>
      <p:pic>
        <p:nvPicPr>
          <p:cNvPr id="3076" name="Picture 4" descr="Melting glaciers have been shifting the Earth's poles since 1995, new study  suggests – Physics World">
            <a:extLst>
              <a:ext uri="{FF2B5EF4-FFF2-40B4-BE49-F238E27FC236}">
                <a16:creationId xmlns:a16="http://schemas.microsoft.com/office/drawing/2014/main" id="{6BE95233-05FF-DA56-37C6-6FEC95AE96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4533" y="902584"/>
            <a:ext cx="1971667" cy="13144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Curved Up Arrow 27">
            <a:extLst>
              <a:ext uri="{FF2B5EF4-FFF2-40B4-BE49-F238E27FC236}">
                <a16:creationId xmlns:a16="http://schemas.microsoft.com/office/drawing/2014/main" id="{43A83C32-C12C-0E66-9089-17B60796875B}"/>
              </a:ext>
            </a:extLst>
          </p:cNvPr>
          <p:cNvSpPr/>
          <p:nvPr/>
        </p:nvSpPr>
        <p:spPr>
          <a:xfrm rot="5807745">
            <a:off x="986215" y="2372330"/>
            <a:ext cx="1797050" cy="944313"/>
          </a:xfrm>
          <a:prstGeom prst="curvedUpArrow">
            <a:avLst/>
          </a:prstGeom>
          <a:solidFill>
            <a:srgbClr val="85B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Curved Up Arrow 28">
            <a:extLst>
              <a:ext uri="{FF2B5EF4-FFF2-40B4-BE49-F238E27FC236}">
                <a16:creationId xmlns:a16="http://schemas.microsoft.com/office/drawing/2014/main" id="{AA539F70-6BBC-A97C-007F-D093415D6572}"/>
              </a:ext>
            </a:extLst>
          </p:cNvPr>
          <p:cNvSpPr/>
          <p:nvPr/>
        </p:nvSpPr>
        <p:spPr>
          <a:xfrm rot="5807745">
            <a:off x="983011" y="4496383"/>
            <a:ext cx="1797050" cy="944313"/>
          </a:xfrm>
          <a:prstGeom prst="curvedUpArrow">
            <a:avLst/>
          </a:prstGeom>
          <a:solidFill>
            <a:srgbClr val="85B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TextBox 30">
            <a:extLst>
              <a:ext uri="{FF2B5EF4-FFF2-40B4-BE49-F238E27FC236}">
                <a16:creationId xmlns:a16="http://schemas.microsoft.com/office/drawing/2014/main" id="{721FE2A5-1818-1DC3-D34D-1B8EFC4EA758}"/>
              </a:ext>
            </a:extLst>
          </p:cNvPr>
          <p:cNvSpPr txBox="1"/>
          <p:nvPr/>
        </p:nvSpPr>
        <p:spPr>
          <a:xfrm>
            <a:off x="5263509" y="3978418"/>
            <a:ext cx="6718877" cy="646331"/>
          </a:xfrm>
          <a:prstGeom prst="rect">
            <a:avLst/>
          </a:prstGeom>
          <a:noFill/>
        </p:spPr>
        <p:txBody>
          <a:bodyPr wrap="square" lIns="91440" tIns="45720" rIns="91440" bIns="45720" anchor="t">
            <a:spAutoFit/>
          </a:bodyPr>
          <a:lstStyle/>
          <a:p>
            <a:r>
              <a:rPr lang="en-GB" err="1">
                <a:latin typeface="Century Gothic"/>
              </a:rPr>
              <a:t>Dürren</a:t>
            </a:r>
            <a:r>
              <a:rPr lang="en-GB">
                <a:latin typeface="Century Gothic"/>
              </a:rPr>
              <a:t>       Waldbrände   </a:t>
            </a:r>
            <a:r>
              <a:rPr lang="en-GB" err="1">
                <a:latin typeface="Century Gothic"/>
              </a:rPr>
              <a:t>Überschwemmungen</a:t>
            </a:r>
            <a:r>
              <a:rPr lang="en-GB">
                <a:latin typeface="Century Gothic"/>
              </a:rPr>
              <a:t>   Erosion</a:t>
            </a:r>
          </a:p>
          <a:p>
            <a:endParaRPr lang="en-GB">
              <a:latin typeface="Century Gothic" panose="020B0502020202020204" pitchFamily="34" charset="0"/>
            </a:endParaRPr>
          </a:p>
        </p:txBody>
      </p:sp>
      <p:pic>
        <p:nvPicPr>
          <p:cNvPr id="35" name="Graphic 34" descr="High temperature with solid fill">
            <a:extLst>
              <a:ext uri="{FF2B5EF4-FFF2-40B4-BE49-F238E27FC236}">
                <a16:creationId xmlns:a16="http://schemas.microsoft.com/office/drawing/2014/main" id="{6D24A281-2CD3-B2C0-A10F-AD0A87F4DD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06593" y="3121717"/>
            <a:ext cx="914400" cy="914400"/>
          </a:xfrm>
          <a:prstGeom prst="rect">
            <a:avLst/>
          </a:prstGeom>
        </p:spPr>
      </p:pic>
      <p:pic>
        <p:nvPicPr>
          <p:cNvPr id="37" name="Graphic 36" descr="Fire with solid fill">
            <a:extLst>
              <a:ext uri="{FF2B5EF4-FFF2-40B4-BE49-F238E27FC236}">
                <a16:creationId xmlns:a16="http://schemas.microsoft.com/office/drawing/2014/main" id="{2E3DCE8A-BE63-E2D9-E50B-0451390587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89998" y="3045567"/>
            <a:ext cx="914400" cy="914400"/>
          </a:xfrm>
          <a:prstGeom prst="rect">
            <a:avLst/>
          </a:prstGeom>
        </p:spPr>
      </p:pic>
      <p:pic>
        <p:nvPicPr>
          <p:cNvPr id="39" name="Graphic 38" descr="Desert scene with solid fill">
            <a:extLst>
              <a:ext uri="{FF2B5EF4-FFF2-40B4-BE49-F238E27FC236}">
                <a16:creationId xmlns:a16="http://schemas.microsoft.com/office/drawing/2014/main" id="{E50EE3C5-BB88-22EB-1C60-D15C318C2AE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36422" y="3065599"/>
            <a:ext cx="914400" cy="914400"/>
          </a:xfrm>
          <a:prstGeom prst="rect">
            <a:avLst/>
          </a:prstGeom>
        </p:spPr>
      </p:pic>
      <p:pic>
        <p:nvPicPr>
          <p:cNvPr id="41" name="Graphic 40" descr="Waterfall scene with solid fill">
            <a:extLst>
              <a:ext uri="{FF2B5EF4-FFF2-40B4-BE49-F238E27FC236}">
                <a16:creationId xmlns:a16="http://schemas.microsoft.com/office/drawing/2014/main" id="{2AB119C0-D307-D150-0C2E-C9059A8AB8B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937167" y="3064809"/>
            <a:ext cx="914400" cy="914400"/>
          </a:xfrm>
          <a:prstGeom prst="rect">
            <a:avLst/>
          </a:prstGeom>
        </p:spPr>
      </p:pic>
      <p:pic>
        <p:nvPicPr>
          <p:cNvPr id="45" name="Graphic 44" descr="Agriculture with solid fill">
            <a:extLst>
              <a:ext uri="{FF2B5EF4-FFF2-40B4-BE49-F238E27FC236}">
                <a16:creationId xmlns:a16="http://schemas.microsoft.com/office/drawing/2014/main" id="{417EA24E-6FAD-D1B6-AE21-6E012C4921B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523717" y="3118004"/>
            <a:ext cx="914400" cy="914400"/>
          </a:xfrm>
          <a:prstGeom prst="rect">
            <a:avLst/>
          </a:prstGeom>
        </p:spPr>
      </p:pic>
      <p:pic>
        <p:nvPicPr>
          <p:cNvPr id="47" name="Graphic 46" descr="Back with solid fill">
            <a:extLst>
              <a:ext uri="{FF2B5EF4-FFF2-40B4-BE49-F238E27FC236}">
                <a16:creationId xmlns:a16="http://schemas.microsoft.com/office/drawing/2014/main" id="{50CD8192-AA0E-575C-DD14-A553B33524D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9434511">
            <a:off x="10520843" y="3661988"/>
            <a:ext cx="628033" cy="355389"/>
          </a:xfrm>
          <a:prstGeom prst="rect">
            <a:avLst/>
          </a:prstGeom>
        </p:spPr>
      </p:pic>
      <p:grpSp>
        <p:nvGrpSpPr>
          <p:cNvPr id="3072" name="Group 3071">
            <a:extLst>
              <a:ext uri="{FF2B5EF4-FFF2-40B4-BE49-F238E27FC236}">
                <a16:creationId xmlns:a16="http://schemas.microsoft.com/office/drawing/2014/main" id="{5A61DA29-CEC7-0108-D47E-C78B2228655C}"/>
              </a:ext>
            </a:extLst>
          </p:cNvPr>
          <p:cNvGrpSpPr/>
          <p:nvPr/>
        </p:nvGrpSpPr>
        <p:grpSpPr>
          <a:xfrm>
            <a:off x="73311" y="4496639"/>
            <a:ext cx="11280489" cy="2298084"/>
            <a:chOff x="73311" y="4496639"/>
            <a:chExt cx="11280489" cy="2298084"/>
          </a:xfrm>
        </p:grpSpPr>
        <p:sp>
          <p:nvSpPr>
            <p:cNvPr id="4" name="TextBox 3">
              <a:extLst>
                <a:ext uri="{FF2B5EF4-FFF2-40B4-BE49-F238E27FC236}">
                  <a16:creationId xmlns:a16="http://schemas.microsoft.com/office/drawing/2014/main" id="{6B4125E9-B809-09B7-DF58-1B4D8B94C2FC}"/>
                </a:ext>
              </a:extLst>
            </p:cNvPr>
            <p:cNvSpPr txBox="1"/>
            <p:nvPr/>
          </p:nvSpPr>
          <p:spPr>
            <a:xfrm>
              <a:off x="9740360" y="5527217"/>
              <a:ext cx="1613440" cy="923330"/>
            </a:xfrm>
            <a:prstGeom prst="rect">
              <a:avLst/>
            </a:prstGeom>
            <a:noFill/>
          </p:spPr>
          <p:txBody>
            <a:bodyPr wrap="square">
              <a:spAutoFit/>
            </a:bodyPr>
            <a:lstStyle/>
            <a:p>
              <a:pPr algn="ctr"/>
              <a:r>
                <a:rPr lang="en-GB" err="1">
                  <a:latin typeface="Century Gothic" panose="020B0502020202020204" pitchFamily="34" charset="0"/>
                </a:rPr>
                <a:t>Verlust</a:t>
              </a:r>
              <a:r>
                <a:rPr lang="en-GB">
                  <a:latin typeface="Century Gothic" panose="020B0502020202020204" pitchFamily="34" charset="0"/>
                </a:rPr>
                <a:t> der </a:t>
              </a:r>
              <a:r>
                <a:rPr lang="en-GB" err="1">
                  <a:latin typeface="Century Gothic" panose="020B0502020202020204" pitchFamily="34" charset="0"/>
                </a:rPr>
                <a:t>biologischen</a:t>
              </a:r>
              <a:r>
                <a:rPr lang="en-GB">
                  <a:latin typeface="Century Gothic" panose="020B0502020202020204" pitchFamily="34" charset="0"/>
                </a:rPr>
                <a:t> </a:t>
              </a:r>
              <a:r>
                <a:rPr lang="en-GB" err="1">
                  <a:latin typeface="Century Gothic" panose="020B0502020202020204" pitchFamily="34" charset="0"/>
                </a:rPr>
                <a:t>Vielfalt</a:t>
              </a:r>
              <a:endParaRPr lang="en-GB">
                <a:latin typeface="Century Gothic" panose="020B0502020202020204" pitchFamily="34" charset="0"/>
              </a:endParaRPr>
            </a:p>
          </p:txBody>
        </p:sp>
        <p:sp>
          <p:nvSpPr>
            <p:cNvPr id="10" name="TextBox 9">
              <a:extLst>
                <a:ext uri="{FF2B5EF4-FFF2-40B4-BE49-F238E27FC236}">
                  <a16:creationId xmlns:a16="http://schemas.microsoft.com/office/drawing/2014/main" id="{80A25586-8036-1EE9-742A-2BC53AD84A4F}"/>
                </a:ext>
              </a:extLst>
            </p:cNvPr>
            <p:cNvSpPr txBox="1"/>
            <p:nvPr/>
          </p:nvSpPr>
          <p:spPr>
            <a:xfrm>
              <a:off x="73311" y="5840616"/>
              <a:ext cx="2743199" cy="954107"/>
            </a:xfrm>
            <a:prstGeom prst="rect">
              <a:avLst/>
            </a:prstGeom>
            <a:noFill/>
          </p:spPr>
          <p:txBody>
            <a:bodyPr wrap="square" rtlCol="0">
              <a:spAutoFit/>
            </a:bodyPr>
            <a:lstStyle/>
            <a:p>
              <a:pPr algn="l"/>
              <a:r>
                <a:rPr lang="en-GB" sz="2800" b="1" err="1">
                  <a:solidFill>
                    <a:srgbClr val="3F405B"/>
                  </a:solidFill>
                  <a:latin typeface="Century Gothic" panose="020B0502020202020204" pitchFamily="34" charset="0"/>
                </a:rPr>
                <a:t>Wesentliche</a:t>
              </a:r>
              <a:r>
                <a:rPr lang="en-GB" sz="2800" b="1">
                  <a:solidFill>
                    <a:srgbClr val="3F405B"/>
                  </a:solidFill>
                  <a:latin typeface="Century Gothic" panose="020B0502020202020204" pitchFamily="34" charset="0"/>
                </a:rPr>
                <a:t> </a:t>
              </a:r>
              <a:r>
                <a:rPr lang="en-GB" sz="2800" b="1" err="1">
                  <a:solidFill>
                    <a:srgbClr val="3F405B"/>
                  </a:solidFill>
                  <a:latin typeface="Century Gothic" panose="020B0502020202020204" pitchFamily="34" charset="0"/>
                </a:rPr>
                <a:t>Auswirkungen</a:t>
              </a:r>
              <a:endParaRPr lang="en-GB" sz="2800" b="1">
                <a:solidFill>
                  <a:srgbClr val="3F405B"/>
                </a:solidFill>
                <a:latin typeface="Century Gothic" panose="020B0502020202020204" pitchFamily="34" charset="0"/>
              </a:endParaRPr>
            </a:p>
          </p:txBody>
        </p:sp>
        <p:pic>
          <p:nvPicPr>
            <p:cNvPr id="49" name="Graphic 48" descr="Barn with solid fill">
              <a:extLst>
                <a:ext uri="{FF2B5EF4-FFF2-40B4-BE49-F238E27FC236}">
                  <a16:creationId xmlns:a16="http://schemas.microsoft.com/office/drawing/2014/main" id="{75A7BB8C-D4BF-2D9B-0AC9-E3A17573780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047093" y="4833736"/>
              <a:ext cx="914400" cy="914400"/>
            </a:xfrm>
            <a:prstGeom prst="rect">
              <a:avLst/>
            </a:prstGeom>
          </p:spPr>
        </p:pic>
        <p:pic>
          <p:nvPicPr>
            <p:cNvPr id="51" name="Graphic 50" descr="Rain with solid fill">
              <a:extLst>
                <a:ext uri="{FF2B5EF4-FFF2-40B4-BE49-F238E27FC236}">
                  <a16:creationId xmlns:a16="http://schemas.microsoft.com/office/drawing/2014/main" id="{D9538F22-A238-AB60-A25F-267B3B12570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865048" y="4833736"/>
              <a:ext cx="436503" cy="436503"/>
            </a:xfrm>
            <a:prstGeom prst="rect">
              <a:avLst/>
            </a:prstGeom>
          </p:spPr>
        </p:pic>
        <p:pic>
          <p:nvPicPr>
            <p:cNvPr id="53" name="Graphic 52" descr="Ambulance with solid fill">
              <a:extLst>
                <a:ext uri="{FF2B5EF4-FFF2-40B4-BE49-F238E27FC236}">
                  <a16:creationId xmlns:a16="http://schemas.microsoft.com/office/drawing/2014/main" id="{900EF5EA-2BF7-E157-AC5E-11F373D509B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184202" y="4766298"/>
              <a:ext cx="1150325" cy="1150325"/>
            </a:xfrm>
            <a:prstGeom prst="rect">
              <a:avLst/>
            </a:prstGeom>
          </p:spPr>
        </p:pic>
        <p:pic>
          <p:nvPicPr>
            <p:cNvPr id="55" name="Graphic 54" descr="Butterfly with solid fill">
              <a:extLst>
                <a:ext uri="{FF2B5EF4-FFF2-40B4-BE49-F238E27FC236}">
                  <a16:creationId xmlns:a16="http://schemas.microsoft.com/office/drawing/2014/main" id="{F5D46F98-4FB0-EACD-7D10-1D13DF8E8E2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774874" y="4496639"/>
              <a:ext cx="1206043" cy="1206043"/>
            </a:xfrm>
            <a:prstGeom prst="rect">
              <a:avLst/>
            </a:prstGeom>
          </p:spPr>
        </p:pic>
        <p:pic>
          <p:nvPicPr>
            <p:cNvPr id="57" name="Graphic 56" descr="Forest scene with solid fill">
              <a:extLst>
                <a:ext uri="{FF2B5EF4-FFF2-40B4-BE49-F238E27FC236}">
                  <a16:creationId xmlns:a16="http://schemas.microsoft.com/office/drawing/2014/main" id="{027F8748-7211-C942-4979-1ED032F20509}"/>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384319" y="4779805"/>
              <a:ext cx="1066660" cy="1066660"/>
            </a:xfrm>
            <a:prstGeom prst="rect">
              <a:avLst/>
            </a:prstGeom>
          </p:spPr>
        </p:pic>
        <p:sp>
          <p:nvSpPr>
            <p:cNvPr id="59" name="TextBox 58">
              <a:extLst>
                <a:ext uri="{FF2B5EF4-FFF2-40B4-BE49-F238E27FC236}">
                  <a16:creationId xmlns:a16="http://schemas.microsoft.com/office/drawing/2014/main" id="{99A1946D-AA3A-C00F-EDD0-1DC7E00C012C}"/>
                </a:ext>
              </a:extLst>
            </p:cNvPr>
            <p:cNvSpPr txBox="1"/>
            <p:nvPr/>
          </p:nvSpPr>
          <p:spPr>
            <a:xfrm>
              <a:off x="2515374" y="5733736"/>
              <a:ext cx="1977838" cy="646331"/>
            </a:xfrm>
            <a:prstGeom prst="rect">
              <a:avLst/>
            </a:prstGeom>
            <a:noFill/>
          </p:spPr>
          <p:txBody>
            <a:bodyPr wrap="square">
              <a:spAutoFit/>
            </a:bodyPr>
            <a:lstStyle/>
            <a:p>
              <a:pPr algn="ctr"/>
              <a:r>
                <a:rPr lang="en-GB" err="1">
                  <a:latin typeface="Century Gothic" panose="020B0502020202020204" pitchFamily="34" charset="0"/>
                </a:rPr>
                <a:t>Beschädigung</a:t>
              </a:r>
              <a:r>
                <a:rPr lang="en-GB">
                  <a:latin typeface="Century Gothic" panose="020B0502020202020204" pitchFamily="34" charset="0"/>
                </a:rPr>
                <a:t> der </a:t>
              </a:r>
              <a:r>
                <a:rPr lang="en-GB" err="1">
                  <a:latin typeface="Century Gothic" panose="020B0502020202020204" pitchFamily="34" charset="0"/>
                </a:rPr>
                <a:t>Infrastruktur</a:t>
              </a:r>
              <a:r>
                <a:rPr lang="en-GB">
                  <a:latin typeface="Century Gothic" panose="020B0502020202020204" pitchFamily="34" charset="0"/>
                </a:rPr>
                <a:t> </a:t>
              </a:r>
            </a:p>
          </p:txBody>
        </p:sp>
        <p:sp>
          <p:nvSpPr>
            <p:cNvPr id="61" name="TextBox 60">
              <a:extLst>
                <a:ext uri="{FF2B5EF4-FFF2-40B4-BE49-F238E27FC236}">
                  <a16:creationId xmlns:a16="http://schemas.microsoft.com/office/drawing/2014/main" id="{978F95E8-2656-3FF8-18D6-38A2791F88BC}"/>
                </a:ext>
              </a:extLst>
            </p:cNvPr>
            <p:cNvSpPr txBox="1"/>
            <p:nvPr/>
          </p:nvSpPr>
          <p:spPr>
            <a:xfrm>
              <a:off x="4717102" y="5746925"/>
              <a:ext cx="1977838" cy="646331"/>
            </a:xfrm>
            <a:prstGeom prst="rect">
              <a:avLst/>
            </a:prstGeom>
            <a:noFill/>
          </p:spPr>
          <p:txBody>
            <a:bodyPr wrap="square" lIns="91440" tIns="45720" rIns="91440" bIns="45720" anchor="t">
              <a:spAutoFit/>
            </a:bodyPr>
            <a:lstStyle/>
            <a:p>
              <a:pPr algn="ctr"/>
              <a:r>
                <a:rPr lang="en-GB" dirty="0" err="1">
                  <a:latin typeface="Century Gothic"/>
                </a:rPr>
                <a:t>Risiken</a:t>
              </a:r>
              <a:r>
                <a:rPr lang="en-GB" dirty="0">
                  <a:latin typeface="Century Gothic"/>
                </a:rPr>
                <a:t> für die Gesundheit </a:t>
              </a:r>
            </a:p>
          </p:txBody>
        </p:sp>
        <p:sp>
          <p:nvSpPr>
            <p:cNvPr id="63" name="TextBox 62">
              <a:extLst>
                <a:ext uri="{FF2B5EF4-FFF2-40B4-BE49-F238E27FC236}">
                  <a16:creationId xmlns:a16="http://schemas.microsoft.com/office/drawing/2014/main" id="{547816FD-EF02-4A47-3F24-9F05CFF3DCC6}"/>
                </a:ext>
              </a:extLst>
            </p:cNvPr>
            <p:cNvSpPr txBox="1"/>
            <p:nvPr/>
          </p:nvSpPr>
          <p:spPr>
            <a:xfrm>
              <a:off x="6670700" y="5736110"/>
              <a:ext cx="2782824" cy="646331"/>
            </a:xfrm>
            <a:prstGeom prst="rect">
              <a:avLst/>
            </a:prstGeom>
            <a:noFill/>
          </p:spPr>
          <p:txBody>
            <a:bodyPr wrap="square">
              <a:spAutoFit/>
            </a:bodyPr>
            <a:lstStyle/>
            <a:p>
              <a:pPr algn="ctr"/>
              <a:r>
                <a:rPr lang="en-GB">
                  <a:latin typeface="Century Gothic" panose="020B0502020202020204" pitchFamily="34" charset="0"/>
                </a:rPr>
                <a:t>Beeinträchtigte natürliche Ressourcen </a:t>
              </a:r>
              <a:endParaRPr lang="en-GB"/>
            </a:p>
          </p:txBody>
        </p:sp>
      </p:grpSp>
      <p:sp>
        <p:nvSpPr>
          <p:cNvPr id="6" name="TextBox 5">
            <a:extLst>
              <a:ext uri="{FF2B5EF4-FFF2-40B4-BE49-F238E27FC236}">
                <a16:creationId xmlns:a16="http://schemas.microsoft.com/office/drawing/2014/main" id="{F18A11E9-2ECB-4AAC-CF69-FB590CD90F5A}"/>
              </a:ext>
            </a:extLst>
          </p:cNvPr>
          <p:cNvSpPr txBox="1"/>
          <p:nvPr/>
        </p:nvSpPr>
        <p:spPr>
          <a:xfrm>
            <a:off x="6718733" y="6657330"/>
            <a:ext cx="630820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a:solidFill>
                  <a:srgbClr val="3F405B"/>
                </a:solidFill>
                <a:latin typeface="Century Gothic" panose="020B0502020202020204" pitchFamily="34" charset="0"/>
              </a:rPr>
              <a:t>Gletscher: https://physicsworld.com/a/melting-glaciers-have-been-shifting-the-earths-poles-since-1995-new-study-suggests/</a:t>
            </a:r>
            <a:endParaRPr lang="en-GB" sz="700" b="0">
              <a:solidFill>
                <a:srgbClr val="3F405B"/>
              </a:solidFill>
              <a:latin typeface="Century Gothic" panose="020B0502020202020204" pitchFamily="34" charset="0"/>
            </a:endParaRPr>
          </a:p>
          <a:p>
            <a:endParaRPr lang="en-GB" sz="700">
              <a:latin typeface="Century Gothic" panose="020B0502020202020204" pitchFamily="34" charset="0"/>
            </a:endParaRPr>
          </a:p>
        </p:txBody>
      </p:sp>
    </p:spTree>
    <p:extLst>
      <p:ext uri="{BB962C8B-B14F-4D97-AF65-F5344CB8AC3E}">
        <p14:creationId xmlns:p14="http://schemas.microsoft.com/office/powerpoint/2010/main" val="239247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fade">
                                      <p:cBhvr>
                                        <p:cTn id="18" dur="500"/>
                                        <p:tgtEl>
                                          <p:spTgt spid="11">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par>
                                <p:cTn id="31" presetID="10"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Effect transition="in" filter="fade">
                                      <p:cBhvr>
                                        <p:cTn id="43" dur="500"/>
                                        <p:tgtEl>
                                          <p:spTgt spid="29"/>
                                        </p:tgtEl>
                                      </p:cBhvr>
                                    </p:animEffect>
                                  </p:childTnLst>
                                </p:cTn>
                              </p:par>
                              <p:par>
                                <p:cTn id="44" presetID="10" presetClass="entr" presetSubtype="0" fill="hold" nodeType="withEffect">
                                  <p:stCondLst>
                                    <p:cond delay="0"/>
                                  </p:stCondLst>
                                  <p:childTnLst>
                                    <p:set>
                                      <p:cBhvr>
                                        <p:cTn id="45" dur="1" fill="hold">
                                          <p:stCondLst>
                                            <p:cond delay="0"/>
                                          </p:stCondLst>
                                        </p:cTn>
                                        <p:tgtEl>
                                          <p:spTgt spid="3072"/>
                                        </p:tgtEl>
                                        <p:attrNameLst>
                                          <p:attrName>style.visibility</p:attrName>
                                        </p:attrNameLst>
                                      </p:cBhvr>
                                      <p:to>
                                        <p:strVal val="visible"/>
                                      </p:to>
                                    </p:set>
                                    <p:animEffect transition="in" filter="fade">
                                      <p:cBhvr>
                                        <p:cTn id="46"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9" grpId="0"/>
      <p:bldP spid="28" grpId="0" animBg="1"/>
      <p:bldP spid="29" grpId="0" animBg="1"/>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F926808-3BAE-60C5-D54A-28E595D61ABE}"/>
              </a:ext>
            </a:extLst>
          </p:cNvPr>
          <p:cNvSpPr/>
          <p:nvPr/>
        </p:nvSpPr>
        <p:spPr>
          <a:xfrm>
            <a:off x="7315070" y="2302737"/>
            <a:ext cx="2243106" cy="568429"/>
          </a:xfrm>
          <a:prstGeom prst="ellipse">
            <a:avLst/>
          </a:prstGeom>
          <a:solidFill>
            <a:srgbClr val="F2F1DB">
              <a:alpha val="32549"/>
            </a:srgb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ea typeface="Calibri"/>
              <a:cs typeface="Calibri"/>
            </a:endParaRPr>
          </a:p>
        </p:txBody>
      </p:sp>
      <p:sp>
        <p:nvSpPr>
          <p:cNvPr id="5" name="Titel 4">
            <a:extLst>
              <a:ext uri="{FF2B5EF4-FFF2-40B4-BE49-F238E27FC236}">
                <a16:creationId xmlns:a16="http://schemas.microsoft.com/office/drawing/2014/main" id="{37C1CF9A-F3B4-4048-835B-8BFAB0A429B4}"/>
              </a:ext>
            </a:extLst>
          </p:cNvPr>
          <p:cNvSpPr>
            <a:spLocks noGrp="1"/>
          </p:cNvSpPr>
          <p:nvPr>
            <p:ph type="title"/>
          </p:nvPr>
        </p:nvSpPr>
        <p:spPr>
          <a:xfrm>
            <a:off x="627807" y="658214"/>
            <a:ext cx="11623536" cy="823913"/>
          </a:xfrm>
        </p:spPr>
        <p:txBody>
          <a:bodyPr>
            <a:noAutofit/>
          </a:bodyPr>
          <a:lstStyle/>
          <a:p>
            <a:r>
              <a:rPr lang="en-GB" sz="3600">
                <a:solidFill>
                  <a:srgbClr val="85B096"/>
                </a:solidFill>
                <a:ea typeface="+mn-ea"/>
                <a:cs typeface="+mn-cs"/>
              </a:rPr>
              <a:t>Die 3-dimensionale Rolle </a:t>
            </a:r>
            <a:r>
              <a:rPr lang="en-GB" sz="3600"/>
              <a:t>der Landwirtschaft im Klimawandel </a:t>
            </a:r>
          </a:p>
        </p:txBody>
      </p:sp>
      <p:sp>
        <p:nvSpPr>
          <p:cNvPr id="6" name="Inhaltsplatzhalter 5">
            <a:extLst>
              <a:ext uri="{FF2B5EF4-FFF2-40B4-BE49-F238E27FC236}">
                <a16:creationId xmlns:a16="http://schemas.microsoft.com/office/drawing/2014/main" id="{C7C109AA-2C59-4631-8AF0-4707AA19F5C2}"/>
              </a:ext>
            </a:extLst>
          </p:cNvPr>
          <p:cNvSpPr>
            <a:spLocks noGrp="1"/>
          </p:cNvSpPr>
          <p:nvPr>
            <p:ph sz="half" idx="1"/>
          </p:nvPr>
        </p:nvSpPr>
        <p:spPr>
          <a:xfrm>
            <a:off x="627807" y="1760590"/>
            <a:ext cx="5041392" cy="823913"/>
          </a:xfrm>
        </p:spPr>
        <p:txBody>
          <a:bodyPr vert="horz" lIns="91440" tIns="45720" rIns="91440" bIns="45720" rtlCol="0" anchor="t">
            <a:normAutofit fontScale="77500" lnSpcReduction="20000"/>
          </a:bodyPr>
          <a:lstStyle/>
          <a:p>
            <a:pPr marL="0" indent="0">
              <a:lnSpc>
                <a:spcPct val="120000"/>
              </a:lnSpc>
              <a:buNone/>
            </a:pPr>
            <a:r>
              <a:rPr lang="en-GB">
                <a:latin typeface="Century Gothic"/>
              </a:rPr>
              <a:t>Die </a:t>
            </a:r>
            <a:r>
              <a:rPr lang="en-GB" err="1">
                <a:latin typeface="Century Gothic"/>
              </a:rPr>
              <a:t>Landwirtschaft</a:t>
            </a:r>
            <a:r>
              <a:rPr lang="en-GB" dirty="0">
                <a:latin typeface="Century Gothic"/>
              </a:rPr>
              <a:t> </a:t>
            </a:r>
            <a:r>
              <a:rPr lang="en-GB" b="1" err="1">
                <a:solidFill>
                  <a:srgbClr val="85B096"/>
                </a:solidFill>
                <a:latin typeface="Century Gothic"/>
              </a:rPr>
              <a:t>trägt</a:t>
            </a:r>
            <a:r>
              <a:rPr lang="en-GB" b="1" dirty="0">
                <a:solidFill>
                  <a:srgbClr val="85B096"/>
                </a:solidFill>
                <a:latin typeface="Century Gothic"/>
              </a:rPr>
              <a:t> </a:t>
            </a:r>
            <a:r>
              <a:rPr lang="en-GB" err="1">
                <a:latin typeface="Century Gothic"/>
              </a:rPr>
              <a:t>rund</a:t>
            </a:r>
            <a:r>
              <a:rPr lang="en-GB">
                <a:latin typeface="Century Gothic"/>
              </a:rPr>
              <a:t> 10 % </a:t>
            </a:r>
            <a:r>
              <a:rPr lang="en-GB" err="1">
                <a:latin typeface="Century Gothic"/>
              </a:rPr>
              <a:t>zu</a:t>
            </a:r>
            <a:r>
              <a:rPr lang="en-GB">
                <a:latin typeface="Century Gothic"/>
              </a:rPr>
              <a:t> den </a:t>
            </a:r>
            <a:r>
              <a:rPr lang="en-GB" err="1">
                <a:latin typeface="Century Gothic"/>
              </a:rPr>
              <a:t>Treibhausgasemissionen</a:t>
            </a:r>
            <a:r>
              <a:rPr lang="en-GB">
                <a:latin typeface="Century Gothic"/>
              </a:rPr>
              <a:t> in der EU </a:t>
            </a:r>
            <a:r>
              <a:rPr lang="en-GB" b="1" err="1">
                <a:solidFill>
                  <a:srgbClr val="85B096"/>
                </a:solidFill>
                <a:latin typeface="Century Gothic"/>
              </a:rPr>
              <a:t>bei</a:t>
            </a:r>
            <a:endParaRPr lang="en-GB" b="1" err="1">
              <a:solidFill>
                <a:srgbClr val="85B096"/>
              </a:solidFill>
            </a:endParaRPr>
          </a:p>
        </p:txBody>
      </p:sp>
      <p:sp>
        <p:nvSpPr>
          <p:cNvPr id="3" name="Foliennummernplatzhalter 2">
            <a:extLst>
              <a:ext uri="{FF2B5EF4-FFF2-40B4-BE49-F238E27FC236}">
                <a16:creationId xmlns:a16="http://schemas.microsoft.com/office/drawing/2014/main" id="{418CBF2F-C595-4B34-A2BC-C72DB7E23422}"/>
              </a:ext>
            </a:extLst>
          </p:cNvPr>
          <p:cNvSpPr>
            <a:spLocks noGrp="1"/>
          </p:cNvSpPr>
          <p:nvPr>
            <p:ph type="sldNum" sz="quarter" idx="18"/>
          </p:nvPr>
        </p:nvSpPr>
        <p:spPr/>
        <p:txBody>
          <a:bodyPr/>
          <a:lstStyle/>
          <a:p>
            <a:fld id="{95BD8EDF-6C5D-43AB-815A-1E955F349798}" type="slidenum">
              <a:rPr lang="en-GB" smtClean="0"/>
              <a:t>8</a:t>
            </a:fld>
            <a:endParaRPr lang="en-GB"/>
          </a:p>
        </p:txBody>
      </p:sp>
      <p:sp>
        <p:nvSpPr>
          <p:cNvPr id="4" name="Rechteck 3">
            <a:extLst>
              <a:ext uri="{FF2B5EF4-FFF2-40B4-BE49-F238E27FC236}">
                <a16:creationId xmlns:a16="http://schemas.microsoft.com/office/drawing/2014/main" id="{FE43DC3C-CC79-488E-AE01-D5FF51D03EC7}"/>
              </a:ext>
            </a:extLst>
          </p:cNvPr>
          <p:cNvSpPr/>
          <p:nvPr/>
        </p:nvSpPr>
        <p:spPr>
          <a:xfrm>
            <a:off x="956903" y="4979194"/>
            <a:ext cx="4044374" cy="881780"/>
          </a:xfrm>
          <a:prstGeom prst="rect">
            <a:avLst/>
          </a:prstGeom>
        </p:spPr>
        <p:txBody>
          <a:bodyPr wrap="square" lIns="91440" tIns="45720" rIns="91440" bIns="45720" anchor="t">
            <a:spAutoFit/>
          </a:bodyPr>
          <a:lstStyle/>
          <a:p>
            <a:pPr>
              <a:lnSpc>
                <a:spcPct val="90000"/>
              </a:lnSpc>
              <a:spcBef>
                <a:spcPts val="1000"/>
              </a:spcBef>
            </a:pPr>
            <a:r>
              <a:rPr lang="en-GB" sz="1900" b="1" err="1">
                <a:solidFill>
                  <a:srgbClr val="85B096"/>
                </a:solidFill>
                <a:latin typeface="Century Gothic"/>
              </a:rPr>
              <a:t>Gefährdung</a:t>
            </a:r>
            <a:r>
              <a:rPr lang="en-GB" sz="1900" b="1" dirty="0">
                <a:solidFill>
                  <a:srgbClr val="85B096"/>
                </a:solidFill>
                <a:latin typeface="Century Gothic"/>
              </a:rPr>
              <a:t> der</a:t>
            </a:r>
            <a:r>
              <a:rPr lang="en-GB" sz="1900" dirty="0">
                <a:solidFill>
                  <a:srgbClr val="3F405B"/>
                </a:solidFill>
                <a:latin typeface="Century Gothic"/>
              </a:rPr>
              <a:t> </a:t>
            </a:r>
            <a:r>
              <a:rPr lang="en-GB" sz="1900" err="1">
                <a:solidFill>
                  <a:srgbClr val="3F405B"/>
                </a:solidFill>
                <a:latin typeface="Century Gothic"/>
              </a:rPr>
              <a:t>Nahrungsmittelproduktion</a:t>
            </a:r>
            <a:r>
              <a:rPr lang="en-GB" sz="1900" dirty="0">
                <a:solidFill>
                  <a:srgbClr val="3F405B"/>
                </a:solidFill>
                <a:latin typeface="Century Gothic"/>
              </a:rPr>
              <a:t> </a:t>
            </a:r>
            <a:r>
              <a:rPr lang="en-GB" sz="1900" err="1">
                <a:solidFill>
                  <a:srgbClr val="3F405B"/>
                </a:solidFill>
                <a:latin typeface="Century Gothic"/>
              </a:rPr>
              <a:t>durch</a:t>
            </a:r>
            <a:r>
              <a:rPr lang="en-GB" sz="1900" dirty="0">
                <a:solidFill>
                  <a:srgbClr val="3F405B"/>
                </a:solidFill>
                <a:latin typeface="Century Gothic"/>
              </a:rPr>
              <a:t> den </a:t>
            </a:r>
            <a:r>
              <a:rPr lang="en-GB" sz="1900" err="1">
                <a:solidFill>
                  <a:srgbClr val="3F405B"/>
                </a:solidFill>
                <a:latin typeface="Century Gothic"/>
              </a:rPr>
              <a:t>Klimawandel</a:t>
            </a:r>
            <a:endParaRPr lang="en-US" sz="1900" err="1">
              <a:ea typeface="Calibri"/>
              <a:cs typeface="Calibri"/>
            </a:endParaRPr>
          </a:p>
        </p:txBody>
      </p:sp>
      <p:sp>
        <p:nvSpPr>
          <p:cNvPr id="7" name="Rechteck 6">
            <a:extLst>
              <a:ext uri="{FF2B5EF4-FFF2-40B4-BE49-F238E27FC236}">
                <a16:creationId xmlns:a16="http://schemas.microsoft.com/office/drawing/2014/main" id="{98567A1F-1E31-42EA-AA01-08BC126625C2}"/>
              </a:ext>
            </a:extLst>
          </p:cNvPr>
          <p:cNvSpPr/>
          <p:nvPr/>
        </p:nvSpPr>
        <p:spPr>
          <a:xfrm>
            <a:off x="6514256" y="3292828"/>
            <a:ext cx="4323047" cy="1089529"/>
          </a:xfrm>
          <a:prstGeom prst="rect">
            <a:avLst/>
          </a:prstGeom>
        </p:spPr>
        <p:txBody>
          <a:bodyPr wrap="square" lIns="91440" tIns="45720" rIns="91440" bIns="45720" anchor="t">
            <a:spAutoFit/>
          </a:bodyPr>
          <a:lstStyle/>
          <a:p>
            <a:pPr algn="ctr">
              <a:lnSpc>
                <a:spcPct val="90000"/>
              </a:lnSpc>
              <a:spcBef>
                <a:spcPts val="1000"/>
              </a:spcBef>
            </a:pPr>
            <a:r>
              <a:rPr lang="en-GB" sz="2400" dirty="0">
                <a:solidFill>
                  <a:srgbClr val="3F405B"/>
                </a:solidFill>
                <a:latin typeface="Century Gothic"/>
              </a:rPr>
              <a:t>Die </a:t>
            </a:r>
            <a:r>
              <a:rPr lang="en-GB" sz="2400" dirty="0" err="1">
                <a:solidFill>
                  <a:srgbClr val="3F405B"/>
                </a:solidFill>
                <a:latin typeface="Century Gothic"/>
              </a:rPr>
              <a:t>Landwirtschaft</a:t>
            </a:r>
            <a:r>
              <a:rPr lang="en-GB" sz="2400" dirty="0">
                <a:solidFill>
                  <a:srgbClr val="3F405B"/>
                </a:solidFill>
                <a:latin typeface="Century Gothic"/>
              </a:rPr>
              <a:t> </a:t>
            </a:r>
            <a:r>
              <a:rPr lang="en-GB" sz="2400" dirty="0" err="1">
                <a:solidFill>
                  <a:srgbClr val="3F405B"/>
                </a:solidFill>
                <a:latin typeface="Century Gothic"/>
              </a:rPr>
              <a:t>als</a:t>
            </a:r>
            <a:r>
              <a:rPr lang="en-GB" sz="2400" dirty="0">
                <a:solidFill>
                  <a:srgbClr val="3F405B"/>
                </a:solidFill>
                <a:latin typeface="Century Gothic"/>
              </a:rPr>
              <a:t> </a:t>
            </a:r>
            <a:r>
              <a:rPr lang="en-GB" sz="2400" dirty="0" err="1">
                <a:solidFill>
                  <a:srgbClr val="3F405B"/>
                </a:solidFill>
                <a:latin typeface="Century Gothic"/>
              </a:rPr>
              <a:t>Problemlöser</a:t>
            </a:r>
            <a:r>
              <a:rPr lang="en-GB" sz="2400" dirty="0">
                <a:solidFill>
                  <a:srgbClr val="3F405B"/>
                </a:solidFill>
                <a:latin typeface="Century Gothic"/>
              </a:rPr>
              <a:t> für den </a:t>
            </a:r>
            <a:r>
              <a:rPr lang="en-GB" sz="2400" dirty="0" err="1">
                <a:solidFill>
                  <a:srgbClr val="3F405B"/>
                </a:solidFill>
                <a:latin typeface="Century Gothic"/>
              </a:rPr>
              <a:t>Klimawandel</a:t>
            </a:r>
            <a:endParaRPr lang="en-GB" sz="2400" dirty="0">
              <a:solidFill>
                <a:srgbClr val="3F405B"/>
              </a:solidFill>
              <a:latin typeface="Century Gothic"/>
            </a:endParaRPr>
          </a:p>
        </p:txBody>
      </p:sp>
      <p:sp>
        <p:nvSpPr>
          <p:cNvPr id="9" name="Gleichschenkliges Dreieck 8">
            <a:extLst>
              <a:ext uri="{FF2B5EF4-FFF2-40B4-BE49-F238E27FC236}">
                <a16:creationId xmlns:a16="http://schemas.microsoft.com/office/drawing/2014/main" id="{5B0E2955-E949-46B3-8E52-0BC6B56DEB97}"/>
              </a:ext>
            </a:extLst>
          </p:cNvPr>
          <p:cNvSpPr/>
          <p:nvPr/>
        </p:nvSpPr>
        <p:spPr>
          <a:xfrm rot="5400000">
            <a:off x="4440202" y="2846663"/>
            <a:ext cx="2715476" cy="1889761"/>
          </a:xfrm>
          <a:prstGeom prst="triangle">
            <a:avLst/>
          </a:prstGeom>
          <a:noFill/>
          <a:ln w="38100">
            <a:solidFill>
              <a:srgbClr val="85B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hteck 14">
            <a:extLst>
              <a:ext uri="{FF2B5EF4-FFF2-40B4-BE49-F238E27FC236}">
                <a16:creationId xmlns:a16="http://schemas.microsoft.com/office/drawing/2014/main" id="{49953B7B-D061-4614-B99B-74933E7902A6}"/>
              </a:ext>
            </a:extLst>
          </p:cNvPr>
          <p:cNvSpPr/>
          <p:nvPr/>
        </p:nvSpPr>
        <p:spPr>
          <a:xfrm>
            <a:off x="7581497" y="2427273"/>
            <a:ext cx="4198825" cy="424732"/>
          </a:xfrm>
          <a:prstGeom prst="rect">
            <a:avLst/>
          </a:prstGeom>
        </p:spPr>
        <p:txBody>
          <a:bodyPr wrap="square" lIns="91440" tIns="45720" rIns="91440" bIns="45720" anchor="t">
            <a:spAutoFit/>
          </a:bodyPr>
          <a:lstStyle/>
          <a:p>
            <a:pPr lvl="0">
              <a:lnSpc>
                <a:spcPct val="90000"/>
              </a:lnSpc>
              <a:spcBef>
                <a:spcPts val="1000"/>
              </a:spcBef>
            </a:pPr>
            <a:r>
              <a:rPr lang="en-GB" sz="2400">
                <a:solidFill>
                  <a:srgbClr val="3F405B"/>
                </a:solidFill>
                <a:latin typeface="Century Gothic"/>
              </a:rPr>
              <a:t>Mitigation</a:t>
            </a:r>
            <a:endParaRPr lang="en-US"/>
          </a:p>
        </p:txBody>
      </p:sp>
      <p:sp>
        <p:nvSpPr>
          <p:cNvPr id="16" name="Rechteck 15">
            <a:extLst>
              <a:ext uri="{FF2B5EF4-FFF2-40B4-BE49-F238E27FC236}">
                <a16:creationId xmlns:a16="http://schemas.microsoft.com/office/drawing/2014/main" id="{BE2ECA5B-A0E4-4C9C-8586-DCD9C41911F5}"/>
              </a:ext>
            </a:extLst>
          </p:cNvPr>
          <p:cNvSpPr/>
          <p:nvPr/>
        </p:nvSpPr>
        <p:spPr>
          <a:xfrm>
            <a:off x="7712969" y="4766347"/>
            <a:ext cx="3464686" cy="424732"/>
          </a:xfrm>
          <a:prstGeom prst="rect">
            <a:avLst/>
          </a:prstGeom>
        </p:spPr>
        <p:txBody>
          <a:bodyPr wrap="square" lIns="91440" tIns="45720" rIns="91440" bIns="45720" anchor="t">
            <a:spAutoFit/>
          </a:bodyPr>
          <a:lstStyle/>
          <a:p>
            <a:pPr lvl="0">
              <a:lnSpc>
                <a:spcPct val="90000"/>
              </a:lnSpc>
              <a:spcBef>
                <a:spcPts val="1000"/>
              </a:spcBef>
            </a:pPr>
            <a:r>
              <a:rPr lang="en-GB" sz="2400">
                <a:solidFill>
                  <a:srgbClr val="3F405B"/>
                </a:solidFill>
                <a:latin typeface="Century Gothic"/>
              </a:rPr>
              <a:t>Adaption</a:t>
            </a:r>
            <a:endParaRPr lang="en-US"/>
          </a:p>
        </p:txBody>
      </p:sp>
      <p:sp>
        <p:nvSpPr>
          <p:cNvPr id="10" name="Pfeil: nach rechts 9">
            <a:extLst>
              <a:ext uri="{FF2B5EF4-FFF2-40B4-BE49-F238E27FC236}">
                <a16:creationId xmlns:a16="http://schemas.microsoft.com/office/drawing/2014/main" id="{ED923528-D6DC-46D0-862F-3011A728CE27}"/>
              </a:ext>
            </a:extLst>
          </p:cNvPr>
          <p:cNvSpPr/>
          <p:nvPr/>
        </p:nvSpPr>
        <p:spPr>
          <a:xfrm rot="16200000">
            <a:off x="8316227" y="2846338"/>
            <a:ext cx="294373" cy="424732"/>
          </a:xfrm>
          <a:prstGeom prst="rightArrow">
            <a:avLst/>
          </a:prstGeom>
          <a:noFill/>
          <a:ln w="28575">
            <a:solidFill>
              <a:srgbClr val="85B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Pfeil: nach rechts 17">
            <a:extLst>
              <a:ext uri="{FF2B5EF4-FFF2-40B4-BE49-F238E27FC236}">
                <a16:creationId xmlns:a16="http://schemas.microsoft.com/office/drawing/2014/main" id="{47D10248-6EB9-43CA-B7BE-250EC244EF90}"/>
              </a:ext>
            </a:extLst>
          </p:cNvPr>
          <p:cNvSpPr/>
          <p:nvPr/>
        </p:nvSpPr>
        <p:spPr>
          <a:xfrm rot="5400000">
            <a:off x="8325299" y="4400020"/>
            <a:ext cx="294373" cy="424732"/>
          </a:xfrm>
          <a:prstGeom prst="rightArrow">
            <a:avLst/>
          </a:prstGeom>
          <a:noFill/>
          <a:ln w="28575">
            <a:solidFill>
              <a:srgbClr val="85B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Gerade Verbindung mit Pfeil 21">
            <a:extLst>
              <a:ext uri="{FF2B5EF4-FFF2-40B4-BE49-F238E27FC236}">
                <a16:creationId xmlns:a16="http://schemas.microsoft.com/office/drawing/2014/main" id="{DC190417-B26A-4603-9DC7-F6DDD12D931D}"/>
              </a:ext>
            </a:extLst>
          </p:cNvPr>
          <p:cNvCxnSpPr>
            <a:cxnSpLocks/>
          </p:cNvCxnSpPr>
          <p:nvPr/>
        </p:nvCxnSpPr>
        <p:spPr>
          <a:xfrm flipV="1">
            <a:off x="5360446" y="5089846"/>
            <a:ext cx="1952732" cy="223385"/>
          </a:xfrm>
          <a:prstGeom prst="straightConnector1">
            <a:avLst/>
          </a:prstGeom>
          <a:ln w="28575">
            <a:solidFill>
              <a:srgbClr val="85B09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775533EC-04CD-4B0B-875F-223406E92B7B}"/>
              </a:ext>
            </a:extLst>
          </p:cNvPr>
          <p:cNvCxnSpPr>
            <a:cxnSpLocks/>
          </p:cNvCxnSpPr>
          <p:nvPr/>
        </p:nvCxnSpPr>
        <p:spPr>
          <a:xfrm>
            <a:off x="5360446" y="2163551"/>
            <a:ext cx="1952732" cy="288394"/>
          </a:xfrm>
          <a:prstGeom prst="straightConnector1">
            <a:avLst/>
          </a:prstGeom>
          <a:ln w="28575">
            <a:solidFill>
              <a:srgbClr val="85B096"/>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55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build="p"/>
      <p:bldP spid="4" grpId="0"/>
      <p:bldP spid="7" grpId="0"/>
      <p:bldP spid="15" grpId="0"/>
      <p:bldP spid="16" grpId="0"/>
      <p:bldP spid="10"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49AE9B-3A3D-42D9-9734-0BFF0980559F}"/>
              </a:ext>
            </a:extLst>
          </p:cNvPr>
          <p:cNvSpPr>
            <a:spLocks noGrp="1"/>
          </p:cNvSpPr>
          <p:nvPr>
            <p:ph type="title"/>
          </p:nvPr>
        </p:nvSpPr>
        <p:spPr/>
        <p:txBody>
          <a:bodyPr>
            <a:normAutofit/>
          </a:bodyPr>
          <a:lstStyle/>
          <a:p>
            <a:r>
              <a:rPr lang="en-GB">
                <a:latin typeface="Century Gothic"/>
                <a:ea typeface="HGSSoeiKakugothicUB"/>
              </a:rPr>
              <a:t>Mitigation</a:t>
            </a:r>
            <a:endParaRPr lang="en-GB" b="0"/>
          </a:p>
        </p:txBody>
      </p:sp>
      <p:sp>
        <p:nvSpPr>
          <p:cNvPr id="8" name="Inhaltsplatzhalter 2">
            <a:extLst>
              <a:ext uri="{FF2B5EF4-FFF2-40B4-BE49-F238E27FC236}">
                <a16:creationId xmlns:a16="http://schemas.microsoft.com/office/drawing/2014/main" id="{4030321D-75BD-4027-84FD-081644371060}"/>
              </a:ext>
            </a:extLst>
          </p:cNvPr>
          <p:cNvSpPr>
            <a:spLocks noGrp="1"/>
          </p:cNvSpPr>
          <p:nvPr>
            <p:ph sz="half" idx="1"/>
          </p:nvPr>
        </p:nvSpPr>
        <p:spPr/>
        <p:txBody>
          <a:bodyPr vert="horz" lIns="91440" tIns="45720" rIns="91440" bIns="45720" rtlCol="0" anchor="t">
            <a:normAutofit/>
          </a:bodyPr>
          <a:lstStyle/>
          <a:p>
            <a:pPr marL="0" indent="0">
              <a:buNone/>
            </a:pPr>
            <a:endParaRPr lang="en-GB" b="1"/>
          </a:p>
          <a:p>
            <a:pPr marL="0" indent="0">
              <a:buNone/>
            </a:pPr>
            <a:endParaRPr lang="en-GB" sz="1600"/>
          </a:p>
          <a:p>
            <a:pPr marL="0" indent="0">
              <a:buNone/>
            </a:pPr>
            <a:endParaRPr lang="en-GB" sz="1600"/>
          </a:p>
          <a:p>
            <a:pPr marL="0" indent="0">
              <a:buNone/>
            </a:pPr>
            <a:endParaRPr lang="en-GB" sz="1600"/>
          </a:p>
        </p:txBody>
      </p:sp>
      <p:sp>
        <p:nvSpPr>
          <p:cNvPr id="3" name="Text Placeholder 2">
            <a:extLst>
              <a:ext uri="{FF2B5EF4-FFF2-40B4-BE49-F238E27FC236}">
                <a16:creationId xmlns:a16="http://schemas.microsoft.com/office/drawing/2014/main" id="{C700624D-3CE3-3BD5-2CE6-F0B0A171CF06}"/>
              </a:ext>
            </a:extLst>
          </p:cNvPr>
          <p:cNvSpPr>
            <a:spLocks noGrp="1"/>
          </p:cNvSpPr>
          <p:nvPr>
            <p:ph type="body" idx="17"/>
          </p:nvPr>
        </p:nvSpPr>
        <p:spPr/>
        <p:txBody>
          <a:bodyPr>
            <a:normAutofit lnSpcReduction="10000"/>
          </a:bodyPr>
          <a:lstStyle/>
          <a:p>
            <a:r>
              <a:rPr lang="en-GB">
                <a:latin typeface="Century Gothic"/>
                <a:ea typeface="HGSSoeiKakugothicUB"/>
              </a:rPr>
              <a:t>Verringerung der Auswirkungen des Klimawandels</a:t>
            </a:r>
            <a:endParaRPr lang="en-GB"/>
          </a:p>
        </p:txBody>
      </p:sp>
      <p:sp>
        <p:nvSpPr>
          <p:cNvPr id="5" name="Foliennummernplatzhalter 4">
            <a:extLst>
              <a:ext uri="{FF2B5EF4-FFF2-40B4-BE49-F238E27FC236}">
                <a16:creationId xmlns:a16="http://schemas.microsoft.com/office/drawing/2014/main" id="{B17E1FA1-E495-43D1-8239-7599C71B7ADD}"/>
              </a:ext>
            </a:extLst>
          </p:cNvPr>
          <p:cNvSpPr>
            <a:spLocks noGrp="1"/>
          </p:cNvSpPr>
          <p:nvPr>
            <p:ph type="sldNum" sz="quarter" idx="18"/>
          </p:nvPr>
        </p:nvSpPr>
        <p:spPr/>
        <p:txBody>
          <a:bodyPr/>
          <a:lstStyle/>
          <a:p>
            <a:fld id="{306EF89F-549A-49C2-932B-1FBFFC84FC68}" type="slidenum">
              <a:rPr lang="en-GB" smtClean="0"/>
              <a:t>9</a:t>
            </a:fld>
            <a:endParaRPr lang="en-GB"/>
          </a:p>
        </p:txBody>
      </p:sp>
      <p:sp>
        <p:nvSpPr>
          <p:cNvPr id="12" name="Inhaltsplatzhalter 2">
            <a:extLst>
              <a:ext uri="{FF2B5EF4-FFF2-40B4-BE49-F238E27FC236}">
                <a16:creationId xmlns:a16="http://schemas.microsoft.com/office/drawing/2014/main" id="{0C2516F9-C337-0F36-6F48-FA5A76DA68B0}"/>
              </a:ext>
            </a:extLst>
          </p:cNvPr>
          <p:cNvSpPr txBox="1">
            <a:spLocks/>
          </p:cNvSpPr>
          <p:nvPr/>
        </p:nvSpPr>
        <p:spPr>
          <a:xfrm>
            <a:off x="838199" y="1803762"/>
            <a:ext cx="10832770"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3200">
                <a:latin typeface="Century Gothic"/>
                <a:ea typeface="Calibri"/>
                <a:cs typeface="Calibri"/>
              </a:rPr>
              <a:t>Ziel: </a:t>
            </a:r>
            <a:r>
              <a:rPr lang="en-GB" sz="3200" err="1">
                <a:latin typeface="Century Gothic"/>
                <a:ea typeface="Calibri"/>
                <a:cs typeface="Calibri"/>
              </a:rPr>
              <a:t>Verringerung</a:t>
            </a:r>
            <a:r>
              <a:rPr lang="en-GB" sz="3200">
                <a:latin typeface="Century Gothic"/>
                <a:ea typeface="Calibri"/>
                <a:cs typeface="Calibri"/>
              </a:rPr>
              <a:t> der </a:t>
            </a:r>
            <a:r>
              <a:rPr lang="en-GB" sz="3200" err="1">
                <a:latin typeface="Century Gothic"/>
                <a:ea typeface="Calibri"/>
                <a:cs typeface="Calibri"/>
              </a:rPr>
              <a:t>Treibhausgasemissionen</a:t>
            </a:r>
            <a:r>
              <a:rPr lang="en-GB" sz="3200">
                <a:latin typeface="Century Gothic"/>
                <a:ea typeface="Calibri"/>
                <a:cs typeface="Calibri"/>
              </a:rPr>
              <a:t> und </a:t>
            </a:r>
            <a:r>
              <a:rPr lang="en-GB" sz="3200" err="1">
                <a:latin typeface="Century Gothic"/>
                <a:ea typeface="Calibri"/>
                <a:cs typeface="Calibri"/>
              </a:rPr>
              <a:t>Verbesserung</a:t>
            </a:r>
            <a:r>
              <a:rPr lang="en-GB" sz="3200">
                <a:latin typeface="Century Gothic"/>
                <a:ea typeface="Calibri"/>
                <a:cs typeface="Calibri"/>
              </a:rPr>
              <a:t> der </a:t>
            </a:r>
            <a:r>
              <a:rPr lang="en-GB" sz="3200" err="1">
                <a:latin typeface="Century Gothic"/>
                <a:ea typeface="Calibri"/>
                <a:cs typeface="Calibri"/>
              </a:rPr>
              <a:t>Kohlenstoffsequestrierung</a:t>
            </a:r>
            <a:endParaRPr lang="en-GB" err="1">
              <a:ea typeface="Calibri"/>
              <a:cs typeface="Calibri"/>
            </a:endParaRPr>
          </a:p>
          <a:p>
            <a:pPr>
              <a:lnSpc>
                <a:spcPct val="150000"/>
              </a:lnSpc>
            </a:pPr>
            <a:r>
              <a:rPr lang="en-GB" sz="3200" b="1">
                <a:latin typeface="Century Gothic"/>
                <a:ea typeface="Calibri"/>
                <a:cs typeface="Calibri"/>
              </a:rPr>
              <a:t>Mitigation = </a:t>
            </a:r>
            <a:r>
              <a:rPr lang="en-GB" sz="3200" b="1" err="1">
                <a:latin typeface="Century Gothic"/>
                <a:ea typeface="Calibri"/>
                <a:cs typeface="Calibri"/>
              </a:rPr>
              <a:t>Verhinderung</a:t>
            </a:r>
            <a:r>
              <a:rPr lang="en-GB" sz="3200" b="1">
                <a:latin typeface="Century Gothic"/>
                <a:ea typeface="Calibri"/>
                <a:cs typeface="Calibri"/>
              </a:rPr>
              <a:t> </a:t>
            </a:r>
            <a:r>
              <a:rPr lang="en-GB" sz="3200" b="1" err="1">
                <a:latin typeface="Century Gothic"/>
                <a:ea typeface="Calibri"/>
                <a:cs typeface="Calibri"/>
              </a:rPr>
              <a:t>künftiger</a:t>
            </a:r>
            <a:r>
              <a:rPr lang="en-GB" sz="3200" b="1">
                <a:latin typeface="Century Gothic"/>
                <a:ea typeface="Calibri"/>
                <a:cs typeface="Calibri"/>
              </a:rPr>
              <a:t> </a:t>
            </a:r>
            <a:r>
              <a:rPr lang="en-GB" sz="3200" b="1" err="1">
                <a:latin typeface="Century Gothic"/>
                <a:ea typeface="Calibri"/>
                <a:cs typeface="Calibri"/>
              </a:rPr>
              <a:t>Klimaänderungen</a:t>
            </a:r>
            <a:r>
              <a:rPr lang="en-GB" sz="3200" b="1">
                <a:latin typeface="Century Gothic"/>
                <a:ea typeface="Calibri"/>
                <a:cs typeface="Calibri"/>
              </a:rPr>
              <a:t> </a:t>
            </a:r>
            <a:r>
              <a:rPr lang="en-GB" sz="3200" err="1">
                <a:latin typeface="Century Gothic"/>
                <a:ea typeface="Calibri"/>
                <a:cs typeface="Calibri"/>
              </a:rPr>
              <a:t>durch</a:t>
            </a:r>
            <a:r>
              <a:rPr lang="en-GB" sz="3200">
                <a:latin typeface="Century Gothic"/>
                <a:ea typeface="Calibri"/>
                <a:cs typeface="Calibri"/>
              </a:rPr>
              <a:t> </a:t>
            </a:r>
            <a:r>
              <a:rPr lang="en-GB" sz="3200" err="1">
                <a:latin typeface="Century Gothic"/>
                <a:ea typeface="Calibri"/>
                <a:cs typeface="Calibri"/>
              </a:rPr>
              <a:t>Verringerung</a:t>
            </a:r>
            <a:r>
              <a:rPr lang="en-GB" sz="3200">
                <a:latin typeface="Century Gothic"/>
                <a:ea typeface="Calibri"/>
                <a:cs typeface="Calibri"/>
              </a:rPr>
              <a:t> der </a:t>
            </a:r>
            <a:r>
              <a:rPr lang="en-GB" sz="3200" err="1">
                <a:latin typeface="Century Gothic"/>
                <a:ea typeface="Calibri"/>
                <a:cs typeface="Calibri"/>
              </a:rPr>
              <a:t>Emissionen</a:t>
            </a:r>
          </a:p>
          <a:p>
            <a:pPr marL="0" indent="0">
              <a:lnSpc>
                <a:spcPct val="150000"/>
              </a:lnSpc>
              <a:buNone/>
            </a:pPr>
            <a:endParaRPr lang="en-GB" sz="2800">
              <a:ea typeface="Calibri"/>
              <a:cs typeface="Calibri"/>
            </a:endParaRPr>
          </a:p>
          <a:p>
            <a:pPr lvl="1"/>
            <a:endParaRPr lang="en-GB" sz="2800"/>
          </a:p>
          <a:p>
            <a:pPr lvl="1"/>
            <a:endParaRPr lang="en-GB" sz="2800"/>
          </a:p>
          <a:p>
            <a:pPr>
              <a:buFont typeface="Arial" panose="020B0604020202020204" pitchFamily="34" charset="0"/>
              <a:buChar char="•"/>
            </a:pPr>
            <a:endParaRPr lang="en-GB" sz="3200"/>
          </a:p>
          <a:p>
            <a:pPr marL="0" indent="0">
              <a:buNone/>
            </a:pPr>
            <a:endParaRPr lang="en-GB" sz="2000"/>
          </a:p>
        </p:txBody>
      </p:sp>
    </p:spTree>
    <p:extLst>
      <p:ext uri="{BB962C8B-B14F-4D97-AF65-F5344CB8AC3E}">
        <p14:creationId xmlns:p14="http://schemas.microsoft.com/office/powerpoint/2010/main" val="2137053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Century Gothic" panose="020B0502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1465534E4CE8A479C931A79A4314375" ma:contentTypeVersion="13" ma:contentTypeDescription="Ein neues Dokument erstellen." ma:contentTypeScope="" ma:versionID="b6c41f63ceebe55e8b851dbfb78b0622">
  <xsd:schema xmlns:xsd="http://www.w3.org/2001/XMLSchema" xmlns:xs="http://www.w3.org/2001/XMLSchema" xmlns:p="http://schemas.microsoft.com/office/2006/metadata/properties" xmlns:ns2="8f840235-0e76-46e1-aa85-6e0808c7dda9" xmlns:ns3="4813c16e-7537-4e12-aeaa-392e5d7335a1" targetNamespace="http://schemas.microsoft.com/office/2006/metadata/properties" ma:root="true" ma:fieldsID="5926a5be1d17bf755816fafa8b0384d6" ns2:_="" ns3:_="">
    <xsd:import namespace="8f840235-0e76-46e1-aa85-6e0808c7dda9"/>
    <xsd:import namespace="4813c16e-7537-4e12-aeaa-392e5d7335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840235-0e76-46e1-aa85-6e0808c7dd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1bc49ad8-0d76-4442-b3ec-dfaba3082bc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13c16e-7537-4e12-aeaa-392e5d7335a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a47a691-c6a8-4a33-baa6-1928891c5c59}" ma:internalName="TaxCatchAll" ma:showField="CatchAllData" ma:web="4813c16e-7537-4e12-aeaa-392e5d7335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813c16e-7537-4e12-aeaa-392e5d7335a1" xsi:nil="true"/>
    <lcf76f155ced4ddcb4097134ff3c332f xmlns="8f840235-0e76-46e1-aa85-6e0808c7dda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91F6CB0-8654-43E9-92B0-3A3AD7177C7E}"/>
</file>

<file path=customXml/itemProps2.xml><?xml version="1.0" encoding="utf-8"?>
<ds:datastoreItem xmlns:ds="http://schemas.openxmlformats.org/officeDocument/2006/customXml" ds:itemID="{F68AF117-4D76-449A-85B7-82569EEB6418}">
  <ds:schemaRefs>
    <ds:schemaRef ds:uri="http://schemas.microsoft.com/sharepoint/v3/contenttype/forms"/>
  </ds:schemaRefs>
</ds:datastoreItem>
</file>

<file path=customXml/itemProps3.xml><?xml version="1.0" encoding="utf-8"?>
<ds:datastoreItem xmlns:ds="http://schemas.openxmlformats.org/officeDocument/2006/customXml" ds:itemID="{05DC5161-75C3-48D7-BFAA-631FE46256F2}">
  <ds:schemaRefs>
    <ds:schemaRef ds:uri="4813c16e-7537-4e12-aeaa-392e5d7335a1"/>
    <ds:schemaRef ds:uri="d7739279-86aa-4b23-979e-90ec9f51dfc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30</Slides>
  <Notes>17</Notes>
  <HiddenSlides>1</HiddenSlide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Tema de Office</vt:lpstr>
      <vt:lpstr>1_Tema de Office</vt:lpstr>
      <vt:lpstr>PowerPoint Presentation</vt:lpstr>
      <vt:lpstr>Den Klimawandel verstehen</vt:lpstr>
      <vt:lpstr>Den Klimawandel verstehen</vt:lpstr>
      <vt:lpstr>Den Klimawandel verstehen</vt:lpstr>
      <vt:lpstr>Den Klimawandel verstehen</vt:lpstr>
      <vt:lpstr>Den Klimawandel verstehen</vt:lpstr>
      <vt:lpstr>Kaskadenartige Auswirkungen des Klimawandels</vt:lpstr>
      <vt:lpstr>Die 3-dimensionale Rolle der Landwirtschaft im Klimawandel </vt:lpstr>
      <vt:lpstr>Mitigation</vt:lpstr>
      <vt:lpstr>Die landwirtschaftlichen Emissionen der EU  Mitigationspotenzial</vt:lpstr>
      <vt:lpstr>Treibhausgasemissionen der Agrar- und Ernährungswirtschaft im Jahr 2020 und Emissionstrends (2000-2020):</vt:lpstr>
      <vt:lpstr>PowerPoint Presentation</vt:lpstr>
      <vt:lpstr>Die 3-dimensionale Rolle der Landwirtschaft im Klimawandel </vt:lpstr>
      <vt:lpstr>Adaption</vt:lpstr>
      <vt:lpstr>Risiken des Klimawandels für die EU-Landwirtschaft</vt:lpstr>
      <vt:lpstr>Risiken des Klimawandels in Deutschland</vt:lpstr>
      <vt:lpstr>Risiken des Klimawandels in Deutschland</vt:lpstr>
      <vt:lpstr>Bio zeigt bessere Klimawirkung</vt:lpstr>
      <vt:lpstr>Die "besten" Praktiken des ökologischen Landbaus:  Erfahrungen aus Deutschland</vt:lpstr>
      <vt:lpstr>Auswahl von Praktiken des ökologischen klimaangepassten Landbaus</vt:lpstr>
      <vt:lpstr>Drei Beispiele aus Deutschland</vt:lpstr>
      <vt:lpstr>Mitigation: Reduktion fossiler Brennstoffe</vt:lpstr>
      <vt:lpstr>Mitigation und Adaption</vt:lpstr>
      <vt:lpstr>Mitigation und Adaption </vt:lpstr>
      <vt:lpstr>Weitere Informationen über Klima-Maßnahmen:</vt:lpstr>
      <vt:lpstr>Wie Sie weitere Informationen über bewährte Verfahren finden</vt:lpstr>
      <vt:lpstr>PowerPoint Presentation</vt:lpstr>
      <vt:lpstr>Schlussfolgerungen</vt:lpstr>
      <vt:lpstr>Zahlreiche Herausforderungen</vt:lpstr>
      <vt:lpstr>Danke!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Paula Morán Antoranz</dc:creator>
  <cp:keywords>, docId:C18D304C567BC658BDE38526CA400E06</cp:keywords>
  <cp:revision>225</cp:revision>
  <dcterms:created xsi:type="dcterms:W3CDTF">2020-10-05T13:10:02Z</dcterms:created>
  <dcterms:modified xsi:type="dcterms:W3CDTF">2025-10-09T07:07:12Z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0x01010031465534E4CE8A479C931A79A4314375</vt:lpwstr>
  </property>
  <property fmtid="{D5CDD505-2E9C-101B-9397-08002B2CF9AE}" pid="3" name="MediaServiceImageTags">
    <vt:lpwstr/>
  </property>
</Properties>
</file>