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7C_B1D8A72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312" r:id="rId5"/>
    <p:sldId id="4271" r:id="rId6"/>
    <p:sldId id="4276" r:id="rId7"/>
    <p:sldId id="4278" r:id="rId8"/>
    <p:sldId id="4281" r:id="rId9"/>
    <p:sldId id="4282" r:id="rId10"/>
    <p:sldId id="4279" r:id="rId11"/>
    <p:sldId id="349" r:id="rId12"/>
    <p:sldId id="351" r:id="rId13"/>
    <p:sldId id="4272" r:id="rId14"/>
    <p:sldId id="4294" r:id="rId15"/>
    <p:sldId id="405" r:id="rId16"/>
    <p:sldId id="4283" r:id="rId17"/>
    <p:sldId id="352" r:id="rId18"/>
    <p:sldId id="399" r:id="rId19"/>
    <p:sldId id="4284" r:id="rId20"/>
    <p:sldId id="4286" r:id="rId21"/>
    <p:sldId id="362" r:id="rId22"/>
    <p:sldId id="355" r:id="rId23"/>
    <p:sldId id="353" r:id="rId24"/>
    <p:sldId id="4270" r:id="rId25"/>
    <p:sldId id="360" r:id="rId26"/>
    <p:sldId id="361" r:id="rId27"/>
    <p:sldId id="357" r:id="rId28"/>
    <p:sldId id="4269" r:id="rId29"/>
    <p:sldId id="4289" r:id="rId30"/>
    <p:sldId id="4292" r:id="rId31"/>
    <p:sldId id="364" r:id="rId32"/>
    <p:sldId id="380" r:id="rId33"/>
    <p:sldId id="3399"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6101A65-7AF2-4CDD-9A7F-B2A98C0D0254}">
          <p14:sldIdLst>
            <p14:sldId id="312"/>
          </p14:sldIdLst>
        </p14:section>
        <p14:section name="Understanding Climate Change" id="{BB9DF3E4-13C2-4A5A-A8F5-94AED78AD3CF}">
          <p14:sldIdLst>
            <p14:sldId id="4271"/>
            <p14:sldId id="4276"/>
            <p14:sldId id="4278"/>
            <p14:sldId id="4281"/>
            <p14:sldId id="4282"/>
            <p14:sldId id="4279"/>
          </p14:sldIdLst>
        </p14:section>
        <p14:section name="Climate Change and agriculture" id="{FC91ADF5-89B8-41BD-B5B4-C43629568126}">
          <p14:sldIdLst>
            <p14:sldId id="349"/>
            <p14:sldId id="351"/>
            <p14:sldId id="4272"/>
            <p14:sldId id="4294"/>
            <p14:sldId id="405"/>
            <p14:sldId id="4283"/>
            <p14:sldId id="352"/>
            <p14:sldId id="399"/>
            <p14:sldId id="4284"/>
            <p14:sldId id="4286"/>
          </p14:sldIdLst>
        </p14:section>
        <p14:section name="Organic agricultures role in climate mitigation &amp; adaptation" id="{458BA29D-A30C-7B49-A38D-25718D12B481}">
          <p14:sldIdLst>
            <p14:sldId id="362"/>
            <p14:sldId id="355"/>
            <p14:sldId id="353"/>
            <p14:sldId id="4270"/>
            <p14:sldId id="360"/>
            <p14:sldId id="361"/>
            <p14:sldId id="357"/>
            <p14:sldId id="4269"/>
            <p14:sldId id="4289"/>
            <p14:sldId id="4292"/>
            <p14:sldId id="364"/>
            <p14:sldId id="380"/>
          </p14:sldIdLst>
        </p14:section>
        <p14:section name="Closing slide" id="{10F260CE-D1EE-4FBD-96D2-316F7BB55C39}">
          <p14:sldIdLst>
            <p14:sldId id="3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BA302-B677-FF7B-6886-AFB7878F30F1}" name="Dietemann Lauren" initials="DL" userId="S::lauren.dietemann@fibl.org::a17329c2-dca1-4fba-8e5e-79fbd8400f52" providerId="AD"/>
  <p188:author id="{5F870C2B-6361-3315-43CF-8B804CFE66AD}" name="Antonia Rees" initials="AR" userId="S::Antonia.Rees@bioland.de::10dfc29c-8ede-4f0b-b8a6-6e7d2a50c329" providerId="AD"/>
  <p188:author id="{237CA12D-D550-8F77-6322-D3AA406CE2D1}" name="Lisa Ketzer" initials="LK" userId="S::lisa.ketzer@bioland.de::782aa732-fc28-4a29-b091-b2b1b0fa7dcc" providerId="AD"/>
  <p188:author id="{F0FBF12F-460B-F7AA-7FCA-6E69372BE367}" name="Guest User" initials="GU" userId="S::urn:spo:anon#cb4cde941c78db5e6ff87768091d726a6113c19c875551fef033e5c188bbcf00::" providerId="AD"/>
  <p188:author id="{F8093967-5E71-86CC-61A4-4C7DF6A14DF9}" name="Gastbenutzer" initials="Ga" userId="S::urn:spo:tenantanon#475ef6c2-2f87-42fb-b50d-3b58be9c53a3::" providerId="AD"/>
  <p188:author id="{B7911170-E75B-FC7E-F862-0689A5749673}" name="Gastbenutzer" initials="Ga" userId="S::urn:spo:anon#261e979dc07cb2936d544503066b888c5141f06b4eaf277c98f4502fbe562b1a::" providerId="AD"/>
  <p188:author id="{E5EC207B-B883-BC22-4CF7-97372D9C237A}" name="lauren dietemann" initials="ld" userId="29f175c26fd55f77" providerId="Windows Live"/>
  <p188:author id="{99F0E480-AEEF-F573-3CE9-D9E8958FDDF3}" name="Felix Baumann" initials="FB" userId="S::felix.baumann@bioland.de::1f15a026-6b14-427f-b360-f91f8e5c6802" providerId="AD"/>
  <p188:author id="{5557338D-3914-DE2C-6040-CF5685D16D71}" name="Maximilian Schneider" initials="MS" userId="S::Maximilian.Schneider@bioland.de::9479e059-7a21-413f-8c65-c4a6ee9fe246" providerId="AD"/>
  <p188:author id="{0DED5C9F-CA77-EABE-F4DE-15D89C190A11}" name="Clara Stieg" initials="CS" userId="S::clara.stieg@bioland.de::61b35db7-e33d-4b17-a139-f5960ecc7a50" providerId="AD"/>
  <p188:author id="{8A4109F0-2D1A-00D1-582A-761461BFB573}" name="Gokul Prasad Mathivanan" initials="GM" userId="S::gh3270@uni-giessen.de::58a0dd64-8315-40d0-9502-529078a55003" providerId="AD"/>
  <p188:author id="{5250E3FD-82E5-EE9A-65C0-C91E7C2BE749}" name="Álvaro Quintana Berlanga" initials="ÁQ" userId="S::aquintana@ecovalia.org::9bdccadf-1bdd-40a2-a6de-6ffb19e37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5B"/>
    <a:srgbClr val="D3785D"/>
    <a:srgbClr val="F2F1DB"/>
    <a:srgbClr val="FF9273"/>
    <a:srgbClr val="85B196"/>
    <a:srgbClr val="496D56"/>
    <a:srgbClr val="D48F39"/>
    <a:srgbClr val="BA2832"/>
    <a:srgbClr val="2F6C86"/>
    <a:srgbClr val="00B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4C578-C36F-82E9-F1BF-893F5FDF2176}" v="267" dt="2025-06-26T10:22:15.999"/>
    <p1510:client id="{CB0FFC52-5D77-87EE-045F-B3A4EC997ED3}" v="42" dt="2025-06-26T10:36:55.533"/>
    <p1510:client id="{CEA259CE-DCD4-6D62-00A0-075A9DCDD020}" v="5" dt="2025-06-26T14:30:17.59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7" d="100"/>
          <a:sy n="107" d="100"/>
        </p:scale>
        <p:origin x="1280" y="4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userId="S::urn:spo:anon#f35039dbf9a4c25fe38a752797718966353eb66ad7fa721a986d9d6b2264667e::" providerId="AD" clId="Web-{779DA959-C608-24A4-D28C-7224E7732A15}"/>
    <pc:docChg chg="modSld">
      <pc:chgData name="Gastbenutzer" userId="S::urn:spo:anon#f35039dbf9a4c25fe38a752797718966353eb66ad7fa721a986d9d6b2264667e::" providerId="AD" clId="Web-{779DA959-C608-24A4-D28C-7224E7732A15}" dt="2025-04-25T12:39:19.080" v="10" actId="20577"/>
      <pc:docMkLst>
        <pc:docMk/>
      </pc:docMkLst>
      <pc:sldChg chg="modSp">
        <pc:chgData name="Gastbenutzer" userId="S::urn:spo:anon#f35039dbf9a4c25fe38a752797718966353eb66ad7fa721a986d9d6b2264667e::" providerId="AD" clId="Web-{779DA959-C608-24A4-D28C-7224E7732A15}" dt="2025-04-25T12:39:19.080" v="10" actId="20577"/>
        <pc:sldMkLst>
          <pc:docMk/>
          <pc:sldMk cId="2882384420" sldId="4272"/>
        </pc:sldMkLst>
        <pc:spChg chg="mod">
          <ac:chgData name="Gastbenutzer" userId="S::urn:spo:anon#f35039dbf9a4c25fe38a752797718966353eb66ad7fa721a986d9d6b2264667e::" providerId="AD" clId="Web-{779DA959-C608-24A4-D28C-7224E7732A15}" dt="2025-04-25T12:39:19.080" v="10" actId="20577"/>
          <ac:spMkLst>
            <pc:docMk/>
            <pc:sldMk cId="2882384420" sldId="4272"/>
            <ac:spMk id="7" creationId="{A8A3DCF4-94D6-29BA-7FAD-71B1A7CF11B6}"/>
          </ac:spMkLst>
        </pc:spChg>
      </pc:sldChg>
    </pc:docChg>
  </pc:docChgLst>
  <pc:docChgLst>
    <pc:chgData name="Guest User" userId="S::urn:spo:anon#cb4cde941c78db5e6ff87768091d726a6113c19c875551fef033e5c188bbcf00::" providerId="AD" clId="Web-{30F5F0DB-FA6C-5BF4-D056-DC53414272EE}"/>
    <pc:docChg chg="mod">
      <pc:chgData name="Guest User" userId="S::urn:spo:anon#cb4cde941c78db5e6ff87768091d726a6113c19c875551fef033e5c188bbcf00::" providerId="AD" clId="Web-{30F5F0DB-FA6C-5BF4-D056-DC53414272EE}" dt="2025-04-23T15:50:38.226" v="0"/>
      <pc:docMkLst>
        <pc:docMk/>
      </pc:docMkLst>
    </pc:docChg>
  </pc:docChgLst>
  <pc:docChgLst>
    <pc:chgData name="Gastbenutzer" userId="S::urn:spo:tenantanon#475ef6c2-2f87-42fb-b50d-3b58be9c53a3::" providerId="AD" clId="Web-{5A635752-CE49-443D-1DDC-A8F5294CE446}"/>
    <pc:docChg chg="mod addSld delSld modSld modSection">
      <pc:chgData name="Gastbenutzer" userId="S::urn:spo:tenantanon#475ef6c2-2f87-42fb-b50d-3b58be9c53a3::" providerId="AD" clId="Web-{5A635752-CE49-443D-1DDC-A8F5294CE446}" dt="2025-04-29T07:45:28.336" v="101" actId="1076"/>
      <pc:docMkLst>
        <pc:docMk/>
      </pc:docMkLst>
      <pc:sldChg chg="delSp">
        <pc:chgData name="Gastbenutzer" userId="S::urn:spo:tenantanon#475ef6c2-2f87-42fb-b50d-3b58be9c53a3::" providerId="AD" clId="Web-{5A635752-CE49-443D-1DDC-A8F5294CE446}" dt="2025-04-29T07:35:31.470" v="25"/>
        <pc:sldMkLst>
          <pc:docMk/>
          <pc:sldMk cId="2882384420" sldId="4272"/>
        </pc:sldMkLst>
      </pc:sldChg>
      <pc:sldChg chg="addSp delSp modSp new">
        <pc:chgData name="Gastbenutzer" userId="S::urn:spo:tenantanon#475ef6c2-2f87-42fb-b50d-3b58be9c53a3::" providerId="AD" clId="Web-{5A635752-CE49-443D-1DDC-A8F5294CE446}" dt="2025-04-29T07:45:28.336" v="101" actId="1076"/>
        <pc:sldMkLst>
          <pc:docMk/>
          <pc:sldMk cId="3023125882" sldId="4294"/>
        </pc:sldMkLst>
        <pc:spChg chg="mod">
          <ac:chgData name="Gastbenutzer" userId="S::urn:spo:tenantanon#475ef6c2-2f87-42fb-b50d-3b58be9c53a3::" providerId="AD" clId="Web-{5A635752-CE49-443D-1DDC-A8F5294CE446}" dt="2025-04-29T07:44:23.194" v="91" actId="20577"/>
          <ac:spMkLst>
            <pc:docMk/>
            <pc:sldMk cId="3023125882" sldId="4294"/>
            <ac:spMk id="2" creationId="{DD7F37BC-4687-451E-D859-A5B2EF942193}"/>
          </ac:spMkLst>
        </pc:spChg>
        <pc:spChg chg="add mod">
          <ac:chgData name="Gastbenutzer" userId="S::urn:spo:tenantanon#475ef6c2-2f87-42fb-b50d-3b58be9c53a3::" providerId="AD" clId="Web-{5A635752-CE49-443D-1DDC-A8F5294CE446}" dt="2025-04-29T07:44:34.898" v="95" actId="20577"/>
          <ac:spMkLst>
            <pc:docMk/>
            <pc:sldMk cId="3023125882" sldId="4294"/>
            <ac:spMk id="7" creationId="{490ECD60-E7AC-9E7E-4F77-6D982D34358A}"/>
          </ac:spMkLst>
        </pc:spChg>
        <pc:spChg chg="add mod">
          <ac:chgData name="Gastbenutzer" userId="S::urn:spo:tenantanon#475ef6c2-2f87-42fb-b50d-3b58be9c53a3::" providerId="AD" clId="Web-{5A635752-CE49-443D-1DDC-A8F5294CE446}" dt="2025-04-29T07:45:28.336" v="101" actId="1076"/>
          <ac:spMkLst>
            <pc:docMk/>
            <pc:sldMk cId="3023125882" sldId="4294"/>
            <ac:spMk id="9" creationId="{4940D467-E7B4-5346-8C22-C8374E955065}"/>
          </ac:spMkLst>
        </pc:spChg>
        <pc:picChg chg="add mod ord">
          <ac:chgData name="Gastbenutzer" userId="S::urn:spo:tenantanon#475ef6c2-2f87-42fb-b50d-3b58be9c53a3::" providerId="AD" clId="Web-{5A635752-CE49-443D-1DDC-A8F5294CE446}" dt="2025-04-29T07:44:38.679" v="96" actId="1076"/>
          <ac:picMkLst>
            <pc:docMk/>
            <pc:sldMk cId="3023125882" sldId="4294"/>
            <ac:picMk id="5" creationId="{076B8F54-3E7B-2B54-9670-AC1E85AB6660}"/>
          </ac:picMkLst>
        </pc:picChg>
      </pc:sldChg>
      <pc:sldChg chg="new del">
        <pc:chgData name="Gastbenutzer" userId="S::urn:spo:tenantanon#475ef6c2-2f87-42fb-b50d-3b58be9c53a3::" providerId="AD" clId="Web-{5A635752-CE49-443D-1DDC-A8F5294CE446}" dt="2025-04-29T07:26:16.465" v="1"/>
        <pc:sldMkLst>
          <pc:docMk/>
          <pc:sldMk cId="3350762101" sldId="4294"/>
        </pc:sldMkLst>
      </pc:sldChg>
    </pc:docChg>
  </pc:docChgLst>
  <pc:docChgLst>
    <pc:chgData name="Gastbenutzer" userId="S::urn:spo:tenantanon#475ef6c2-2f87-42fb-b50d-3b58be9c53a3::" providerId="AD" clId="Web-{9AC3694A-0E37-54EF-FBDF-15D971C72046}"/>
    <pc:docChg chg="delSld modSld modSection">
      <pc:chgData name="Gastbenutzer" userId="S::urn:spo:tenantanon#475ef6c2-2f87-42fb-b50d-3b58be9c53a3::" providerId="AD" clId="Web-{9AC3694A-0E37-54EF-FBDF-15D971C72046}" dt="2025-05-07T15:21:05.975" v="1"/>
      <pc:docMkLst>
        <pc:docMk/>
      </pc:docMkLst>
      <pc:sldChg chg="del mod modShow">
        <pc:chgData name="Gastbenutzer" userId="S::urn:spo:tenantanon#475ef6c2-2f87-42fb-b50d-3b58be9c53a3::" providerId="AD" clId="Web-{9AC3694A-0E37-54EF-FBDF-15D971C72046}" dt="2025-05-07T15:21:05.975" v="1"/>
        <pc:sldMkLst>
          <pc:docMk/>
          <pc:sldMk cId="124807045" sldId="4266"/>
        </pc:sldMkLst>
      </pc:sldChg>
    </pc:docChg>
  </pc:docChgLst>
  <pc:docChgLst>
    <pc:chgData name="Dietemann Lauren" userId="S::lauren.dietemann@fibl.org::a17329c2-dca1-4fba-8e5e-79fbd8400f52" providerId="AD" clId="Web-{CEA259CE-DCD4-6D62-00A0-075A9DCDD020}"/>
    <pc:docChg chg="modSld">
      <pc:chgData name="Dietemann Lauren" userId="S::lauren.dietemann@fibl.org::a17329c2-dca1-4fba-8e5e-79fbd8400f52" providerId="AD" clId="Web-{CEA259CE-DCD4-6D62-00A0-075A9DCDD020}" dt="2025-06-26T14:30:14.186" v="2" actId="20577"/>
      <pc:docMkLst>
        <pc:docMk/>
      </pc:docMkLst>
      <pc:sldChg chg="modSp">
        <pc:chgData name="Dietemann Lauren" userId="S::lauren.dietemann@fibl.org::a17329c2-dca1-4fba-8e5e-79fbd8400f52" providerId="AD" clId="Web-{CEA259CE-DCD4-6D62-00A0-075A9DCDD020}" dt="2025-06-26T14:29:51.248" v="1" actId="20577"/>
        <pc:sldMkLst>
          <pc:docMk/>
          <pc:sldMk cId="2486278685" sldId="4270"/>
        </pc:sldMkLst>
        <pc:spChg chg="mod">
          <ac:chgData name="Dietemann Lauren" userId="S::lauren.dietemann@fibl.org::a17329c2-dca1-4fba-8e5e-79fbd8400f52" providerId="AD" clId="Web-{CEA259CE-DCD4-6D62-00A0-075A9DCDD020}" dt="2025-06-26T14:29:51.248" v="1" actId="20577"/>
          <ac:spMkLst>
            <pc:docMk/>
            <pc:sldMk cId="2486278685" sldId="4270"/>
            <ac:spMk id="3" creationId="{488A56C1-0C69-C2E7-A1CB-221C27DE726D}"/>
          </ac:spMkLst>
        </pc:spChg>
      </pc:sldChg>
      <pc:sldChg chg="modSp">
        <pc:chgData name="Dietemann Lauren" userId="S::lauren.dietemann@fibl.org::a17329c2-dca1-4fba-8e5e-79fbd8400f52" providerId="AD" clId="Web-{CEA259CE-DCD4-6D62-00A0-075A9DCDD020}" dt="2025-06-26T14:30:14.186" v="2" actId="20577"/>
        <pc:sldMkLst>
          <pc:docMk/>
          <pc:sldMk cId="4036916827" sldId="4289"/>
        </pc:sldMkLst>
        <pc:spChg chg="mod">
          <ac:chgData name="Dietemann Lauren" userId="S::lauren.dietemann@fibl.org::a17329c2-dca1-4fba-8e5e-79fbd8400f52" providerId="AD" clId="Web-{CEA259CE-DCD4-6D62-00A0-075A9DCDD020}" dt="2025-06-26T14:30:14.186" v="2" actId="20577"/>
          <ac:spMkLst>
            <pc:docMk/>
            <pc:sldMk cId="4036916827" sldId="4289"/>
            <ac:spMk id="27" creationId="{64679666-A0E3-33C2-1D2E-4E4F4239AC55}"/>
          </ac:spMkLst>
        </pc:spChg>
      </pc:sldChg>
    </pc:docChg>
  </pc:docChgLst>
  <pc:docChgLst>
    <pc:chgData name="Dietemann Lauren" userId="S::lauren.dietemann@fibl.org::a17329c2-dca1-4fba-8e5e-79fbd8400f52" providerId="AD" clId="Web-{FC5E4147-804A-D58E-141D-3FD67707714A}"/>
    <pc:docChg chg="modSld">
      <pc:chgData name="Dietemann Lauren" userId="S::lauren.dietemann@fibl.org::a17329c2-dca1-4fba-8e5e-79fbd8400f52" providerId="AD" clId="Web-{FC5E4147-804A-D58E-141D-3FD67707714A}" dt="2025-05-06T11:42:20.856" v="2" actId="20577"/>
      <pc:docMkLst>
        <pc:docMk/>
      </pc:docMkLst>
      <pc:sldChg chg="modSp">
        <pc:chgData name="Dietemann Lauren" userId="S::lauren.dietemann@fibl.org::a17329c2-dca1-4fba-8e5e-79fbd8400f52" providerId="AD" clId="Web-{FC5E4147-804A-D58E-141D-3FD67707714A}" dt="2025-05-06T11:42:20.856" v="2" actId="20577"/>
        <pc:sldMkLst>
          <pc:docMk/>
          <pc:sldMk cId="4036916827" sldId="4289"/>
        </pc:sldMkLst>
        <pc:spChg chg="mod">
          <ac:chgData name="Dietemann Lauren" userId="S::lauren.dietemann@fibl.org::a17329c2-dca1-4fba-8e5e-79fbd8400f52" providerId="AD" clId="Web-{FC5E4147-804A-D58E-141D-3FD67707714A}" dt="2025-05-06T11:42:20.856" v="2" actId="20577"/>
          <ac:spMkLst>
            <pc:docMk/>
            <pc:sldMk cId="4036916827" sldId="4289"/>
            <ac:spMk id="27" creationId="{64679666-A0E3-33C2-1D2E-4E4F4239AC55}"/>
          </ac:spMkLst>
        </pc:spChg>
      </pc:sldChg>
    </pc:docChg>
  </pc:docChgLst>
  <pc:docChgLst>
    <pc:chgData name="Dietemann Lauren" userId="a17329c2-dca1-4fba-8e5e-79fbd8400f52" providerId="ADAL" clId="{E3FDDD9B-E7A5-6C4C-90E7-AEFDBE108A16}"/>
    <pc:docChg chg="undo custSel modSld">
      <pc:chgData name="Dietemann Lauren" userId="a17329c2-dca1-4fba-8e5e-79fbd8400f52" providerId="ADAL" clId="{E3FDDD9B-E7A5-6C4C-90E7-AEFDBE108A16}" dt="2025-05-01T11:30:48.071" v="84" actId="20577"/>
      <pc:docMkLst>
        <pc:docMk/>
      </pc:docMkLst>
      <pc:sldChg chg="modSp mod modCm">
        <pc:chgData name="Dietemann Lauren" userId="a17329c2-dca1-4fba-8e5e-79fbd8400f52" providerId="ADAL" clId="{E3FDDD9B-E7A5-6C4C-90E7-AEFDBE108A16}" dt="2025-05-01T11:30:48.071" v="84" actId="20577"/>
        <pc:sldMkLst>
          <pc:docMk/>
          <pc:sldMk cId="3732470565" sldId="353"/>
        </pc:sldMkLst>
        <pc:spChg chg="mod">
          <ac:chgData name="Dietemann Lauren" userId="a17329c2-dca1-4fba-8e5e-79fbd8400f52" providerId="ADAL" clId="{E3FDDD9B-E7A5-6C4C-90E7-AEFDBE108A16}" dt="2025-05-01T11:30:48.071" v="84" actId="20577"/>
          <ac:spMkLst>
            <pc:docMk/>
            <pc:sldMk cId="3732470565" sldId="353"/>
            <ac:spMk id="8" creationId="{8A075F87-ADBF-4F45-B546-C9DEC3D11AA9}"/>
          </ac:spMkLst>
        </pc:spChg>
        <pc:extLst>
          <p:ext xmlns:p="http://schemas.openxmlformats.org/presentationml/2006/main" uri="{D6D511B9-2390-475A-947B-AFAB55BFBCF1}">
            <pc226:cmChg xmlns:pc226="http://schemas.microsoft.com/office/powerpoint/2022/06/main/command" chg="mod">
              <pc226:chgData name="Dietemann Lauren" userId="a17329c2-dca1-4fba-8e5e-79fbd8400f52" providerId="ADAL" clId="{E3FDDD9B-E7A5-6C4C-90E7-AEFDBE108A16}" dt="2025-05-01T11:30:48.071" v="84" actId="20577"/>
              <pc2:cmMkLst xmlns:pc2="http://schemas.microsoft.com/office/powerpoint/2019/9/main/command">
                <pc:docMk/>
                <pc:sldMk cId="3732470565" sldId="353"/>
                <pc2:cmMk id="{A8CEEC6C-E585-4EB7-8596-B7A1D4D09084}"/>
              </pc2:cmMkLst>
            </pc226:cmChg>
          </p:ext>
        </pc:extLst>
      </pc:sldChg>
      <pc:sldChg chg="modSp mod modAnim">
        <pc:chgData name="Dietemann Lauren" userId="a17329c2-dca1-4fba-8e5e-79fbd8400f52" providerId="ADAL" clId="{E3FDDD9B-E7A5-6C4C-90E7-AEFDBE108A16}" dt="2025-05-01T11:30:21.362" v="80" actId="20577"/>
        <pc:sldMkLst>
          <pc:docMk/>
          <pc:sldMk cId="1917806682" sldId="362"/>
        </pc:sldMkLst>
        <pc:spChg chg="mod">
          <ac:chgData name="Dietemann Lauren" userId="a17329c2-dca1-4fba-8e5e-79fbd8400f52" providerId="ADAL" clId="{E3FDDD9B-E7A5-6C4C-90E7-AEFDBE108A16}" dt="2025-05-01T11:30:21.362" v="80" actId="20577"/>
          <ac:spMkLst>
            <pc:docMk/>
            <pc:sldMk cId="1917806682" sldId="362"/>
            <ac:spMk id="3" creationId="{1E0A0234-2208-4129-A2CB-23EF16D23868}"/>
          </ac:spMkLst>
        </pc:spChg>
        <pc:spChg chg="mod">
          <ac:chgData name="Dietemann Lauren" userId="a17329c2-dca1-4fba-8e5e-79fbd8400f52" providerId="ADAL" clId="{E3FDDD9B-E7A5-6C4C-90E7-AEFDBE108A16}" dt="2025-05-01T11:30:03.847" v="64" actId="14100"/>
          <ac:spMkLst>
            <pc:docMk/>
            <pc:sldMk cId="1917806682" sldId="362"/>
            <ac:spMk id="12" creationId="{F76E84D4-F0D1-68A9-367D-9C5B413B6783}"/>
          </ac:spMkLst>
        </pc:spChg>
        <pc:picChg chg="mod">
          <ac:chgData name="Dietemann Lauren" userId="a17329c2-dca1-4fba-8e5e-79fbd8400f52" providerId="ADAL" clId="{E3FDDD9B-E7A5-6C4C-90E7-AEFDBE108A16}" dt="2025-05-01T11:29:53.288" v="62" actId="1076"/>
          <ac:picMkLst>
            <pc:docMk/>
            <pc:sldMk cId="1917806682" sldId="362"/>
            <ac:picMk id="22" creationId="{35787FAF-D321-3535-8265-E0CD112C444B}"/>
          </ac:picMkLst>
        </pc:picChg>
      </pc:sldChg>
      <pc:sldChg chg="modSp mod">
        <pc:chgData name="Dietemann Lauren" userId="a17329c2-dca1-4fba-8e5e-79fbd8400f52" providerId="ADAL" clId="{E3FDDD9B-E7A5-6C4C-90E7-AEFDBE108A16}" dt="2025-05-01T11:25:18.153" v="33" actId="20577"/>
        <pc:sldMkLst>
          <pc:docMk/>
          <pc:sldMk cId="2882384420" sldId="4272"/>
        </pc:sldMkLst>
        <pc:spChg chg="mod">
          <ac:chgData name="Dietemann Lauren" userId="a17329c2-dca1-4fba-8e5e-79fbd8400f52" providerId="ADAL" clId="{E3FDDD9B-E7A5-6C4C-90E7-AEFDBE108A16}" dt="2025-05-01T11:25:18.153" v="33" actId="20577"/>
          <ac:spMkLst>
            <pc:docMk/>
            <pc:sldMk cId="2882384420" sldId="4272"/>
            <ac:spMk id="7" creationId="{A8A3DCF4-94D6-29BA-7FAD-71B1A7CF11B6}"/>
          </ac:spMkLst>
        </pc:spChg>
      </pc:sldChg>
      <pc:sldChg chg="addSp delSp modSp mod modClrScheme chgLayout">
        <pc:chgData name="Dietemann Lauren" userId="a17329c2-dca1-4fba-8e5e-79fbd8400f52" providerId="ADAL" clId="{E3FDDD9B-E7A5-6C4C-90E7-AEFDBE108A16}" dt="2025-05-01T11:26:44.852" v="50" actId="20577"/>
        <pc:sldMkLst>
          <pc:docMk/>
          <pc:sldMk cId="3023125882" sldId="4294"/>
        </pc:sldMkLst>
        <pc:spChg chg="mod ord">
          <ac:chgData name="Dietemann Lauren" userId="a17329c2-dca1-4fba-8e5e-79fbd8400f52" providerId="ADAL" clId="{E3FDDD9B-E7A5-6C4C-90E7-AEFDBE108A16}" dt="2025-05-01T11:25:49.912" v="38" actId="700"/>
          <ac:spMkLst>
            <pc:docMk/>
            <pc:sldMk cId="3023125882" sldId="4294"/>
            <ac:spMk id="2" creationId="{DD7F37BC-4687-451E-D859-A5B2EF942193}"/>
          </ac:spMkLst>
        </pc:spChg>
        <pc:spChg chg="add del mod ord">
          <ac:chgData name="Dietemann Lauren" userId="a17329c2-dca1-4fba-8e5e-79fbd8400f52" providerId="ADAL" clId="{E3FDDD9B-E7A5-6C4C-90E7-AEFDBE108A16}" dt="2025-05-01T11:25:44.692" v="36" actId="700"/>
          <ac:spMkLst>
            <pc:docMk/>
            <pc:sldMk cId="3023125882" sldId="4294"/>
            <ac:spMk id="3" creationId="{6EF7979D-57CB-4243-ABF9-5A68C037BB42}"/>
          </ac:spMkLst>
        </pc:spChg>
        <pc:spChg chg="mod ord">
          <ac:chgData name="Dietemann Lauren" userId="a17329c2-dca1-4fba-8e5e-79fbd8400f52" providerId="ADAL" clId="{E3FDDD9B-E7A5-6C4C-90E7-AEFDBE108A16}" dt="2025-05-01T11:25:49.912" v="38" actId="700"/>
          <ac:spMkLst>
            <pc:docMk/>
            <pc:sldMk cId="3023125882" sldId="4294"/>
            <ac:spMk id="4" creationId="{F689B1B6-B0BD-3660-4D25-557D6B52532B}"/>
          </ac:spMkLst>
        </pc:spChg>
        <pc:spChg chg="mod">
          <ac:chgData name="Dietemann Lauren" userId="a17329c2-dca1-4fba-8e5e-79fbd8400f52" providerId="ADAL" clId="{E3FDDD9B-E7A5-6C4C-90E7-AEFDBE108A16}" dt="2025-05-01T11:26:44.852" v="50" actId="20577"/>
          <ac:spMkLst>
            <pc:docMk/>
            <pc:sldMk cId="3023125882" sldId="4294"/>
            <ac:spMk id="7" creationId="{490ECD60-E7AC-9E7E-4F77-6D982D34358A}"/>
          </ac:spMkLst>
        </pc:spChg>
        <pc:spChg chg="mod">
          <ac:chgData name="Dietemann Lauren" userId="a17329c2-dca1-4fba-8e5e-79fbd8400f52" providerId="ADAL" clId="{E3FDDD9B-E7A5-6C4C-90E7-AEFDBE108A16}" dt="2025-05-01T11:24:43.767" v="13" actId="207"/>
          <ac:spMkLst>
            <pc:docMk/>
            <pc:sldMk cId="3023125882" sldId="4294"/>
            <ac:spMk id="9" creationId="{4940D467-E7B4-5346-8C22-C8374E955065}"/>
          </ac:spMkLst>
        </pc:spChg>
        <pc:picChg chg="mod ord">
          <ac:chgData name="Dietemann Lauren" userId="a17329c2-dca1-4fba-8e5e-79fbd8400f52" providerId="ADAL" clId="{E3FDDD9B-E7A5-6C4C-90E7-AEFDBE108A16}" dt="2025-05-01T11:25:49.912" v="38" actId="700"/>
          <ac:picMkLst>
            <pc:docMk/>
            <pc:sldMk cId="3023125882" sldId="4294"/>
            <ac:picMk id="5" creationId="{076B8F54-3E7B-2B54-9670-AC1E85AB6660}"/>
          </ac:picMkLst>
        </pc:picChg>
      </pc:sldChg>
    </pc:docChg>
  </pc:docChgLst>
  <pc:docChgLst>
    <pc:chgData name="Gastbenutzer" userId="S::urn:spo:anon#f35039dbf9a4c25fe38a752797718966353eb66ad7fa721a986d9d6b2264667e::" providerId="AD" clId="Web-{C9636D4F-9D2D-D51D-D934-4470D641904A}"/>
    <pc:docChg chg="modSld">
      <pc:chgData name="Gastbenutzer" userId="S::urn:spo:anon#f35039dbf9a4c25fe38a752797718966353eb66ad7fa721a986d9d6b2264667e::" providerId="AD" clId="Web-{C9636D4F-9D2D-D51D-D934-4470D641904A}" dt="2025-04-25T15:19:15.363" v="16" actId="1076"/>
      <pc:docMkLst>
        <pc:docMk/>
      </pc:docMkLst>
      <pc:sldChg chg="modSp">
        <pc:chgData name="Gastbenutzer" userId="S::urn:spo:anon#f35039dbf9a4c25fe38a752797718966353eb66ad7fa721a986d9d6b2264667e::" providerId="AD" clId="Web-{C9636D4F-9D2D-D51D-D934-4470D641904A}" dt="2025-04-25T15:19:15.363" v="16" actId="1076"/>
        <pc:sldMkLst>
          <pc:docMk/>
          <pc:sldMk cId="2882384420" sldId="4272"/>
        </pc:sldMkLst>
        <pc:spChg chg="mod">
          <ac:chgData name="Gastbenutzer" userId="S::urn:spo:anon#f35039dbf9a4c25fe38a752797718966353eb66ad7fa721a986d9d6b2264667e::" providerId="AD" clId="Web-{C9636D4F-9D2D-D51D-D934-4470D641904A}" dt="2025-04-25T15:19:07.722" v="14" actId="20577"/>
          <ac:spMkLst>
            <pc:docMk/>
            <pc:sldMk cId="2882384420" sldId="4272"/>
            <ac:spMk id="7" creationId="{A8A3DCF4-94D6-29BA-7FAD-71B1A7CF11B6}"/>
          </ac:spMkLst>
        </pc:spChg>
        <pc:grpChg chg="mod">
          <ac:chgData name="Gastbenutzer" userId="S::urn:spo:anon#f35039dbf9a4c25fe38a752797718966353eb66ad7fa721a986d9d6b2264667e::" providerId="AD" clId="Web-{C9636D4F-9D2D-D51D-D934-4470D641904A}" dt="2025-04-25T15:19:00.112" v="12" actId="1076"/>
          <ac:grpSpMkLst>
            <pc:docMk/>
            <pc:sldMk cId="2882384420" sldId="4272"/>
            <ac:grpSpMk id="12" creationId="{4B0FC509-6E20-3F47-2F79-0B1FFA72C7FD}"/>
          </ac:grpSpMkLst>
        </pc:grpChg>
      </pc:sldChg>
    </pc:docChg>
  </pc:docChgLst>
  <pc:docChgLst>
    <pc:chgData name="Jane Shackleton" userId="S::jane.shackleton_irishoa.ie#ext#@fibl.onmicrosoft.com::08677bf5-e483-4500-a60f-bcd1635ae97c" providerId="AD" clId="Web-{C674C578-C36F-82E9-F1BF-893F5FDF2176}"/>
    <pc:docChg chg="modSld">
      <pc:chgData name="Jane Shackleton" userId="S::jane.shackleton_irishoa.ie#ext#@fibl.onmicrosoft.com::08677bf5-e483-4500-a60f-bcd1635ae97c" providerId="AD" clId="Web-{C674C578-C36F-82E9-F1BF-893F5FDF2176}" dt="2025-06-26T10:22:15.999" v="245" actId="1076"/>
      <pc:docMkLst>
        <pc:docMk/>
      </pc:docMkLst>
      <pc:sldChg chg="delSp modSp">
        <pc:chgData name="Jane Shackleton" userId="S::jane.shackleton_irishoa.ie#ext#@fibl.onmicrosoft.com::08677bf5-e483-4500-a60f-bcd1635ae97c" providerId="AD" clId="Web-{C674C578-C36F-82E9-F1BF-893F5FDF2176}" dt="2025-06-26T10:19:07.931" v="237" actId="14100"/>
        <pc:sldMkLst>
          <pc:docMk/>
          <pc:sldMk cId="3854506546" sldId="357"/>
        </pc:sldMkLst>
        <pc:spChg chg="mod">
          <ac:chgData name="Jane Shackleton" userId="S::jane.shackleton_irishoa.ie#ext#@fibl.onmicrosoft.com::08677bf5-e483-4500-a60f-bcd1635ae97c" providerId="AD" clId="Web-{C674C578-C36F-82E9-F1BF-893F5FDF2176}" dt="2025-06-26T10:18:52.884" v="233" actId="20577"/>
          <ac:spMkLst>
            <pc:docMk/>
            <pc:sldMk cId="3854506546" sldId="357"/>
            <ac:spMk id="4" creationId="{4F3A37DC-624C-4092-9FC6-E65D0A801DAB}"/>
          </ac:spMkLst>
        </pc:spChg>
        <pc:picChg chg="mod">
          <ac:chgData name="Jane Shackleton" userId="S::jane.shackleton_irishoa.ie#ext#@fibl.onmicrosoft.com::08677bf5-e483-4500-a60f-bcd1635ae97c" providerId="AD" clId="Web-{C674C578-C36F-82E9-F1BF-893F5FDF2176}" dt="2025-06-26T10:19:07.931" v="237" actId="14100"/>
          <ac:picMkLst>
            <pc:docMk/>
            <pc:sldMk cId="3854506546" sldId="357"/>
            <ac:picMk id="8" creationId="{6F6F41D4-78D7-E86C-7EE4-BA9BEF95AADC}"/>
          </ac:picMkLst>
        </pc:picChg>
        <pc:picChg chg="del">
          <ac:chgData name="Jane Shackleton" userId="S::jane.shackleton_irishoa.ie#ext#@fibl.onmicrosoft.com::08677bf5-e483-4500-a60f-bcd1635ae97c" providerId="AD" clId="Web-{C674C578-C36F-82E9-F1BF-893F5FDF2176}" dt="2025-06-26T10:18:54.275" v="234"/>
          <ac:picMkLst>
            <pc:docMk/>
            <pc:sldMk cId="3854506546" sldId="357"/>
            <ac:picMk id="10" creationId="{05395942-1715-9CA6-93BF-DE7694174B60}"/>
          </ac:picMkLst>
        </pc:picChg>
      </pc:sldChg>
      <pc:sldChg chg="delSp modSp">
        <pc:chgData name="Jane Shackleton" userId="S::jane.shackleton_irishoa.ie#ext#@fibl.onmicrosoft.com::08677bf5-e483-4500-a60f-bcd1635ae97c" providerId="AD" clId="Web-{C674C578-C36F-82E9-F1BF-893F5FDF2176}" dt="2025-06-26T10:19:52.886" v="240" actId="20577"/>
        <pc:sldMkLst>
          <pc:docMk/>
          <pc:sldMk cId="872972548" sldId="360"/>
        </pc:sldMkLst>
        <pc:spChg chg="mod">
          <ac:chgData name="Jane Shackleton" userId="S::jane.shackleton_irishoa.ie#ext#@fibl.onmicrosoft.com::08677bf5-e483-4500-a60f-bcd1635ae97c" providerId="AD" clId="Web-{C674C578-C36F-82E9-F1BF-893F5FDF2176}" dt="2025-06-26T10:19:52.886" v="240" actId="20577"/>
          <ac:spMkLst>
            <pc:docMk/>
            <pc:sldMk cId="872972548" sldId="360"/>
            <ac:spMk id="2" creationId="{92944765-230A-4554-8FE3-7FF683E0D925}"/>
          </ac:spMkLst>
        </pc:spChg>
        <pc:spChg chg="mod">
          <ac:chgData name="Jane Shackleton" userId="S::jane.shackleton_irishoa.ie#ext#@fibl.onmicrosoft.com::08677bf5-e483-4500-a60f-bcd1635ae97c" providerId="AD" clId="Web-{C674C578-C36F-82E9-F1BF-893F5FDF2176}" dt="2025-06-26T10:18:24.274" v="228" actId="20577"/>
          <ac:spMkLst>
            <pc:docMk/>
            <pc:sldMk cId="872972548" sldId="360"/>
            <ac:spMk id="9" creationId="{B2B73B51-A659-5FD4-A26A-F459B5571FE4}"/>
          </ac:spMkLst>
        </pc:spChg>
        <pc:picChg chg="del">
          <ac:chgData name="Jane Shackleton" userId="S::jane.shackleton_irishoa.ie#ext#@fibl.onmicrosoft.com::08677bf5-e483-4500-a60f-bcd1635ae97c" providerId="AD" clId="Web-{C674C578-C36F-82E9-F1BF-893F5FDF2176}" dt="2025-06-26T10:18:32.056" v="229"/>
          <ac:picMkLst>
            <pc:docMk/>
            <pc:sldMk cId="872972548" sldId="360"/>
            <ac:picMk id="16" creationId="{ED40C517-2E92-36F7-25AD-B315A568BD2F}"/>
          </ac:picMkLst>
        </pc:picChg>
        <pc:picChg chg="del">
          <ac:chgData name="Jane Shackleton" userId="S::jane.shackleton_irishoa.ie#ext#@fibl.onmicrosoft.com::08677bf5-e483-4500-a60f-bcd1635ae97c" providerId="AD" clId="Web-{C674C578-C36F-82E9-F1BF-893F5FDF2176}" dt="2025-06-26T10:18:32.899" v="230"/>
          <ac:picMkLst>
            <pc:docMk/>
            <pc:sldMk cId="872972548" sldId="360"/>
            <ac:picMk id="18" creationId="{B7D228E5-BC94-6E32-F0A4-4D87C4DC4834}"/>
          </ac:picMkLst>
        </pc:picChg>
        <pc:picChg chg="del">
          <ac:chgData name="Jane Shackleton" userId="S::jane.shackleton_irishoa.ie#ext#@fibl.onmicrosoft.com::08677bf5-e483-4500-a60f-bcd1635ae97c" providerId="AD" clId="Web-{C674C578-C36F-82E9-F1BF-893F5FDF2176}" dt="2025-06-26T10:18:33.540" v="231"/>
          <ac:picMkLst>
            <pc:docMk/>
            <pc:sldMk cId="872972548" sldId="360"/>
            <ac:picMk id="20" creationId="{37E183DB-638E-1996-3166-3814A9DE9AE9}"/>
          </ac:picMkLst>
        </pc:picChg>
      </pc:sldChg>
      <pc:sldChg chg="addSp delSp modSp">
        <pc:chgData name="Jane Shackleton" userId="S::jane.shackleton_irishoa.ie#ext#@fibl.onmicrosoft.com::08677bf5-e483-4500-a60f-bcd1635ae97c" providerId="AD" clId="Web-{C674C578-C36F-82E9-F1BF-893F5FDF2176}" dt="2025-06-26T10:22:15.999" v="245" actId="1076"/>
        <pc:sldMkLst>
          <pc:docMk/>
          <pc:sldMk cId="1461826624" sldId="361"/>
        </pc:sldMkLst>
        <pc:picChg chg="add mod">
          <ac:chgData name="Jane Shackleton" userId="S::jane.shackleton_irishoa.ie#ext#@fibl.onmicrosoft.com::08677bf5-e483-4500-a60f-bcd1635ae97c" providerId="AD" clId="Web-{C674C578-C36F-82E9-F1BF-893F5FDF2176}" dt="2025-06-26T10:22:15.999" v="245" actId="1076"/>
          <ac:picMkLst>
            <pc:docMk/>
            <pc:sldMk cId="1461826624" sldId="361"/>
            <ac:picMk id="3" creationId="{ECE393BF-DE7F-B7B9-4E88-2BD32213EC26}"/>
          </ac:picMkLst>
        </pc:picChg>
        <pc:picChg chg="del">
          <ac:chgData name="Jane Shackleton" userId="S::jane.shackleton_irishoa.ie#ext#@fibl.onmicrosoft.com::08677bf5-e483-4500-a60f-bcd1635ae97c" providerId="AD" clId="Web-{C674C578-C36F-82E9-F1BF-893F5FDF2176}" dt="2025-06-26T10:18:40.696" v="232"/>
          <ac:picMkLst>
            <pc:docMk/>
            <pc:sldMk cId="1461826624" sldId="361"/>
            <ac:picMk id="6" creationId="{A582F481-6B8A-0680-75FB-E66E9EE32E40}"/>
          </ac:picMkLst>
        </pc:picChg>
      </pc:sldChg>
      <pc:sldChg chg="addSp delSp modSp delAnim">
        <pc:chgData name="Jane Shackleton" userId="S::jane.shackleton_irishoa.ie#ext#@fibl.onmicrosoft.com::08677bf5-e483-4500-a60f-bcd1635ae97c" providerId="AD" clId="Web-{C674C578-C36F-82E9-F1BF-893F5FDF2176}" dt="2025-06-26T09:48:46.278" v="46" actId="1076"/>
        <pc:sldMkLst>
          <pc:docMk/>
          <pc:sldMk cId="2458633523" sldId="405"/>
        </pc:sldMkLst>
        <pc:spChg chg="mod">
          <ac:chgData name="Jane Shackleton" userId="S::jane.shackleton_irishoa.ie#ext#@fibl.onmicrosoft.com::08677bf5-e483-4500-a60f-bcd1635ae97c" providerId="AD" clId="Web-{C674C578-C36F-82E9-F1BF-893F5FDF2176}" dt="2025-06-26T09:45:45.289" v="43" actId="20577"/>
          <ac:spMkLst>
            <pc:docMk/>
            <pc:sldMk cId="2458633523" sldId="405"/>
            <ac:spMk id="8" creationId="{F0C3FEFE-5904-32B1-CA44-96A77791EF5E}"/>
          </ac:spMkLst>
        </pc:spChg>
        <pc:spChg chg="mod">
          <ac:chgData name="Jane Shackleton" userId="S::jane.shackleton_irishoa.ie#ext#@fibl.onmicrosoft.com::08677bf5-e483-4500-a60f-bcd1635ae97c" providerId="AD" clId="Web-{C674C578-C36F-82E9-F1BF-893F5FDF2176}" dt="2025-06-26T09:42:06.612" v="2" actId="20577"/>
          <ac:spMkLst>
            <pc:docMk/>
            <pc:sldMk cId="2458633523" sldId="405"/>
            <ac:spMk id="15" creationId="{4F5F9C05-B9B8-1EE7-5086-9E019714CE36}"/>
          </ac:spMkLst>
        </pc:spChg>
        <pc:grpChg chg="del">
          <ac:chgData name="Jane Shackleton" userId="S::jane.shackleton_irishoa.ie#ext#@fibl.onmicrosoft.com::08677bf5-e483-4500-a60f-bcd1635ae97c" providerId="AD" clId="Web-{C674C578-C36F-82E9-F1BF-893F5FDF2176}" dt="2025-06-26T09:41:51.581" v="0"/>
          <ac:grpSpMkLst>
            <pc:docMk/>
            <pc:sldMk cId="2458633523" sldId="405"/>
            <ac:grpSpMk id="19" creationId="{914C4B13-4C1D-468F-64D2-6D8C8F45CED2}"/>
          </ac:grpSpMkLst>
        </pc:grpChg>
        <pc:picChg chg="add mod">
          <ac:chgData name="Jane Shackleton" userId="S::jane.shackleton_irishoa.ie#ext#@fibl.onmicrosoft.com::08677bf5-e483-4500-a60f-bcd1635ae97c" providerId="AD" clId="Web-{C674C578-C36F-82E9-F1BF-893F5FDF2176}" dt="2025-06-26T09:48:46.278" v="46" actId="1076"/>
          <ac:picMkLst>
            <pc:docMk/>
            <pc:sldMk cId="2458633523" sldId="405"/>
            <ac:picMk id="2" creationId="{82F36B2B-18DC-62F8-5BB2-82947C84A5A2}"/>
          </ac:picMkLst>
        </pc:picChg>
        <pc:picChg chg="del mod">
          <ac:chgData name="Jane Shackleton" userId="S::jane.shackleton_irishoa.ie#ext#@fibl.onmicrosoft.com::08677bf5-e483-4500-a60f-bcd1635ae97c" providerId="AD" clId="Web-{C674C578-C36F-82E9-F1BF-893F5FDF2176}" dt="2025-06-26T09:42:42.707" v="12"/>
          <ac:picMkLst>
            <pc:docMk/>
            <pc:sldMk cId="2458633523" sldId="405"/>
            <ac:picMk id="9218" creationId="{38A549FB-5102-0C88-87EA-ABE91BB07F8A}"/>
          </ac:picMkLst>
        </pc:picChg>
      </pc:sldChg>
      <pc:sldChg chg="delSp modSp delAnim">
        <pc:chgData name="Jane Shackleton" userId="S::jane.shackleton_irishoa.ie#ext#@fibl.onmicrosoft.com::08677bf5-e483-4500-a60f-bcd1635ae97c" providerId="AD" clId="Web-{C674C578-C36F-82E9-F1BF-893F5FDF2176}" dt="2025-06-26T10:19:03.384" v="236" actId="20577"/>
        <pc:sldMkLst>
          <pc:docMk/>
          <pc:sldMk cId="2486278685" sldId="4270"/>
        </pc:sldMkLst>
        <pc:spChg chg="mod">
          <ac:chgData name="Jane Shackleton" userId="S::jane.shackleton_irishoa.ie#ext#@fibl.onmicrosoft.com::08677bf5-e483-4500-a60f-bcd1635ae97c" providerId="AD" clId="Web-{C674C578-C36F-82E9-F1BF-893F5FDF2176}" dt="2025-06-26T10:16:49.178" v="176" actId="20577"/>
          <ac:spMkLst>
            <pc:docMk/>
            <pc:sldMk cId="2486278685" sldId="4270"/>
            <ac:spMk id="2" creationId="{F3487D3D-54D6-C4F3-8CA0-DBE28B9A47E0}"/>
          </ac:spMkLst>
        </pc:spChg>
        <pc:spChg chg="mod">
          <ac:chgData name="Jane Shackleton" userId="S::jane.shackleton_irishoa.ie#ext#@fibl.onmicrosoft.com::08677bf5-e483-4500-a60f-bcd1635ae97c" providerId="AD" clId="Web-{C674C578-C36F-82E9-F1BF-893F5FDF2176}" dt="2025-06-26T10:19:03.384" v="236" actId="20577"/>
          <ac:spMkLst>
            <pc:docMk/>
            <pc:sldMk cId="2486278685" sldId="4270"/>
            <ac:spMk id="3" creationId="{488A56C1-0C69-C2E7-A1CB-221C27DE726D}"/>
          </ac:spMkLst>
        </pc:spChg>
        <pc:grpChg chg="del">
          <ac:chgData name="Jane Shackleton" userId="S::jane.shackleton_irishoa.ie#ext#@fibl.onmicrosoft.com::08677bf5-e483-4500-a60f-bcd1635ae97c" providerId="AD" clId="Web-{C674C578-C36F-82E9-F1BF-893F5FDF2176}" dt="2025-06-26T10:16:44.819" v="174"/>
          <ac:grpSpMkLst>
            <pc:docMk/>
            <pc:sldMk cId="2486278685" sldId="4270"/>
            <ac:grpSpMk id="6" creationId="{47D1987F-BCE5-DB32-738C-02110C8D7373}"/>
          </ac:grpSpMkLst>
        </pc:grpChg>
      </pc:sldChg>
      <pc:sldChg chg="addSp delSp modSp delAnim">
        <pc:chgData name="Jane Shackleton" userId="S::jane.shackleton_irishoa.ie#ext#@fibl.onmicrosoft.com::08677bf5-e483-4500-a60f-bcd1635ae97c" providerId="AD" clId="Web-{C674C578-C36F-82E9-F1BF-893F5FDF2176}" dt="2025-06-26T10:04:20.035" v="63" actId="14100"/>
        <pc:sldMkLst>
          <pc:docMk/>
          <pc:sldMk cId="1066813189" sldId="4284"/>
        </pc:sldMkLst>
        <pc:spChg chg="mod">
          <ac:chgData name="Jane Shackleton" userId="S::jane.shackleton_irishoa.ie#ext#@fibl.onmicrosoft.com::08677bf5-e483-4500-a60f-bcd1635ae97c" providerId="AD" clId="Web-{C674C578-C36F-82E9-F1BF-893F5FDF2176}" dt="2025-06-26T09:49:07.607" v="48" actId="20577"/>
          <ac:spMkLst>
            <pc:docMk/>
            <pc:sldMk cId="1066813189" sldId="4284"/>
            <ac:spMk id="3" creationId="{64EBE6E9-8418-CDCE-E5F4-9E970AAA5023}"/>
          </ac:spMkLst>
        </pc:spChg>
        <pc:grpChg chg="add del">
          <ac:chgData name="Jane Shackleton" userId="S::jane.shackleton_irishoa.ie#ext#@fibl.onmicrosoft.com::08677bf5-e483-4500-a60f-bcd1635ae97c" providerId="AD" clId="Web-{C674C578-C36F-82E9-F1BF-893F5FDF2176}" dt="2025-06-26T10:04:11.847" v="60"/>
          <ac:grpSpMkLst>
            <pc:docMk/>
            <pc:sldMk cId="1066813189" sldId="4284"/>
            <ac:grpSpMk id="33" creationId="{9EEF0EEE-28C9-7FC1-88AE-7BA14C60998A}"/>
          </ac:grpSpMkLst>
        </pc:grpChg>
        <pc:grpChg chg="del">
          <ac:chgData name="Jane Shackleton" userId="S::jane.shackleton_irishoa.ie#ext#@fibl.onmicrosoft.com::08677bf5-e483-4500-a60f-bcd1635ae97c" providerId="AD" clId="Web-{C674C578-C36F-82E9-F1BF-893F5FDF2176}" dt="2025-06-26T09:49:03.450" v="47"/>
          <ac:grpSpMkLst>
            <pc:docMk/>
            <pc:sldMk cId="1066813189" sldId="4284"/>
            <ac:grpSpMk id="34" creationId="{DBFC4F67-1141-C6A4-579B-E3B4DACF97AC}"/>
          </ac:grpSpMkLst>
        </pc:grpChg>
        <pc:picChg chg="add mod modCrop">
          <ac:chgData name="Jane Shackleton" userId="S::jane.shackleton_irishoa.ie#ext#@fibl.onmicrosoft.com::08677bf5-e483-4500-a60f-bcd1635ae97c" providerId="AD" clId="Web-{C674C578-C36F-82E9-F1BF-893F5FDF2176}" dt="2025-06-26T10:02:02.110" v="56" actId="14100"/>
          <ac:picMkLst>
            <pc:docMk/>
            <pc:sldMk cId="1066813189" sldId="4284"/>
            <ac:picMk id="4" creationId="{9D8102D0-8AF2-906E-B6B8-AA52DA24DBAD}"/>
          </ac:picMkLst>
        </pc:picChg>
        <pc:picChg chg="add mod">
          <ac:chgData name="Jane Shackleton" userId="S::jane.shackleton_irishoa.ie#ext#@fibl.onmicrosoft.com::08677bf5-e483-4500-a60f-bcd1635ae97c" providerId="AD" clId="Web-{C674C578-C36F-82E9-F1BF-893F5FDF2176}" dt="2025-06-26T10:04:20.035" v="63" actId="14100"/>
          <ac:picMkLst>
            <pc:docMk/>
            <pc:sldMk cId="1066813189" sldId="4284"/>
            <ac:picMk id="5" creationId="{8969E293-90F9-8BCB-7C8D-941723251186}"/>
          </ac:picMkLst>
        </pc:picChg>
        <pc:picChg chg="del">
          <ac:chgData name="Jane Shackleton" userId="S::jane.shackleton_irishoa.ie#ext#@fibl.onmicrosoft.com::08677bf5-e483-4500-a60f-bcd1635ae97c" providerId="AD" clId="Web-{C674C578-C36F-82E9-F1BF-893F5FDF2176}" dt="2025-06-26T10:01:36.140" v="49"/>
          <ac:picMkLst>
            <pc:docMk/>
            <pc:sldMk cId="1066813189" sldId="4284"/>
            <ac:picMk id="15" creationId="{EE9FC3A6-8B11-3821-4D62-94C2D97D6E08}"/>
          </ac:picMkLst>
        </pc:picChg>
      </pc:sldChg>
      <pc:sldChg chg="delSp modSp delAnim">
        <pc:chgData name="Jane Shackleton" userId="S::jane.shackleton_irishoa.ie#ext#@fibl.onmicrosoft.com::08677bf5-e483-4500-a60f-bcd1635ae97c" providerId="AD" clId="Web-{C674C578-C36F-82E9-F1BF-893F5FDF2176}" dt="2025-06-26T10:16:20.943" v="173"/>
        <pc:sldMkLst>
          <pc:docMk/>
          <pc:sldMk cId="3222018907" sldId="4286"/>
        </pc:sldMkLst>
        <pc:spChg chg="mod">
          <ac:chgData name="Jane Shackleton" userId="S::jane.shackleton_irishoa.ie#ext#@fibl.onmicrosoft.com::08677bf5-e483-4500-a60f-bcd1635ae97c" providerId="AD" clId="Web-{C674C578-C36F-82E9-F1BF-893F5FDF2176}" dt="2025-06-26T10:04:24.066" v="64" actId="20577"/>
          <ac:spMkLst>
            <pc:docMk/>
            <pc:sldMk cId="3222018907" sldId="4286"/>
            <ac:spMk id="3" creationId="{111CC1A6-2239-8112-0981-5E8A3C349CE2}"/>
          </ac:spMkLst>
        </pc:spChg>
        <pc:grpChg chg="del">
          <ac:chgData name="Jane Shackleton" userId="S::jane.shackleton_irishoa.ie#ext#@fibl.onmicrosoft.com::08677bf5-e483-4500-a60f-bcd1635ae97c" providerId="AD" clId="Web-{C674C578-C36F-82E9-F1BF-893F5FDF2176}" dt="2025-06-26T10:04:24.207" v="65"/>
          <ac:grpSpMkLst>
            <pc:docMk/>
            <pc:sldMk cId="3222018907" sldId="4286"/>
            <ac:grpSpMk id="17" creationId="{3CAFF405-4754-D915-2F09-8F61F9A91C4F}"/>
          </ac:grpSpMkLst>
        </pc:grpChg>
        <pc:graphicFrameChg chg="mod modGraphic">
          <ac:chgData name="Jane Shackleton" userId="S::jane.shackleton_irishoa.ie#ext#@fibl.onmicrosoft.com::08677bf5-e483-4500-a60f-bcd1635ae97c" providerId="AD" clId="Web-{C674C578-C36F-82E9-F1BF-893F5FDF2176}" dt="2025-06-26T10:16:20.943" v="173"/>
          <ac:graphicFrameMkLst>
            <pc:docMk/>
            <pc:sldMk cId="3222018907" sldId="4286"/>
            <ac:graphicFrameMk id="23" creationId="{EDDD0509-61C8-38AC-A600-82C95E64A37D}"/>
          </ac:graphicFrameMkLst>
        </pc:graphicFrameChg>
      </pc:sldChg>
      <pc:sldChg chg="delSp delAnim">
        <pc:chgData name="Jane Shackleton" userId="S::jane.shackleton_irishoa.ie#ext#@fibl.onmicrosoft.com::08677bf5-e483-4500-a60f-bcd1635ae97c" providerId="AD" clId="Web-{C674C578-C36F-82E9-F1BF-893F5FDF2176}" dt="2025-06-26T10:19:18.057" v="238"/>
        <pc:sldMkLst>
          <pc:docMk/>
          <pc:sldMk cId="4036916827" sldId="4289"/>
        </pc:sldMkLst>
        <pc:grpChg chg="del">
          <ac:chgData name="Jane Shackleton" userId="S::jane.shackleton_irishoa.ie#ext#@fibl.onmicrosoft.com::08677bf5-e483-4500-a60f-bcd1635ae97c" providerId="AD" clId="Web-{C674C578-C36F-82E9-F1BF-893F5FDF2176}" dt="2025-06-26T10:19:18.057" v="238"/>
          <ac:grpSpMkLst>
            <pc:docMk/>
            <pc:sldMk cId="4036916827" sldId="4289"/>
            <ac:grpSpMk id="6" creationId="{30D4E261-855C-82B8-54F2-BC4B6C23591A}"/>
          </ac:grpSpMkLst>
        </pc:grpChg>
      </pc:sldChg>
    </pc:docChg>
  </pc:docChgLst>
  <pc:docChgLst>
    <pc:chgData name="Jane Shackleton" userId="S::jane.shackleton_irishoa.ie#ext#@fibl.onmicrosoft.com::08677bf5-e483-4500-a60f-bcd1635ae97c" providerId="AD" clId="Web-{CB0FFC52-5D77-87EE-045F-B3A4EC997ED3}"/>
    <pc:docChg chg="modSld">
      <pc:chgData name="Jane Shackleton" userId="S::jane.shackleton_irishoa.ie#ext#@fibl.onmicrosoft.com::08677bf5-e483-4500-a60f-bcd1635ae97c" providerId="AD" clId="Web-{CB0FFC52-5D77-87EE-045F-B3A4EC997ED3}" dt="2025-06-26T10:36:55.533" v="36" actId="20577"/>
      <pc:docMkLst>
        <pc:docMk/>
      </pc:docMkLst>
      <pc:sldChg chg="modSp">
        <pc:chgData name="Jane Shackleton" userId="S::jane.shackleton_irishoa.ie#ext#@fibl.onmicrosoft.com::08677bf5-e483-4500-a60f-bcd1635ae97c" providerId="AD" clId="Web-{CB0FFC52-5D77-87EE-045F-B3A4EC997ED3}" dt="2025-06-26T10:36:55.533" v="36" actId="20577"/>
        <pc:sldMkLst>
          <pc:docMk/>
          <pc:sldMk cId="4078057654" sldId="352"/>
        </pc:sldMkLst>
        <pc:spChg chg="mod">
          <ac:chgData name="Jane Shackleton" userId="S::jane.shackleton_irishoa.ie#ext#@fibl.onmicrosoft.com::08677bf5-e483-4500-a60f-bcd1635ae97c" providerId="AD" clId="Web-{CB0FFC52-5D77-87EE-045F-B3A4EC997ED3}" dt="2025-06-26T10:36:55.533" v="36" actId="20577"/>
          <ac:spMkLst>
            <pc:docMk/>
            <pc:sldMk cId="4078057654" sldId="352"/>
            <ac:spMk id="8" creationId="{4030321D-75BD-4027-84FD-081644371060}"/>
          </ac:spMkLst>
        </pc:spChg>
      </pc:sldChg>
      <pc:sldChg chg="addSp modSp">
        <pc:chgData name="Jane Shackleton" userId="S::jane.shackleton_irishoa.ie#ext#@fibl.onmicrosoft.com::08677bf5-e483-4500-a60f-bcd1635ae97c" providerId="AD" clId="Web-{CB0FFC52-5D77-87EE-045F-B3A4EC997ED3}" dt="2025-06-26T10:29:01.320" v="19" actId="14100"/>
        <pc:sldMkLst>
          <pc:docMk/>
          <pc:sldMk cId="872972548" sldId="360"/>
        </pc:sldMkLst>
        <pc:picChg chg="add mod">
          <ac:chgData name="Jane Shackleton" userId="S::jane.shackleton_irishoa.ie#ext#@fibl.onmicrosoft.com::08677bf5-e483-4500-a60f-bcd1635ae97c" providerId="AD" clId="Web-{CB0FFC52-5D77-87EE-045F-B3A4EC997ED3}" dt="2025-06-26T10:29:01.320" v="19" actId="14100"/>
          <ac:picMkLst>
            <pc:docMk/>
            <pc:sldMk cId="872972548" sldId="360"/>
            <ac:picMk id="3" creationId="{9D28B55D-19DF-D600-61B9-B3BED8851778}"/>
          </ac:picMkLst>
        </pc:picChg>
        <pc:picChg chg="add mod">
          <ac:chgData name="Jane Shackleton" userId="S::jane.shackleton_irishoa.ie#ext#@fibl.onmicrosoft.com::08677bf5-e483-4500-a60f-bcd1635ae97c" providerId="AD" clId="Web-{CB0FFC52-5D77-87EE-045F-B3A4EC997ED3}" dt="2025-06-26T10:28:55.116" v="14" actId="1076"/>
          <ac:picMkLst>
            <pc:docMk/>
            <pc:sldMk cId="872972548" sldId="360"/>
            <ac:picMk id="4" creationId="{66868239-20F5-29F6-DCD3-4F1EB2496684}"/>
          </ac:picMkLst>
        </pc:picChg>
        <pc:picChg chg="add mod">
          <ac:chgData name="Jane Shackleton" userId="S::jane.shackleton_irishoa.ie#ext#@fibl.onmicrosoft.com::08677bf5-e483-4500-a60f-bcd1635ae97c" providerId="AD" clId="Web-{CB0FFC52-5D77-87EE-045F-B3A4EC997ED3}" dt="2025-06-26T10:28:59.820" v="18" actId="14100"/>
          <ac:picMkLst>
            <pc:docMk/>
            <pc:sldMk cId="872972548" sldId="360"/>
            <ac:picMk id="6" creationId="{CFED14DA-1302-5B40-ECAA-D878B99F49F1}"/>
          </ac:picMkLst>
        </pc:picChg>
      </pc:sldChg>
      <pc:sldChg chg="addSp modSp">
        <pc:chgData name="Jane Shackleton" userId="S::jane.shackleton_irishoa.ie#ext#@fibl.onmicrosoft.com::08677bf5-e483-4500-a60f-bcd1635ae97c" providerId="AD" clId="Web-{CB0FFC52-5D77-87EE-045F-B3A4EC997ED3}" dt="2025-06-26T10:30:20.306" v="25" actId="14100"/>
        <pc:sldMkLst>
          <pc:docMk/>
          <pc:sldMk cId="1461826624" sldId="361"/>
        </pc:sldMkLst>
        <pc:picChg chg="add mod">
          <ac:chgData name="Jane Shackleton" userId="S::jane.shackleton_irishoa.ie#ext#@fibl.onmicrosoft.com::08677bf5-e483-4500-a60f-bcd1635ae97c" providerId="AD" clId="Web-{CB0FFC52-5D77-87EE-045F-B3A4EC997ED3}" dt="2025-06-26T10:30:20.306" v="25" actId="14100"/>
          <ac:picMkLst>
            <pc:docMk/>
            <pc:sldMk cId="1461826624" sldId="361"/>
            <ac:picMk id="6" creationId="{8BD975B9-063C-409A-5AC2-1ECC322AAD61}"/>
          </ac:picMkLst>
        </pc:picChg>
      </pc:sldChg>
      <pc:sldChg chg="modSp">
        <pc:chgData name="Jane Shackleton" userId="S::jane.shackleton_irishoa.ie#ext#@fibl.onmicrosoft.com::08677bf5-e483-4500-a60f-bcd1635ae97c" providerId="AD" clId="Web-{CB0FFC52-5D77-87EE-045F-B3A4EC997ED3}" dt="2025-06-26T10:35:20.500" v="34" actId="20577"/>
        <pc:sldMkLst>
          <pc:docMk/>
          <pc:sldMk cId="2366025142" sldId="4271"/>
        </pc:sldMkLst>
        <pc:spChg chg="mod">
          <ac:chgData name="Jane Shackleton" userId="S::jane.shackleton_irishoa.ie#ext#@fibl.onmicrosoft.com::08677bf5-e483-4500-a60f-bcd1635ae97c" providerId="AD" clId="Web-{CB0FFC52-5D77-87EE-045F-B3A4EC997ED3}" dt="2025-06-26T10:35:20.500" v="34" actId="20577"/>
          <ac:spMkLst>
            <pc:docMk/>
            <pc:sldMk cId="2366025142" sldId="4271"/>
            <ac:spMk id="3" creationId="{140BE4BB-8DE8-D5D7-9663-F32959FBD642}"/>
          </ac:spMkLst>
        </pc:spChg>
      </pc:sldChg>
      <pc:sldChg chg="addSp delSp modSp delAnim">
        <pc:chgData name="Jane Shackleton" userId="S::jane.shackleton_irishoa.ie#ext#@fibl.onmicrosoft.com::08677bf5-e483-4500-a60f-bcd1635ae97c" providerId="AD" clId="Web-{CB0FFC52-5D77-87EE-045F-B3A4EC997ED3}" dt="2025-06-26T10:32:24.574" v="29" actId="1076"/>
        <pc:sldMkLst>
          <pc:docMk/>
          <pc:sldMk cId="3593763075" sldId="4292"/>
        </pc:sldMkLst>
        <pc:grpChg chg="del">
          <ac:chgData name="Jane Shackleton" userId="S::jane.shackleton_irishoa.ie#ext#@fibl.onmicrosoft.com::08677bf5-e483-4500-a60f-bcd1635ae97c" providerId="AD" clId="Web-{CB0FFC52-5D77-87EE-045F-B3A4EC997ED3}" dt="2025-06-26T10:32:17.136" v="26"/>
          <ac:grpSpMkLst>
            <pc:docMk/>
            <pc:sldMk cId="3593763075" sldId="4292"/>
            <ac:grpSpMk id="7" creationId="{9E810E92-BA34-00BB-5D7A-6C37E9BAD051}"/>
          </ac:grpSpMkLst>
        </pc:grpChg>
        <pc:picChg chg="add mod">
          <ac:chgData name="Jane Shackleton" userId="S::jane.shackleton_irishoa.ie#ext#@fibl.onmicrosoft.com::08677bf5-e483-4500-a60f-bcd1635ae97c" providerId="AD" clId="Web-{CB0FFC52-5D77-87EE-045F-B3A4EC997ED3}" dt="2025-06-26T10:32:24.574" v="29" actId="1076"/>
          <ac:picMkLst>
            <pc:docMk/>
            <pc:sldMk cId="3593763075" sldId="4292"/>
            <ac:picMk id="2" creationId="{72BE9CDA-B65E-D630-7DD3-FECDA83CA7AE}"/>
          </ac:picMkLst>
        </pc:picChg>
        <pc:picChg chg="del">
          <ac:chgData name="Jane Shackleton" userId="S::jane.shackleton_irishoa.ie#ext#@fibl.onmicrosoft.com::08677bf5-e483-4500-a60f-bcd1635ae97c" providerId="AD" clId="Web-{CB0FFC52-5D77-87EE-045F-B3A4EC997ED3}" dt="2025-06-26T10:29:07.335" v="20"/>
          <ac:picMkLst>
            <pc:docMk/>
            <pc:sldMk cId="3593763075" sldId="4292"/>
            <ac:picMk id="6" creationId="{7D05AA5D-8945-E437-FA6A-F31380A41A48}"/>
          </ac:picMkLst>
        </pc:picChg>
      </pc:sldChg>
    </pc:docChg>
  </pc:docChgLst>
  <pc:docChgLst>
    <pc:chgData name="Guest User" userId="S::urn:spo:tenantanon#475ef6c2-2f87-42fb-b50d-3b58be9c53a3::" providerId="AD" clId="Web-{EC31E443-7BD7-5AE1-6FD0-BDD5E08BC6A8}"/>
    <pc:docChg chg="modSld">
      <pc:chgData name="Guest User" userId="S::urn:spo:tenantanon#475ef6c2-2f87-42fb-b50d-3b58be9c53a3::" providerId="AD" clId="Web-{EC31E443-7BD7-5AE1-6FD0-BDD5E08BC6A8}" dt="2025-04-29T11:07:59.682" v="2" actId="20577"/>
      <pc:docMkLst>
        <pc:docMk/>
      </pc:docMkLst>
      <pc:sldChg chg="modSp">
        <pc:chgData name="Guest User" userId="S::urn:spo:tenantanon#475ef6c2-2f87-42fb-b50d-3b58be9c53a3::" providerId="AD" clId="Web-{EC31E443-7BD7-5AE1-6FD0-BDD5E08BC6A8}" dt="2025-04-29T11:07:59.682" v="2" actId="20577"/>
        <pc:sldMkLst>
          <pc:docMk/>
          <pc:sldMk cId="3732470565" sldId="353"/>
        </pc:sldMkLst>
        <pc:spChg chg="mod">
          <ac:chgData name="Guest User" userId="S::urn:spo:tenantanon#475ef6c2-2f87-42fb-b50d-3b58be9c53a3::" providerId="AD" clId="Web-{EC31E443-7BD7-5AE1-6FD0-BDD5E08BC6A8}" dt="2025-04-29T11:07:59.682" v="2" actId="20577"/>
          <ac:spMkLst>
            <pc:docMk/>
            <pc:sldMk cId="3732470565" sldId="353"/>
            <ac:spMk id="8" creationId="{8A075F87-ADBF-4F45-B546-C9DEC3D11AA9}"/>
          </ac:spMkLst>
        </pc:spChg>
      </pc:sldChg>
    </pc:docChg>
  </pc:docChgLst>
  <pc:docChgLst>
    <pc:chgData name="Guest User" userId="S::urn:spo:anon#cb4cde941c78db5e6ff87768091d726a6113c19c875551fef033e5c188bbcf00::" providerId="AD" clId="Web-{32C2F205-E6FE-D244-7970-1661415EA0F3}"/>
    <pc:docChg chg="modSld">
      <pc:chgData name="Guest User" userId="S::urn:spo:anon#cb4cde941c78db5e6ff87768091d726a6113c19c875551fef033e5c188bbcf00::" providerId="AD" clId="Web-{32C2F205-E6FE-D244-7970-1661415EA0F3}" dt="2025-04-24T06:23:52.542" v="0" actId="20577"/>
      <pc:docMkLst>
        <pc:docMk/>
      </pc:docMkLst>
      <pc:sldChg chg="modSp">
        <pc:chgData name="Guest User" userId="S::urn:spo:anon#cb4cde941c78db5e6ff87768091d726a6113c19c875551fef033e5c188bbcf00::" providerId="AD" clId="Web-{32C2F205-E6FE-D244-7970-1661415EA0F3}" dt="2025-04-24T06:23:52.542" v="0" actId="20577"/>
        <pc:sldMkLst>
          <pc:docMk/>
          <pc:sldMk cId="3716152683" sldId="312"/>
        </pc:sldMkLst>
        <pc:spChg chg="mod">
          <ac:chgData name="Guest User" userId="S::urn:spo:anon#cb4cde941c78db5e6ff87768091d726a6113c19c875551fef033e5c188bbcf00::" providerId="AD" clId="Web-{32C2F205-E6FE-D244-7970-1661415EA0F3}" dt="2025-04-24T06:23:52.542" v="0" actId="20577"/>
          <ac:spMkLst>
            <pc:docMk/>
            <pc:sldMk cId="3716152683" sldId="312"/>
            <ac:spMk id="3" creationId="{CC851A95-B474-40AC-9EE6-F19E69A82665}"/>
          </ac:spMkLst>
        </pc:spChg>
      </pc:sldChg>
    </pc:docChg>
  </pc:docChgLst>
  <pc:docChgLst>
    <pc:chgData name="Gastbenutzer" userId="S::urn:spo:anon#cb4cde941c78db5e6ff87768091d726a6113c19c875551fef033e5c188bbcf00::" providerId="AD" clId="Web-{4589C520-87FD-5872-B5A6-908E108D9401}"/>
    <pc:docChg chg="delSld modSld modSection">
      <pc:chgData name="Gastbenutzer" userId="S::urn:spo:anon#cb4cde941c78db5e6ff87768091d726a6113c19c875551fef033e5c188bbcf00::" providerId="AD" clId="Web-{4589C520-87FD-5872-B5A6-908E108D9401}" dt="2025-04-25T12:27:53.539" v="14" actId="20577"/>
      <pc:docMkLst>
        <pc:docMk/>
      </pc:docMkLst>
      <pc:sldChg chg="del">
        <pc:chgData name="Gastbenutzer" userId="S::urn:spo:anon#cb4cde941c78db5e6ff87768091d726a6113c19c875551fef033e5c188bbcf00::" providerId="AD" clId="Web-{4589C520-87FD-5872-B5A6-908E108D9401}" dt="2025-04-25T11:12:50.504" v="0"/>
        <pc:sldMkLst>
          <pc:docMk/>
          <pc:sldMk cId="4000422121" sldId="350"/>
        </pc:sldMkLst>
      </pc:sldChg>
      <pc:sldChg chg="modSp modCm">
        <pc:chgData name="Gastbenutzer" userId="S::urn:spo:anon#cb4cde941c78db5e6ff87768091d726a6113c19c875551fef033e5c188bbcf00::" providerId="AD" clId="Web-{4589C520-87FD-5872-B5A6-908E108D9401}" dt="2025-04-25T12:27:53.539" v="14" actId="20577"/>
        <pc:sldMkLst>
          <pc:docMk/>
          <pc:sldMk cId="3294523116" sldId="355"/>
        </pc:sldMkLst>
        <pc:spChg chg="mod">
          <ac:chgData name="Gastbenutzer" userId="S::urn:spo:anon#cb4cde941c78db5e6ff87768091d726a6113c19c875551fef033e5c188bbcf00::" providerId="AD" clId="Web-{4589C520-87FD-5872-B5A6-908E108D9401}" dt="2025-04-25T12:27:53.539" v="14" actId="20577"/>
          <ac:spMkLst>
            <pc:docMk/>
            <pc:sldMk cId="3294523116" sldId="355"/>
            <ac:spMk id="2" creationId="{44348D20-6AD5-4001-ABAA-97DAC4CAAD5A}"/>
          </ac:spMkLst>
        </pc:spChg>
        <pc:extLst>
          <p:ext xmlns:p="http://schemas.openxmlformats.org/presentationml/2006/main" uri="{D6D511B9-2390-475A-947B-AFAB55BFBCF1}">
            <pc226:cmChg xmlns:pc226="http://schemas.microsoft.com/office/powerpoint/2022/06/main/command" chg="mod">
              <pc226:chgData name="Gastbenutzer" userId="S::urn:spo:anon#cb4cde941c78db5e6ff87768091d726a6113c19c875551fef033e5c188bbcf00::" providerId="AD" clId="Web-{4589C520-87FD-5872-B5A6-908E108D9401}" dt="2025-04-25T12:27:53.539" v="14" actId="20577"/>
              <pc2:cmMkLst xmlns:pc2="http://schemas.microsoft.com/office/powerpoint/2019/9/main/command">
                <pc:docMk/>
                <pc:sldMk cId="3294523116" sldId="355"/>
                <pc2:cmMk id="{DF06FBE7-C442-194F-9FF9-C271F991967E}"/>
              </pc2:cmMkLst>
            </pc226:cmChg>
          </p:ext>
        </pc:extLst>
      </pc:sldChg>
      <pc:sldChg chg="modSp modCm">
        <pc:chgData name="Gastbenutzer" userId="S::urn:spo:anon#cb4cde941c78db5e6ff87768091d726a6113c19c875551fef033e5c188bbcf00::" providerId="AD" clId="Web-{4589C520-87FD-5872-B5A6-908E108D9401}" dt="2025-04-25T12:24:00.863" v="3" actId="20577"/>
        <pc:sldMkLst>
          <pc:docMk/>
          <pc:sldMk cId="124807045" sldId="4266"/>
        </pc:sldMkLst>
        <pc:spChg chg="mod">
          <ac:chgData name="Gastbenutzer" userId="S::urn:spo:anon#cb4cde941c78db5e6ff87768091d726a6113c19c875551fef033e5c188bbcf00::" providerId="AD" clId="Web-{4589C520-87FD-5872-B5A6-908E108D9401}" dt="2025-04-25T12:24:00.863" v="3" actId="20577"/>
          <ac:spMkLst>
            <pc:docMk/>
            <pc:sldMk cId="124807045" sldId="4266"/>
            <ac:spMk id="8" creationId="{CB64F016-E6C4-2754-F937-672719A58078}"/>
          </ac:spMkLst>
        </pc:spChg>
        <pc:extLst>
          <p:ext xmlns:p="http://schemas.openxmlformats.org/presentationml/2006/main" uri="{D6D511B9-2390-475A-947B-AFAB55BFBCF1}">
            <pc226:cmChg xmlns:pc226="http://schemas.microsoft.com/office/powerpoint/2022/06/main/command" chg="mod">
              <pc226:chgData name="Gastbenutzer" userId="S::urn:spo:anon#cb4cde941c78db5e6ff87768091d726a6113c19c875551fef033e5c188bbcf00::" providerId="AD" clId="Web-{4589C520-87FD-5872-B5A6-908E108D9401}" dt="2025-04-25T12:23:05.644" v="2" actId="20577"/>
              <pc2:cmMkLst xmlns:pc2="http://schemas.microsoft.com/office/powerpoint/2019/9/main/command">
                <pc:docMk/>
                <pc:sldMk cId="124807045" sldId="4266"/>
                <pc2:cmMk id="{4E227010-4D88-5D4D-87FD-0206C3E7CB62}"/>
              </pc2:cmMkLst>
            </pc226:cmChg>
          </p:ext>
        </pc:extLst>
      </pc:sldChg>
      <pc:sldChg chg="del">
        <pc:chgData name="Gastbenutzer" userId="S::urn:spo:anon#cb4cde941c78db5e6ff87768091d726a6113c19c875551fef033e5c188bbcf00::" providerId="AD" clId="Web-{4589C520-87FD-5872-B5A6-908E108D9401}" dt="2025-04-25T11:12:50.504" v="1"/>
        <pc:sldMkLst>
          <pc:docMk/>
          <pc:sldMk cId="1735701361" sldId="4285"/>
        </pc:sldMkLst>
      </pc:sldChg>
    </pc:docChg>
  </pc:docChgLst>
  <pc:docChgLst>
    <pc:chgData name="Gastbenutzer" userId="S::urn:spo:anon#f35039dbf9a4c25fe38a752797718966353eb66ad7fa721a986d9d6b2264667e::" providerId="AD" clId="Web-{7DD2BDD8-8C14-7C06-3CA2-5D851F5AE94B}"/>
    <pc:docChg chg="modSld">
      <pc:chgData name="Gastbenutzer" userId="S::urn:spo:anon#f35039dbf9a4c25fe38a752797718966353eb66ad7fa721a986d9d6b2264667e::" providerId="AD" clId="Web-{7DD2BDD8-8C14-7C06-3CA2-5D851F5AE94B}" dt="2025-04-25T12:30:30.344" v="51" actId="20577"/>
      <pc:docMkLst>
        <pc:docMk/>
      </pc:docMkLst>
      <pc:sldChg chg="addSp modSp">
        <pc:chgData name="Gastbenutzer" userId="S::urn:spo:anon#f35039dbf9a4c25fe38a752797718966353eb66ad7fa721a986d9d6b2264667e::" providerId="AD" clId="Web-{7DD2BDD8-8C14-7C06-3CA2-5D851F5AE94B}" dt="2025-04-25T12:30:30.344" v="51" actId="20577"/>
        <pc:sldMkLst>
          <pc:docMk/>
          <pc:sldMk cId="2882384420" sldId="4272"/>
        </pc:sldMkLst>
        <pc:spChg chg="mod">
          <ac:chgData name="Gastbenutzer" userId="S::urn:spo:anon#f35039dbf9a4c25fe38a752797718966353eb66ad7fa721a986d9d6b2264667e::" providerId="AD" clId="Web-{7DD2BDD8-8C14-7C06-3CA2-5D851F5AE94B}" dt="2025-04-25T12:30:30.344" v="51" actId="20577"/>
          <ac:spMkLst>
            <pc:docMk/>
            <pc:sldMk cId="2882384420" sldId="4272"/>
            <ac:spMk id="7" creationId="{A8A3DCF4-94D6-29BA-7FAD-71B1A7CF11B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gh3270\JLUbox\Working%20folder\EU%20GHG%20emiss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r>
              <a:rPr lang="en-GB" b="1"/>
              <a:t>Share of total GHG emissions by EU Member States </a:t>
            </a:r>
          </a:p>
        </c:rich>
      </c:tx>
      <c:layout>
        <c:manualLayout>
          <c:xMode val="edge"/>
          <c:yMode val="edge"/>
          <c:x val="0.14969256248848276"/>
          <c:y val="1.1050560228598676E-2"/>
        </c:manualLayout>
      </c:layout>
      <c:overlay val="0"/>
      <c:spPr>
        <a:noFill/>
        <a:ln>
          <a:noFill/>
        </a:ln>
        <a:effectLst/>
      </c:spPr>
      <c:txPr>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invertIfNegative val="0"/>
          <c:cat>
            <c:strRef>
              <c:f>Sheet1!$N$1:$N$27</c:f>
              <c:strCache>
                <c:ptCount val="27"/>
                <c:pt idx="0">
                  <c:v>Germany</c:v>
                </c:pt>
                <c:pt idx="1">
                  <c:v>Italy</c:v>
                </c:pt>
                <c:pt idx="2">
                  <c:v>France</c:v>
                </c:pt>
                <c:pt idx="3">
                  <c:v>Poland</c:v>
                </c:pt>
                <c:pt idx="4">
                  <c:v>Spain</c:v>
                </c:pt>
                <c:pt idx="5">
                  <c:v>Netherlands</c:v>
                </c:pt>
                <c:pt idx="6">
                  <c:v>Czechia</c:v>
                </c:pt>
                <c:pt idx="7">
                  <c:v>Belgium</c:v>
                </c:pt>
                <c:pt idx="8">
                  <c:v>Greece</c:v>
                </c:pt>
                <c:pt idx="9">
                  <c:v>Austria</c:v>
                </c:pt>
                <c:pt idx="10">
                  <c:v>Ireland</c:v>
                </c:pt>
                <c:pt idx="11">
                  <c:v>Romania</c:v>
                </c:pt>
                <c:pt idx="12">
                  <c:v>Hungary</c:v>
                </c:pt>
                <c:pt idx="13">
                  <c:v>Portugal</c:v>
                </c:pt>
                <c:pt idx="14">
                  <c:v>Finland</c:v>
                </c:pt>
                <c:pt idx="15">
                  <c:v>Bulgaria</c:v>
                </c:pt>
                <c:pt idx="16">
                  <c:v>Denmark</c:v>
                </c:pt>
                <c:pt idx="17">
                  <c:v>Slovakia</c:v>
                </c:pt>
                <c:pt idx="18">
                  <c:v>Croatia</c:v>
                </c:pt>
                <c:pt idx="19">
                  <c:v>Slovenia</c:v>
                </c:pt>
                <c:pt idx="20">
                  <c:v>Latvia</c:v>
                </c:pt>
                <c:pt idx="21">
                  <c:v>Estonia</c:v>
                </c:pt>
                <c:pt idx="22">
                  <c:v>Lithuania</c:v>
                </c:pt>
                <c:pt idx="23">
                  <c:v>Cyprus</c:v>
                </c:pt>
                <c:pt idx="24">
                  <c:v>Luxembourg</c:v>
                </c:pt>
                <c:pt idx="25">
                  <c:v>Malta</c:v>
                </c:pt>
                <c:pt idx="26">
                  <c:v>Sweden</c:v>
                </c:pt>
              </c:strCache>
            </c:strRef>
          </c:cat>
          <c:val>
            <c:numRef>
              <c:f>Sheet1!$O$1:$O$27</c:f>
              <c:numCache>
                <c:formatCode>General</c:formatCode>
                <c:ptCount val="27"/>
                <c:pt idx="0">
                  <c:v>24.078271139911259</c:v>
                </c:pt>
                <c:pt idx="1">
                  <c:v>12.506783285983339</c:v>
                </c:pt>
                <c:pt idx="2">
                  <c:v>12.040731637245827</c:v>
                </c:pt>
                <c:pt idx="3">
                  <c:v>11.009672167778593</c:v>
                </c:pt>
                <c:pt idx="4">
                  <c:v>7.87818814441217</c:v>
                </c:pt>
                <c:pt idx="5">
                  <c:v>5.0563411753439524</c:v>
                </c:pt>
                <c:pt idx="6">
                  <c:v>3.8656749768570244</c:v>
                </c:pt>
                <c:pt idx="7">
                  <c:v>3.2910907523861206</c:v>
                </c:pt>
                <c:pt idx="8">
                  <c:v>2.3270661091071605</c:v>
                </c:pt>
                <c:pt idx="9">
                  <c:v>2.1834200529894341</c:v>
                </c:pt>
                <c:pt idx="10">
                  <c:v>2.0621189389344656</c:v>
                </c:pt>
                <c:pt idx="11">
                  <c:v>2.0270054585501329</c:v>
                </c:pt>
                <c:pt idx="12">
                  <c:v>1.6822549238675903</c:v>
                </c:pt>
                <c:pt idx="13">
                  <c:v>1.6120279630989245</c:v>
                </c:pt>
                <c:pt idx="14">
                  <c:v>1.5992594247773488</c:v>
                </c:pt>
                <c:pt idx="15">
                  <c:v>1.5609538098126219</c:v>
                </c:pt>
                <c:pt idx="16">
                  <c:v>1.3311201200242604</c:v>
                </c:pt>
                <c:pt idx="17">
                  <c:v>0.95125610495738511</c:v>
                </c:pt>
                <c:pt idx="18">
                  <c:v>0.62885051233760014</c:v>
                </c:pt>
                <c:pt idx="19">
                  <c:v>0.49158872538066206</c:v>
                </c:pt>
                <c:pt idx="20">
                  <c:v>0.48201232163948032</c:v>
                </c:pt>
                <c:pt idx="21">
                  <c:v>0.45647524499632908</c:v>
                </c:pt>
                <c:pt idx="22">
                  <c:v>0.40220895712963256</c:v>
                </c:pt>
                <c:pt idx="23">
                  <c:v>0.2713314393334823</c:v>
                </c:pt>
                <c:pt idx="24">
                  <c:v>0.23941009352954323</c:v>
                </c:pt>
                <c:pt idx="25">
                  <c:v>7.341909534905991E-2</c:v>
                </c:pt>
                <c:pt idx="26">
                  <c:v>-0.10853257573339294</c:v>
                </c:pt>
              </c:numCache>
            </c:numRef>
          </c:val>
          <c:extLst>
            <c:ext xmlns:c16="http://schemas.microsoft.com/office/drawing/2014/chart" uri="{C3380CC4-5D6E-409C-BE32-E72D297353CC}">
              <c16:uniqueId val="{00000000-8FBD-A94F-BC88-702895FF8347}"/>
            </c:ext>
          </c:extLst>
        </c:ser>
        <c:dLbls>
          <c:showLegendKey val="0"/>
          <c:showVal val="0"/>
          <c:showCatName val="0"/>
          <c:showSerName val="0"/>
          <c:showPercent val="0"/>
          <c:showBubbleSize val="0"/>
        </c:dLbls>
        <c:gapWidth val="100"/>
        <c:axId val="851574560"/>
        <c:axId val="851576000"/>
      </c:barChart>
      <c:catAx>
        <c:axId val="851574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6000"/>
        <c:crosses val="autoZero"/>
        <c:auto val="1"/>
        <c:lblAlgn val="ctr"/>
        <c:lblOffset val="100"/>
        <c:noMultiLvlLbl val="0"/>
      </c:catAx>
      <c:valAx>
        <c:axId val="85157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45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3F405B"/>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omments/modernComment_17C_B1D8A728.xml><?xml version="1.0" encoding="utf-8"?>
<p188:cmLst xmlns:a="http://schemas.openxmlformats.org/drawingml/2006/main" xmlns:r="http://schemas.openxmlformats.org/officeDocument/2006/relationships" xmlns:p188="http://schemas.microsoft.com/office/powerpoint/2018/8/main">
  <p188:cm id="{4499E34E-E4E3-C948-B53A-73F2AE9030B8}" authorId="{E5EC207B-B883-BC22-4CF7-97372D9C237A}" status="resolved" created="2025-04-23T14:19:07.198" complete="100000">
    <pc:sldMkLst xmlns:pc="http://schemas.microsoft.com/office/powerpoint/2013/main/command">
      <pc:docMk/>
      <pc:sldMk cId="2983765800" sldId="380"/>
    </pc:sldMkLst>
    <p188:replyLst>
      <p188:reply id="{1EAEFA25-B7D0-4E82-96DC-5B6E3DA81857}" authorId="{F0FBF12F-460B-F7AA-7FCA-6E69372BE367}" created="2025-04-25T12:30:42.604">
        <p188:txBody>
          <a:bodyPr/>
          <a:lstStyle/>
          <a:p>
            <a:r>
              <a:rPr lang="en-US"/>
              <a:t>Nice</a:t>
            </a:r>
          </a:p>
        </p188:txBody>
      </p188:reply>
      <p188:reply id="{4BA462D4-B934-4D18-8E45-0A450D8C417B}" authorId="{F8093967-5E71-86CC-61A4-4C7DF6A14DF9}" created="2025-04-29T16:18:06.037">
        <p188:txBody>
          <a:bodyPr/>
          <a:lstStyle/>
          <a:p>
            <a:r>
              <a:rPr lang="en-US"/>
              <a:t>I agree. This as the last slide looks good.</a:t>
            </a:r>
          </a:p>
        </p188:txBody>
      </p188:reply>
    </p188:replyLst>
    <p188:txBody>
      <a:bodyPr/>
      <a:lstStyle/>
      <a:p>
        <a:r>
          <a:rPr lang="en-GB"/>
          <a:t>I thought that this could be used as the last conclusion slide - what do you think?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A9B57-2143-4BAC-AB82-5AF4D32E75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0A6AB98-9826-41A0-A38F-E279E3837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F2DA8E-3D6C-4279-B3DD-820A78D216B1}" type="datetimeFigureOut">
              <a:rPr lang="en-GB" smtClean="0"/>
              <a:t>30/06/2025</a:t>
            </a:fld>
            <a:endParaRPr lang="en-GB"/>
          </a:p>
        </p:txBody>
      </p:sp>
      <p:sp>
        <p:nvSpPr>
          <p:cNvPr id="4" name="Footer Placeholder 3">
            <a:extLst>
              <a:ext uri="{FF2B5EF4-FFF2-40B4-BE49-F238E27FC236}">
                <a16:creationId xmlns:a16="http://schemas.microsoft.com/office/drawing/2014/main" id="{250C6E1C-5B32-4903-A794-9A9666838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55E556-C5E0-4C93-8762-31A293715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5D3E9-1288-4D59-BA18-1BB8D5F2ADDF}" type="slidenum">
              <a:rPr lang="en-GB" smtClean="0"/>
              <a:t>‹#›</a:t>
            </a:fld>
            <a:endParaRPr lang="en-GB"/>
          </a:p>
        </p:txBody>
      </p:sp>
    </p:spTree>
    <p:extLst>
      <p:ext uri="{BB962C8B-B14F-4D97-AF65-F5344CB8AC3E}">
        <p14:creationId xmlns:p14="http://schemas.microsoft.com/office/powerpoint/2010/main" val="39464215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20:44.38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C7932-8023-488A-BBD5-97CE0EBCD479}" type="datetimeFigureOut">
              <a:rPr lang="en-US" smtClean="0"/>
              <a:t>6/30/25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36B32-1E6C-4F13-A2F3-0C766540C29F}" type="slidenum">
              <a:rPr lang="en-US" smtClean="0"/>
              <a:t>‹#›</a:t>
            </a:fld>
            <a:endParaRPr lang="en-US"/>
          </a:p>
        </p:txBody>
      </p:sp>
    </p:spTree>
    <p:extLst>
      <p:ext uri="{BB962C8B-B14F-4D97-AF65-F5344CB8AC3E}">
        <p14:creationId xmlns:p14="http://schemas.microsoft.com/office/powerpoint/2010/main" val="15228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1</a:t>
            </a:fld>
            <a:endParaRPr lang="en-US"/>
          </a:p>
        </p:txBody>
      </p:sp>
    </p:spTree>
    <p:extLst>
      <p:ext uri="{BB962C8B-B14F-4D97-AF65-F5344CB8AC3E}">
        <p14:creationId xmlns:p14="http://schemas.microsoft.com/office/powerpoint/2010/main" val="203643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5371-7D3D-8077-DD93-97E7ADC6E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17987-660D-9D87-FBAC-3DBA4CA2EB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A708AF-79E4-D5B5-6BEC-6471C59A1415}"/>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328B0DFE-12FC-35AE-0849-AB548E65C551}"/>
              </a:ext>
            </a:extLst>
          </p:cNvPr>
          <p:cNvSpPr>
            <a:spLocks noGrp="1"/>
          </p:cNvSpPr>
          <p:nvPr>
            <p:ph type="dt" idx="1"/>
          </p:nvPr>
        </p:nvSpPr>
        <p:spPr/>
        <p:txBody>
          <a:bodyPr/>
          <a:lstStyle/>
          <a:p>
            <a:pPr rtl="0"/>
            <a:fld id="{F609BBB3-1BE9-BA41-8A69-A70D98C36F22}" type="datetime1">
              <a:rPr lang="de-DE" noProof="0" smtClean="0"/>
              <a:t>30.06.25</a:t>
            </a:fld>
            <a:endParaRPr lang="de-DE" noProof="0"/>
          </a:p>
        </p:txBody>
      </p:sp>
      <p:sp>
        <p:nvSpPr>
          <p:cNvPr id="5" name="Foliennummernplatzhalter 4">
            <a:extLst>
              <a:ext uri="{FF2B5EF4-FFF2-40B4-BE49-F238E27FC236}">
                <a16:creationId xmlns:a16="http://schemas.microsoft.com/office/drawing/2014/main" id="{6C4D983D-E3BB-B824-D550-C5862B9DFF49}"/>
              </a:ext>
            </a:extLst>
          </p:cNvPr>
          <p:cNvSpPr>
            <a:spLocks noGrp="1"/>
          </p:cNvSpPr>
          <p:nvPr>
            <p:ph type="sldNum" sz="quarter" idx="5"/>
          </p:nvPr>
        </p:nvSpPr>
        <p:spPr/>
        <p:txBody>
          <a:bodyPr/>
          <a:lstStyle/>
          <a:p>
            <a:pPr rtl="0"/>
            <a:fld id="{B62F9892-4FA8-4E47-8751-DA9332AF5A19}" type="slidenum">
              <a:rPr lang="de-DE" noProof="0" smtClean="0"/>
              <a:t>16</a:t>
            </a:fld>
            <a:endParaRPr lang="de-DE" noProof="0"/>
          </a:p>
        </p:txBody>
      </p:sp>
    </p:spTree>
    <p:extLst>
      <p:ext uri="{BB962C8B-B14F-4D97-AF65-F5344CB8AC3E}">
        <p14:creationId xmlns:p14="http://schemas.microsoft.com/office/powerpoint/2010/main" val="251763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7FB0-7945-68DE-8C35-0F42254EB3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B36CB7-9430-359A-AC26-756CAAFC3A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BBC087-B1CD-8D68-15D6-0E570564B946}"/>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DA75F7F0-5918-7F2A-F4AC-0BCB90AADADA}"/>
              </a:ext>
            </a:extLst>
          </p:cNvPr>
          <p:cNvSpPr>
            <a:spLocks noGrp="1"/>
          </p:cNvSpPr>
          <p:nvPr>
            <p:ph type="dt" idx="1"/>
          </p:nvPr>
        </p:nvSpPr>
        <p:spPr/>
        <p:txBody>
          <a:bodyPr/>
          <a:lstStyle/>
          <a:p>
            <a:pPr rtl="0"/>
            <a:fld id="{F609BBB3-1BE9-BA41-8A69-A70D98C36F22}" type="datetime1">
              <a:rPr lang="de-DE" noProof="0" smtClean="0"/>
              <a:t>30.06.25</a:t>
            </a:fld>
            <a:endParaRPr lang="de-DE" noProof="0"/>
          </a:p>
        </p:txBody>
      </p:sp>
      <p:sp>
        <p:nvSpPr>
          <p:cNvPr id="5" name="Foliennummernplatzhalter 4">
            <a:extLst>
              <a:ext uri="{FF2B5EF4-FFF2-40B4-BE49-F238E27FC236}">
                <a16:creationId xmlns:a16="http://schemas.microsoft.com/office/drawing/2014/main" id="{836434BA-772D-8FF6-B237-6DAC6B55E677}"/>
              </a:ext>
            </a:extLst>
          </p:cNvPr>
          <p:cNvSpPr>
            <a:spLocks noGrp="1"/>
          </p:cNvSpPr>
          <p:nvPr>
            <p:ph type="sldNum" sz="quarter" idx="5"/>
          </p:nvPr>
        </p:nvSpPr>
        <p:spPr/>
        <p:txBody>
          <a:bodyPr/>
          <a:lstStyle/>
          <a:p>
            <a:pPr rtl="0"/>
            <a:fld id="{B62F9892-4FA8-4E47-8751-DA9332AF5A19}" type="slidenum">
              <a:rPr lang="de-DE" noProof="0" smtClean="0"/>
              <a:t>17</a:t>
            </a:fld>
            <a:endParaRPr lang="de-DE" noProof="0"/>
          </a:p>
        </p:txBody>
      </p:sp>
    </p:spTree>
    <p:extLst>
      <p:ext uri="{BB962C8B-B14F-4D97-AF65-F5344CB8AC3E}">
        <p14:creationId xmlns:p14="http://schemas.microsoft.com/office/powerpoint/2010/main" val="377205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jostmedium"/>
              </a:rPr>
              <a:t>Sanders J., Brinkmann J., </a:t>
            </a:r>
            <a:r>
              <a:rPr lang="en-US" b="0" i="0" err="1">
                <a:effectLst/>
                <a:latin typeface="jostmedium"/>
              </a:rPr>
              <a:t>Chmelikova</a:t>
            </a:r>
            <a:r>
              <a:rPr lang="en-US" b="0" i="0">
                <a:effectLst/>
                <a:latin typeface="jostmedium"/>
              </a:rPr>
              <a:t> L., </a:t>
            </a:r>
            <a:r>
              <a:rPr lang="en-US" b="0" i="0" err="1">
                <a:effectLst/>
                <a:latin typeface="jostmedium"/>
              </a:rPr>
              <a:t>Ebertseder</a:t>
            </a:r>
            <a:r>
              <a:rPr lang="en-US" b="0" i="0">
                <a:effectLst/>
                <a:latin typeface="jostmedium"/>
              </a:rPr>
              <a:t> F., Freibauer A., Gottwald F., Haub A., Hauschild M., Hoppe J., </a:t>
            </a:r>
            <a:r>
              <a:rPr lang="en-US" b="0" i="0" err="1">
                <a:effectLst/>
                <a:latin typeface="jostmedium"/>
              </a:rPr>
              <a:t>Hülsbergen</a:t>
            </a:r>
            <a:r>
              <a:rPr lang="en-US" b="0" i="0">
                <a:effectLst/>
                <a:latin typeface="jostmedium"/>
              </a:rPr>
              <a:t> K., Jung R., Kusche D., Levin K., March S., Schmidtke K., Stein‑Bachinger K., Treu H., </a:t>
            </a:r>
            <a:r>
              <a:rPr lang="en-US" b="0" i="0" err="1">
                <a:effectLst/>
                <a:latin typeface="jostmedium"/>
              </a:rPr>
              <a:t>Weckenbrock</a:t>
            </a:r>
            <a:r>
              <a:rPr lang="en-US" b="0" i="0">
                <a:effectLst/>
                <a:latin typeface="jostmedium"/>
              </a:rPr>
              <a:t> P., Wiesinger K., </a:t>
            </a:r>
            <a:r>
              <a:rPr lang="en-US" b="0" i="0" err="1">
                <a:effectLst/>
                <a:latin typeface="jostmedium"/>
              </a:rPr>
              <a:t>Gattinger</a:t>
            </a:r>
            <a:r>
              <a:rPr lang="en-US" b="0" i="0">
                <a:effectLst/>
                <a:latin typeface="jostmedium"/>
              </a:rPr>
              <a:t> A., Hess J. (2025): Benefits of organic agriculture for environment and animal welfare in temperate climates. Organic Agriculture, published March 2025, open access.</a:t>
            </a:r>
          </a:p>
          <a:p>
            <a:pPr algn="l">
              <a:buNone/>
            </a:pPr>
            <a:r>
              <a:rPr lang="en-US" b="0" i="0">
                <a:effectLst/>
                <a:latin typeface="Times New Roman" panose="02020603050405020304" pitchFamily="18" charset="0"/>
              </a:rPr>
              <a:t>https:// </a:t>
            </a:r>
            <a:r>
              <a:rPr lang="en-US" b="0" i="0" err="1">
                <a:effectLst/>
                <a:latin typeface="Times New Roman" panose="02020603050405020304" pitchFamily="18" charset="0"/>
              </a:rPr>
              <a:t>doi.org</a:t>
            </a:r>
            <a:r>
              <a:rPr lang="en-US" b="0" i="0">
                <a:effectLst/>
                <a:latin typeface="Times New Roman" panose="02020603050405020304" pitchFamily="18" charset="0"/>
              </a:rPr>
              <a:t>/ 10. 1007/ s13165- 025- 00493-w </a:t>
            </a:r>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18</a:t>
            </a:fld>
            <a:endParaRPr lang="en-US"/>
          </a:p>
        </p:txBody>
      </p:sp>
    </p:spTree>
    <p:extLst>
      <p:ext uri="{BB962C8B-B14F-4D97-AF65-F5344CB8AC3E}">
        <p14:creationId xmlns:p14="http://schemas.microsoft.com/office/powerpoint/2010/main" val="347760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21</a:t>
            </a:fld>
            <a:endParaRPr lang="en-US"/>
          </a:p>
        </p:txBody>
      </p:sp>
    </p:spTree>
    <p:extLst>
      <p:ext uri="{BB962C8B-B14F-4D97-AF65-F5344CB8AC3E}">
        <p14:creationId xmlns:p14="http://schemas.microsoft.com/office/powerpoint/2010/main" val="229192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23</a:t>
            </a:fld>
            <a:endParaRPr lang="en-US"/>
          </a:p>
        </p:txBody>
      </p:sp>
    </p:spTree>
    <p:extLst>
      <p:ext uri="{BB962C8B-B14F-4D97-AF65-F5344CB8AC3E}">
        <p14:creationId xmlns:p14="http://schemas.microsoft.com/office/powerpoint/2010/main" val="358787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24</a:t>
            </a:fld>
            <a:endParaRPr lang="en-US"/>
          </a:p>
        </p:txBody>
      </p:sp>
    </p:spTree>
    <p:extLst>
      <p:ext uri="{BB962C8B-B14F-4D97-AF65-F5344CB8AC3E}">
        <p14:creationId xmlns:p14="http://schemas.microsoft.com/office/powerpoint/2010/main" val="429020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One</a:t>
            </a:r>
            <a:r>
              <a:rPr lang="de-CH"/>
              <a:t> </a:t>
            </a:r>
            <a:r>
              <a:rPr lang="de-CH" err="1"/>
              <a:t>of</a:t>
            </a:r>
            <a:r>
              <a:rPr lang="de-CH"/>
              <a:t> </a:t>
            </a:r>
            <a:r>
              <a:rPr lang="de-CH" err="1"/>
              <a:t>the</a:t>
            </a:r>
            <a:r>
              <a:rPr lang="de-CH"/>
              <a:t> </a:t>
            </a:r>
            <a:r>
              <a:rPr lang="de-CH" err="1"/>
              <a:t>challenge</a:t>
            </a:r>
            <a:r>
              <a:rPr lang="de-CH"/>
              <a:t> </a:t>
            </a:r>
            <a:r>
              <a:rPr lang="de-CH" err="1"/>
              <a:t>is</a:t>
            </a:r>
            <a:r>
              <a:rPr lang="de-CH"/>
              <a:t>, </a:t>
            </a:r>
            <a:r>
              <a:rPr lang="de-CH" err="1"/>
              <a:t>that</a:t>
            </a:r>
            <a:r>
              <a:rPr lang="de-CH"/>
              <a:t> </a:t>
            </a:r>
            <a:r>
              <a:rPr lang="de-CH" err="1"/>
              <a:t>this</a:t>
            </a:r>
            <a:r>
              <a:rPr lang="de-CH"/>
              <a:t> </a:t>
            </a:r>
            <a:r>
              <a:rPr lang="de-CH" err="1"/>
              <a:t>calculation</a:t>
            </a:r>
            <a:r>
              <a:rPr lang="de-CH"/>
              <a:t> also </a:t>
            </a:r>
            <a:r>
              <a:rPr lang="de-CH" err="1"/>
              <a:t>includes</a:t>
            </a:r>
            <a:r>
              <a:rPr lang="de-CH"/>
              <a:t> </a:t>
            </a:r>
            <a:r>
              <a:rPr lang="de-CH" err="1"/>
              <a:t>the</a:t>
            </a:r>
            <a:r>
              <a:rPr lang="de-CH"/>
              <a:t> </a:t>
            </a:r>
            <a:r>
              <a:rPr lang="de-CH" err="1"/>
              <a:t>avoided</a:t>
            </a:r>
            <a:r>
              <a:rPr lang="de-CH"/>
              <a:t> </a:t>
            </a:r>
            <a:r>
              <a:rPr lang="de-CH" err="1"/>
              <a:t>emissions</a:t>
            </a:r>
            <a:r>
              <a:rPr lang="de-CH"/>
              <a:t> </a:t>
            </a:r>
            <a:r>
              <a:rPr lang="de-CH" err="1"/>
              <a:t>from</a:t>
            </a:r>
            <a:r>
              <a:rPr lang="de-CH"/>
              <a:t> </a:t>
            </a:r>
            <a:r>
              <a:rPr lang="de-CH" err="1"/>
              <a:t>indirect</a:t>
            </a:r>
            <a:r>
              <a:rPr lang="de-CH"/>
              <a:t> </a:t>
            </a:r>
            <a:r>
              <a:rPr lang="de-CH" err="1"/>
              <a:t>emissions</a:t>
            </a:r>
            <a:r>
              <a:rPr lang="de-CH"/>
              <a:t>, such </a:t>
            </a:r>
            <a:r>
              <a:rPr lang="de-CH" err="1"/>
              <a:t>as</a:t>
            </a:r>
            <a:r>
              <a:rPr lang="de-CH"/>
              <a:t> </a:t>
            </a:r>
            <a:r>
              <a:rPr lang="de-CH" err="1"/>
              <a:t>the</a:t>
            </a:r>
            <a:r>
              <a:rPr lang="de-CH"/>
              <a:t> </a:t>
            </a:r>
            <a:r>
              <a:rPr lang="de-CH" err="1"/>
              <a:t>production</a:t>
            </a:r>
            <a:r>
              <a:rPr lang="de-CH"/>
              <a:t> </a:t>
            </a:r>
            <a:r>
              <a:rPr lang="de-CH" err="1"/>
              <a:t>of</a:t>
            </a:r>
            <a:r>
              <a:rPr lang="de-CH"/>
              <a:t> </a:t>
            </a:r>
            <a:r>
              <a:rPr lang="de-CH" err="1"/>
              <a:t>agrochemicals</a:t>
            </a:r>
            <a:r>
              <a:rPr lang="de-CH"/>
              <a:t>.</a:t>
            </a:r>
          </a:p>
          <a:p>
            <a:pPr marL="0" indent="0">
              <a:buFontTx/>
              <a:buNone/>
            </a:pPr>
            <a:endParaRPr lang="de-CH"/>
          </a:p>
          <a:p>
            <a:pPr marL="0" indent="0">
              <a:buFontTx/>
              <a:buNone/>
            </a:pPr>
            <a:r>
              <a:rPr lang="de-CH" err="1"/>
              <a:t>Currently</a:t>
            </a:r>
            <a:r>
              <a:rPr lang="de-CH"/>
              <a:t>, </a:t>
            </a:r>
            <a:r>
              <a:rPr lang="de-CH" err="1"/>
              <a:t>many</a:t>
            </a:r>
            <a:r>
              <a:rPr lang="de-CH"/>
              <a:t> </a:t>
            </a:r>
            <a:r>
              <a:rPr lang="de-CH" err="1"/>
              <a:t>emissions</a:t>
            </a:r>
            <a:r>
              <a:rPr lang="de-CH"/>
              <a:t> </a:t>
            </a:r>
            <a:r>
              <a:rPr lang="de-CH" err="1"/>
              <a:t>are</a:t>
            </a:r>
            <a:r>
              <a:rPr lang="de-CH"/>
              <a:t> not </a:t>
            </a:r>
            <a:r>
              <a:rPr lang="de-CH" err="1"/>
              <a:t>accounted</a:t>
            </a:r>
            <a:r>
              <a:rPr lang="de-CH"/>
              <a:t> </a:t>
            </a:r>
            <a:r>
              <a:rPr lang="de-CH" err="1"/>
              <a:t>for</a:t>
            </a:r>
            <a:r>
              <a:rPr lang="de-CH"/>
              <a:t> in </a:t>
            </a:r>
            <a:r>
              <a:rPr lang="de-CH" err="1"/>
              <a:t>the</a:t>
            </a:r>
            <a:r>
              <a:rPr lang="de-CH"/>
              <a:t> </a:t>
            </a:r>
            <a:r>
              <a:rPr lang="de-CH" err="1"/>
              <a:t>agriculture</a:t>
            </a:r>
            <a:r>
              <a:rPr lang="de-CH"/>
              <a:t> </a:t>
            </a:r>
            <a:r>
              <a:rPr lang="de-CH" err="1"/>
              <a:t>sector</a:t>
            </a:r>
            <a:r>
              <a:rPr lang="de-CH"/>
              <a:t>, </a:t>
            </a:r>
            <a:r>
              <a:rPr lang="de-CH" err="1"/>
              <a:t>even</a:t>
            </a:r>
            <a:r>
              <a:rPr lang="de-CH"/>
              <a:t> </a:t>
            </a:r>
            <a:r>
              <a:rPr lang="de-CH" err="1"/>
              <a:t>when</a:t>
            </a:r>
            <a:r>
              <a:rPr lang="de-CH"/>
              <a:t> </a:t>
            </a:r>
            <a:r>
              <a:rPr lang="de-CH" err="1"/>
              <a:t>they</a:t>
            </a:r>
            <a:r>
              <a:rPr lang="de-CH"/>
              <a:t> </a:t>
            </a:r>
            <a:r>
              <a:rPr lang="de-CH" err="1"/>
              <a:t>are</a:t>
            </a:r>
            <a:r>
              <a:rPr lang="de-CH"/>
              <a:t> essential.</a:t>
            </a:r>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28</a:t>
            </a:fld>
            <a:endParaRPr lang="en-US"/>
          </a:p>
        </p:txBody>
      </p:sp>
    </p:spTree>
    <p:extLst>
      <p:ext uri="{BB962C8B-B14F-4D97-AF65-F5344CB8AC3E}">
        <p14:creationId xmlns:p14="http://schemas.microsoft.com/office/powerpoint/2010/main" val="1791359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a:t>
            </a:r>
            <a:r>
              <a:rPr lang="de-DE" err="1"/>
              <a:t>www.sei.org</a:t>
            </a:r>
            <a:r>
              <a:rPr lang="de-DE"/>
              <a:t>/</a:t>
            </a:r>
            <a:r>
              <a:rPr lang="de-DE" err="1"/>
              <a:t>perspectives</a:t>
            </a:r>
            <a:r>
              <a:rPr lang="de-DE"/>
              <a:t>/</a:t>
            </a:r>
            <a:r>
              <a:rPr lang="de-DE" err="1"/>
              <a:t>move</a:t>
            </a:r>
            <a:r>
              <a:rPr lang="de-DE"/>
              <a:t>-</a:t>
            </a:r>
            <a:r>
              <a:rPr lang="de-DE" err="1"/>
              <a:t>beyond</a:t>
            </a:r>
            <a:r>
              <a:rPr lang="de-DE"/>
              <a:t>-</a:t>
            </a:r>
            <a:r>
              <a:rPr lang="de-DE" err="1"/>
              <a:t>carbon</a:t>
            </a:r>
            <a:r>
              <a:rPr lang="de-DE"/>
              <a:t>-tunnel-vision/</a:t>
            </a:r>
          </a:p>
          <a:p>
            <a:endParaRPr lang="de-DE"/>
          </a:p>
          <a:p>
            <a:endParaRPr lang="de-DE"/>
          </a:p>
          <a:p>
            <a:r>
              <a:rPr lang="de-DE" err="1"/>
              <a:t>Organic</a:t>
            </a:r>
            <a:r>
              <a:rPr lang="de-DE"/>
              <a:t> </a:t>
            </a:r>
            <a:r>
              <a:rPr lang="de-DE" err="1"/>
              <a:t>Agriculture</a:t>
            </a:r>
            <a:r>
              <a:rPr lang="de-DE"/>
              <a:t> </a:t>
            </a:r>
            <a:r>
              <a:rPr lang="de-DE" err="1"/>
              <a:t>Systemic</a:t>
            </a:r>
            <a:r>
              <a:rPr lang="de-DE"/>
              <a:t> Approach – </a:t>
            </a:r>
            <a:r>
              <a:rPr lang="de-DE" err="1"/>
              <a:t>co-benefits</a:t>
            </a:r>
            <a:r>
              <a:rPr lang="de-DE"/>
              <a:t> – </a:t>
            </a:r>
            <a:r>
              <a:rPr lang="de-DE" err="1"/>
              <a:t>Wholistic</a:t>
            </a:r>
            <a:r>
              <a:rPr lang="de-DE"/>
              <a:t> </a:t>
            </a:r>
            <a:r>
              <a:rPr lang="de-DE" err="1"/>
              <a:t>farming</a:t>
            </a:r>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30.06.25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29</a:t>
            </a:fld>
            <a:endParaRPr lang="de-DE" noProof="0"/>
          </a:p>
        </p:txBody>
      </p:sp>
    </p:spTree>
    <p:extLst>
      <p:ext uri="{BB962C8B-B14F-4D97-AF65-F5344CB8AC3E}">
        <p14:creationId xmlns:p14="http://schemas.microsoft.com/office/powerpoint/2010/main" val="322684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Lato" panose="020F0502020204030203" pitchFamily="34" charset="0"/>
              </a:rPr>
              <a:t>The total amount of water in the atmosphere reached a record value in 2024, at 4.9% above the 1991–2020 average, markedly higher than in 2016 (3.4%) and 2023 (3.3%), the years with the second and third highest values.</a:t>
            </a:r>
            <a:endParaRPr lang="en-GB"/>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5</a:t>
            </a:fld>
            <a:endParaRPr lang="en-US"/>
          </a:p>
        </p:txBody>
      </p:sp>
    </p:spTree>
    <p:extLst>
      <p:ext uri="{BB962C8B-B14F-4D97-AF65-F5344CB8AC3E}">
        <p14:creationId xmlns:p14="http://schemas.microsoft.com/office/powerpoint/2010/main" val="30019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F405B"/>
                </a:solidFill>
              </a:rPr>
              <a:t>Glacier: https://</a:t>
            </a:r>
            <a:r>
              <a:rPr lang="en-GB" sz="1200" err="1">
                <a:solidFill>
                  <a:srgbClr val="3F405B"/>
                </a:solidFill>
              </a:rPr>
              <a:t>physicsworld.com</a:t>
            </a:r>
            <a:r>
              <a:rPr lang="en-GB" sz="1200">
                <a:solidFill>
                  <a:srgbClr val="3F405B"/>
                </a:solidFill>
              </a:rPr>
              <a:t>/a/melting-glaciers-have-been-shifting-the-earths-poles-since-1995-new-study-suggests/</a:t>
            </a:r>
            <a:endParaRPr lang="en-GB" sz="1200" b="0">
              <a:solidFill>
                <a:srgbClr val="3F405B"/>
              </a:solidFill>
            </a:endParaRPr>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7</a:t>
            </a:fld>
            <a:endParaRPr lang="en-US"/>
          </a:p>
        </p:txBody>
      </p:sp>
    </p:spTree>
    <p:extLst>
      <p:ext uri="{BB962C8B-B14F-4D97-AF65-F5344CB8AC3E}">
        <p14:creationId xmlns:p14="http://schemas.microsoft.com/office/powerpoint/2010/main" val="232239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Agriculture has a three dimensional role in climate change..</a:t>
            </a:r>
          </a:p>
          <a:p>
            <a:r>
              <a:rPr lang="en-GB"/>
              <a:t>It contributes to climate change by having natural and artificial created, additional GHG Emissions </a:t>
            </a:r>
          </a:p>
          <a:p>
            <a:r>
              <a:rPr lang="en-GB"/>
              <a:t>Climate change affects agriculture directly and puts it at risk</a:t>
            </a:r>
          </a:p>
          <a:p>
            <a:r>
              <a:rPr lang="en-GB"/>
              <a:t>And it is seen a solution provider to the two challenges, able to mitigate and has the possibility to adapt to climate change. </a:t>
            </a:r>
          </a:p>
          <a:p>
            <a:endParaRPr lang="en-GB"/>
          </a:p>
          <a:p>
            <a:r>
              <a:rPr lang="en-GB"/>
              <a:t>Mitigation is mainly related to the contribution of climate change, being an effort to reduce the long-term increase of climate change</a:t>
            </a:r>
          </a:p>
          <a:p>
            <a:r>
              <a:rPr lang="en-GB"/>
              <a:t>Adaptation is focusing on ensuring food production in a changing long-term reality.</a:t>
            </a:r>
          </a:p>
          <a:p>
            <a:endParaRPr lang="en-GB"/>
          </a:p>
          <a:p>
            <a:endParaRPr lang="en-GB"/>
          </a:p>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8</a:t>
            </a:fld>
            <a:endParaRPr lang="en-US"/>
          </a:p>
        </p:txBody>
      </p:sp>
    </p:spTree>
    <p:extLst>
      <p:ext uri="{BB962C8B-B14F-4D97-AF65-F5344CB8AC3E}">
        <p14:creationId xmlns:p14="http://schemas.microsoft.com/office/powerpoint/2010/main" val="155510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One</a:t>
            </a:r>
            <a:r>
              <a:rPr lang="de-CH"/>
              <a:t> </a:t>
            </a:r>
            <a:r>
              <a:rPr lang="de-CH" err="1"/>
              <a:t>of</a:t>
            </a:r>
            <a:r>
              <a:rPr lang="de-CH"/>
              <a:t> </a:t>
            </a:r>
            <a:r>
              <a:rPr lang="de-CH" err="1"/>
              <a:t>the</a:t>
            </a:r>
            <a:r>
              <a:rPr lang="de-CH"/>
              <a:t> </a:t>
            </a:r>
            <a:r>
              <a:rPr lang="de-CH" err="1"/>
              <a:t>challenge</a:t>
            </a:r>
            <a:r>
              <a:rPr lang="de-CH"/>
              <a:t> </a:t>
            </a:r>
            <a:r>
              <a:rPr lang="de-CH" err="1"/>
              <a:t>is</a:t>
            </a:r>
            <a:r>
              <a:rPr lang="de-CH"/>
              <a:t>, </a:t>
            </a:r>
            <a:r>
              <a:rPr lang="de-CH" err="1"/>
              <a:t>that</a:t>
            </a:r>
            <a:r>
              <a:rPr lang="de-CH"/>
              <a:t> </a:t>
            </a:r>
            <a:r>
              <a:rPr lang="de-CH" err="1"/>
              <a:t>this</a:t>
            </a:r>
            <a:r>
              <a:rPr lang="de-CH"/>
              <a:t> </a:t>
            </a:r>
            <a:r>
              <a:rPr lang="de-CH" err="1"/>
              <a:t>calculation</a:t>
            </a:r>
            <a:r>
              <a:rPr lang="de-CH"/>
              <a:t> also </a:t>
            </a:r>
            <a:r>
              <a:rPr lang="de-CH" err="1"/>
              <a:t>includes</a:t>
            </a:r>
            <a:r>
              <a:rPr lang="de-CH"/>
              <a:t> </a:t>
            </a:r>
            <a:r>
              <a:rPr lang="de-CH" err="1"/>
              <a:t>the</a:t>
            </a:r>
            <a:r>
              <a:rPr lang="de-CH"/>
              <a:t> </a:t>
            </a:r>
            <a:r>
              <a:rPr lang="de-CH" err="1"/>
              <a:t>avoided</a:t>
            </a:r>
            <a:r>
              <a:rPr lang="de-CH"/>
              <a:t> </a:t>
            </a:r>
            <a:r>
              <a:rPr lang="de-CH" err="1"/>
              <a:t>emissions</a:t>
            </a:r>
            <a:r>
              <a:rPr lang="de-CH"/>
              <a:t> </a:t>
            </a:r>
            <a:r>
              <a:rPr lang="de-CH" err="1"/>
              <a:t>from</a:t>
            </a:r>
            <a:r>
              <a:rPr lang="de-CH"/>
              <a:t> </a:t>
            </a:r>
            <a:r>
              <a:rPr lang="de-CH" err="1"/>
              <a:t>indirect</a:t>
            </a:r>
            <a:r>
              <a:rPr lang="de-CH"/>
              <a:t> </a:t>
            </a:r>
            <a:r>
              <a:rPr lang="de-CH" err="1"/>
              <a:t>emissions</a:t>
            </a:r>
            <a:r>
              <a:rPr lang="de-CH"/>
              <a:t>, such </a:t>
            </a:r>
            <a:r>
              <a:rPr lang="de-CH" err="1"/>
              <a:t>as</a:t>
            </a:r>
            <a:r>
              <a:rPr lang="de-CH"/>
              <a:t> </a:t>
            </a:r>
            <a:r>
              <a:rPr lang="de-CH" err="1"/>
              <a:t>the</a:t>
            </a:r>
            <a:r>
              <a:rPr lang="de-CH"/>
              <a:t> </a:t>
            </a:r>
            <a:r>
              <a:rPr lang="de-CH" err="1"/>
              <a:t>production</a:t>
            </a:r>
            <a:r>
              <a:rPr lang="de-CH"/>
              <a:t> </a:t>
            </a:r>
            <a:r>
              <a:rPr lang="de-CH" err="1"/>
              <a:t>of</a:t>
            </a:r>
            <a:r>
              <a:rPr lang="de-CH"/>
              <a:t> </a:t>
            </a:r>
            <a:r>
              <a:rPr lang="de-CH" err="1"/>
              <a:t>agrochemicals</a:t>
            </a:r>
            <a:r>
              <a:rPr lang="de-CH"/>
              <a:t>.</a:t>
            </a:r>
          </a:p>
          <a:p>
            <a:pPr marL="0" indent="0">
              <a:buFontTx/>
              <a:buNone/>
            </a:pPr>
            <a:endParaRPr lang="de-CH"/>
          </a:p>
          <a:p>
            <a:pPr marL="0" indent="0">
              <a:buFontTx/>
              <a:buNone/>
            </a:pPr>
            <a:r>
              <a:rPr lang="de-CH" err="1"/>
              <a:t>Currently</a:t>
            </a:r>
            <a:r>
              <a:rPr lang="de-CH"/>
              <a:t>, </a:t>
            </a:r>
            <a:r>
              <a:rPr lang="de-CH" err="1"/>
              <a:t>many</a:t>
            </a:r>
            <a:r>
              <a:rPr lang="de-CH"/>
              <a:t> </a:t>
            </a:r>
            <a:r>
              <a:rPr lang="de-CH" err="1"/>
              <a:t>emissions</a:t>
            </a:r>
            <a:r>
              <a:rPr lang="de-CH"/>
              <a:t> </a:t>
            </a:r>
            <a:r>
              <a:rPr lang="de-CH" err="1"/>
              <a:t>are</a:t>
            </a:r>
            <a:r>
              <a:rPr lang="de-CH"/>
              <a:t> not </a:t>
            </a:r>
            <a:r>
              <a:rPr lang="de-CH" err="1"/>
              <a:t>accounted</a:t>
            </a:r>
            <a:r>
              <a:rPr lang="de-CH"/>
              <a:t> </a:t>
            </a:r>
            <a:r>
              <a:rPr lang="de-CH" err="1"/>
              <a:t>for</a:t>
            </a:r>
            <a:r>
              <a:rPr lang="de-CH"/>
              <a:t> in </a:t>
            </a:r>
            <a:r>
              <a:rPr lang="de-CH" err="1"/>
              <a:t>the</a:t>
            </a:r>
            <a:r>
              <a:rPr lang="de-CH"/>
              <a:t> </a:t>
            </a:r>
            <a:r>
              <a:rPr lang="de-CH" err="1"/>
              <a:t>agriculture</a:t>
            </a:r>
            <a:r>
              <a:rPr lang="de-CH"/>
              <a:t> </a:t>
            </a:r>
            <a:r>
              <a:rPr lang="de-CH" err="1"/>
              <a:t>sector</a:t>
            </a:r>
            <a:r>
              <a:rPr lang="de-CH"/>
              <a:t>, </a:t>
            </a:r>
            <a:r>
              <a:rPr lang="de-CH" err="1"/>
              <a:t>even</a:t>
            </a:r>
            <a:r>
              <a:rPr lang="de-CH"/>
              <a:t> </a:t>
            </a:r>
            <a:r>
              <a:rPr lang="de-CH" err="1"/>
              <a:t>when</a:t>
            </a:r>
            <a:r>
              <a:rPr lang="de-CH"/>
              <a:t> </a:t>
            </a:r>
            <a:r>
              <a:rPr lang="de-CH" err="1"/>
              <a:t>they</a:t>
            </a:r>
            <a:r>
              <a:rPr lang="de-CH"/>
              <a:t> </a:t>
            </a:r>
            <a:r>
              <a:rPr lang="de-CH" err="1"/>
              <a:t>are</a:t>
            </a:r>
            <a:r>
              <a:rPr lang="de-CH"/>
              <a:t> essential.</a:t>
            </a:r>
          </a:p>
          <a:p>
            <a:r>
              <a:rPr lang="en-GB" b="1"/>
              <a:t>1. Mitigation Measures</a:t>
            </a:r>
            <a:r>
              <a:rPr lang="en-GB"/>
              <a:t> (Reducing Climate Impact)</a:t>
            </a:r>
            <a:endParaRPr lang="en-US"/>
          </a:p>
          <a:p>
            <a:r>
              <a:rPr lang="en-GB"/>
              <a:t>Mitigation in agriculture refers to actions that reduce greenhouse gas (GHG) emissions or enhance carbon sequestration to slow down climate change. These measures focus on reducing agriculture’s contribution to climate change.</a:t>
            </a:r>
            <a:endParaRPr lang="en-GB">
              <a:ea typeface="Calibri"/>
              <a:cs typeface="Calibri"/>
            </a:endParaRPr>
          </a:p>
          <a:p>
            <a:r>
              <a:rPr lang="en-GB" b="1"/>
              <a:t>Examples of mitigation measures:</a:t>
            </a:r>
            <a:endParaRPr lang="en-GB"/>
          </a:p>
          <a:p>
            <a:pPr marL="171450" indent="-171450">
              <a:buFont typeface="Arial"/>
              <a:buChar char="•"/>
            </a:pPr>
            <a:r>
              <a:rPr lang="en-GB" b="1"/>
              <a:t>Improved manure management</a:t>
            </a:r>
            <a:r>
              <a:rPr lang="en-GB"/>
              <a:t> (e.g., biogas production to reduce methane emissions)</a:t>
            </a:r>
            <a:endParaRPr lang="en-GB">
              <a:ea typeface="Calibri"/>
              <a:cs typeface="Calibri"/>
            </a:endParaRPr>
          </a:p>
          <a:p>
            <a:pPr marL="171450" indent="-171450">
              <a:buFont typeface="Arial"/>
              <a:buChar char="•"/>
            </a:pPr>
            <a:r>
              <a:rPr lang="en-GB" b="1"/>
              <a:t>Efficient fertilizer use</a:t>
            </a:r>
            <a:r>
              <a:rPr lang="en-GB"/>
              <a:t> (e.g., precision application, nitrification inhibitors to cut nitrous oxide emissions)</a:t>
            </a:r>
            <a:endParaRPr lang="en-GB">
              <a:ea typeface="Calibri"/>
              <a:cs typeface="Calibri"/>
            </a:endParaRPr>
          </a:p>
          <a:p>
            <a:pPr marL="171450" indent="-171450">
              <a:buFont typeface="Arial"/>
              <a:buChar char="•"/>
            </a:pPr>
            <a:r>
              <a:rPr lang="en-GB" b="1"/>
              <a:t>Agroforestry</a:t>
            </a:r>
            <a:r>
              <a:rPr lang="en-GB"/>
              <a:t> (integrating trees into farming systems to store carbon)</a:t>
            </a:r>
            <a:endParaRPr lang="en-GB">
              <a:ea typeface="Calibri"/>
              <a:cs typeface="Calibri"/>
            </a:endParaRPr>
          </a:p>
          <a:p>
            <a:pPr marL="171450" indent="-171450">
              <a:buFont typeface="Arial"/>
              <a:buChar char="•"/>
            </a:pPr>
            <a:r>
              <a:rPr lang="en-GB" b="1"/>
              <a:t>Conservation tillage</a:t>
            </a:r>
            <a:r>
              <a:rPr lang="en-GB"/>
              <a:t> (reducing soil disturbance to enhance carbon storage)</a:t>
            </a:r>
            <a:endParaRPr lang="en-GB">
              <a:ea typeface="Calibri"/>
              <a:cs typeface="Calibri"/>
            </a:endParaRPr>
          </a:p>
          <a:p>
            <a:pPr marL="171450" indent="-171450">
              <a:buFont typeface="Arial"/>
              <a:buChar char="•"/>
            </a:pPr>
            <a:r>
              <a:rPr lang="en-GB" b="1"/>
              <a:t>Cover cropping and crop rotation</a:t>
            </a:r>
            <a:r>
              <a:rPr lang="en-GB"/>
              <a:t> (improving soil carbon sequestration)</a:t>
            </a:r>
            <a:endParaRPr lang="en-GB">
              <a:ea typeface="Calibri"/>
              <a:cs typeface="Calibri"/>
            </a:endParaRPr>
          </a:p>
          <a:p>
            <a:pPr marL="171450" indent="-171450">
              <a:buFont typeface="Arial"/>
              <a:buChar char="•"/>
            </a:pPr>
            <a:r>
              <a:rPr lang="en-GB" b="1"/>
              <a:t>Optimized livestock feeding</a:t>
            </a:r>
            <a:r>
              <a:rPr lang="en-GB"/>
              <a:t> (reducing methane emissions from enteric fermentation)</a:t>
            </a:r>
            <a:endParaRPr lang="en-GB">
              <a:ea typeface="Calibri"/>
              <a:cs typeface="Calibri"/>
            </a:endParaRPr>
          </a:p>
          <a:p>
            <a:pPr marL="0" indent="0">
              <a:buFontTx/>
              <a:buNone/>
            </a:pPr>
            <a:endParaRPr lang="de-CH"/>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9</a:t>
            </a:fld>
            <a:endParaRPr lang="en-US"/>
          </a:p>
        </p:txBody>
      </p:sp>
    </p:spTree>
    <p:extLst>
      <p:ext uri="{BB962C8B-B14F-4D97-AF65-F5344CB8AC3E}">
        <p14:creationId xmlns:p14="http://schemas.microsoft.com/office/powerpoint/2010/main" val="256146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highlight>
                  <a:srgbClr val="FFFF00"/>
                </a:highlight>
              </a:rPr>
              <a:t>https://www.umweltbundesamt.de/themen/klima-energie/treibhausgas-emissionen/emissionsquellen#energie-stationar</a:t>
            </a:r>
          </a:p>
          <a:p>
            <a:endParaRPr lang="de-DE">
              <a:highlight>
                <a:srgbClr val="FFFF00"/>
              </a:highlight>
            </a:endParaRPr>
          </a:p>
          <a:p>
            <a:r>
              <a:rPr lang="de-DE"/>
              <a:t>https://www.bmuv.de/jugend/wissen/details/mein-essen-die-umwelt-und-das-klima</a:t>
            </a:r>
            <a:endParaRPr lang="de-DE">
              <a:highlight>
                <a:srgbClr val="FFFF00"/>
              </a:highlight>
            </a:endParaRPr>
          </a:p>
          <a:p>
            <a:endParaRPr lang="de-DE"/>
          </a:p>
          <a:p>
            <a:r>
              <a:rPr lang="de-DE">
                <a:cs typeface="Calibri"/>
              </a:rPr>
              <a:t>1. Relative Emission der </a:t>
            </a:r>
            <a:r>
              <a:rPr lang="de-DE" err="1">
                <a:cs typeface="Calibri"/>
              </a:rPr>
              <a:t>LaWi</a:t>
            </a:r>
            <a:r>
              <a:rPr lang="de-DE">
                <a:cs typeface="Calibri"/>
              </a:rPr>
              <a:t> – wichtig, sich zu beteiligen</a:t>
            </a:r>
          </a:p>
          <a:p>
            <a:r>
              <a:rPr lang="de-DE">
                <a:cs typeface="Calibri"/>
              </a:rPr>
              <a:t>2. Hier nur Binnenland, aber eben Global u mit Ernährungswirtschaft eben 1/3!</a:t>
            </a:r>
          </a:p>
          <a:p>
            <a:endParaRPr lang="de-DE">
              <a:cs typeface="Calibri"/>
            </a:endParaRPr>
          </a:p>
          <a:p>
            <a:r>
              <a:rPr lang="de-DE">
                <a:cs typeface="Calibri"/>
              </a:rPr>
              <a:t>LW Sektor unvermeidbare Grundemissionen – Anteil wird relativ wachsen in Zukunft</a:t>
            </a:r>
          </a:p>
          <a:p>
            <a:r>
              <a:rPr lang="de-DE">
                <a:cs typeface="Calibri"/>
              </a:rPr>
              <a:t>Aber: Was rechnet man mit rein?</a:t>
            </a:r>
          </a:p>
        </p:txBody>
      </p:sp>
      <p:sp>
        <p:nvSpPr>
          <p:cNvPr id="4" name="Datumsplatzhalter 3"/>
          <p:cNvSpPr>
            <a:spLocks noGrp="1"/>
          </p:cNvSpPr>
          <p:nvPr>
            <p:ph type="dt" idx="1"/>
          </p:nvPr>
        </p:nvSpPr>
        <p:spPr/>
        <p:txBody>
          <a:bodyPr/>
          <a:lstStyle/>
          <a:p>
            <a:pPr rtl="0"/>
            <a:fld id="{F609BBB3-1BE9-BA41-8A69-A70D98C36F22}" type="datetime1">
              <a:rPr lang="de-DE" noProof="0" smtClean="0"/>
              <a:t>30.06.25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12</a:t>
            </a:fld>
            <a:endParaRPr lang="de-DE" noProof="0"/>
          </a:p>
        </p:txBody>
      </p:sp>
    </p:spTree>
    <p:extLst>
      <p:ext uri="{BB962C8B-B14F-4D97-AF65-F5344CB8AC3E}">
        <p14:creationId xmlns:p14="http://schemas.microsoft.com/office/powerpoint/2010/main" val="14431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EE98-8C9B-C5C6-1C04-63B38B4BED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4117C-56C1-F85E-CFA7-1DFD8C7F3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08CB97-28AB-3CF7-C6F5-E3669F5000FE}"/>
              </a:ext>
            </a:extLst>
          </p:cNvPr>
          <p:cNvSpPr>
            <a:spLocks noGrp="1"/>
          </p:cNvSpPr>
          <p:nvPr>
            <p:ph type="body" idx="1"/>
          </p:nvPr>
        </p:nvSpPr>
        <p:spPr/>
        <p:txBody>
          <a:bodyPr/>
          <a:lstStyle/>
          <a:p>
            <a:r>
              <a:rPr lang="en-GB"/>
              <a:t>Agriculture has a three dimensional role in climate change..</a:t>
            </a:r>
          </a:p>
          <a:p>
            <a:r>
              <a:rPr lang="en-GB"/>
              <a:t>It contributes to climate change by having natural and artificial created, additional GHG Emissions </a:t>
            </a:r>
          </a:p>
          <a:p>
            <a:r>
              <a:rPr lang="en-GB"/>
              <a:t>Climate change affects agriculture directly and puts it at risk</a:t>
            </a:r>
          </a:p>
          <a:p>
            <a:r>
              <a:rPr lang="en-GB"/>
              <a:t>And it is seen a solution provider to the two challenges, able to mitigate and has the possibility to adapt to climate change. </a:t>
            </a:r>
          </a:p>
          <a:p>
            <a:endParaRPr lang="en-GB"/>
          </a:p>
          <a:p>
            <a:r>
              <a:rPr lang="en-GB"/>
              <a:t>Mitigation is mainly related to the contribution of climate change, being an effort to reduce the long-term increase of climate change</a:t>
            </a:r>
          </a:p>
          <a:p>
            <a:r>
              <a:rPr lang="en-GB"/>
              <a:t>Adaptation is focusing on ensuring food production in a changing long-term reality.</a:t>
            </a:r>
          </a:p>
          <a:p>
            <a:endParaRPr lang="en-GB"/>
          </a:p>
          <a:p>
            <a:endParaRPr lang="en-GB"/>
          </a:p>
          <a:p>
            <a:endParaRPr lang="en-GB"/>
          </a:p>
          <a:p>
            <a:endParaRPr lang="en-GB"/>
          </a:p>
        </p:txBody>
      </p:sp>
      <p:sp>
        <p:nvSpPr>
          <p:cNvPr id="4" name="Foliennummernplatzhalter 3">
            <a:extLst>
              <a:ext uri="{FF2B5EF4-FFF2-40B4-BE49-F238E27FC236}">
                <a16:creationId xmlns:a16="http://schemas.microsoft.com/office/drawing/2014/main" id="{5270EFC2-83F4-F3A4-5E12-0071791D31DF}"/>
              </a:ext>
            </a:extLst>
          </p:cNvPr>
          <p:cNvSpPr>
            <a:spLocks noGrp="1"/>
          </p:cNvSpPr>
          <p:nvPr>
            <p:ph type="sldNum" sz="quarter" idx="5"/>
          </p:nvPr>
        </p:nvSpPr>
        <p:spPr/>
        <p:txBody>
          <a:bodyPr/>
          <a:lstStyle/>
          <a:p>
            <a:fld id="{24936B32-1E6C-4F13-A2F3-0C766540C29F}" type="slidenum">
              <a:rPr lang="en-US" smtClean="0"/>
              <a:t>13</a:t>
            </a:fld>
            <a:endParaRPr lang="en-US"/>
          </a:p>
        </p:txBody>
      </p:sp>
    </p:spTree>
    <p:extLst>
      <p:ext uri="{BB962C8B-B14F-4D97-AF65-F5344CB8AC3E}">
        <p14:creationId xmlns:p14="http://schemas.microsoft.com/office/powerpoint/2010/main" val="25003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2. Adaptation Measures</a:t>
            </a:r>
            <a:r>
              <a:rPr lang="en-GB"/>
              <a:t> (Coping with Climate Change)</a:t>
            </a:r>
            <a:endParaRPr lang="en-GB">
              <a:ea typeface="Calibri"/>
              <a:cs typeface="Calibri"/>
            </a:endParaRPr>
          </a:p>
          <a:p>
            <a:r>
              <a:rPr lang="en-GB"/>
              <a:t>Adaptation focuses on making agricultural systems more resilient to climate change effects like extreme weather, shifting precipitation patterns, and rising temperatures.</a:t>
            </a:r>
            <a:endParaRPr lang="en-GB">
              <a:ea typeface="Calibri"/>
              <a:cs typeface="Calibri"/>
            </a:endParaRPr>
          </a:p>
          <a:p>
            <a:r>
              <a:rPr lang="en-GB" b="1"/>
              <a:t>Examples of adaptation measures:</a:t>
            </a:r>
            <a:endParaRPr lang="en-GB"/>
          </a:p>
          <a:p>
            <a:pPr marL="171450" indent="-171450">
              <a:buFont typeface="Arial"/>
              <a:buChar char="•"/>
            </a:pPr>
            <a:r>
              <a:rPr lang="en-GB" b="1"/>
              <a:t>Drought-resistant crop varieties</a:t>
            </a:r>
            <a:r>
              <a:rPr lang="en-GB"/>
              <a:t> (ensuring yields under changing conditions)</a:t>
            </a:r>
            <a:endParaRPr lang="en-GB">
              <a:ea typeface="Calibri"/>
              <a:cs typeface="Calibri"/>
            </a:endParaRPr>
          </a:p>
          <a:p>
            <a:pPr marL="171450" indent="-171450">
              <a:buFont typeface="Arial"/>
              <a:buChar char="•"/>
            </a:pPr>
            <a:r>
              <a:rPr lang="en-GB" b="1"/>
              <a:t>Improved water management</a:t>
            </a:r>
            <a:r>
              <a:rPr lang="en-GB"/>
              <a:t> (e.g., rainwater harvesting, drip irrigation)</a:t>
            </a:r>
            <a:endParaRPr lang="en-GB">
              <a:ea typeface="Calibri"/>
              <a:cs typeface="Calibri"/>
            </a:endParaRPr>
          </a:p>
          <a:p>
            <a:pPr marL="171450" indent="-171450">
              <a:buFont typeface="Arial"/>
              <a:buChar char="•"/>
            </a:pPr>
            <a:r>
              <a:rPr lang="en-GB" b="1"/>
              <a:t>Soil conservation practices</a:t>
            </a:r>
            <a:r>
              <a:rPr lang="en-GB"/>
              <a:t> (e.g., mulching, reduced tillage to retain moisture)</a:t>
            </a:r>
            <a:endParaRPr lang="en-GB">
              <a:ea typeface="Calibri"/>
              <a:cs typeface="Calibri"/>
            </a:endParaRPr>
          </a:p>
          <a:p>
            <a:pPr marL="171450" indent="-171450">
              <a:buFont typeface="Arial"/>
              <a:buChar char="•"/>
            </a:pPr>
            <a:r>
              <a:rPr lang="en-GB" b="1"/>
              <a:t>Diversification of crops and livestock</a:t>
            </a:r>
            <a:r>
              <a:rPr lang="en-GB"/>
              <a:t> (reducing risks from climate variability)</a:t>
            </a:r>
            <a:endParaRPr lang="en-GB">
              <a:ea typeface="Calibri"/>
              <a:cs typeface="Calibri"/>
            </a:endParaRPr>
          </a:p>
          <a:p>
            <a:pPr marL="171450" indent="-171450">
              <a:buFont typeface="Arial"/>
              <a:buChar char="•"/>
            </a:pPr>
            <a:r>
              <a:rPr lang="en-GB" b="1"/>
              <a:t>Shifting planting and harvesting dates</a:t>
            </a:r>
            <a:r>
              <a:rPr lang="en-GB"/>
              <a:t> (adapting to changing growing seasons)</a:t>
            </a:r>
            <a:endParaRPr lang="en-GB">
              <a:ea typeface="Calibri"/>
              <a:cs typeface="Calibri"/>
            </a:endParaRPr>
          </a:p>
          <a:p>
            <a:pPr marL="171450" indent="-171450">
              <a:buFont typeface="Arial"/>
              <a:buChar char="•"/>
            </a:pPr>
            <a:r>
              <a:rPr lang="en-GB" b="1"/>
              <a:t>Early warning systems</a:t>
            </a:r>
            <a:r>
              <a:rPr lang="en-GB"/>
              <a:t> (weather forecasting for better planning)</a:t>
            </a:r>
            <a:endParaRPr lang="en-GB">
              <a:ea typeface="Calibri"/>
              <a:cs typeface="Calibri"/>
            </a:endParaRPr>
          </a:p>
          <a:p>
            <a:r>
              <a:rPr lang="en-GB" b="1"/>
              <a:t>Key Difference:</a:t>
            </a:r>
            <a:endParaRPr lang="en-GB"/>
          </a:p>
          <a:p>
            <a:pPr marL="171450" indent="-171450">
              <a:buFont typeface="Arial"/>
              <a:buChar char="•"/>
            </a:pPr>
            <a:r>
              <a:rPr lang="en-GB" b="1"/>
              <a:t>Mitigation = Preventing future climate change</a:t>
            </a:r>
            <a:r>
              <a:rPr lang="en-GB"/>
              <a:t> by reducing emissions.</a:t>
            </a:r>
            <a:endParaRPr lang="en-GB">
              <a:ea typeface="Calibri"/>
              <a:cs typeface="Calibri"/>
            </a:endParaRPr>
          </a:p>
          <a:p>
            <a:pPr marL="171450" indent="-171450">
              <a:buFont typeface="Arial"/>
              <a:buChar char="•"/>
            </a:pPr>
            <a:r>
              <a:rPr lang="en-GB" b="1"/>
              <a:t>Adaptation = Managing current and future impacts</a:t>
            </a:r>
            <a:r>
              <a:rPr lang="en-GB"/>
              <a:t> to maintain agricultural productivity.</a:t>
            </a:r>
            <a:endParaRPr lang="en-GB">
              <a:ea typeface="Calibri"/>
              <a:cs typeface="Calibri"/>
            </a:endParaRPr>
          </a:p>
          <a:p>
            <a:r>
              <a:rPr lang="en-GB"/>
              <a:t>Both strategies are crucial for sustainable agriculture, and many practices (e.g., agroforestry, soil conservation) contribute to </a:t>
            </a:r>
            <a:r>
              <a:rPr lang="en-GB" b="1"/>
              <a:t>both mitigation and adaptation</a:t>
            </a:r>
            <a:r>
              <a:rPr lang="en-GB"/>
              <a:t> at the same time.</a:t>
            </a:r>
            <a:endParaRPr lang="en-GB">
              <a:ea typeface="Calibri"/>
              <a:cs typeface="Calibri"/>
            </a:endParaRPr>
          </a:p>
          <a:p>
            <a:endParaRPr lang="en-GB">
              <a:ea typeface="Calibri"/>
              <a:cs typeface="Calibri"/>
            </a:endParaRPr>
          </a:p>
          <a:p>
            <a:endParaRPr lang="en-GB">
              <a:ea typeface="Calibri"/>
              <a:cs typeface="Calibri"/>
            </a:endParaRPr>
          </a:p>
        </p:txBody>
      </p:sp>
      <p:sp>
        <p:nvSpPr>
          <p:cNvPr id="4" name="Foliennummernplatzhalter 3"/>
          <p:cNvSpPr>
            <a:spLocks noGrp="1"/>
          </p:cNvSpPr>
          <p:nvPr>
            <p:ph type="sldNum" sz="quarter" idx="5"/>
          </p:nvPr>
        </p:nvSpPr>
        <p:spPr/>
        <p:txBody>
          <a:bodyPr/>
          <a:lstStyle/>
          <a:p>
            <a:fld id="{24936B32-1E6C-4F13-A2F3-0C766540C29F}" type="slidenum">
              <a:rPr lang="en-US" smtClean="0"/>
              <a:t>14</a:t>
            </a:fld>
            <a:endParaRPr lang="en-US"/>
          </a:p>
        </p:txBody>
      </p:sp>
    </p:spTree>
    <p:extLst>
      <p:ext uri="{BB962C8B-B14F-4D97-AF65-F5344CB8AC3E}">
        <p14:creationId xmlns:p14="http://schemas.microsoft.com/office/powerpoint/2010/main" val="415748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rtl="0"/>
            <a:fld id="{F609BBB3-1BE9-BA41-8A69-A70D98C36F22}" type="datetime1">
              <a:rPr lang="de-DE" noProof="0" smtClean="0"/>
              <a:t>30.06.25</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15</a:t>
            </a:fld>
            <a:endParaRPr lang="de-DE" noProof="0"/>
          </a:p>
        </p:txBody>
      </p:sp>
    </p:spTree>
    <p:extLst>
      <p:ext uri="{BB962C8B-B14F-4D97-AF65-F5344CB8AC3E}">
        <p14:creationId xmlns:p14="http://schemas.microsoft.com/office/powerpoint/2010/main" val="791546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7" name="Flowchart: Manual Input 26">
            <a:extLst>
              <a:ext uri="{FF2B5EF4-FFF2-40B4-BE49-F238E27FC236}">
                <a16:creationId xmlns:a16="http://schemas.microsoft.com/office/drawing/2014/main" id="{27089F22-B80E-A7EE-F41F-0DACDFA39350}"/>
              </a:ext>
            </a:extLst>
          </p:cNvPr>
          <p:cNvSpPr/>
          <p:nvPr userDrawn="1"/>
        </p:nvSpPr>
        <p:spPr>
          <a:xfrm>
            <a:off x="0" y="3768318"/>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91408A-18D4-4622-BBD6-A1C7DF9CF912}"/>
              </a:ext>
            </a:extLst>
          </p:cNvPr>
          <p:cNvSpPr>
            <a:spLocks noGrp="1"/>
          </p:cNvSpPr>
          <p:nvPr>
            <p:ph sz="quarter" idx="13" hasCustomPrompt="1"/>
          </p:nvPr>
        </p:nvSpPr>
        <p:spPr>
          <a:xfrm>
            <a:off x="838199" y="2742702"/>
            <a:ext cx="6810941" cy="750600"/>
          </a:xfrm>
        </p:spPr>
        <p:txBody>
          <a:bodyPr>
            <a:normAutofit/>
          </a:bodyPr>
          <a:lstStyle>
            <a:lvl1pPr marL="0" indent="0">
              <a:buNone/>
              <a:defRPr sz="4400" b="1">
                <a:solidFill>
                  <a:srgbClr val="3F405B"/>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US"/>
              <a:t>Write here your title!</a:t>
            </a:r>
          </a:p>
        </p:txBody>
      </p:sp>
      <p:sp>
        <p:nvSpPr>
          <p:cNvPr id="9" name="Content Placeholder 8">
            <a:extLst>
              <a:ext uri="{FF2B5EF4-FFF2-40B4-BE49-F238E27FC236}">
                <a16:creationId xmlns:a16="http://schemas.microsoft.com/office/drawing/2014/main" id="{CFBDA0D2-948F-4585-9B0C-E8194ACF9C8D}"/>
              </a:ext>
            </a:extLst>
          </p:cNvPr>
          <p:cNvSpPr>
            <a:spLocks noGrp="1"/>
          </p:cNvSpPr>
          <p:nvPr>
            <p:ph sz="quarter" idx="14" hasCustomPrompt="1"/>
          </p:nvPr>
        </p:nvSpPr>
        <p:spPr>
          <a:xfrm>
            <a:off x="838200" y="3527342"/>
            <a:ext cx="6898662" cy="526449"/>
          </a:xfrm>
        </p:spPr>
        <p:txBody>
          <a:bodyPr>
            <a:noAutofit/>
          </a:bodyPr>
          <a:lstStyle>
            <a:lvl1pPr marL="0" indent="0">
              <a:buNone/>
              <a:defRPr sz="1400">
                <a:solidFill>
                  <a:srgbClr val="3F405B"/>
                </a:solidFill>
              </a:defRPr>
            </a:lvl1pPr>
          </a:lstStyle>
          <a:p>
            <a:pPr lvl="0"/>
            <a:r>
              <a:rPr lang="en-GB"/>
              <a:t>Name and organisation of the speaker/event name/ date xx/xx/xx</a:t>
            </a:r>
          </a:p>
        </p:txBody>
      </p:sp>
      <p:sp>
        <p:nvSpPr>
          <p:cNvPr id="21" name="Subtítulo 2">
            <a:extLst>
              <a:ext uri="{FF2B5EF4-FFF2-40B4-BE49-F238E27FC236}">
                <a16:creationId xmlns:a16="http://schemas.microsoft.com/office/drawing/2014/main" id="{8AE40FB9-1593-4C21-89EA-2BF1D94B3CDD}"/>
              </a:ext>
            </a:extLst>
          </p:cNvPr>
          <p:cNvSpPr txBox="1">
            <a:spLocks/>
          </p:cNvSpPr>
          <p:nvPr userDrawn="1"/>
        </p:nvSpPr>
        <p:spPr>
          <a:xfrm>
            <a:off x="7182201" y="5754439"/>
            <a:ext cx="4163053" cy="6222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1" err="1">
                <a:solidFill>
                  <a:srgbClr val="D3785D"/>
                </a:solidFill>
                <a:latin typeface="Century Gothic" panose="020B0502020202020204" pitchFamily="34" charset="0"/>
              </a:rPr>
              <a:t>OrganicClimateNET</a:t>
            </a:r>
            <a:r>
              <a:rPr lang="en-GB" sz="1400" b="1">
                <a:solidFill>
                  <a:srgbClr val="4F3D16"/>
                </a:solidFill>
                <a:latin typeface="Century Gothic" panose="020B0502020202020204" pitchFamily="34" charset="0"/>
              </a:rPr>
              <a:t> </a:t>
            </a:r>
            <a:r>
              <a:rPr lang="en-GB" sz="1400" b="1">
                <a:solidFill>
                  <a:srgbClr val="3F405B"/>
                </a:solidFill>
                <a:latin typeface="Century Gothic" panose="020B0502020202020204" pitchFamily="34" charset="0"/>
              </a:rPr>
              <a:t>PROJECT</a:t>
            </a:r>
          </a:p>
        </p:txBody>
      </p:sp>
      <p:pic>
        <p:nvPicPr>
          <p:cNvPr id="5" name="Picture 4" descr="A black background with orange letters&#10;&#10;Description automatically generated">
            <a:extLst>
              <a:ext uri="{FF2B5EF4-FFF2-40B4-BE49-F238E27FC236}">
                <a16:creationId xmlns:a16="http://schemas.microsoft.com/office/drawing/2014/main" id="{78C566F7-D923-7C38-82C2-41E8BECD55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4631635"/>
            <a:ext cx="6063476" cy="1106585"/>
          </a:xfrm>
          <a:prstGeom prst="rect">
            <a:avLst/>
          </a:prstGeom>
        </p:spPr>
      </p:pic>
      <p:cxnSp>
        <p:nvCxnSpPr>
          <p:cNvPr id="7" name="Straight Connector 6">
            <a:extLst>
              <a:ext uri="{FF2B5EF4-FFF2-40B4-BE49-F238E27FC236}">
                <a16:creationId xmlns:a16="http://schemas.microsoft.com/office/drawing/2014/main" id="{4A34022E-5D05-13EB-7781-F0EFDF86B9E9}"/>
              </a:ext>
            </a:extLst>
          </p:cNvPr>
          <p:cNvCxnSpPr>
            <a:cxnSpLocks/>
          </p:cNvCxnSpPr>
          <p:nvPr userDrawn="1"/>
        </p:nvCxnSpPr>
        <p:spPr>
          <a:xfrm flipV="1">
            <a:off x="0" y="-9036"/>
            <a:ext cx="12192000" cy="613994"/>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386912-54EF-83B1-8316-9AEB2364CCAF}"/>
              </a:ext>
            </a:extLst>
          </p:cNvPr>
          <p:cNvCxnSpPr>
            <a:cxnSpLocks/>
          </p:cNvCxnSpPr>
          <p:nvPr userDrawn="1"/>
        </p:nvCxnSpPr>
        <p:spPr>
          <a:xfrm>
            <a:off x="-51728" y="-96976"/>
            <a:ext cx="12243728" cy="860291"/>
          </a:xfrm>
          <a:prstGeom prst="line">
            <a:avLst/>
          </a:prstGeom>
          <a:ln w="19050">
            <a:solidFill>
              <a:srgbClr val="85B0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E25132-9B7D-B255-72D0-8FC8AD7ADF02}"/>
              </a:ext>
            </a:extLst>
          </p:cNvPr>
          <p:cNvCxnSpPr>
            <a:cxnSpLocks/>
          </p:cNvCxnSpPr>
          <p:nvPr userDrawn="1"/>
        </p:nvCxnSpPr>
        <p:spPr>
          <a:xfrm>
            <a:off x="6423356" y="5601160"/>
            <a:ext cx="5768644"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8" descr="Blue text on a black background&#10;&#10;Description automatically generated">
            <a:extLst>
              <a:ext uri="{FF2B5EF4-FFF2-40B4-BE49-F238E27FC236}">
                <a16:creationId xmlns:a16="http://schemas.microsoft.com/office/drawing/2014/main" id="{33A733E7-A6BA-4800-8798-6C5F4B46AA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773" y="5907219"/>
            <a:ext cx="2256155" cy="472440"/>
          </a:xfrm>
          <a:prstGeom prst="rect">
            <a:avLst/>
          </a:prstGeom>
          <a:noFill/>
          <a:ln>
            <a:noFill/>
          </a:ln>
        </p:spPr>
      </p:pic>
      <p:sp>
        <p:nvSpPr>
          <p:cNvPr id="2" name="Rechteck 1">
            <a:extLst>
              <a:ext uri="{FF2B5EF4-FFF2-40B4-BE49-F238E27FC236}">
                <a16:creationId xmlns:a16="http://schemas.microsoft.com/office/drawing/2014/main" id="{D2636667-101B-4D1A-A1DE-27A639AAC876}"/>
              </a:ext>
            </a:extLst>
          </p:cNvPr>
          <p:cNvSpPr/>
          <p:nvPr userDrawn="1"/>
        </p:nvSpPr>
        <p:spPr>
          <a:xfrm>
            <a:off x="327773" y="5421856"/>
            <a:ext cx="3736366" cy="415498"/>
          </a:xfrm>
          <a:prstGeom prst="rect">
            <a:avLst/>
          </a:prstGeom>
        </p:spPr>
        <p:txBody>
          <a:bodyPr wrap="square">
            <a:spAutoFit/>
          </a:bodyPr>
          <a:lstStyle/>
          <a:p>
            <a:r>
              <a:rPr lang="en-GB" sz="105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project is co-funded by the European Union and the Swiss State Secretariat for Education, Research and Innovation (SERI)</a:t>
            </a:r>
            <a:endParaRPr lang="en-GB" sz="1050"/>
          </a:p>
        </p:txBody>
      </p:sp>
      <p:pic>
        <p:nvPicPr>
          <p:cNvPr id="17" name="Grafik 16">
            <a:extLst>
              <a:ext uri="{FF2B5EF4-FFF2-40B4-BE49-F238E27FC236}">
                <a16:creationId xmlns:a16="http://schemas.microsoft.com/office/drawing/2014/main" id="{85A383A3-58C8-4EAB-99E5-8FEDB82842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24" t="25775" r="50890" b="-5191"/>
          <a:stretch/>
        </p:blipFill>
        <p:spPr>
          <a:xfrm>
            <a:off x="2524540" y="5892249"/>
            <a:ext cx="2107095" cy="839950"/>
          </a:xfrm>
          <a:prstGeom prst="rect">
            <a:avLst/>
          </a:prstGeom>
        </p:spPr>
      </p:pic>
      <p:sp>
        <p:nvSpPr>
          <p:cNvPr id="4" name="Rechteck 3">
            <a:extLst>
              <a:ext uri="{FF2B5EF4-FFF2-40B4-BE49-F238E27FC236}">
                <a16:creationId xmlns:a16="http://schemas.microsoft.com/office/drawing/2014/main" id="{5CE60296-57E3-49D9-8A0D-6DA3763503B4}"/>
              </a:ext>
            </a:extLst>
          </p:cNvPr>
          <p:cNvSpPr/>
          <p:nvPr userDrawn="1"/>
        </p:nvSpPr>
        <p:spPr>
          <a:xfrm>
            <a:off x="8735245" y="6035225"/>
            <a:ext cx="2610009" cy="276999"/>
          </a:xfrm>
          <a:prstGeom prst="rect">
            <a:avLst/>
          </a:prstGeom>
        </p:spPr>
        <p:txBody>
          <a:bodyPr wrap="none">
            <a:spAutoFit/>
          </a:bodyPr>
          <a:lstStyle/>
          <a:p>
            <a:pPr algn="r"/>
            <a:r>
              <a:rPr lang="en-GB" sz="1200" b="1">
                <a:solidFill>
                  <a:srgbClr val="3F405B"/>
                </a:solidFill>
                <a:latin typeface="Century Gothic" panose="020B0502020202020204" pitchFamily="34" charset="0"/>
              </a:rPr>
              <a:t>Grant Agreement No. 101136880</a:t>
            </a:r>
            <a:endParaRPr lang="en-GB" sz="1400" b="1">
              <a:solidFill>
                <a:srgbClr val="3F405B"/>
              </a:solidFill>
              <a:latin typeface="Century Gothic" panose="020B0502020202020204" pitchFamily="34" charset="0"/>
            </a:endParaRPr>
          </a:p>
        </p:txBody>
      </p:sp>
    </p:spTree>
    <p:extLst>
      <p:ext uri="{BB962C8B-B14F-4D97-AF65-F5344CB8AC3E}">
        <p14:creationId xmlns:p14="http://schemas.microsoft.com/office/powerpoint/2010/main" val="202455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16" name="Chart Placeholder 15">
            <a:extLst>
              <a:ext uri="{FF2B5EF4-FFF2-40B4-BE49-F238E27FC236}">
                <a16:creationId xmlns:a16="http://schemas.microsoft.com/office/drawing/2014/main" id="{B6B5DC12-AA51-4359-8330-6B403994EE9D}"/>
              </a:ext>
            </a:extLst>
          </p:cNvPr>
          <p:cNvSpPr>
            <a:spLocks noGrp="1"/>
          </p:cNvSpPr>
          <p:nvPr>
            <p:ph type="chart" sz="quarter" idx="13"/>
          </p:nvPr>
        </p:nvSpPr>
        <p:spPr>
          <a:xfrm>
            <a:off x="5116513" y="514350"/>
            <a:ext cx="6369050" cy="5354638"/>
          </a:xfrm>
        </p:spPr>
        <p:txBody>
          <a:bodyPr/>
          <a:lstStyle>
            <a:lvl1pPr>
              <a:defRPr>
                <a:solidFill>
                  <a:srgbClr val="3F405B"/>
                </a:solidFill>
              </a:defRPr>
            </a:lvl1pPr>
          </a:lstStyle>
          <a:p>
            <a:endParaRPr lang="en-GB"/>
          </a:p>
        </p:txBody>
      </p:sp>
      <p:sp>
        <p:nvSpPr>
          <p:cNvPr id="8" name="Slide Number Placeholder 9">
            <a:extLst>
              <a:ext uri="{FF2B5EF4-FFF2-40B4-BE49-F238E27FC236}">
                <a16:creationId xmlns:a16="http://schemas.microsoft.com/office/drawing/2014/main" id="{E02818B8-3B1A-8A07-FD7F-1549093361D0}"/>
              </a:ext>
            </a:extLst>
          </p:cNvPr>
          <p:cNvSpPr>
            <a:spLocks noGrp="1"/>
          </p:cNvSpPr>
          <p:nvPr>
            <p:ph type="sldNum" sz="quarter" idx="16"/>
          </p:nvPr>
        </p:nvSpPr>
        <p:spPr>
          <a:xfrm>
            <a:off x="8610600" y="6356350"/>
            <a:ext cx="2743200" cy="365125"/>
          </a:xfrm>
        </p:spPr>
        <p:txBody>
          <a:bodyPr/>
          <a:lstStyle/>
          <a:p>
            <a:fld id="{35D83056-E25D-4C64-AE4B-682148E63745}" type="slidenum">
              <a:rPr lang="en-GB" smtClean="0"/>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C68F4E33-4AAF-0E4C-5ED6-CF50F8976C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12" name="Marcador de texto 3">
            <a:extLst>
              <a:ext uri="{FF2B5EF4-FFF2-40B4-BE49-F238E27FC236}">
                <a16:creationId xmlns:a16="http://schemas.microsoft.com/office/drawing/2014/main" id="{7F91A7C8-D6E6-C29B-9512-B7C639CD35C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943EC9C9-D509-45B3-83AC-6FF9BF27D5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4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E7C5-CF19-4BFD-B93A-239373DCF448}"/>
              </a:ext>
            </a:extLst>
          </p:cNvPr>
          <p:cNvSpPr>
            <a:spLocks noGrp="1"/>
          </p:cNvSpPr>
          <p:nvPr>
            <p:ph type="title"/>
          </p:nvPr>
        </p:nvSpPr>
        <p:spPr/>
        <p:txBody>
          <a:bodyPr/>
          <a:lstStyle>
            <a:lvl1pPr algn="ctr">
              <a:defRPr>
                <a:solidFill>
                  <a:srgbClr val="3F405B"/>
                </a:solidFill>
              </a:defRPr>
            </a:lvl1pPr>
          </a:lstStyle>
          <a:p>
            <a:r>
              <a:rPr lang="en-US"/>
              <a:t>Click to edit Master title style</a:t>
            </a:r>
            <a:endParaRPr lang="en-GB"/>
          </a:p>
        </p:txBody>
      </p:sp>
      <p:sp>
        <p:nvSpPr>
          <p:cNvPr id="7" name="Table Placeholder 6">
            <a:extLst>
              <a:ext uri="{FF2B5EF4-FFF2-40B4-BE49-F238E27FC236}">
                <a16:creationId xmlns:a16="http://schemas.microsoft.com/office/drawing/2014/main" id="{F5E1DE05-023A-42D7-96DD-325300E5D9F6}"/>
              </a:ext>
            </a:extLst>
          </p:cNvPr>
          <p:cNvSpPr>
            <a:spLocks noGrp="1"/>
          </p:cNvSpPr>
          <p:nvPr>
            <p:ph type="tbl" sz="quarter" idx="13"/>
          </p:nvPr>
        </p:nvSpPr>
        <p:spPr>
          <a:xfrm>
            <a:off x="838200" y="2620108"/>
            <a:ext cx="10515600" cy="3253642"/>
          </a:xfrm>
        </p:spPr>
        <p:txBody>
          <a:bodyPr/>
          <a:lstStyle>
            <a:lvl1pPr>
              <a:defRPr>
                <a:solidFill>
                  <a:srgbClr val="3F405B"/>
                </a:solidFill>
              </a:defRPr>
            </a:lvl1pPr>
          </a:lstStyle>
          <a:p>
            <a:endParaRPr lang="en-GB"/>
          </a:p>
        </p:txBody>
      </p:sp>
      <p:sp>
        <p:nvSpPr>
          <p:cNvPr id="10" name="Marcador de texto 3">
            <a:extLst>
              <a:ext uri="{FF2B5EF4-FFF2-40B4-BE49-F238E27FC236}">
                <a16:creationId xmlns:a16="http://schemas.microsoft.com/office/drawing/2014/main" id="{94BA224B-56D5-424B-8138-7F7D065CF17D}"/>
              </a:ext>
            </a:extLst>
          </p:cNvPr>
          <p:cNvSpPr>
            <a:spLocks noGrp="1"/>
          </p:cNvSpPr>
          <p:nvPr>
            <p:ph type="body" sz="half" idx="2" hasCustomPrompt="1"/>
          </p:nvPr>
        </p:nvSpPr>
        <p:spPr>
          <a:xfrm>
            <a:off x="838200" y="1918935"/>
            <a:ext cx="10515600" cy="254354"/>
          </a:xfrm>
        </p:spPr>
        <p:txBody>
          <a:bodyPr/>
          <a:lstStyle>
            <a:lvl1pPr marL="0" indent="0" algn="ctr">
              <a:buNone/>
              <a:defRPr sz="1600" b="1">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8" name="Slide Number Placeholder 9">
            <a:extLst>
              <a:ext uri="{FF2B5EF4-FFF2-40B4-BE49-F238E27FC236}">
                <a16:creationId xmlns:a16="http://schemas.microsoft.com/office/drawing/2014/main" id="{1EF51A29-B55D-BFE5-1A96-DAE88D03145F}"/>
              </a:ext>
            </a:extLst>
          </p:cNvPr>
          <p:cNvSpPr>
            <a:spLocks noGrp="1"/>
          </p:cNvSpPr>
          <p:nvPr>
            <p:ph type="sldNum" sz="quarter" idx="16"/>
          </p:nvPr>
        </p:nvSpPr>
        <p:spPr>
          <a:xfrm>
            <a:off x="8610600" y="6356350"/>
            <a:ext cx="2743200" cy="365125"/>
          </a:xfrm>
        </p:spPr>
        <p:txBody>
          <a:bodyPr/>
          <a:lstStyle/>
          <a:p>
            <a:fld id="{E29B41F1-2B6F-43F7-99D5-8719B1F89FF1}" type="slidenum">
              <a:rPr lang="en-GB" smtClean="0"/>
              <a:pPr/>
              <a:t>‹#›</a:t>
            </a:fld>
            <a:endParaRPr lang="en-GB"/>
          </a:p>
        </p:txBody>
      </p:sp>
      <p:pic>
        <p:nvPicPr>
          <p:cNvPr id="30" name="Picture 29" descr="A black background with orange letters&#10;&#10;Description automatically generated">
            <a:extLst>
              <a:ext uri="{FF2B5EF4-FFF2-40B4-BE49-F238E27FC236}">
                <a16:creationId xmlns:a16="http://schemas.microsoft.com/office/drawing/2014/main" id="{A4EF9163-4512-29A0-15E1-D50B7EAF8C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DDDE8C8E-55FD-4959-B412-0E26B69CD97F}"/>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57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FFFD5E90-ED04-9791-2144-BA99CC53F506}"/>
              </a:ext>
            </a:extLst>
          </p:cNvPr>
          <p:cNvSpPr>
            <a:spLocks noGrp="1"/>
          </p:cNvSpPr>
          <p:nvPr>
            <p:ph type="sldNum" sz="quarter" idx="16"/>
          </p:nvPr>
        </p:nvSpPr>
        <p:spPr>
          <a:xfrm>
            <a:off x="8610600" y="6356350"/>
            <a:ext cx="2743200" cy="365125"/>
          </a:xfrm>
          <a:ln>
            <a:noFill/>
          </a:ln>
        </p:spPr>
        <p:txBody>
          <a:bodyPr/>
          <a:lstStyle/>
          <a:p>
            <a:fld id="{0C0ACC67-4650-41C6-B881-C2BCBCC20E9A}" type="slidenum">
              <a:rPr lang="en-GB" smtClean="0"/>
              <a:pPr/>
              <a:t>‹#›</a:t>
            </a:fld>
            <a:endParaRPr lang="en-GB"/>
          </a:p>
        </p:txBody>
      </p:sp>
      <p:pic>
        <p:nvPicPr>
          <p:cNvPr id="20" name="Picture 19" descr="A black background with orange letters&#10;&#10;Description automatically generated">
            <a:extLst>
              <a:ext uri="{FF2B5EF4-FFF2-40B4-BE49-F238E27FC236}">
                <a16:creationId xmlns:a16="http://schemas.microsoft.com/office/drawing/2014/main" id="{310801A3-0C92-6A54-90C8-282534606A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4" name="Straight Connector 31">
            <a:extLst>
              <a:ext uri="{FF2B5EF4-FFF2-40B4-BE49-F238E27FC236}">
                <a16:creationId xmlns:a16="http://schemas.microsoft.com/office/drawing/2014/main" id="{C6BBDB64-04E0-4678-BCFF-23951DCE4C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3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logos&#10;&#10;Description automatically generated">
            <a:extLst>
              <a:ext uri="{FF2B5EF4-FFF2-40B4-BE49-F238E27FC236}">
                <a16:creationId xmlns:a16="http://schemas.microsoft.com/office/drawing/2014/main" id="{9A88BAE8-C719-4F8C-1243-555C18D1A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6989" y="5256009"/>
            <a:ext cx="1124852" cy="624545"/>
          </a:xfrm>
          <a:prstGeom prst="rect">
            <a:avLst/>
          </a:prstGeom>
        </p:spPr>
      </p:pic>
      <p:pic>
        <p:nvPicPr>
          <p:cNvPr id="16" name="Picture 15" descr="A ladybug on a green circle with white text&#10;&#10;Description automatically generated">
            <a:extLst>
              <a:ext uri="{FF2B5EF4-FFF2-40B4-BE49-F238E27FC236}">
                <a16:creationId xmlns:a16="http://schemas.microsoft.com/office/drawing/2014/main" id="{201965D9-5F09-E969-E16D-6707F0F3A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660" y="5952004"/>
            <a:ext cx="573126" cy="576006"/>
          </a:xfrm>
          <a:prstGeom prst="rect">
            <a:avLst/>
          </a:prstGeom>
        </p:spPr>
      </p:pic>
      <p:pic>
        <p:nvPicPr>
          <p:cNvPr id="7" name="Picture 6" descr="A logo with red text&#10;&#10;Description automatically generated with medium confidence">
            <a:extLst>
              <a:ext uri="{FF2B5EF4-FFF2-40B4-BE49-F238E27FC236}">
                <a16:creationId xmlns:a16="http://schemas.microsoft.com/office/drawing/2014/main" id="{03C724E0-4E17-B198-54A2-FE68AE440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004" y="5856498"/>
            <a:ext cx="1130315" cy="849699"/>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a:t>Thank you!</a:t>
            </a:r>
            <a:endParaRPr lang="en-GB"/>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Event name and date xx/xx/xx</a:t>
            </a:r>
            <a:endParaRPr lang="en-GB"/>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pic>
        <p:nvPicPr>
          <p:cNvPr id="6" name="Picture 5" descr="A logo with three drops of different colors&#10;&#10;Description automatically generated">
            <a:extLst>
              <a:ext uri="{FF2B5EF4-FFF2-40B4-BE49-F238E27FC236}">
                <a16:creationId xmlns:a16="http://schemas.microsoft.com/office/drawing/2014/main" id="{63706BF0-0856-FB8A-E837-5212559902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3614" y="4480675"/>
            <a:ext cx="1172219" cy="70310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300D35E-61C9-E32C-3934-F3B0121883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86880" y="4700742"/>
            <a:ext cx="1119918" cy="405037"/>
          </a:xfrm>
          <a:prstGeom prst="rect">
            <a:avLst/>
          </a:prstGeom>
        </p:spPr>
      </p:pic>
      <p:pic>
        <p:nvPicPr>
          <p:cNvPr id="23" name="Picture 22" descr="A green and white text on a black background&#10;&#10;Description automatically generated">
            <a:extLst>
              <a:ext uri="{FF2B5EF4-FFF2-40B4-BE49-F238E27FC236}">
                <a16:creationId xmlns:a16="http://schemas.microsoft.com/office/drawing/2014/main" id="{BAA54909-D135-9B6E-0E36-32D8D5C883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43097" y="4605080"/>
            <a:ext cx="929242" cy="454296"/>
          </a:xfrm>
          <a:prstGeom prst="rect">
            <a:avLst/>
          </a:prstGeom>
        </p:spPr>
      </p:pic>
      <p:pic>
        <p:nvPicPr>
          <p:cNvPr id="25" name="Picture 24" descr="A green and black logo&#10;&#10;Description automatically generated">
            <a:extLst>
              <a:ext uri="{FF2B5EF4-FFF2-40B4-BE49-F238E27FC236}">
                <a16:creationId xmlns:a16="http://schemas.microsoft.com/office/drawing/2014/main" id="{163D4F06-71B9-6B0F-B803-51D26222A91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83833" y="5390969"/>
            <a:ext cx="885374" cy="215641"/>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3510A911-1874-E002-C428-56E2EDEADA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88991" y="5283535"/>
            <a:ext cx="849552" cy="524108"/>
          </a:xfrm>
          <a:prstGeom prst="rect">
            <a:avLst/>
          </a:prstGeom>
        </p:spPr>
      </p:pic>
      <p:pic>
        <p:nvPicPr>
          <p:cNvPr id="31" name="Picture 30" descr="A green sign with white text&#10;&#10;Description automatically generated">
            <a:extLst>
              <a:ext uri="{FF2B5EF4-FFF2-40B4-BE49-F238E27FC236}">
                <a16:creationId xmlns:a16="http://schemas.microsoft.com/office/drawing/2014/main" id="{9DA32950-9CA4-982A-79AD-E52CBAF4693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23760" y="5264074"/>
            <a:ext cx="570719" cy="578431"/>
          </a:xfrm>
          <a:prstGeom prst="rect">
            <a:avLst/>
          </a:prstGeom>
        </p:spPr>
      </p:pic>
      <p:pic>
        <p:nvPicPr>
          <p:cNvPr id="35" name="Picture 34" descr="A logo of a farm&#10;&#10;Description automatically generated">
            <a:extLst>
              <a:ext uri="{FF2B5EF4-FFF2-40B4-BE49-F238E27FC236}">
                <a16:creationId xmlns:a16="http://schemas.microsoft.com/office/drawing/2014/main" id="{3FCE8375-861E-77E0-3248-AD7730AB61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79705" y="6442556"/>
            <a:ext cx="649052" cy="583418"/>
          </a:xfrm>
          <a:prstGeom prst="rect">
            <a:avLst/>
          </a:prstGeom>
        </p:spPr>
      </p:pic>
      <p:pic>
        <p:nvPicPr>
          <p:cNvPr id="37" name="Picture 36" descr="A logo with a leaf&#10;&#10;Description automatically generated">
            <a:extLst>
              <a:ext uri="{FF2B5EF4-FFF2-40B4-BE49-F238E27FC236}">
                <a16:creationId xmlns:a16="http://schemas.microsoft.com/office/drawing/2014/main" id="{FAF54F37-66A8-9270-6645-A9432EFFE0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9367" y="5934396"/>
            <a:ext cx="473018" cy="599793"/>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51B9323-3183-F007-58DD-AE4C4D93824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5675" y="5347236"/>
            <a:ext cx="2256155" cy="472440"/>
          </a:xfrm>
          <a:prstGeom prst="rect">
            <a:avLst/>
          </a:prstGeom>
          <a:solidFill>
            <a:srgbClr val="F2F1DB"/>
          </a:solidFill>
          <a:ln>
            <a:noFill/>
          </a:ln>
        </p:spPr>
      </p:pic>
      <p:sp>
        <p:nvSpPr>
          <p:cNvPr id="19" name="CuadroTexto 9">
            <a:extLst>
              <a:ext uri="{FF2B5EF4-FFF2-40B4-BE49-F238E27FC236}">
                <a16:creationId xmlns:a16="http://schemas.microsoft.com/office/drawing/2014/main" id="{ACC96D7A-DC6F-E071-A34A-D953CEE7519D}"/>
              </a:ext>
            </a:extLst>
          </p:cNvPr>
          <p:cNvSpPr txBox="1"/>
          <p:nvPr userDrawn="1"/>
        </p:nvSpPr>
        <p:spPr>
          <a:xfrm>
            <a:off x="2786335" y="5347236"/>
            <a:ext cx="2938735" cy="461665"/>
          </a:xfrm>
          <a:prstGeom prst="rect">
            <a:avLst/>
          </a:prstGeom>
          <a:solidFill>
            <a:srgbClr val="F2F1DB"/>
          </a:solidFill>
        </p:spPr>
        <p:txBody>
          <a:bodyPr wrap="square">
            <a:spAutoFit/>
          </a:bodyPr>
          <a:lstStyle/>
          <a:p>
            <a:pPr algn="l"/>
            <a:r>
              <a:rPr lang="en-GB" sz="1200" b="0">
                <a:solidFill>
                  <a:srgbClr val="3F405B"/>
                </a:solidFill>
                <a:latin typeface="Century Gothic" panose="020B0502020202020204" pitchFamily="34" charset="0"/>
              </a:rPr>
              <a:t>EU-Grant Agreement</a:t>
            </a:r>
          </a:p>
          <a:p>
            <a:pPr algn="l"/>
            <a:r>
              <a:rPr lang="en-GB" sz="1200" b="0">
                <a:solidFill>
                  <a:srgbClr val="3F405B"/>
                </a:solidFill>
                <a:latin typeface="Century Gothic" panose="020B0502020202020204" pitchFamily="34" charset="0"/>
              </a:rPr>
              <a:t>No. 101136880</a:t>
            </a:r>
            <a:endParaRPr lang="en-GB" sz="1400" b="0">
              <a:solidFill>
                <a:srgbClr val="3F405B"/>
              </a:solidFill>
              <a:latin typeface="Century Gothic" panose="020B0502020202020204" pitchFamily="34" charset="0"/>
            </a:endParaRPr>
          </a:p>
        </p:txBody>
      </p:sp>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phone</a:t>
            </a:r>
          </a:p>
        </p:txBody>
      </p:sp>
      <p:pic>
        <p:nvPicPr>
          <p:cNvPr id="12" name="Grafik 11">
            <a:extLst>
              <a:ext uri="{FF2B5EF4-FFF2-40B4-BE49-F238E27FC236}">
                <a16:creationId xmlns:a16="http://schemas.microsoft.com/office/drawing/2014/main" id="{1704A37E-2FE4-4FF1-8973-1E69D595BE57}"/>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695"/>
          <a:stretch/>
        </p:blipFill>
        <p:spPr>
          <a:xfrm>
            <a:off x="614436" y="5871242"/>
            <a:ext cx="4169672" cy="807043"/>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083BCEEA-B09D-A3D7-EEFE-49D0C2E4A6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17463" y="5292443"/>
            <a:ext cx="1539490" cy="486597"/>
          </a:xfrm>
          <a:prstGeom prst="rect">
            <a:avLst/>
          </a:prstGeom>
        </p:spPr>
      </p:pic>
      <p:pic>
        <p:nvPicPr>
          <p:cNvPr id="26" name="Picture 25" descr="A logo with blue and green lines&#10;&#10;Description automatically generated">
            <a:extLst>
              <a:ext uri="{FF2B5EF4-FFF2-40B4-BE49-F238E27FC236}">
                <a16:creationId xmlns:a16="http://schemas.microsoft.com/office/drawing/2014/main" id="{BD8A410C-E347-6AFF-11AF-F38AB88772F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72746" y="4636881"/>
            <a:ext cx="867773" cy="454009"/>
          </a:xfrm>
          <a:prstGeom prst="rect">
            <a:avLst/>
          </a:prstGeom>
        </p:spPr>
      </p:pic>
      <p:pic>
        <p:nvPicPr>
          <p:cNvPr id="30" name="Picture 29" descr="A close-up of a logo&#10;&#10;Description automatically generated">
            <a:extLst>
              <a:ext uri="{FF2B5EF4-FFF2-40B4-BE49-F238E27FC236}">
                <a16:creationId xmlns:a16="http://schemas.microsoft.com/office/drawing/2014/main" id="{1F612D24-B9DC-7E2E-AC29-D7BBBFA47AC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7305" y="5768173"/>
            <a:ext cx="2128754" cy="1162466"/>
          </a:xfrm>
          <a:prstGeom prst="rect">
            <a:avLst/>
          </a:prstGeom>
        </p:spPr>
      </p:pic>
      <p:pic>
        <p:nvPicPr>
          <p:cNvPr id="36" name="Picture 35" descr="A green and yellow logo&#10;&#10;Description automatically generated">
            <a:extLst>
              <a:ext uri="{FF2B5EF4-FFF2-40B4-BE49-F238E27FC236}">
                <a16:creationId xmlns:a16="http://schemas.microsoft.com/office/drawing/2014/main" id="{640B7338-D42F-1C2B-F69A-B2DBACCFDE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12047" y="5928217"/>
            <a:ext cx="599793" cy="599793"/>
          </a:xfrm>
          <a:prstGeom prst="rect">
            <a:avLst/>
          </a:prstGeom>
        </p:spPr>
      </p:pic>
      <p:cxnSp>
        <p:nvCxnSpPr>
          <p:cNvPr id="10" name="Gerader Verbinder 9">
            <a:extLst>
              <a:ext uri="{FF2B5EF4-FFF2-40B4-BE49-F238E27FC236}">
                <a16:creationId xmlns:a16="http://schemas.microsoft.com/office/drawing/2014/main" id="{9C041233-FA12-414F-89CE-60A1DF4543FA}"/>
              </a:ext>
            </a:extLst>
          </p:cNvPr>
          <p:cNvCxnSpPr/>
          <p:nvPr userDrawn="1"/>
        </p:nvCxnSpPr>
        <p:spPr>
          <a:xfrm>
            <a:off x="680326" y="5852913"/>
            <a:ext cx="3575376" cy="9312"/>
          </a:xfrm>
          <a:prstGeom prst="line">
            <a:avLst/>
          </a:prstGeom>
          <a:ln>
            <a:solidFill>
              <a:srgbClr val="3F405B"/>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51B4C71F-F516-40A2-A491-0D5C57C701A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724" r="68295" b="83078"/>
          <a:stretch/>
        </p:blipFill>
        <p:spPr>
          <a:xfrm rot="16200000">
            <a:off x="-241629" y="5937492"/>
            <a:ext cx="1321978" cy="228932"/>
          </a:xfrm>
          <a:prstGeom prst="rect">
            <a:avLst/>
          </a:prstGeom>
        </p:spPr>
      </p:pic>
      <p:pic>
        <p:nvPicPr>
          <p:cNvPr id="14" name="Grafik 13">
            <a:extLst>
              <a:ext uri="{FF2B5EF4-FFF2-40B4-BE49-F238E27FC236}">
                <a16:creationId xmlns:a16="http://schemas.microsoft.com/office/drawing/2014/main" id="{D4969518-89EC-41A1-BECE-D0C0907DE5A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57519" y="4713663"/>
            <a:ext cx="616953" cy="461117"/>
          </a:xfrm>
          <a:prstGeom prst="rect">
            <a:avLst/>
          </a:prstGeom>
        </p:spPr>
      </p:pic>
      <p:pic>
        <p:nvPicPr>
          <p:cNvPr id="21" name="Grafik 20">
            <a:extLst>
              <a:ext uri="{FF2B5EF4-FFF2-40B4-BE49-F238E27FC236}">
                <a16:creationId xmlns:a16="http://schemas.microsoft.com/office/drawing/2014/main" id="{EE0229E9-C6C1-4CE0-90E5-2BB3DA1349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41734" y="6029715"/>
            <a:ext cx="864187" cy="420584"/>
          </a:xfrm>
          <a:prstGeom prst="rect">
            <a:avLst/>
          </a:prstGeom>
        </p:spPr>
      </p:pic>
    </p:spTree>
    <p:extLst>
      <p:ext uri="{BB962C8B-B14F-4D97-AF65-F5344CB8AC3E}">
        <p14:creationId xmlns:p14="http://schemas.microsoft.com/office/powerpoint/2010/main" val="12234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p:nvPr>
        </p:nvSpPr>
        <p:spPr>
          <a:xfrm>
            <a:off x="623889" y="1773239"/>
            <a:ext cx="10150793" cy="4403725"/>
          </a:xfrm>
        </p:spPr>
        <p:txBody>
          <a:bodyPr/>
          <a:lstStyle/>
          <a:p>
            <a:pPr lvl="0"/>
            <a:r>
              <a:rPr lang="de-DE"/>
              <a:t>Textmasterformat bearbeiten</a:t>
            </a:r>
          </a:p>
          <a:p>
            <a:pPr lvl="1"/>
            <a:r>
              <a:rPr lang="de-DE"/>
              <a:t>Zweite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B8E9BA48-C217-4FCA-8AC2-52F646B2C73C}" type="datetime1">
              <a:rPr lang="de-DE" smtClean="0">
                <a:solidFill>
                  <a:prstClr val="black">
                    <a:tint val="75000"/>
                  </a:prstClr>
                </a:solidFill>
              </a:rPr>
              <a:t>30.06.25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solidFill>
                  <a:prstClr val="black">
                    <a:tint val="75000"/>
                  </a:prstClr>
                </a:solidFill>
              </a:rPr>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a:solidFill>
                  <a:prstClr val="black"/>
                </a:solidFill>
              </a:rPr>
              <a:pPr/>
              <a:t>‹#›</a:t>
            </a:fld>
            <a:endParaRPr>
              <a:solidFill>
                <a:prstClr val="black"/>
              </a:solidFill>
            </a:endParaRPr>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p:nvPr>
        </p:nvSpPr>
        <p:spPr>
          <a:xfrm>
            <a:off x="623888" y="412295"/>
            <a:ext cx="9864000" cy="576000"/>
          </a:xfrm>
          <a:prstGeom prst="rect">
            <a:avLst/>
          </a:prstGeom>
        </p:spPr>
        <p:txBody>
          <a:bodyPr vert="horz" lIns="0" tIns="45719" rIns="91438" bIns="45719" rtlCol="0" anchor="ctr">
            <a:normAutofit/>
          </a:bodyPr>
          <a:lstStyle/>
          <a:p>
            <a:r>
              <a:rPr lang="de-DE"/>
              <a:t>Titelmasterformat durch Klicken bearbeiten</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p:nvPr>
        </p:nvSpPr>
        <p:spPr>
          <a:xfrm>
            <a:off x="623888" y="1023259"/>
            <a:ext cx="9864725" cy="419100"/>
          </a:xfrm>
          <a:prstGeom prst="rect">
            <a:avLst/>
          </a:prstGeom>
        </p:spPr>
        <p:txBody>
          <a:bodyPr lIns="0">
            <a:noAutofit/>
          </a:bodyPr>
          <a:lstStyle>
            <a:lvl1pPr marL="0" indent="0">
              <a:buNone/>
              <a:defRPr sz="2800">
                <a:solidFill>
                  <a:schemeClr val="accent1"/>
                </a:solidFill>
              </a:defRPr>
            </a:lvl1pPr>
          </a:lstStyle>
          <a:p>
            <a:pPr lvl="0"/>
            <a:r>
              <a:rPr lang="de-DE"/>
              <a:t>Textmasterformat bearbeiten</a:t>
            </a:r>
          </a:p>
        </p:txBody>
      </p:sp>
    </p:spTree>
    <p:extLst>
      <p:ext uri="{BB962C8B-B14F-4D97-AF65-F5344CB8AC3E}">
        <p14:creationId xmlns:p14="http://schemas.microsoft.com/office/powerpoint/2010/main" val="3898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b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BFE0A8-98DC-4CB6-A799-15B659B04258}" type="datetime1">
              <a:rPr lang="de-DE" smtClean="0"/>
              <a:t>30.06.25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120744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4C1A4C-CB9A-407D-A10F-44EF44A95112}" type="datetime1">
              <a:rPr lang="de-DE" smtClean="0"/>
              <a:t>30.06.25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tx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Textmasterformat bearbeiten</a:t>
            </a:r>
          </a:p>
        </p:txBody>
      </p:sp>
      <p:sp>
        <p:nvSpPr>
          <p:cNvPr id="7" name="Freeform 5">
            <a:extLst>
              <a:ext uri="{FF2B5EF4-FFF2-40B4-BE49-F238E27FC236}">
                <a16:creationId xmlns:a16="http://schemas.microsoft.com/office/drawing/2014/main" id="{82F9197C-1E64-DD70-B93C-EF07686C0182}"/>
              </a:ext>
            </a:extLst>
          </p:cNvPr>
          <p:cNvSpPr>
            <a:spLocks/>
          </p:cNvSpPr>
          <p:nvPr userDrawn="1"/>
        </p:nvSpPr>
        <p:spPr bwMode="auto">
          <a:xfrm>
            <a:off x="548143" y="5675979"/>
            <a:ext cx="1049233" cy="308443"/>
          </a:xfrm>
          <a:custGeom>
            <a:avLst/>
            <a:gdLst>
              <a:gd name="T0" fmla="*/ 0 w 776"/>
              <a:gd name="T1" fmla="*/ 0 h 226"/>
              <a:gd name="T2" fmla="*/ 402 w 776"/>
              <a:gd name="T3" fmla="*/ 93 h 226"/>
              <a:gd name="T4" fmla="*/ 716 w 776"/>
              <a:gd name="T5" fmla="*/ 120 h 226"/>
              <a:gd name="T6" fmla="*/ 644 w 776"/>
              <a:gd name="T7" fmla="*/ 61 h 226"/>
              <a:gd name="T8" fmla="*/ 662 w 776"/>
              <a:gd name="T9" fmla="*/ 48 h 226"/>
              <a:gd name="T10" fmla="*/ 776 w 776"/>
              <a:gd name="T11" fmla="*/ 126 h 226"/>
              <a:gd name="T12" fmla="*/ 662 w 776"/>
              <a:gd name="T13" fmla="*/ 226 h 226"/>
              <a:gd name="T14" fmla="*/ 643 w 776"/>
              <a:gd name="T15" fmla="*/ 218 h 226"/>
              <a:gd name="T16" fmla="*/ 707 w 776"/>
              <a:gd name="T17" fmla="*/ 150 h 226"/>
              <a:gd name="T18" fmla="*/ 432 w 776"/>
              <a:gd name="T19" fmla="*/ 132 h 226"/>
              <a:gd name="T20" fmla="*/ 2 w 776"/>
              <a:gd name="T21" fmla="*/ 41 h 226"/>
              <a:gd name="T22" fmla="*/ 0 w 776"/>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226">
                <a:moveTo>
                  <a:pt x="0" y="0"/>
                </a:moveTo>
                <a:cubicBezTo>
                  <a:pt x="0" y="0"/>
                  <a:pt x="243" y="72"/>
                  <a:pt x="402" y="93"/>
                </a:cubicBezTo>
                <a:cubicBezTo>
                  <a:pt x="560" y="114"/>
                  <a:pt x="716" y="120"/>
                  <a:pt x="716" y="120"/>
                </a:cubicBezTo>
                <a:cubicBezTo>
                  <a:pt x="644" y="61"/>
                  <a:pt x="644" y="61"/>
                  <a:pt x="644" y="61"/>
                </a:cubicBezTo>
                <a:cubicBezTo>
                  <a:pt x="662" y="48"/>
                  <a:pt x="662" y="48"/>
                  <a:pt x="662" y="48"/>
                </a:cubicBezTo>
                <a:cubicBezTo>
                  <a:pt x="776" y="126"/>
                  <a:pt x="776" y="126"/>
                  <a:pt x="776" y="126"/>
                </a:cubicBezTo>
                <a:cubicBezTo>
                  <a:pt x="662" y="226"/>
                  <a:pt x="662" y="226"/>
                  <a:pt x="662" y="226"/>
                </a:cubicBezTo>
                <a:cubicBezTo>
                  <a:pt x="643" y="218"/>
                  <a:pt x="643" y="218"/>
                  <a:pt x="643" y="218"/>
                </a:cubicBezTo>
                <a:cubicBezTo>
                  <a:pt x="707" y="150"/>
                  <a:pt x="707" y="150"/>
                  <a:pt x="707" y="150"/>
                </a:cubicBezTo>
                <a:cubicBezTo>
                  <a:pt x="707" y="150"/>
                  <a:pt x="562" y="145"/>
                  <a:pt x="432" y="132"/>
                </a:cubicBezTo>
                <a:cubicBezTo>
                  <a:pt x="307" y="118"/>
                  <a:pt x="2" y="41"/>
                  <a:pt x="2" y="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912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nur Titel_202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4860F92-A01C-4BF7-8070-9D4FC2C18F6A}" type="datetime1">
              <a:rPr lang="de-DE" smtClean="0"/>
              <a:t>30.06.25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2845405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a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59632E00-EE1C-4D85-8858-B1246CBD991E}" type="datetime1">
              <a:rPr lang="de-DE" smtClean="0"/>
              <a:t>30.06.25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38334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C8ED9-2802-4717-B2F4-49CE1017F153}"/>
              </a:ext>
            </a:extLst>
          </p:cNvPr>
          <p:cNvSpPr>
            <a:spLocks noGrp="1"/>
          </p:cNvSpPr>
          <p:nvPr>
            <p:ph sz="half" idx="1"/>
          </p:nvPr>
        </p:nvSpPr>
        <p:spPr>
          <a:xfrm>
            <a:off x="623888"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2DEB15-A0EF-4F2C-90EA-0A0AEE4222CA}"/>
              </a:ext>
            </a:extLst>
          </p:cNvPr>
          <p:cNvSpPr>
            <a:spLocks noGrp="1"/>
          </p:cNvSpPr>
          <p:nvPr>
            <p:ph sz="half" idx="2"/>
          </p:nvPr>
        </p:nvSpPr>
        <p:spPr>
          <a:xfrm>
            <a:off x="5842680"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47E390-DBDE-4A32-9919-DDC8F79A4F0B}"/>
              </a:ext>
            </a:extLst>
          </p:cNvPr>
          <p:cNvSpPr>
            <a:spLocks noGrp="1"/>
          </p:cNvSpPr>
          <p:nvPr>
            <p:ph type="dt" sz="half" idx="10"/>
          </p:nvPr>
        </p:nvSpPr>
        <p:spPr/>
        <p:txBody>
          <a:bodyPr/>
          <a:lstStyle/>
          <a:p>
            <a:fld id="{59BEEE76-903E-4D07-B460-E870F5DB5F10}" type="datetime1">
              <a:rPr lang="de-DE" smtClean="0"/>
              <a:t>30.06.25</a:t>
            </a:fld>
            <a:endParaRPr lang="de-DE"/>
          </a:p>
        </p:txBody>
      </p:sp>
      <p:sp>
        <p:nvSpPr>
          <p:cNvPr id="6" name="Fußzeilenplatzhalter 5">
            <a:extLst>
              <a:ext uri="{FF2B5EF4-FFF2-40B4-BE49-F238E27FC236}">
                <a16:creationId xmlns:a16="http://schemas.microsoft.com/office/drawing/2014/main" id="{7953C4CA-CC9F-4E3C-AD06-D2AC078BC278}"/>
              </a:ext>
            </a:extLst>
          </p:cNvPr>
          <p:cNvSpPr>
            <a:spLocks noGrp="1"/>
          </p:cNvSpPr>
          <p:nvPr>
            <p:ph type="ftr" sz="quarter" idx="11"/>
          </p:nvPr>
        </p:nvSpPr>
        <p:spPr/>
        <p:txBody>
          <a:bodyPr/>
          <a:lstStyle/>
          <a:p>
            <a:r>
              <a:rPr lang="de-DE"/>
              <a:t>Überregionale Beraterinfo Klimastrategie</a:t>
            </a:r>
          </a:p>
        </p:txBody>
      </p:sp>
      <p:sp>
        <p:nvSpPr>
          <p:cNvPr id="7" name="Foliennummernplatzhalter 6">
            <a:extLst>
              <a:ext uri="{FF2B5EF4-FFF2-40B4-BE49-F238E27FC236}">
                <a16:creationId xmlns:a16="http://schemas.microsoft.com/office/drawing/2014/main" id="{9510AB26-68F9-4584-9138-3F9BF93E5D7C}"/>
              </a:ext>
            </a:extLst>
          </p:cNvPr>
          <p:cNvSpPr>
            <a:spLocks noGrp="1"/>
          </p:cNvSpPr>
          <p:nvPr>
            <p:ph type="sldNum" sz="quarter" idx="12"/>
          </p:nvPr>
        </p:nvSpPr>
        <p:spPr>
          <a:xfrm>
            <a:off x="11284000" y="6356350"/>
            <a:ext cx="514351" cy="360000"/>
          </a:xfrm>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1EA62C8C-7F56-4DEF-9EFF-D5E983043B7F}"/>
              </a:ext>
            </a:extLst>
          </p:cNvPr>
          <p:cNvSpPr>
            <a:spLocks noGrp="1"/>
          </p:cNvSpPr>
          <p:nvPr>
            <p:ph type="title"/>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Mastertitelformat bearbeiten</a:t>
            </a:r>
          </a:p>
        </p:txBody>
      </p:sp>
      <p:sp>
        <p:nvSpPr>
          <p:cNvPr id="11" name="Textplatzhalter 7">
            <a:extLst>
              <a:ext uri="{FF2B5EF4-FFF2-40B4-BE49-F238E27FC236}">
                <a16:creationId xmlns:a16="http://schemas.microsoft.com/office/drawing/2014/main" id="{B9707207-9A1A-4BF7-884B-9060FE1047D5}"/>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6576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FA1802-4FFD-45AC-A6EE-4A428C3D8CF8}"/>
              </a:ext>
            </a:extLst>
          </p:cNvPr>
          <p:cNvSpPr>
            <a:spLocks noGrp="1"/>
          </p:cNvSpPr>
          <p:nvPr>
            <p:ph type="title" hasCustomPrompt="1"/>
          </p:nvPr>
        </p:nvSpPr>
        <p:spPr>
          <a:xfrm>
            <a:off x="693821" y="413252"/>
            <a:ext cx="10515600" cy="1325563"/>
          </a:xfrm>
        </p:spPr>
        <p:txBody>
          <a:bodyPr/>
          <a:lstStyle>
            <a:lvl1pPr>
              <a:defRPr>
                <a:solidFill>
                  <a:srgbClr val="3F405B"/>
                </a:solidFill>
              </a:defRPr>
            </a:lvl1pPr>
          </a:lstStyle>
          <a:p>
            <a:r>
              <a:rPr lang="en-US"/>
              <a:t>Click to edit Index Title</a:t>
            </a:r>
            <a:endParaRPr lang="en-GB"/>
          </a:p>
        </p:txBody>
      </p:sp>
      <p:sp>
        <p:nvSpPr>
          <p:cNvPr id="10" name="Slide Number Placeholder 9">
            <a:extLst>
              <a:ext uri="{FF2B5EF4-FFF2-40B4-BE49-F238E27FC236}">
                <a16:creationId xmlns:a16="http://schemas.microsoft.com/office/drawing/2014/main" id="{3788005C-2E11-43DD-8E00-FE8D2DAFC897}"/>
              </a:ext>
            </a:extLst>
          </p:cNvPr>
          <p:cNvSpPr>
            <a:spLocks noGrp="1"/>
          </p:cNvSpPr>
          <p:nvPr>
            <p:ph type="sldNum" sz="quarter" idx="16"/>
          </p:nvPr>
        </p:nvSpPr>
        <p:spPr/>
        <p:txBody>
          <a:bodyPr/>
          <a:lstStyle/>
          <a:p>
            <a:fld id="{95BD8EDF-6C5D-43AB-815A-1E955F349798}" type="slidenum">
              <a:rPr lang="en-GB" smtClean="0"/>
              <a:pPr/>
              <a:t>‹#›</a:t>
            </a:fld>
            <a:endParaRPr lang="en-GB"/>
          </a:p>
        </p:txBody>
      </p:sp>
      <p:sp>
        <p:nvSpPr>
          <p:cNvPr id="4" name="Text Placeholder 3">
            <a:extLst>
              <a:ext uri="{FF2B5EF4-FFF2-40B4-BE49-F238E27FC236}">
                <a16:creationId xmlns:a16="http://schemas.microsoft.com/office/drawing/2014/main" id="{108131DB-F651-4599-8246-79C98BA6D972}"/>
              </a:ext>
            </a:extLst>
          </p:cNvPr>
          <p:cNvSpPr>
            <a:spLocks noGrp="1"/>
          </p:cNvSpPr>
          <p:nvPr>
            <p:ph type="body" sz="quarter" idx="17"/>
          </p:nvPr>
        </p:nvSpPr>
        <p:spPr>
          <a:xfrm>
            <a:off x="693738" y="1914525"/>
            <a:ext cx="10515600" cy="3971925"/>
          </a:xfrm>
        </p:spPr>
        <p:txBody>
          <a:bodyPr/>
          <a:lstStyle>
            <a:lvl1pPr>
              <a:buFont typeface="+mj-lt"/>
              <a:buAutoNum type="arabicPeriod"/>
              <a:defRPr>
                <a:solidFill>
                  <a:srgbClr val="3F405B"/>
                </a:solidFill>
              </a:defRPr>
            </a:lvl1pPr>
            <a:lvl2pPr>
              <a:buFont typeface="+mj-lt"/>
              <a:buAutoNum type="arabicPeriod"/>
              <a:defRPr>
                <a:solidFill>
                  <a:srgbClr val="3F405B"/>
                </a:solidFill>
              </a:defRPr>
            </a:lvl2pPr>
            <a:lvl3pPr>
              <a:buFont typeface="+mj-lt"/>
              <a:buAutoNum type="arabicPeriod"/>
              <a:defRPr>
                <a:solidFill>
                  <a:srgbClr val="3F405B"/>
                </a:solidFill>
              </a:defRPr>
            </a:lvl3pPr>
            <a:lvl4pPr>
              <a:buFont typeface="+mj-lt"/>
              <a:buAutoNum type="arabicPeriod"/>
              <a:defRPr>
                <a:solidFill>
                  <a:srgbClr val="3F405B"/>
                </a:solidFill>
              </a:defRPr>
            </a:lvl4pPr>
            <a:lvl5pPr>
              <a:buFont typeface="+mj-lt"/>
              <a:buAutoNum type="arabicPeriod"/>
              <a:defRPr>
                <a:solidFill>
                  <a:srgbClr val="3F4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42FE3222-3330-C3B4-8576-672B3A2EB635}"/>
              </a:ext>
            </a:extLst>
          </p:cNvPr>
          <p:cNvCxnSpPr/>
          <p:nvPr userDrawn="1"/>
        </p:nvCxnSpPr>
        <p:spPr>
          <a:xfrm>
            <a:off x="0" y="0"/>
            <a:ext cx="255037" cy="6858000"/>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A78AA8-44F2-1454-A6F0-E885393CFF73}"/>
              </a:ext>
            </a:extLst>
          </p:cNvPr>
          <p:cNvCxnSpPr>
            <a:cxnSpLocks/>
          </p:cNvCxnSpPr>
          <p:nvPr userDrawn="1"/>
        </p:nvCxnSpPr>
        <p:spPr>
          <a:xfrm flipH="1">
            <a:off x="-9924" y="-18699"/>
            <a:ext cx="385665" cy="7257699"/>
          </a:xfrm>
          <a:prstGeom prst="line">
            <a:avLst/>
          </a:prstGeom>
          <a:ln w="19050">
            <a:solidFill>
              <a:srgbClr val="496D56"/>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orange letters&#10;&#10;Description automatically generated">
            <a:extLst>
              <a:ext uri="{FF2B5EF4-FFF2-40B4-BE49-F238E27FC236}">
                <a16:creationId xmlns:a16="http://schemas.microsoft.com/office/drawing/2014/main" id="{D7D3E951-34EE-2EF8-4C24-F29215B383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8" name="Flowchart: Manual Input 18">
            <a:extLst>
              <a:ext uri="{FF2B5EF4-FFF2-40B4-BE49-F238E27FC236}">
                <a16:creationId xmlns:a16="http://schemas.microsoft.com/office/drawing/2014/main" id="{0EF52F89-6982-4536-AAF2-753657F55ADD}"/>
              </a:ext>
            </a:extLst>
          </p:cNvPr>
          <p:cNvSpPr/>
          <p:nvPr userDrawn="1"/>
        </p:nvSpPr>
        <p:spPr>
          <a:xfrm rot="5400000">
            <a:off x="-3269235" y="2839757"/>
            <a:ext cx="6876697" cy="1197183"/>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31">
            <a:extLst>
              <a:ext uri="{FF2B5EF4-FFF2-40B4-BE49-F238E27FC236}">
                <a16:creationId xmlns:a16="http://schemas.microsoft.com/office/drawing/2014/main" id="{C9A21C2F-3726-4188-8F58-FD168B8208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79A35-D07E-4CD1-B37F-868DF04F0CFB}"/>
              </a:ext>
            </a:extLst>
          </p:cNvPr>
          <p:cNvSpPr>
            <a:spLocks noGrp="1"/>
          </p:cNvSpPr>
          <p:nvPr>
            <p:ph type="title"/>
          </p:nvPr>
        </p:nvSpPr>
        <p:spPr/>
        <p:txBody>
          <a:bodyPr>
            <a:noAutofit/>
          </a:bodyPr>
          <a:lstStyle>
            <a:lvl1pPr>
              <a:defRPr sz="3600"/>
            </a:lvl1pPr>
          </a:lstStyle>
          <a:p>
            <a:r>
              <a:rPr lang="de-DE"/>
              <a:t>Titelmasterformat durch Klicken bearbeiten</a:t>
            </a:r>
          </a:p>
        </p:txBody>
      </p:sp>
      <p:sp>
        <p:nvSpPr>
          <p:cNvPr id="3" name="Datumsplatzhalter 2">
            <a:extLst>
              <a:ext uri="{FF2B5EF4-FFF2-40B4-BE49-F238E27FC236}">
                <a16:creationId xmlns:a16="http://schemas.microsoft.com/office/drawing/2014/main" id="{3559A574-6608-4819-8401-193D4B1B3E71}"/>
              </a:ext>
            </a:extLst>
          </p:cNvPr>
          <p:cNvSpPr>
            <a:spLocks noGrp="1"/>
          </p:cNvSpPr>
          <p:nvPr>
            <p:ph type="dt" sz="half" idx="10"/>
          </p:nvPr>
        </p:nvSpPr>
        <p:spPr/>
        <p:txBody>
          <a:bodyPr/>
          <a:lstStyle/>
          <a:p>
            <a:fld id="{576EDAD9-3036-4C66-BB11-9A0E1B2BA592}" type="datetime1">
              <a:rPr lang="de-DE" smtClean="0"/>
              <a:t>30.06.25</a:t>
            </a:fld>
            <a:endParaRPr lang="de-DE"/>
          </a:p>
        </p:txBody>
      </p:sp>
      <p:sp>
        <p:nvSpPr>
          <p:cNvPr id="4" name="Fußzeilenplatzhalter 3">
            <a:extLst>
              <a:ext uri="{FF2B5EF4-FFF2-40B4-BE49-F238E27FC236}">
                <a16:creationId xmlns:a16="http://schemas.microsoft.com/office/drawing/2014/main" id="{497CFA26-AF76-47AD-88CC-74681001A10B}"/>
              </a:ext>
            </a:extLst>
          </p:cNvPr>
          <p:cNvSpPr>
            <a:spLocks noGrp="1"/>
          </p:cNvSpPr>
          <p:nvPr>
            <p:ph type="ftr" sz="quarter" idx="11"/>
          </p:nvPr>
        </p:nvSpPr>
        <p:spPr>
          <a:xfrm>
            <a:off x="1721167" y="6356350"/>
            <a:ext cx="8092533" cy="360000"/>
          </a:xfrm>
        </p:spPr>
        <p:txBody>
          <a:bodyPr/>
          <a:lstStyle/>
          <a:p>
            <a:endParaRPr lang="de-DE"/>
          </a:p>
        </p:txBody>
      </p:sp>
      <p:sp>
        <p:nvSpPr>
          <p:cNvPr id="5" name="Foliennummernplatzhalter 4">
            <a:extLst>
              <a:ext uri="{FF2B5EF4-FFF2-40B4-BE49-F238E27FC236}">
                <a16:creationId xmlns:a16="http://schemas.microsoft.com/office/drawing/2014/main" id="{727C4419-FE9F-4D18-A943-3F9E61C41607}"/>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6" name="Textplatzhalter 7">
            <a:extLst>
              <a:ext uri="{FF2B5EF4-FFF2-40B4-BE49-F238E27FC236}">
                <a16:creationId xmlns:a16="http://schemas.microsoft.com/office/drawing/2014/main" id="{312E52C9-723E-41CC-B8B0-291BF7310A1D}"/>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Textmasterformat bearbeiten</a:t>
            </a:r>
          </a:p>
        </p:txBody>
      </p:sp>
    </p:spTree>
    <p:extLst>
      <p:ext uri="{BB962C8B-B14F-4D97-AF65-F5344CB8AC3E}">
        <p14:creationId xmlns:p14="http://schemas.microsoft.com/office/powerpoint/2010/main" val="4272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Agenda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7" y="1773238"/>
            <a:ext cx="10150793" cy="434700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313E9E9-AACA-4C3F-9D98-3EE89B09C38F}" type="datetime1">
              <a:rPr lang="de-DE" smtClean="0"/>
              <a:t>30.06.25</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Agenda</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Unterüberschrift</a:t>
            </a:r>
          </a:p>
        </p:txBody>
      </p:sp>
    </p:spTree>
    <p:extLst>
      <p:ext uri="{BB962C8B-B14F-4D97-AF65-F5344CB8AC3E}">
        <p14:creationId xmlns:p14="http://schemas.microsoft.com/office/powerpoint/2010/main" val="44576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64FAD-CF82-4315-8163-8428F010E640}"/>
              </a:ext>
            </a:extLst>
          </p:cNvPr>
          <p:cNvSpPr>
            <a:spLocks noGrp="1"/>
          </p:cNvSpPr>
          <p:nvPr>
            <p:ph type="title" hasCustomPrompt="1"/>
          </p:nvPr>
        </p:nvSpPr>
        <p:spPr>
          <a:xfrm>
            <a:off x="3363906" y="3397006"/>
            <a:ext cx="5251450" cy="1192457"/>
          </a:xfrm>
        </p:spPr>
        <p:txBody>
          <a:bodyPr anchor="ctr">
            <a:noAutofit/>
          </a:bodyPr>
          <a:lstStyle>
            <a:lvl1pPr>
              <a:defRPr sz="4400">
                <a:solidFill>
                  <a:srgbClr val="3F405B"/>
                </a:solidFill>
                <a:latin typeface="Century Gothic" panose="020B0502020202020204" pitchFamily="34" charset="0"/>
              </a:defRPr>
            </a:lvl1pPr>
          </a:lstStyle>
          <a:p>
            <a:r>
              <a:rPr lang="es-ES"/>
              <a:t>Título de sección </a:t>
            </a:r>
            <a:endParaRPr lang="en-GB"/>
          </a:p>
        </p:txBody>
      </p:sp>
      <p:sp>
        <p:nvSpPr>
          <p:cNvPr id="3" name="Marcador de texto 2">
            <a:extLst>
              <a:ext uri="{FF2B5EF4-FFF2-40B4-BE49-F238E27FC236}">
                <a16:creationId xmlns:a16="http://schemas.microsoft.com/office/drawing/2014/main" id="{06D38C5B-E8BA-4341-A2CE-093ABD9C5DD2}"/>
              </a:ext>
            </a:extLst>
          </p:cNvPr>
          <p:cNvSpPr>
            <a:spLocks noGrp="1"/>
          </p:cNvSpPr>
          <p:nvPr>
            <p:ph type="body" idx="1" hasCustomPrompt="1"/>
          </p:nvPr>
        </p:nvSpPr>
        <p:spPr>
          <a:xfrm>
            <a:off x="3357556" y="4606926"/>
            <a:ext cx="5251450" cy="1112677"/>
          </a:xfrm>
        </p:spPr>
        <p:txBody>
          <a:bodyPr anchor="ctr">
            <a:normAutofit/>
          </a:bodyPr>
          <a:lstStyle>
            <a:lvl1pPr marL="0" indent="0">
              <a:buNone/>
              <a:defRPr sz="1800">
                <a:solidFill>
                  <a:srgbClr val="3F405B"/>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5" name="Picture 14" descr="A circular logo with different colored circles&#10;&#10;Description automatically generated with medium confidence">
            <a:extLst>
              <a:ext uri="{FF2B5EF4-FFF2-40B4-BE49-F238E27FC236}">
                <a16:creationId xmlns:a16="http://schemas.microsoft.com/office/drawing/2014/main" id="{10831C7E-B97E-EFCD-C323-5A4085B3F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169" y="3133288"/>
            <a:ext cx="2852737" cy="2852737"/>
          </a:xfrm>
          <a:prstGeom prst="rect">
            <a:avLst/>
          </a:prstGeom>
        </p:spPr>
      </p:pic>
      <p:sp>
        <p:nvSpPr>
          <p:cNvPr id="19" name="Picture Placeholder 18">
            <a:extLst>
              <a:ext uri="{FF2B5EF4-FFF2-40B4-BE49-F238E27FC236}">
                <a16:creationId xmlns:a16="http://schemas.microsoft.com/office/drawing/2014/main" id="{5A8FD77D-9C4D-00F1-14DA-9CF48F333D76}"/>
              </a:ext>
            </a:extLst>
          </p:cNvPr>
          <p:cNvSpPr>
            <a:spLocks noGrp="1"/>
          </p:cNvSpPr>
          <p:nvPr>
            <p:ph type="pic" sz="quarter" idx="13"/>
          </p:nvPr>
        </p:nvSpPr>
        <p:spPr>
          <a:xfrm>
            <a:off x="8880113" y="0"/>
            <a:ext cx="3311887" cy="6107113"/>
          </a:xfrm>
        </p:spPr>
        <p:txBody>
          <a:bodyPr/>
          <a:lstStyle/>
          <a:p>
            <a:endParaRPr lang="en-US"/>
          </a:p>
        </p:txBody>
      </p:sp>
      <p:sp>
        <p:nvSpPr>
          <p:cNvPr id="20" name="Slide Number Placeholder 9">
            <a:extLst>
              <a:ext uri="{FF2B5EF4-FFF2-40B4-BE49-F238E27FC236}">
                <a16:creationId xmlns:a16="http://schemas.microsoft.com/office/drawing/2014/main" id="{BD62E86D-6FDB-8FB5-4C86-93C5516F3D9E}"/>
              </a:ext>
            </a:extLst>
          </p:cNvPr>
          <p:cNvSpPr>
            <a:spLocks noGrp="1"/>
          </p:cNvSpPr>
          <p:nvPr>
            <p:ph type="sldNum" sz="quarter" idx="16"/>
          </p:nvPr>
        </p:nvSpPr>
        <p:spPr>
          <a:xfrm>
            <a:off x="8610600" y="6356350"/>
            <a:ext cx="2743200" cy="365125"/>
          </a:xfrm>
        </p:spPr>
        <p:txBody>
          <a:bodyPr/>
          <a:lstStyle/>
          <a:p>
            <a:fld id="{2B709467-3915-4804-BF48-412BD6EACE6E}" type="slidenum">
              <a:rPr lang="en-GB" smtClean="0"/>
              <a:pPr/>
              <a:t>‹#›</a:t>
            </a:fld>
            <a:endParaRPr lang="en-GB"/>
          </a:p>
        </p:txBody>
      </p:sp>
      <p:pic>
        <p:nvPicPr>
          <p:cNvPr id="22" name="Picture 21" descr="A black background with orange letters&#10;&#10;Description automatically generated">
            <a:extLst>
              <a:ext uri="{FF2B5EF4-FFF2-40B4-BE49-F238E27FC236}">
                <a16:creationId xmlns:a16="http://schemas.microsoft.com/office/drawing/2014/main" id="{206AB073-271F-259A-57D4-F2BB095A80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AFD19B52-8544-4DA7-83E7-F54BC59A4CB9}"/>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1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82391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199" y="1789530"/>
            <a:ext cx="10515599"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7" name="Marcador de texto 2">
            <a:extLst>
              <a:ext uri="{FF2B5EF4-FFF2-40B4-BE49-F238E27FC236}">
                <a16:creationId xmlns:a16="http://schemas.microsoft.com/office/drawing/2014/main" id="{22480861-D4C3-43C4-AB15-62F153626948}"/>
              </a:ext>
            </a:extLst>
          </p:cNvPr>
          <p:cNvSpPr>
            <a:spLocks noGrp="1"/>
          </p:cNvSpPr>
          <p:nvPr>
            <p:ph type="body" idx="17" hasCustomPrompt="1"/>
          </p:nvPr>
        </p:nvSpPr>
        <p:spPr>
          <a:xfrm>
            <a:off x="838199" y="1063855"/>
            <a:ext cx="8951843" cy="411956"/>
          </a:xfrm>
        </p:spPr>
        <p:txBody>
          <a:bodyPr anchor="t"/>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5" name="Foliennummernplatzhalter 4">
            <a:extLst>
              <a:ext uri="{FF2B5EF4-FFF2-40B4-BE49-F238E27FC236}">
                <a16:creationId xmlns:a16="http://schemas.microsoft.com/office/drawing/2014/main" id="{1BAC8344-9A32-476E-A396-76E17ECD43E1}"/>
              </a:ext>
            </a:extLst>
          </p:cNvPr>
          <p:cNvSpPr>
            <a:spLocks noGrp="1"/>
          </p:cNvSpPr>
          <p:nvPr>
            <p:ph type="sldNum" sz="quarter" idx="18"/>
          </p:nvPr>
        </p:nvSpPr>
        <p:spPr/>
        <p:txBody>
          <a:bodyPr/>
          <a:lstStyle/>
          <a:p>
            <a:fld id="{306EF89F-549A-49C2-932B-1FBFFC84FC68}" type="slidenum">
              <a:rPr lang="en-GB" smtClean="0"/>
              <a:pPr/>
              <a:t>‹#›</a:t>
            </a:fld>
            <a:endParaRPr lang="en-GB"/>
          </a:p>
        </p:txBody>
      </p:sp>
      <p:cxnSp>
        <p:nvCxnSpPr>
          <p:cNvPr id="9" name="Straight Connector 31">
            <a:extLst>
              <a:ext uri="{FF2B5EF4-FFF2-40B4-BE49-F238E27FC236}">
                <a16:creationId xmlns:a16="http://schemas.microsoft.com/office/drawing/2014/main" id="{4CB793B2-CB34-4ACF-ADE1-02457B1CF512}"/>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8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132556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D3978B06-3714-49D9-9799-87BFB0351872}"/>
              </a:ext>
            </a:extLst>
          </p:cNvPr>
          <p:cNvSpPr>
            <a:spLocks noGrp="1"/>
          </p:cNvSpPr>
          <p:nvPr>
            <p:ph sz="half" idx="2" hasCustomPrompt="1"/>
          </p:nvPr>
        </p:nvSpPr>
        <p:spPr>
          <a:xfrm>
            <a:off x="6172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Slide Number Placeholder 9">
            <a:extLst>
              <a:ext uri="{FF2B5EF4-FFF2-40B4-BE49-F238E27FC236}">
                <a16:creationId xmlns:a16="http://schemas.microsoft.com/office/drawing/2014/main" id="{5B4389FE-072E-557B-D5B4-412330C96893}"/>
              </a:ext>
            </a:extLst>
          </p:cNvPr>
          <p:cNvSpPr>
            <a:spLocks noGrp="1"/>
          </p:cNvSpPr>
          <p:nvPr>
            <p:ph type="sldNum" sz="quarter" idx="16"/>
          </p:nvPr>
        </p:nvSpPr>
        <p:spPr>
          <a:xfrm>
            <a:off x="8610600" y="6356350"/>
            <a:ext cx="2743200" cy="365125"/>
          </a:xfrm>
        </p:spPr>
        <p:txBody>
          <a:bodyPr/>
          <a:lstStyle>
            <a:lvl1pPr>
              <a:defRPr/>
            </a:lvl1pPr>
          </a:lstStyle>
          <a:p>
            <a:fld id="{B8DBAD68-E581-412F-92E6-A3E539FA0EF0}" type="slidenum">
              <a:rPr lang="en-GB" smtClean="0"/>
              <a:pPr/>
              <a:t>‹#›</a:t>
            </a:fld>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896E2426-913C-4D57-A526-FF8035140D55}"/>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28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9CE1D-3F79-4869-AA50-F14BBA3F8926}"/>
              </a:ext>
            </a:extLst>
          </p:cNvPr>
          <p:cNvSpPr>
            <a:spLocks noGrp="1"/>
          </p:cNvSpPr>
          <p:nvPr>
            <p:ph type="title" hasCustomPrompt="1"/>
          </p:nvPr>
        </p:nvSpPr>
        <p:spPr>
          <a:xfrm>
            <a:off x="838200" y="365125"/>
            <a:ext cx="10515600" cy="1325563"/>
          </a:xfrm>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0FD5D51-6104-4BD3-81C5-4F0AA6AB4716}"/>
              </a:ext>
            </a:extLst>
          </p:cNvPr>
          <p:cNvSpPr>
            <a:spLocks noGrp="1"/>
          </p:cNvSpPr>
          <p:nvPr>
            <p:ph type="body" idx="1" hasCustomPrompt="1"/>
          </p:nvPr>
        </p:nvSpPr>
        <p:spPr>
          <a:xfrm>
            <a:off x="838200" y="1681163"/>
            <a:ext cx="5157787"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A43567-91AC-4DD3-B83B-9618AB2BC887}"/>
              </a:ext>
            </a:extLst>
          </p:cNvPr>
          <p:cNvSpPr>
            <a:spLocks noGrp="1"/>
          </p:cNvSpPr>
          <p:nvPr>
            <p:ph sz="half" idx="2" hasCustomPrompt="1"/>
          </p:nvPr>
        </p:nvSpPr>
        <p:spPr>
          <a:xfrm>
            <a:off x="838200" y="2505075"/>
            <a:ext cx="5157787"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22F6D74D-DCC7-4EA9-8515-FB56C3244CFC}"/>
              </a:ext>
            </a:extLst>
          </p:cNvPr>
          <p:cNvSpPr>
            <a:spLocks noGrp="1"/>
          </p:cNvSpPr>
          <p:nvPr>
            <p:ph type="body" sz="quarter" idx="3" hasCustomPrompt="1"/>
          </p:nvPr>
        </p:nvSpPr>
        <p:spPr>
          <a:xfrm>
            <a:off x="6170612" y="1681163"/>
            <a:ext cx="5183188"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08CA1D-A17A-44B9-8981-4418427280E8}"/>
              </a:ext>
            </a:extLst>
          </p:cNvPr>
          <p:cNvSpPr>
            <a:spLocks noGrp="1"/>
          </p:cNvSpPr>
          <p:nvPr>
            <p:ph sz="quarter" idx="4" hasCustomPrompt="1"/>
          </p:nvPr>
        </p:nvSpPr>
        <p:spPr>
          <a:xfrm>
            <a:off x="6172200" y="2505075"/>
            <a:ext cx="5183188"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21" name="Slide Number Placeholder 9">
            <a:extLst>
              <a:ext uri="{FF2B5EF4-FFF2-40B4-BE49-F238E27FC236}">
                <a16:creationId xmlns:a16="http://schemas.microsoft.com/office/drawing/2014/main" id="{A7373B07-698A-F5E7-8733-DC8A757BD711}"/>
              </a:ext>
            </a:extLst>
          </p:cNvPr>
          <p:cNvSpPr>
            <a:spLocks noGrp="1"/>
          </p:cNvSpPr>
          <p:nvPr>
            <p:ph type="sldNum" sz="quarter" idx="16"/>
          </p:nvPr>
        </p:nvSpPr>
        <p:spPr>
          <a:xfrm>
            <a:off x="8610600" y="6356350"/>
            <a:ext cx="2743200" cy="365125"/>
          </a:xfrm>
        </p:spPr>
        <p:txBody>
          <a:bodyPr/>
          <a:lstStyle>
            <a:lvl1pPr>
              <a:defRPr/>
            </a:lvl1pPr>
          </a:lstStyle>
          <a:p>
            <a:fld id="{7B2A2A3D-7B0D-4680-A430-0B3DBBE1274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F61F6D88-7F4E-72A3-CDBA-8290CE5762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0" name="Straight Connector 31">
            <a:extLst>
              <a:ext uri="{FF2B5EF4-FFF2-40B4-BE49-F238E27FC236}">
                <a16:creationId xmlns:a16="http://schemas.microsoft.com/office/drawing/2014/main" id="{40347129-D933-4460-880C-3657CD608787}"/>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8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FA5FF-CCD1-4469-ACF0-C30308F1BE0E}"/>
              </a:ext>
            </a:extLst>
          </p:cNvPr>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27CB93D-DB6E-46DF-B82D-A6F755266823}"/>
              </a:ext>
            </a:extLst>
          </p:cNvPr>
          <p:cNvSpPr>
            <a:spLocks noGrp="1"/>
          </p:cNvSpPr>
          <p:nvPr>
            <p:ph idx="1" hasCustomPrompt="1"/>
          </p:nvPr>
        </p:nvSpPr>
        <p:spPr/>
        <p:txBody>
          <a:bodyPr/>
          <a:lstStyle>
            <a:lvl1pPr>
              <a:defRPr>
                <a:solidFill>
                  <a:srgbClr val="3F405B"/>
                </a:solidFill>
                <a:latin typeface="Century Gothic" panose="020B0502020202020204" pitchFamily="34" charset="0"/>
              </a:defRPr>
            </a:lvl1pPr>
            <a:lvl2pPr>
              <a:defRPr>
                <a:solidFill>
                  <a:srgbClr val="3F405B"/>
                </a:solidFill>
                <a:latin typeface="Century Gothic" panose="020B0502020202020204" pitchFamily="34" charset="0"/>
              </a:defRPr>
            </a:lvl2pPr>
            <a:lvl3pPr>
              <a:defRPr>
                <a:solidFill>
                  <a:srgbClr val="3F405B"/>
                </a:solidFill>
                <a:latin typeface="Century Gothic" panose="020B0502020202020204" pitchFamily="34" charset="0"/>
              </a:defRPr>
            </a:lvl3pPr>
            <a:lvl4pPr>
              <a:defRPr>
                <a:solidFill>
                  <a:srgbClr val="3F405B"/>
                </a:solidFill>
                <a:latin typeface="Century Gothic" panose="020B0502020202020204" pitchFamily="34" charset="0"/>
              </a:defRPr>
            </a:lvl4pPr>
            <a:lvl5pPr>
              <a:defRPr>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18" name="Picture 17" descr="A black background with orange letters&#10;&#10;Description automatically generated">
            <a:extLst>
              <a:ext uri="{FF2B5EF4-FFF2-40B4-BE49-F238E27FC236}">
                <a16:creationId xmlns:a16="http://schemas.microsoft.com/office/drawing/2014/main" id="{B1384D70-1B22-14C3-B2BF-49EDF276F0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5" name="Slide Number Placeholder 9">
            <a:extLst>
              <a:ext uri="{FF2B5EF4-FFF2-40B4-BE49-F238E27FC236}">
                <a16:creationId xmlns:a16="http://schemas.microsoft.com/office/drawing/2014/main" id="{6CAF2C1C-0C7D-47E5-A886-73A348A164F3}"/>
              </a:ext>
            </a:extLst>
          </p:cNvPr>
          <p:cNvSpPr>
            <a:spLocks noGrp="1"/>
          </p:cNvSpPr>
          <p:nvPr>
            <p:ph type="sldNum" sz="quarter" idx="16"/>
          </p:nvPr>
        </p:nvSpPr>
        <p:spPr>
          <a:xfrm>
            <a:off x="8610600" y="6356350"/>
            <a:ext cx="2743200" cy="365125"/>
          </a:xfrm>
        </p:spPr>
        <p:txBody>
          <a:bodyPr/>
          <a:lstStyle>
            <a:lvl1pPr>
              <a:defRPr/>
            </a:lvl1pPr>
          </a:lstStyle>
          <a:p>
            <a:fld id="{23782D65-78AF-4060-8065-E19025F8A339}" type="slidenum">
              <a:rPr lang="en-GB" smtClean="0"/>
              <a:pPr/>
              <a:t>‹#›</a:t>
            </a:fld>
            <a:endParaRPr lang="en-GB"/>
          </a:p>
        </p:txBody>
      </p:sp>
      <p:cxnSp>
        <p:nvCxnSpPr>
          <p:cNvPr id="6" name="Straight Connector 31">
            <a:extLst>
              <a:ext uri="{FF2B5EF4-FFF2-40B4-BE49-F238E27FC236}">
                <a16:creationId xmlns:a16="http://schemas.microsoft.com/office/drawing/2014/main" id="{F4A6C2BF-19F5-42A2-802D-AA41A640E9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3403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F3C87-F722-48AA-A448-F0009AB89833}"/>
              </a:ext>
            </a:extLst>
          </p:cNvPr>
          <p:cNvSpPr>
            <a:spLocks noGrp="1"/>
          </p:cNvSpPr>
          <p:nvPr>
            <p:ph type="title" hasCustomPrompt="1"/>
          </p:nvPr>
        </p:nvSpPr>
        <p:spPr>
          <a:xfrm>
            <a:off x="839788" y="1237510"/>
            <a:ext cx="3932237" cy="1600200"/>
          </a:xfrm>
        </p:spPr>
        <p:txBody>
          <a:bodyPr anchor="b">
            <a:no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E3BDFAE-4A50-4F6A-8F81-461007DC5524}"/>
              </a:ext>
            </a:extLst>
          </p:cNvPr>
          <p:cNvSpPr>
            <a:spLocks noGrp="1"/>
          </p:cNvSpPr>
          <p:nvPr>
            <p:ph idx="1" hasCustomPrompt="1"/>
          </p:nvPr>
        </p:nvSpPr>
        <p:spPr>
          <a:xfrm>
            <a:off x="5180012" y="1001949"/>
            <a:ext cx="6172200" cy="4873625"/>
          </a:xfrm>
        </p:spPr>
        <p:txBody>
          <a:bodyPr>
            <a:normAutofit/>
          </a:bodyPr>
          <a:lstStyle>
            <a:lvl1pPr>
              <a:defRPr sz="2800">
                <a:solidFill>
                  <a:srgbClr val="3F405B"/>
                </a:solidFill>
                <a:latin typeface="Century Gothic" panose="020B0502020202020204" pitchFamily="34" charset="0"/>
              </a:defRPr>
            </a:lvl1pPr>
            <a:lvl2pPr>
              <a:defRPr sz="2400">
                <a:solidFill>
                  <a:srgbClr val="3F405B"/>
                </a:solidFill>
                <a:latin typeface="Century Gothic" panose="020B0502020202020204" pitchFamily="34" charset="0"/>
              </a:defRPr>
            </a:lvl2pPr>
            <a:lvl3pPr>
              <a:defRPr sz="2000">
                <a:solidFill>
                  <a:srgbClr val="3F405B"/>
                </a:solidFill>
                <a:latin typeface="Century Gothic" panose="020B0502020202020204" pitchFamily="34" charset="0"/>
              </a:defRPr>
            </a:lvl3pPr>
            <a:lvl4pPr>
              <a:defRPr sz="1800">
                <a:solidFill>
                  <a:srgbClr val="3F405B"/>
                </a:solidFill>
                <a:latin typeface="Century Gothic" panose="020B0502020202020204" pitchFamily="34" charset="0"/>
              </a:defRPr>
            </a:lvl4pPr>
            <a:lvl5pPr>
              <a:defRPr sz="1800">
                <a:solidFill>
                  <a:srgbClr val="3F405B"/>
                </a:solidFill>
                <a:latin typeface="Century Gothic" panose="020B0502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24D5B9A5-8298-415C-83C2-1EF677D0889D}"/>
              </a:ext>
            </a:extLst>
          </p:cNvPr>
          <p:cNvSpPr>
            <a:spLocks noGrp="1"/>
          </p:cNvSpPr>
          <p:nvPr>
            <p:ph type="body" sz="half" idx="2" hasCustomPrompt="1"/>
          </p:nvPr>
        </p:nvSpPr>
        <p:spPr>
          <a:xfrm>
            <a:off x="839788" y="2954214"/>
            <a:ext cx="3932237" cy="2914773"/>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75BDEE-91AE-49CE-8324-29DEFFAD808A}"/>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Slide Number Placeholder 9">
            <a:extLst>
              <a:ext uri="{FF2B5EF4-FFF2-40B4-BE49-F238E27FC236}">
                <a16:creationId xmlns:a16="http://schemas.microsoft.com/office/drawing/2014/main" id="{7F9561D3-FD1D-CE1E-D00A-16026CFFB1E7}"/>
              </a:ext>
            </a:extLst>
          </p:cNvPr>
          <p:cNvSpPr>
            <a:spLocks noGrp="1"/>
          </p:cNvSpPr>
          <p:nvPr>
            <p:ph type="sldNum" sz="quarter" idx="16"/>
          </p:nvPr>
        </p:nvSpPr>
        <p:spPr>
          <a:xfrm>
            <a:off x="8610600" y="6356350"/>
            <a:ext cx="2743200" cy="365125"/>
          </a:xfrm>
        </p:spPr>
        <p:txBody>
          <a:bodyPr/>
          <a:lstStyle>
            <a:lvl1pPr>
              <a:defRPr/>
            </a:lvl1pPr>
          </a:lstStyle>
          <a:p>
            <a:fld id="{4E6E4E0C-CC97-4C1D-A297-1C2690294449}" type="slidenum">
              <a:rPr lang="en-GB" smtClean="0"/>
              <a:pPr/>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21BCBD89-2C8B-B268-7B71-0418B64586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20031858-B2A9-4987-980D-F056EC4950FA}"/>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95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3B95846-4EBF-4729-A6F3-36B394F8CC05}"/>
              </a:ext>
            </a:extLst>
          </p:cNvPr>
          <p:cNvSpPr>
            <a:spLocks noGrp="1"/>
          </p:cNvSpPr>
          <p:nvPr>
            <p:ph type="pic" idx="1"/>
          </p:nvPr>
        </p:nvSpPr>
        <p:spPr>
          <a:xfrm>
            <a:off x="5299788" y="1329612"/>
            <a:ext cx="5194041" cy="4198776"/>
          </a:xfrm>
          <a:prstGeom prst="roundRect">
            <a:avLst>
              <a:gd name="adj" fmla="val 3743"/>
            </a:avLst>
          </a:prstGeom>
        </p:spPr>
        <p:txBody>
          <a:bodyPr/>
          <a:lstStyle>
            <a:lvl1pPr marL="0" indent="0">
              <a:buNone/>
              <a:defRPr sz="3200">
                <a:solidFill>
                  <a:srgbClr val="4F3D16"/>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35AC2B07-6D10-4A38-B2E5-B58F63A736F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Slide Number Placeholder 9">
            <a:extLst>
              <a:ext uri="{FF2B5EF4-FFF2-40B4-BE49-F238E27FC236}">
                <a16:creationId xmlns:a16="http://schemas.microsoft.com/office/drawing/2014/main" id="{DB011F7D-3DFC-B1D4-7089-07D4030A712E}"/>
              </a:ext>
            </a:extLst>
          </p:cNvPr>
          <p:cNvSpPr>
            <a:spLocks noGrp="1"/>
          </p:cNvSpPr>
          <p:nvPr>
            <p:ph type="sldNum" sz="quarter" idx="16"/>
          </p:nvPr>
        </p:nvSpPr>
        <p:spPr>
          <a:xfrm>
            <a:off x="8610600" y="6356350"/>
            <a:ext cx="2743200" cy="365125"/>
          </a:xfrm>
        </p:spPr>
        <p:txBody>
          <a:bodyPr/>
          <a:lstStyle>
            <a:lvl1pPr>
              <a:defRPr/>
            </a:lvl1pPr>
          </a:lstStyle>
          <a:p>
            <a:fld id="{6B5BB09C-3127-46FE-BFDC-8A837835523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0B1B37D3-A1A5-2BFF-B83F-5438FE3F8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7" name="Straight Connector 31">
            <a:extLst>
              <a:ext uri="{FF2B5EF4-FFF2-40B4-BE49-F238E27FC236}">
                <a16:creationId xmlns:a16="http://schemas.microsoft.com/office/drawing/2014/main" id="{495BC5FB-2707-4347-8027-10DB0D4254A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3669C49-2454-49DD-AFF3-8A73313FA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E43B273-7A4B-4949-AD03-76B00C56F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número de diapositiva 5">
            <a:extLst>
              <a:ext uri="{FF2B5EF4-FFF2-40B4-BE49-F238E27FC236}">
                <a16:creationId xmlns:a16="http://schemas.microsoft.com/office/drawing/2014/main" id="{1BE2AB3E-2395-4CD4-A1FA-C8C84608F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85B096"/>
                </a:solidFill>
                <a:latin typeface="Century Gothic" panose="020B0502020202020204" pitchFamily="34" charset="0"/>
              </a:defRPr>
            </a:lvl1pPr>
          </a:lstStyle>
          <a:p>
            <a:fld id="{C510F837-599A-4801-8436-04F57323FABF}" type="slidenum">
              <a:rPr lang="en-GB" smtClean="0"/>
              <a:pPr/>
              <a:t>‹#›</a:t>
            </a:fld>
            <a:endParaRPr lang="en-GB"/>
          </a:p>
        </p:txBody>
      </p:sp>
    </p:spTree>
    <p:extLst>
      <p:ext uri="{BB962C8B-B14F-4D97-AF65-F5344CB8AC3E}">
        <p14:creationId xmlns:p14="http://schemas.microsoft.com/office/powerpoint/2010/main" val="1744452024"/>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1" r:id="rId3"/>
    <p:sldLayoutId id="2147483664" r:id="rId4"/>
    <p:sldLayoutId id="2147483652" r:id="rId5"/>
    <p:sldLayoutId id="2147483653" r:id="rId6"/>
    <p:sldLayoutId id="2147483650" r:id="rId7"/>
    <p:sldLayoutId id="2147483656" r:id="rId8"/>
    <p:sldLayoutId id="2147483657" r:id="rId9"/>
    <p:sldLayoutId id="2147483660" r:id="rId10"/>
    <p:sldLayoutId id="2147483658" r:id="rId11"/>
    <p:sldLayoutId id="2147483655" r:id="rId12"/>
    <p:sldLayoutId id="2147483661"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ftr="0" dt="0"/>
  <p:txStyles>
    <p:titleStyle>
      <a:lvl1pPr algn="l" defTabSz="914400" rtl="0" eaLnBrk="1" latinLnBrk="0" hangingPunct="1">
        <a:lnSpc>
          <a:spcPct val="90000"/>
        </a:lnSpc>
        <a:spcBef>
          <a:spcPct val="0"/>
        </a:spcBef>
        <a:buNone/>
        <a:defRPr sz="4400" b="1" kern="1200">
          <a:solidFill>
            <a:srgbClr val="3F405B"/>
          </a:solidFill>
          <a:latin typeface="Century Gothic" panose="020B0502020202020204" pitchFamily="34" charset="0"/>
          <a:ea typeface="HGSSoeiKakugothicUB"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jpeg"/><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2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21.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7C_B1D8A728.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27.pn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5" Type="http://schemas.openxmlformats.org/officeDocument/2006/relationships/image" Target="../media/image34.jpeg"/><Relationship Id="rId15" Type="http://schemas.openxmlformats.org/officeDocument/2006/relationships/image" Target="../media/image44.svg"/><Relationship Id="rId23" Type="http://schemas.openxmlformats.org/officeDocument/2006/relationships/image" Target="../media/image52.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0.jpe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A42536-282B-4305-8D8C-1CFE2526BEAF}"/>
              </a:ext>
            </a:extLst>
          </p:cNvPr>
          <p:cNvSpPr>
            <a:spLocks noGrp="1"/>
          </p:cNvSpPr>
          <p:nvPr>
            <p:ph sz="quarter" idx="13"/>
          </p:nvPr>
        </p:nvSpPr>
        <p:spPr>
          <a:xfrm>
            <a:off x="838199" y="2742702"/>
            <a:ext cx="10307856" cy="750600"/>
          </a:xfrm>
        </p:spPr>
        <p:txBody>
          <a:bodyPr>
            <a:normAutofit fontScale="92500"/>
          </a:bodyPr>
          <a:lstStyle/>
          <a:p>
            <a:r>
              <a:rPr lang="en-GB"/>
              <a:t>Organic Climate Farming: an overview</a:t>
            </a:r>
          </a:p>
        </p:txBody>
      </p:sp>
      <p:sp>
        <p:nvSpPr>
          <p:cNvPr id="3" name="Inhaltsplatzhalter 2">
            <a:extLst>
              <a:ext uri="{FF2B5EF4-FFF2-40B4-BE49-F238E27FC236}">
                <a16:creationId xmlns:a16="http://schemas.microsoft.com/office/drawing/2014/main" id="{CC851A95-B474-40AC-9EE6-F19E69A82665}"/>
              </a:ext>
            </a:extLst>
          </p:cNvPr>
          <p:cNvSpPr>
            <a:spLocks noGrp="1"/>
          </p:cNvSpPr>
          <p:nvPr>
            <p:ph sz="quarter" idx="14"/>
          </p:nvPr>
        </p:nvSpPr>
        <p:spPr/>
        <p:txBody>
          <a:bodyPr vert="horz" lIns="91440" tIns="45720" rIns="91440" bIns="45720" rtlCol="0" anchor="t">
            <a:noAutofit/>
          </a:bodyPr>
          <a:lstStyle/>
          <a:p>
            <a:r>
              <a:rPr lang="en-GB">
                <a:highlight>
                  <a:srgbClr val="FFFF00"/>
                </a:highlight>
                <a:latin typeface="Century Gothic"/>
              </a:rPr>
              <a:t>Name of presenter, Institution</a:t>
            </a:r>
          </a:p>
        </p:txBody>
      </p:sp>
    </p:spTree>
    <p:extLst>
      <p:ext uri="{BB962C8B-B14F-4D97-AF65-F5344CB8AC3E}">
        <p14:creationId xmlns:p14="http://schemas.microsoft.com/office/powerpoint/2010/main" val="371615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B50C-9C3E-09BF-B47E-06EDA07A3B6C}"/>
              </a:ext>
            </a:extLst>
          </p:cNvPr>
          <p:cNvSpPr>
            <a:spLocks noGrp="1"/>
          </p:cNvSpPr>
          <p:nvPr>
            <p:ph type="title"/>
          </p:nvPr>
        </p:nvSpPr>
        <p:spPr>
          <a:xfrm>
            <a:off x="838200" y="365125"/>
            <a:ext cx="10515600" cy="1325563"/>
          </a:xfrm>
        </p:spPr>
        <p:txBody>
          <a:bodyPr>
            <a:normAutofit/>
          </a:bodyPr>
          <a:lstStyle/>
          <a:p>
            <a:r>
              <a:rPr lang="en-GB" sz="3600"/>
              <a:t>EU’s agricultural emissions </a:t>
            </a:r>
            <a:r>
              <a:rPr lang="en-GB" sz="3600">
                <a:sym typeface="Wingdings" pitchFamily="2" charset="2"/>
              </a:rPr>
              <a:t> </a:t>
            </a:r>
            <a:r>
              <a:rPr lang="en-GB" sz="3600"/>
              <a:t>mitigation potential</a:t>
            </a:r>
          </a:p>
        </p:txBody>
      </p:sp>
      <p:sp>
        <p:nvSpPr>
          <p:cNvPr id="5" name="Slide Number Placeholder 4">
            <a:extLst>
              <a:ext uri="{FF2B5EF4-FFF2-40B4-BE49-F238E27FC236}">
                <a16:creationId xmlns:a16="http://schemas.microsoft.com/office/drawing/2014/main" id="{06F88407-9B01-FA7F-2835-9F3A41108A68}"/>
              </a:ext>
            </a:extLst>
          </p:cNvPr>
          <p:cNvSpPr>
            <a:spLocks noGrp="1"/>
          </p:cNvSpPr>
          <p:nvPr>
            <p:ph type="sldNum" sz="quarter" idx="16"/>
          </p:nvPr>
        </p:nvSpPr>
        <p:spPr>
          <a:xfrm>
            <a:off x="8610600" y="6356350"/>
            <a:ext cx="2743200" cy="365125"/>
          </a:xfrm>
        </p:spPr>
        <p:txBody>
          <a:bodyPr/>
          <a:lstStyle/>
          <a:p>
            <a:fld id="{306EF89F-549A-49C2-932B-1FBFFC84FC68}" type="slidenum">
              <a:rPr lang="en-GB" smtClean="0"/>
              <a:pPr/>
              <a:t>10</a:t>
            </a:fld>
            <a:endParaRPr lang="en-GB"/>
          </a:p>
        </p:txBody>
      </p:sp>
      <p:grpSp>
        <p:nvGrpSpPr>
          <p:cNvPr id="15" name="Group 14">
            <a:extLst>
              <a:ext uri="{FF2B5EF4-FFF2-40B4-BE49-F238E27FC236}">
                <a16:creationId xmlns:a16="http://schemas.microsoft.com/office/drawing/2014/main" id="{7975F49E-4F26-A769-A8E4-DBEF760D0931}"/>
              </a:ext>
            </a:extLst>
          </p:cNvPr>
          <p:cNvGrpSpPr/>
          <p:nvPr/>
        </p:nvGrpSpPr>
        <p:grpSpPr>
          <a:xfrm>
            <a:off x="519827" y="1581208"/>
            <a:ext cx="5727526" cy="5279749"/>
            <a:chOff x="519827" y="1441726"/>
            <a:chExt cx="5727526" cy="5279749"/>
          </a:xfrm>
        </p:grpSpPr>
        <p:pic>
          <p:nvPicPr>
            <p:cNvPr id="6" name="Picture 5" descr="A graph of green and white bars with text&#10;&#10;AI-generated content may be incorrect.">
              <a:extLst>
                <a:ext uri="{FF2B5EF4-FFF2-40B4-BE49-F238E27FC236}">
                  <a16:creationId xmlns:a16="http://schemas.microsoft.com/office/drawing/2014/main" id="{92523BE5-5F9A-99A2-266A-6B2DDBAE4701}"/>
                </a:ext>
              </a:extLst>
            </p:cNvPr>
            <p:cNvPicPr>
              <a:picLocks noChangeAspect="1"/>
            </p:cNvPicPr>
            <p:nvPr/>
          </p:nvPicPr>
          <p:blipFill>
            <a:blip r:embed="rId2"/>
            <a:stretch>
              <a:fillRect/>
            </a:stretch>
          </p:blipFill>
          <p:spPr>
            <a:xfrm>
              <a:off x="519827" y="1441726"/>
              <a:ext cx="5727526" cy="5279749"/>
            </a:xfrm>
            <a:prstGeom prst="rect">
              <a:avLst/>
            </a:prstGeom>
          </p:spPr>
        </p:pic>
        <p:sp>
          <p:nvSpPr>
            <p:cNvPr id="10" name="Rectangle 9">
              <a:extLst>
                <a:ext uri="{FF2B5EF4-FFF2-40B4-BE49-F238E27FC236}">
                  <a16:creationId xmlns:a16="http://schemas.microsoft.com/office/drawing/2014/main" id="{D5292606-7B26-EC29-B3F1-E46F138782CF}"/>
                </a:ext>
              </a:extLst>
            </p:cNvPr>
            <p:cNvSpPr/>
            <p:nvPr/>
          </p:nvSpPr>
          <p:spPr>
            <a:xfrm>
              <a:off x="1227551" y="4384109"/>
              <a:ext cx="3457184" cy="275573"/>
            </a:xfrm>
            <a:prstGeom prst="rect">
              <a:avLst/>
            </a:prstGeom>
            <a:noFill/>
            <a:ln w="38100">
              <a:solidFill>
                <a:srgbClr val="D378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4B0FC509-6E20-3F47-2F79-0B1FFA72C7FD}"/>
              </a:ext>
            </a:extLst>
          </p:cNvPr>
          <p:cNvGrpSpPr/>
          <p:nvPr/>
        </p:nvGrpSpPr>
        <p:grpSpPr>
          <a:xfrm>
            <a:off x="6025347" y="1451812"/>
            <a:ext cx="6061557" cy="4791834"/>
            <a:chOff x="-1878889" y="-238191"/>
            <a:chExt cx="7116093" cy="6943054"/>
          </a:xfrm>
        </p:grpSpPr>
        <p:graphicFrame>
          <p:nvGraphicFramePr>
            <p:cNvPr id="13" name="Chart 12">
              <a:extLst>
                <a:ext uri="{FF2B5EF4-FFF2-40B4-BE49-F238E27FC236}">
                  <a16:creationId xmlns:a16="http://schemas.microsoft.com/office/drawing/2014/main" id="{6EA0B7C1-524D-B12E-5EE0-364546369F8A}"/>
                </a:ext>
              </a:extLst>
            </p:cNvPr>
            <p:cNvGraphicFramePr>
              <a:graphicFrameLocks/>
            </p:cNvGraphicFramePr>
            <p:nvPr>
              <p:extLst>
                <p:ext uri="{D42A27DB-BD31-4B8C-83A1-F6EECF244321}">
                  <p14:modId xmlns:p14="http://schemas.microsoft.com/office/powerpoint/2010/main" val="243011004"/>
                </p:ext>
              </p:extLst>
            </p:nvPr>
          </p:nvGraphicFramePr>
          <p:xfrm>
            <a:off x="-1878889" y="-238191"/>
            <a:ext cx="7116093" cy="666082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F97B580-7C72-E8C5-2698-4F3149E9BA80}"/>
                </a:ext>
              </a:extLst>
            </p:cNvPr>
            <p:cNvSpPr txBox="1"/>
            <p:nvPr/>
          </p:nvSpPr>
          <p:spPr>
            <a:xfrm>
              <a:off x="1138013" y="6414996"/>
              <a:ext cx="4099191" cy="289867"/>
            </a:xfrm>
            <a:prstGeom prst="rect">
              <a:avLst/>
            </a:prstGeom>
            <a:noFill/>
            <a:ln>
              <a:noFill/>
            </a:ln>
          </p:spPr>
          <p:txBody>
            <a:bodyPr wrap="square" rtlCol="0">
              <a:spAutoFit/>
            </a:bodyPr>
            <a:lstStyle/>
            <a:p>
              <a:pPr algn="r"/>
              <a:r>
                <a:rPr lang="en-GB" sz="700">
                  <a:solidFill>
                    <a:srgbClr val="3F405B"/>
                  </a:solidFill>
                  <a:latin typeface="Century Gothic" panose="020B0502020202020204" pitchFamily="34" charset="0"/>
                </a:rPr>
                <a:t>Source: EU National Inventory Document 2024</a:t>
              </a:r>
            </a:p>
          </p:txBody>
        </p:sp>
      </p:grpSp>
      <p:sp>
        <p:nvSpPr>
          <p:cNvPr id="7" name="Oval Callout 6">
            <a:extLst>
              <a:ext uri="{FF2B5EF4-FFF2-40B4-BE49-F238E27FC236}">
                <a16:creationId xmlns:a16="http://schemas.microsoft.com/office/drawing/2014/main" id="{A8A3DCF4-94D6-29BA-7FAD-71B1A7CF11B6}"/>
              </a:ext>
            </a:extLst>
          </p:cNvPr>
          <p:cNvSpPr/>
          <p:nvPr/>
        </p:nvSpPr>
        <p:spPr>
          <a:xfrm>
            <a:off x="4443902" y="1917971"/>
            <a:ext cx="4464112" cy="229600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entury Gothic"/>
              </a:rPr>
              <a:t>W</a:t>
            </a:r>
            <a:r>
              <a:rPr lang="en-GB" b="1" i="0" u="none" strike="noStrike">
                <a:solidFill>
                  <a:schemeClr val="bg1"/>
                </a:solidFill>
                <a:effectLst/>
                <a:latin typeface="Century Gothic"/>
              </a:rPr>
              <a:t>hen </a:t>
            </a:r>
            <a:r>
              <a:rPr lang="en-GB" b="1">
                <a:solidFill>
                  <a:schemeClr val="bg1"/>
                </a:solidFill>
                <a:latin typeface="Century Gothic"/>
              </a:rPr>
              <a:t>extending the system boundary to</a:t>
            </a:r>
            <a:r>
              <a:rPr lang="en-GB" b="1" i="0" u="none" strike="noStrike">
                <a:solidFill>
                  <a:schemeClr val="bg1"/>
                </a:solidFill>
                <a:effectLst/>
                <a:latin typeface="Century Gothic"/>
              </a:rPr>
              <a:t> the </a:t>
            </a:r>
            <a:r>
              <a:rPr lang="en-GB" b="1" u="sng">
                <a:solidFill>
                  <a:schemeClr val="bg1"/>
                </a:solidFill>
                <a:latin typeface="Century Gothic"/>
              </a:rPr>
              <a:t>whole &amp; global </a:t>
            </a:r>
            <a:r>
              <a:rPr lang="en-GB" b="1" i="0" u="none" strike="noStrike">
                <a:solidFill>
                  <a:schemeClr val="bg1"/>
                </a:solidFill>
                <a:effectLst/>
                <a:latin typeface="Century Gothic"/>
              </a:rPr>
              <a:t>”</a:t>
            </a:r>
            <a:r>
              <a:rPr lang="en-GB" b="1">
                <a:solidFill>
                  <a:schemeClr val="bg1"/>
                </a:solidFill>
                <a:latin typeface="Century Gothic"/>
              </a:rPr>
              <a:t>agri-food</a:t>
            </a:r>
            <a:r>
              <a:rPr lang="en-GB" b="1" i="0" u="none" strike="noStrike">
                <a:solidFill>
                  <a:schemeClr val="bg1"/>
                </a:solidFill>
                <a:effectLst/>
                <a:latin typeface="Century Gothic"/>
              </a:rPr>
              <a:t> </a:t>
            </a:r>
            <a:r>
              <a:rPr lang="en-GB" b="1">
                <a:solidFill>
                  <a:schemeClr val="bg1"/>
                </a:solidFill>
                <a:latin typeface="Century Gothic"/>
              </a:rPr>
              <a:t>system</a:t>
            </a:r>
            <a:r>
              <a:rPr lang="en-GB" b="1" i="0" u="none" strike="noStrike">
                <a:solidFill>
                  <a:schemeClr val="bg1"/>
                </a:solidFill>
                <a:effectLst/>
                <a:latin typeface="Century Gothic"/>
              </a:rPr>
              <a:t>”, including pre- and post-production and land-use change</a:t>
            </a:r>
            <a:r>
              <a:rPr lang="en-GB" b="1">
                <a:solidFill>
                  <a:schemeClr val="bg1"/>
                </a:solidFill>
                <a:latin typeface="Century Gothic"/>
              </a:rPr>
              <a:t>, increase to 31% *</a:t>
            </a:r>
            <a:endParaRPr lang="en-GB" b="1" i="0" u="none" strike="noStrike">
              <a:solidFill>
                <a:schemeClr val="bg1"/>
              </a:solidFill>
              <a:effectLst/>
              <a:latin typeface="Century Gothic"/>
            </a:endParaRPr>
          </a:p>
        </p:txBody>
      </p:sp>
      <p:sp>
        <p:nvSpPr>
          <p:cNvPr id="9" name="TextBox 8">
            <a:extLst>
              <a:ext uri="{FF2B5EF4-FFF2-40B4-BE49-F238E27FC236}">
                <a16:creationId xmlns:a16="http://schemas.microsoft.com/office/drawing/2014/main" id="{F5126510-EA64-5A55-64BE-A23992B5EAE2}"/>
              </a:ext>
            </a:extLst>
          </p:cNvPr>
          <p:cNvSpPr txBox="1"/>
          <p:nvPr/>
        </p:nvSpPr>
        <p:spPr>
          <a:xfrm>
            <a:off x="8912352" y="6657945"/>
            <a:ext cx="3279648" cy="200055"/>
          </a:xfrm>
          <a:prstGeom prst="rect">
            <a:avLst/>
          </a:prstGeom>
          <a:noFill/>
        </p:spPr>
        <p:txBody>
          <a:bodyPr wrap="square">
            <a:spAutoFit/>
          </a:bodyPr>
          <a:lstStyle/>
          <a:p>
            <a:r>
              <a:rPr lang="en-GB" sz="700">
                <a:solidFill>
                  <a:srgbClr val="000000"/>
                </a:solidFill>
                <a:latin typeface="Century Gothic" panose="020B0502020202020204" pitchFamily="34" charset="0"/>
              </a:rPr>
              <a:t>*</a:t>
            </a:r>
            <a:r>
              <a:rPr lang="en-GB" sz="700" b="0" i="0" u="none" strike="noStrike">
                <a:solidFill>
                  <a:srgbClr val="000000"/>
                </a:solidFill>
                <a:effectLst/>
                <a:latin typeface="Century Gothic" panose="020B0502020202020204" pitchFamily="34" charset="0"/>
              </a:rPr>
              <a:t>EPRS, 2020, Data source: FAOSTAT, Emissions Totals, agrifood systems</a:t>
            </a:r>
            <a:r>
              <a:rPr lang="en-GB" sz="700">
                <a:solidFill>
                  <a:srgbClr val="000000"/>
                </a:solidFill>
                <a:latin typeface="Century Gothic" panose="020B0502020202020204" pitchFamily="34" charset="0"/>
              </a:rPr>
              <a:t>.</a:t>
            </a:r>
            <a:endParaRPr lang="en-GB" sz="700"/>
          </a:p>
        </p:txBody>
      </p:sp>
    </p:spTree>
    <p:extLst>
      <p:ext uri="{BB962C8B-B14F-4D97-AF65-F5344CB8AC3E}">
        <p14:creationId xmlns:p14="http://schemas.microsoft.com/office/powerpoint/2010/main" val="28823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7BC-4687-451E-D859-A5B2EF942193}"/>
              </a:ext>
            </a:extLst>
          </p:cNvPr>
          <p:cNvSpPr>
            <a:spLocks noGrp="1"/>
          </p:cNvSpPr>
          <p:nvPr>
            <p:ph type="title"/>
          </p:nvPr>
        </p:nvSpPr>
        <p:spPr/>
        <p:txBody>
          <a:bodyPr>
            <a:normAutofit/>
          </a:bodyPr>
          <a:lstStyle/>
          <a:p>
            <a:r>
              <a:rPr lang="en-US">
                <a:latin typeface="Century Gothic"/>
                <a:ea typeface="HGSSoeiKakugothicUB"/>
              </a:rPr>
              <a:t>Agrifood Systems GHG Emissions in 2020 and Emission Trends (2000-2020):</a:t>
            </a:r>
            <a:endParaRPr lang="en-US"/>
          </a:p>
        </p:txBody>
      </p:sp>
      <p:pic>
        <p:nvPicPr>
          <p:cNvPr id="5" name="Content Placeholder 4">
            <a:extLst>
              <a:ext uri="{FF2B5EF4-FFF2-40B4-BE49-F238E27FC236}">
                <a16:creationId xmlns:a16="http://schemas.microsoft.com/office/drawing/2014/main" id="{076B8F54-3E7B-2B54-9670-AC1E85AB6660}"/>
              </a:ext>
            </a:extLst>
          </p:cNvPr>
          <p:cNvPicPr>
            <a:picLocks noGrp="1" noChangeAspect="1"/>
          </p:cNvPicPr>
          <p:nvPr>
            <p:ph idx="1"/>
          </p:nvPr>
        </p:nvPicPr>
        <p:blipFill>
          <a:blip r:embed="rId2"/>
          <a:stretch>
            <a:fillRect/>
          </a:stretch>
        </p:blipFill>
        <p:spPr>
          <a:xfrm>
            <a:off x="5130287" y="1790151"/>
            <a:ext cx="6669224" cy="4462174"/>
          </a:xfrm>
        </p:spPr>
      </p:pic>
      <p:sp>
        <p:nvSpPr>
          <p:cNvPr id="4" name="Slide Number Placeholder 3">
            <a:extLst>
              <a:ext uri="{FF2B5EF4-FFF2-40B4-BE49-F238E27FC236}">
                <a16:creationId xmlns:a16="http://schemas.microsoft.com/office/drawing/2014/main" id="{F689B1B6-B0BD-3660-4D25-557D6B52532B}"/>
              </a:ext>
            </a:extLst>
          </p:cNvPr>
          <p:cNvSpPr>
            <a:spLocks noGrp="1"/>
          </p:cNvSpPr>
          <p:nvPr>
            <p:ph type="sldNum" sz="quarter" idx="16"/>
          </p:nvPr>
        </p:nvSpPr>
        <p:spPr/>
        <p:txBody>
          <a:bodyPr/>
          <a:lstStyle/>
          <a:p>
            <a:fld id="{23782D65-78AF-4060-8065-E19025F8A339}" type="slidenum">
              <a:rPr lang="en-GB" smtClean="0"/>
              <a:pPr/>
              <a:t>11</a:t>
            </a:fld>
            <a:endParaRPr lang="en-GB"/>
          </a:p>
        </p:txBody>
      </p:sp>
      <p:sp>
        <p:nvSpPr>
          <p:cNvPr id="7" name="Inhaltsplatzhalter 2">
            <a:extLst>
              <a:ext uri="{FF2B5EF4-FFF2-40B4-BE49-F238E27FC236}">
                <a16:creationId xmlns:a16="http://schemas.microsoft.com/office/drawing/2014/main" id="{490ECD60-E7AC-9E7E-4F77-6D982D34358A}"/>
              </a:ext>
            </a:extLst>
          </p:cNvPr>
          <p:cNvSpPr txBox="1">
            <a:spLocks/>
          </p:cNvSpPr>
          <p:nvPr/>
        </p:nvSpPr>
        <p:spPr>
          <a:xfrm>
            <a:off x="595364" y="1714167"/>
            <a:ext cx="453683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b="1">
                <a:latin typeface="Century Gothic"/>
              </a:rPr>
              <a:t>Farm-gate emissions:</a:t>
            </a:r>
            <a:r>
              <a:rPr lang="en-GB" sz="2000">
                <a:latin typeface="Century Gothic"/>
              </a:rPr>
              <a:t> 7.4 Gt CO2eq (nearly half of total emissions) (+13%)</a:t>
            </a:r>
            <a:endParaRPr lang="en-GB" sz="2000"/>
          </a:p>
          <a:p>
            <a:pPr>
              <a:lnSpc>
                <a:spcPct val="150000"/>
              </a:lnSpc>
            </a:pPr>
            <a:r>
              <a:rPr lang="en-GB" sz="2000" b="1">
                <a:latin typeface="Century Gothic"/>
              </a:rPr>
              <a:t>Pre- and post-production emissions:</a:t>
            </a:r>
            <a:r>
              <a:rPr lang="en-GB" sz="2000">
                <a:latin typeface="Century Gothic"/>
              </a:rPr>
              <a:t> 5.6 Gt CO2eq (+45%)</a:t>
            </a:r>
            <a:endParaRPr lang="en-GB" sz="2000"/>
          </a:p>
          <a:p>
            <a:pPr>
              <a:lnSpc>
                <a:spcPct val="150000"/>
              </a:lnSpc>
            </a:pPr>
            <a:r>
              <a:rPr lang="en-GB" sz="2000" b="1">
                <a:latin typeface="Century Gothic"/>
              </a:rPr>
              <a:t>Land-use change emissions: </a:t>
            </a:r>
            <a:r>
              <a:rPr lang="en-GB" sz="2000">
                <a:latin typeface="Century Gothic"/>
              </a:rPr>
              <a:t>3.1 Gt CO2eq (-29%) </a:t>
            </a:r>
          </a:p>
          <a:p>
            <a:pPr lvl="1">
              <a:lnSpc>
                <a:spcPct val="150000"/>
              </a:lnSpc>
            </a:pPr>
            <a:r>
              <a:rPr lang="en-GB" sz="1600">
                <a:latin typeface="Century Gothic"/>
              </a:rPr>
              <a:t>due to long-term decrease in deforestation rates</a:t>
            </a:r>
            <a:endParaRPr lang="en-GB" sz="1600"/>
          </a:p>
          <a:p>
            <a:pPr lvl="1"/>
            <a:endParaRPr lang="en-GB" sz="1600"/>
          </a:p>
          <a:p>
            <a:endParaRPr lang="en-GB" sz="1600"/>
          </a:p>
          <a:p>
            <a:pPr marL="0" indent="0">
              <a:buNone/>
            </a:pPr>
            <a:endParaRPr lang="en-GB" sz="1600"/>
          </a:p>
        </p:txBody>
      </p:sp>
      <p:sp>
        <p:nvSpPr>
          <p:cNvPr id="9" name="TextBox 8">
            <a:extLst>
              <a:ext uri="{FF2B5EF4-FFF2-40B4-BE49-F238E27FC236}">
                <a16:creationId xmlns:a16="http://schemas.microsoft.com/office/drawing/2014/main" id="{4940D467-E7B4-5346-8C22-C8374E955065}"/>
              </a:ext>
            </a:extLst>
          </p:cNvPr>
          <p:cNvSpPr txBox="1"/>
          <p:nvPr/>
        </p:nvSpPr>
        <p:spPr>
          <a:xfrm>
            <a:off x="8349916" y="6154562"/>
            <a:ext cx="3753735" cy="307777"/>
          </a:xfrm>
          <a:prstGeom prst="rect">
            <a:avLst/>
          </a:prstGeom>
          <a:noFill/>
          <a:ln>
            <a:noFill/>
          </a:ln>
        </p:spPr>
        <p:txBody>
          <a:bodyPr wrap="square" lIns="91440" tIns="45720" rIns="91440" bIns="45720" rtlCol="0" anchor="t">
            <a:spAutoFit/>
          </a:bodyPr>
          <a:lstStyle/>
          <a:p>
            <a:r>
              <a:rPr lang="en-GB" sz="700">
                <a:solidFill>
                  <a:srgbClr val="3F405B"/>
                </a:solidFill>
                <a:latin typeface="Century Gothic"/>
              </a:rPr>
              <a:t>Source: *EPRS, 2020, Data source: FAOSTAT, Emissions Totals, agrifood systems.</a:t>
            </a:r>
          </a:p>
          <a:p>
            <a:pPr algn="r"/>
            <a:endParaRPr lang="en-GB" sz="700">
              <a:solidFill>
                <a:srgbClr val="3F405B"/>
              </a:solidFill>
              <a:latin typeface="Century Gothic" panose="020B0502020202020204" pitchFamily="34" charset="0"/>
            </a:endParaRPr>
          </a:p>
        </p:txBody>
      </p:sp>
    </p:spTree>
    <p:extLst>
      <p:ext uri="{BB962C8B-B14F-4D97-AF65-F5344CB8AC3E}">
        <p14:creationId xmlns:p14="http://schemas.microsoft.com/office/powerpoint/2010/main" val="30231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0C3FEFE-5904-32B1-CA44-96A77791EF5E}"/>
              </a:ext>
            </a:extLst>
          </p:cNvPr>
          <p:cNvSpPr>
            <a:spLocks noGrp="1"/>
          </p:cNvSpPr>
          <p:nvPr>
            <p:ph type="chart" sz="quarter" idx="13"/>
          </p:nvPr>
        </p:nvSpPr>
        <p:spPr>
          <a:xfrm>
            <a:off x="7316847" y="1285632"/>
            <a:ext cx="4529120" cy="4353831"/>
          </a:xfrm>
        </p:spPr>
        <p:txBody>
          <a:bodyPr>
            <a:normAutofit/>
          </a:bodyPr>
          <a:lstStyle/>
          <a:p>
            <a:r>
              <a:rPr lang="en-GB">
                <a:solidFill>
                  <a:srgbClr val="000000"/>
                </a:solidFill>
                <a:latin typeface="Century Gothic"/>
              </a:rPr>
              <a:t>In Ireland, the Agriculture sector was responsible for 37.8</a:t>
            </a:r>
            <a:r>
              <a:rPr lang="en-GB" b="0" i="0" u="none" strike="noStrike">
                <a:solidFill>
                  <a:srgbClr val="000000"/>
                </a:solidFill>
                <a:effectLst/>
                <a:latin typeface="Century Gothic"/>
              </a:rPr>
              <a:t>% of </a:t>
            </a:r>
            <a:r>
              <a:rPr lang="en-GB">
                <a:solidFill>
                  <a:srgbClr val="000000"/>
                </a:solidFill>
                <a:latin typeface="Century Gothic"/>
              </a:rPr>
              <a:t>national Greenhouse Gases (GHGs) </a:t>
            </a:r>
            <a:r>
              <a:rPr lang="en-GB" b="0" i="0" u="none" strike="noStrike">
                <a:solidFill>
                  <a:srgbClr val="000000"/>
                </a:solidFill>
                <a:effectLst/>
                <a:latin typeface="Century Gothic"/>
              </a:rPr>
              <a:t>emissions </a:t>
            </a:r>
            <a:r>
              <a:rPr lang="en-GB">
                <a:solidFill>
                  <a:srgbClr val="000000"/>
                </a:solidFill>
                <a:latin typeface="Century Gothic"/>
              </a:rPr>
              <a:t>in 2023 (EPA,</a:t>
            </a:r>
            <a:r>
              <a:rPr lang="en-GB" b="0" i="0" u="none" strike="noStrike">
                <a:solidFill>
                  <a:srgbClr val="000000"/>
                </a:solidFill>
                <a:effectLst/>
                <a:latin typeface="Century Gothic"/>
              </a:rPr>
              <a:t> </a:t>
            </a:r>
            <a:r>
              <a:rPr lang="en-GB">
                <a:solidFill>
                  <a:srgbClr val="000000"/>
                </a:solidFill>
                <a:latin typeface="Century Gothic"/>
              </a:rPr>
              <a:t>2025).</a:t>
            </a:r>
            <a:endParaRPr lang="en-GB" b="0" i="0" u="none" strike="noStrike">
              <a:solidFill>
                <a:srgbClr val="000000"/>
              </a:solidFill>
              <a:effectLst/>
              <a:latin typeface="Century Gothic"/>
            </a:endParaRPr>
          </a:p>
          <a:p>
            <a:pPr marL="0" indent="0">
              <a:buNone/>
            </a:pPr>
            <a:endParaRPr lang="en-GB" b="0" i="0" u="none" strike="noStrike">
              <a:solidFill>
                <a:srgbClr val="000000"/>
              </a:solidFill>
              <a:effectLst/>
              <a:latin typeface="Century Gothic"/>
            </a:endParaRP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12</a:t>
            </a:fld>
            <a:endParaRPr lang="en-GB" noProof="0"/>
          </a:p>
        </p:txBody>
      </p:sp>
      <mc:AlternateContent xmlns:mc="http://schemas.openxmlformats.org/markup-compatibility/2006" xmlns:p14="http://schemas.microsoft.com/office/powerpoint/2010/main">
        <mc:Choice Requires="p14">
          <p:contentPart p14:bwMode="auto" r:id="rId3">
            <p14:nvContentPartPr>
              <p14:cNvPr id="10" name="Freihand 9">
                <a:extLst>
                  <a:ext uri="{FF2B5EF4-FFF2-40B4-BE49-F238E27FC236}">
                    <a16:creationId xmlns:a16="http://schemas.microsoft.com/office/drawing/2014/main" id="{D9E52023-DEB3-01B7-6245-62A08288B7BE}"/>
                  </a:ext>
                </a:extLst>
              </p14:cNvPr>
              <p14:cNvContentPartPr/>
              <p14:nvPr/>
            </p14:nvContentPartPr>
            <p14:xfrm>
              <a:off x="-2221992" y="1536336"/>
              <a:ext cx="360" cy="360"/>
            </p14:xfrm>
          </p:contentPart>
        </mc:Choice>
        <mc:Fallback xmlns="">
          <p:pic>
            <p:nvPicPr>
              <p:cNvPr id="10" name="Freihand 9">
                <a:extLst>
                  <a:ext uri="{FF2B5EF4-FFF2-40B4-BE49-F238E27FC236}">
                    <a16:creationId xmlns:a16="http://schemas.microsoft.com/office/drawing/2014/main" id="{D9E52023-DEB3-01B7-6245-62A08288B7BE}"/>
                  </a:ext>
                </a:extLst>
              </p:cNvPr>
              <p:cNvPicPr/>
              <p:nvPr/>
            </p:nvPicPr>
            <p:blipFill>
              <a:blip r:embed="rId4"/>
              <a:stretch>
                <a:fillRect/>
              </a:stretch>
            </p:blipFill>
            <p:spPr>
              <a:xfrm>
                <a:off x="-2228112" y="1530216"/>
                <a:ext cx="12600" cy="12600"/>
              </a:xfrm>
              <a:prstGeom prst="rect">
                <a:avLst/>
              </a:prstGeom>
            </p:spPr>
          </p:pic>
        </mc:Fallback>
      </mc:AlternateContent>
      <p:sp>
        <p:nvSpPr>
          <p:cNvPr id="15" name="Title 1">
            <a:extLst>
              <a:ext uri="{FF2B5EF4-FFF2-40B4-BE49-F238E27FC236}">
                <a16:creationId xmlns:a16="http://schemas.microsoft.com/office/drawing/2014/main" id="{4F5F9C05-B9B8-1EE7-5086-9E019714CE36}"/>
              </a:ext>
            </a:extLst>
          </p:cNvPr>
          <p:cNvSpPr txBox="1">
            <a:spLocks/>
          </p:cNvSpPr>
          <p:nvPr/>
        </p:nvSpPr>
        <p:spPr>
          <a:xfrm>
            <a:off x="838200" y="365125"/>
            <a:ext cx="10515600" cy="94070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n-GB" sz="3600">
                <a:latin typeface="Century Gothic"/>
                <a:ea typeface="HGSSoeiKakugothicUB"/>
              </a:rPr>
              <a:t>Ireland’s agricultural emissions </a:t>
            </a:r>
            <a:r>
              <a:rPr lang="en-GB" sz="3600">
                <a:latin typeface="Century Gothic"/>
                <a:ea typeface="HGSSoeiKakugothicUB"/>
                <a:sym typeface="Wingdings" pitchFamily="2" charset="2"/>
              </a:rPr>
              <a:t> </a:t>
            </a:r>
            <a:r>
              <a:rPr lang="en-GB" sz="3600">
                <a:latin typeface="Century Gothic"/>
                <a:ea typeface="HGSSoeiKakugothicUB"/>
              </a:rPr>
              <a:t>mitigation potential</a:t>
            </a:r>
          </a:p>
        </p:txBody>
      </p:sp>
      <p:pic>
        <p:nvPicPr>
          <p:cNvPr id="2" name="Picture 1">
            <a:extLst>
              <a:ext uri="{FF2B5EF4-FFF2-40B4-BE49-F238E27FC236}">
                <a16:creationId xmlns:a16="http://schemas.microsoft.com/office/drawing/2014/main" id="{82F36B2B-18DC-62F8-5BB2-82947C84A5A2}"/>
              </a:ext>
            </a:extLst>
          </p:cNvPr>
          <p:cNvPicPr>
            <a:picLocks noChangeAspect="1"/>
          </p:cNvPicPr>
          <p:nvPr/>
        </p:nvPicPr>
        <p:blipFill>
          <a:blip r:embed="rId5"/>
          <a:stretch>
            <a:fillRect/>
          </a:stretch>
        </p:blipFill>
        <p:spPr>
          <a:xfrm>
            <a:off x="75943" y="1285231"/>
            <a:ext cx="7231278" cy="4843592"/>
          </a:xfrm>
          <a:prstGeom prst="rect">
            <a:avLst/>
          </a:prstGeom>
        </p:spPr>
      </p:pic>
    </p:spTree>
    <p:extLst>
      <p:ext uri="{BB962C8B-B14F-4D97-AF65-F5344CB8AC3E}">
        <p14:creationId xmlns:p14="http://schemas.microsoft.com/office/powerpoint/2010/main" val="245863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8DA1-F106-8E93-6A4C-203563FF61F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6C5EAAB-CB7F-080D-E101-F249E9F29767}"/>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3-dimensional role </a:t>
            </a:r>
            <a:r>
              <a:rPr lang="en-GB" sz="3600"/>
              <a:t>of agriculture in climate change </a:t>
            </a:r>
          </a:p>
        </p:txBody>
      </p:sp>
      <p:sp>
        <p:nvSpPr>
          <p:cNvPr id="6" name="Inhaltsplatzhalter 5">
            <a:extLst>
              <a:ext uri="{FF2B5EF4-FFF2-40B4-BE49-F238E27FC236}">
                <a16:creationId xmlns:a16="http://schemas.microsoft.com/office/drawing/2014/main" id="{616979B4-67C3-7714-3642-7C48E68BE926}"/>
              </a:ext>
            </a:extLst>
          </p:cNvPr>
          <p:cNvSpPr>
            <a:spLocks noGrp="1"/>
          </p:cNvSpPr>
          <p:nvPr>
            <p:ph sz="half" idx="1"/>
          </p:nvPr>
        </p:nvSpPr>
        <p:spPr>
          <a:xfrm>
            <a:off x="627807" y="1660804"/>
            <a:ext cx="5041392" cy="823913"/>
          </a:xfrm>
        </p:spPr>
        <p:txBody>
          <a:bodyPr>
            <a:normAutofit/>
          </a:bodyPr>
          <a:lstStyle/>
          <a:p>
            <a:pPr marL="0" indent="0">
              <a:buNone/>
            </a:pPr>
            <a:r>
              <a:rPr lang="en-GB"/>
              <a:t>Agriculture </a:t>
            </a:r>
            <a:r>
              <a:rPr lang="en-GB" b="1">
                <a:solidFill>
                  <a:srgbClr val="85B096"/>
                </a:solidFill>
              </a:rPr>
              <a:t>contributes </a:t>
            </a:r>
            <a:r>
              <a:rPr lang="en-GB"/>
              <a:t>around 10% to GHG-Emissions in EU</a:t>
            </a:r>
          </a:p>
        </p:txBody>
      </p:sp>
      <p:sp>
        <p:nvSpPr>
          <p:cNvPr id="3" name="Foliennummernplatzhalter 2">
            <a:extLst>
              <a:ext uri="{FF2B5EF4-FFF2-40B4-BE49-F238E27FC236}">
                <a16:creationId xmlns:a16="http://schemas.microsoft.com/office/drawing/2014/main" id="{D173B3C4-5F86-9EC4-2E86-04F71FD71592}"/>
              </a:ext>
            </a:extLst>
          </p:cNvPr>
          <p:cNvSpPr>
            <a:spLocks noGrp="1"/>
          </p:cNvSpPr>
          <p:nvPr>
            <p:ph type="sldNum" sz="quarter" idx="18"/>
          </p:nvPr>
        </p:nvSpPr>
        <p:spPr/>
        <p:txBody>
          <a:bodyPr/>
          <a:lstStyle/>
          <a:p>
            <a:fld id="{95BD8EDF-6C5D-43AB-815A-1E955F349798}" type="slidenum">
              <a:rPr lang="en-GB" smtClean="0"/>
              <a:pPr/>
              <a:t>13</a:t>
            </a:fld>
            <a:endParaRPr lang="en-GB"/>
          </a:p>
        </p:txBody>
      </p:sp>
      <p:sp>
        <p:nvSpPr>
          <p:cNvPr id="4" name="Rechteck 3">
            <a:extLst>
              <a:ext uri="{FF2B5EF4-FFF2-40B4-BE49-F238E27FC236}">
                <a16:creationId xmlns:a16="http://schemas.microsoft.com/office/drawing/2014/main" id="{BA7C4F68-A7B5-44B5-2282-CDB7E961D797}"/>
              </a:ext>
            </a:extLst>
          </p:cNvPr>
          <p:cNvSpPr/>
          <p:nvPr/>
        </p:nvSpPr>
        <p:spPr>
          <a:xfrm>
            <a:off x="956903" y="4979194"/>
            <a:ext cx="4044374" cy="757130"/>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Food production </a:t>
            </a:r>
            <a:r>
              <a:rPr lang="en-GB" sz="2400" b="1">
                <a:solidFill>
                  <a:srgbClr val="85B096"/>
                </a:solidFill>
                <a:latin typeface="Century Gothic" panose="020B0502020202020204" pitchFamily="34" charset="0"/>
              </a:rPr>
              <a:t>at risk </a:t>
            </a:r>
            <a:r>
              <a:rPr lang="en-GB" sz="2400">
                <a:solidFill>
                  <a:srgbClr val="3F405B"/>
                </a:solidFill>
                <a:latin typeface="Century Gothic" panose="020B0502020202020204" pitchFamily="34" charset="0"/>
              </a:rPr>
              <a:t>through climate change</a:t>
            </a:r>
          </a:p>
        </p:txBody>
      </p:sp>
      <p:sp>
        <p:nvSpPr>
          <p:cNvPr id="7" name="Rechteck 6">
            <a:extLst>
              <a:ext uri="{FF2B5EF4-FFF2-40B4-BE49-F238E27FC236}">
                <a16:creationId xmlns:a16="http://schemas.microsoft.com/office/drawing/2014/main" id="{81F67D87-ACEA-29C6-2CD7-76EFA9FBAFF9}"/>
              </a:ext>
            </a:extLst>
          </p:cNvPr>
          <p:cNvSpPr/>
          <p:nvPr/>
        </p:nvSpPr>
        <p:spPr>
          <a:xfrm>
            <a:off x="6514256" y="3491486"/>
            <a:ext cx="4323047" cy="757130"/>
          </a:xfrm>
          <a:prstGeom prst="rect">
            <a:avLst/>
          </a:prstGeom>
        </p:spPr>
        <p:txBody>
          <a:bodyPr wrap="square">
            <a:spAutoFit/>
          </a:bodyPr>
          <a:lstStyle/>
          <a:p>
            <a:pPr lvl="0" algn="ctr">
              <a:lnSpc>
                <a:spcPct val="90000"/>
              </a:lnSpc>
              <a:spcBef>
                <a:spcPts val="1000"/>
              </a:spcBef>
            </a:pPr>
            <a:r>
              <a:rPr lang="en-GB" sz="2400">
                <a:solidFill>
                  <a:srgbClr val="3F405B"/>
                </a:solidFill>
                <a:latin typeface="Century Gothic" panose="020B0502020202020204" pitchFamily="34" charset="0"/>
              </a:rPr>
              <a:t>Agriculture as a </a:t>
            </a:r>
            <a:r>
              <a:rPr lang="en-GB" sz="2400" b="1">
                <a:solidFill>
                  <a:srgbClr val="85B096"/>
                </a:solidFill>
                <a:latin typeface="Century Gothic" panose="020B0502020202020204" pitchFamily="34" charset="0"/>
              </a:rPr>
              <a:t>solution provider </a:t>
            </a:r>
            <a:r>
              <a:rPr lang="en-GB" sz="2400">
                <a:solidFill>
                  <a:srgbClr val="3F405B"/>
                </a:solidFill>
                <a:latin typeface="Century Gothic" panose="020B0502020202020204" pitchFamily="34" charset="0"/>
              </a:rPr>
              <a:t>to climate change</a:t>
            </a:r>
          </a:p>
        </p:txBody>
      </p:sp>
      <p:sp>
        <p:nvSpPr>
          <p:cNvPr id="9" name="Gleichschenkliges Dreieck 8">
            <a:extLst>
              <a:ext uri="{FF2B5EF4-FFF2-40B4-BE49-F238E27FC236}">
                <a16:creationId xmlns:a16="http://schemas.microsoft.com/office/drawing/2014/main" id="{58A83305-5CCD-DF28-3553-DA012EE013F6}"/>
              </a:ext>
            </a:extLst>
          </p:cNvPr>
          <p:cNvSpPr/>
          <p:nvPr/>
        </p:nvSpPr>
        <p:spPr>
          <a:xfrm rot="5400000">
            <a:off x="4431131" y="2755949"/>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2E4CF0FC-1E3A-29CB-E70E-557CAF4C996E}"/>
              </a:ext>
            </a:extLst>
          </p:cNvPr>
          <p:cNvSpPr/>
          <p:nvPr/>
        </p:nvSpPr>
        <p:spPr>
          <a:xfrm>
            <a:off x="7581497"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Mitigation </a:t>
            </a:r>
          </a:p>
        </p:txBody>
      </p:sp>
      <p:sp>
        <p:nvSpPr>
          <p:cNvPr id="16" name="Rechteck 15">
            <a:extLst>
              <a:ext uri="{FF2B5EF4-FFF2-40B4-BE49-F238E27FC236}">
                <a16:creationId xmlns:a16="http://schemas.microsoft.com/office/drawing/2014/main" id="{1B9ED672-399C-6DF2-097A-C18B20CB6730}"/>
              </a:ext>
            </a:extLst>
          </p:cNvPr>
          <p:cNvSpPr/>
          <p:nvPr/>
        </p:nvSpPr>
        <p:spPr>
          <a:xfrm>
            <a:off x="7485245" y="4731313"/>
            <a:ext cx="3464686"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Adaptation</a:t>
            </a:r>
          </a:p>
        </p:txBody>
      </p:sp>
      <p:sp>
        <p:nvSpPr>
          <p:cNvPr id="10" name="Pfeil: nach rechts 9">
            <a:extLst>
              <a:ext uri="{FF2B5EF4-FFF2-40B4-BE49-F238E27FC236}">
                <a16:creationId xmlns:a16="http://schemas.microsoft.com/office/drawing/2014/main" id="{9DBA7628-A2B2-BDBF-4207-30EC551CA433}"/>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D8E3DEFC-A7A9-C8BF-944B-1997E3C37BD5}"/>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77952B99-F6BD-94EE-0C80-18E5FF1B30CF}"/>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6825C90-6213-CE0E-E131-3641A3F3C026}"/>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4348FDBA-F230-4AFC-54F2-66AD78061C43}"/>
              </a:ext>
            </a:extLst>
          </p:cNvPr>
          <p:cNvSpPr/>
          <p:nvPr/>
        </p:nvSpPr>
        <p:spPr>
          <a:xfrm>
            <a:off x="7341860" y="4698376"/>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Adaptation</a:t>
            </a:r>
            <a:endParaRPr lang="en-GB" b="0">
              <a:ea typeface="HGSSoeiKakugothicUB"/>
            </a:endParaRP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Autofit/>
          </a:bodyPr>
          <a:lstStyle/>
          <a:p>
            <a:pPr>
              <a:lnSpc>
                <a:spcPct val="150000"/>
              </a:lnSpc>
            </a:pPr>
            <a:r>
              <a:rPr lang="en-GB" sz="3200">
                <a:latin typeface="Century Gothic"/>
              </a:rPr>
              <a:t>Goal: making agricultural systems </a:t>
            </a:r>
            <a:r>
              <a:rPr lang="en-GB" sz="3200" b="1">
                <a:latin typeface="Century Gothic"/>
              </a:rPr>
              <a:t>more resilient</a:t>
            </a:r>
            <a:r>
              <a:rPr lang="en-GB" sz="3200">
                <a:latin typeface="Century Gothic"/>
              </a:rPr>
              <a:t> to climate change risks and impacts, e.g. drought, increased precipitation</a:t>
            </a:r>
          </a:p>
          <a:p>
            <a:pPr>
              <a:lnSpc>
                <a:spcPct val="150000"/>
              </a:lnSpc>
            </a:pPr>
            <a:r>
              <a:rPr lang="en-GB" sz="3200" b="1">
                <a:latin typeface="Century Gothic"/>
              </a:rPr>
              <a:t>Adaptation = Managing current and future impacts</a:t>
            </a:r>
            <a:r>
              <a:rPr lang="en-GB" sz="3200">
                <a:latin typeface="Century Gothic"/>
              </a:rPr>
              <a:t> to maintain agricultural productivity.</a:t>
            </a:r>
            <a:endParaRPr lang="en-GB"/>
          </a:p>
          <a:p>
            <a:pPr lvl="1"/>
            <a:endParaRPr lang="en-GB" sz="2800"/>
          </a:p>
          <a:p>
            <a:endParaRPr lang="en-GB" sz="3200"/>
          </a:p>
          <a:p>
            <a:pPr marL="0" indent="0">
              <a:buNone/>
            </a:pPr>
            <a:endParaRPr lang="en-GB" sz="2000"/>
          </a:p>
        </p:txBody>
      </p:sp>
      <p:sp>
        <p:nvSpPr>
          <p:cNvPr id="3" name="Text Placeholder 2">
            <a:extLst>
              <a:ext uri="{FF2B5EF4-FFF2-40B4-BE49-F238E27FC236}">
                <a16:creationId xmlns:a16="http://schemas.microsoft.com/office/drawing/2014/main" id="{C7D4E42A-C734-AAE1-657F-F597D9E296BE}"/>
              </a:ext>
            </a:extLst>
          </p:cNvPr>
          <p:cNvSpPr>
            <a:spLocks noGrp="1"/>
          </p:cNvSpPr>
          <p:nvPr>
            <p:ph type="body" idx="17"/>
          </p:nvPr>
        </p:nvSpPr>
        <p:spPr/>
        <p:txBody>
          <a:bodyPr>
            <a:normAutofit lnSpcReduction="10000"/>
          </a:bodyPr>
          <a:lstStyle/>
          <a:p>
            <a:r>
              <a:rPr lang="en-GB">
                <a:latin typeface="Century Gothic"/>
                <a:ea typeface="HGSSoeiKakugothicUB"/>
              </a:rPr>
              <a:t>Coping with Climate Change</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14</a:t>
            </a:fld>
            <a:endParaRPr lang="en-GB"/>
          </a:p>
        </p:txBody>
      </p:sp>
    </p:spTree>
    <p:extLst>
      <p:ext uri="{BB962C8B-B14F-4D97-AF65-F5344CB8AC3E}">
        <p14:creationId xmlns:p14="http://schemas.microsoft.com/office/powerpoint/2010/main" val="4078057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8200" y="681038"/>
            <a:ext cx="3895846" cy="2067033"/>
          </a:xfrm>
        </p:spPr>
        <p:txBody>
          <a:bodyPr>
            <a:normAutofit fontScale="90000"/>
          </a:bodyPr>
          <a:lstStyle/>
          <a:p>
            <a:r>
              <a:rPr lang="en-GB"/>
              <a:t>Climate change risks for EU agriculture</a:t>
            </a:r>
          </a:p>
        </p:txBody>
      </p:sp>
      <p:sp>
        <p:nvSpPr>
          <p:cNvPr id="2" name="Content Placeholder 1">
            <a:extLst>
              <a:ext uri="{FF2B5EF4-FFF2-40B4-BE49-F238E27FC236}">
                <a16:creationId xmlns:a16="http://schemas.microsoft.com/office/drawing/2014/main" id="{DEC3F92C-A7AD-63BA-66A4-2DE5A8A017A1}"/>
              </a:ext>
            </a:extLst>
          </p:cNvPr>
          <p:cNvSpPr>
            <a:spLocks noGrp="1"/>
          </p:cNvSpPr>
          <p:nvPr>
            <p:ph idx="1"/>
          </p:nvPr>
        </p:nvSpPr>
        <p:spPr>
          <a:xfrm>
            <a:off x="838200" y="3076755"/>
            <a:ext cx="3432858" cy="3100207"/>
          </a:xfrm>
        </p:spPr>
        <p:txBody>
          <a:bodyPr/>
          <a:lstStyle/>
          <a:p>
            <a:pPr marL="285750" indent="-285750">
              <a:buFont typeface="Arial" panose="020B0604020202020204" pitchFamily="34" charset="0"/>
              <a:buChar char="•"/>
            </a:pPr>
            <a:r>
              <a:rPr lang="en-GB" sz="2800">
                <a:cs typeface="Calibri" panose="020F0502020204030204" pitchFamily="34" charset="0"/>
              </a:rPr>
              <a:t>Crop failures  </a:t>
            </a:r>
          </a:p>
          <a:p>
            <a:pPr marL="285750" indent="-285750">
              <a:buFont typeface="Arial" panose="020B0604020202020204" pitchFamily="34" charset="0"/>
              <a:buChar char="•"/>
            </a:pPr>
            <a:r>
              <a:rPr lang="en-GB" sz="2800">
                <a:cs typeface="Calibri" panose="020F0502020204030204" pitchFamily="34" charset="0"/>
              </a:rPr>
              <a:t>Global supply crises</a:t>
            </a:r>
            <a:endParaRPr lang="en-GB" sz="2800">
              <a:cs typeface="Calibri" panose="020F0502020204030204" pitchFamily="34" charset="0"/>
              <a:sym typeface="Wingdings" pitchFamily="2" charset="2"/>
            </a:endParaRPr>
          </a:p>
          <a:p>
            <a:pPr marL="285750" indent="-285750">
              <a:buFont typeface="Arial" panose="020B0604020202020204" pitchFamily="34" charset="0"/>
              <a:buChar char="•"/>
            </a:pPr>
            <a:r>
              <a:rPr lang="en-GB" sz="2800">
                <a:cs typeface="Calibri" panose="020F0502020204030204" pitchFamily="34" charset="0"/>
              </a:rPr>
              <a:t>Resource conflicts (water, agricultural raw materials ...)</a:t>
            </a:r>
            <a:r>
              <a:rPr lang="en-GB" sz="2800">
                <a:cs typeface="Calibri" panose="020F0502020204030204" pitchFamily="34" charset="0"/>
                <a:sym typeface="Wingdings" pitchFamily="2" charset="2"/>
              </a:rPr>
              <a:t> </a:t>
            </a:r>
            <a:endParaRPr lang="en-GB" sz="2800">
              <a:cs typeface="Calibri" panose="020F0502020204030204" pitchFamily="34" charset="0"/>
            </a:endParaRPr>
          </a:p>
          <a:p>
            <a:pPr marL="0" indent="0">
              <a:buNone/>
            </a:pPr>
            <a:endParaRPr lang="en-GB"/>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15</a:t>
            </a:fld>
            <a:endParaRPr lang="en-GB" noProof="0"/>
          </a:p>
        </p:txBody>
      </p:sp>
      <p:grpSp>
        <p:nvGrpSpPr>
          <p:cNvPr id="13" name="Gruppieren 12">
            <a:extLst>
              <a:ext uri="{FF2B5EF4-FFF2-40B4-BE49-F238E27FC236}">
                <a16:creationId xmlns:a16="http://schemas.microsoft.com/office/drawing/2014/main" id="{73BC7C26-E432-0FF5-7A71-E09D5107F243}"/>
              </a:ext>
            </a:extLst>
          </p:cNvPr>
          <p:cNvGrpSpPr/>
          <p:nvPr/>
        </p:nvGrpSpPr>
        <p:grpSpPr>
          <a:xfrm>
            <a:off x="4490061" y="202389"/>
            <a:ext cx="12930055" cy="6671486"/>
            <a:chOff x="4699906" y="416910"/>
            <a:chExt cx="11786125" cy="6117804"/>
          </a:xfrm>
        </p:grpSpPr>
        <p:pic>
          <p:nvPicPr>
            <p:cNvPr id="10" name="Grafik 9" descr="Ein Bild, das Text, Karte, Schrift enthält.&#10;&#10;KI-generierte Inhalte können fehlerhaft sein.">
              <a:extLst>
                <a:ext uri="{FF2B5EF4-FFF2-40B4-BE49-F238E27FC236}">
                  <a16:creationId xmlns:a16="http://schemas.microsoft.com/office/drawing/2014/main" id="{9CCE7028-DBBC-7604-86CB-80136D22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906" y="416910"/>
              <a:ext cx="7020545" cy="5917655"/>
            </a:xfrm>
            <a:prstGeom prst="rect">
              <a:avLst/>
            </a:prstGeom>
          </p:spPr>
        </p:pic>
        <p:sp>
          <p:nvSpPr>
            <p:cNvPr id="9" name="Textfeld 8">
              <a:extLst>
                <a:ext uri="{FF2B5EF4-FFF2-40B4-BE49-F238E27FC236}">
                  <a16:creationId xmlns:a16="http://schemas.microsoft.com/office/drawing/2014/main" id="{ECE152D2-6426-B3AF-EA7B-ACFFE528EDC5}"/>
                </a:ext>
              </a:extLst>
            </p:cNvPr>
            <p:cNvSpPr txBox="1"/>
            <p:nvPr/>
          </p:nvSpPr>
          <p:spPr>
            <a:xfrm>
              <a:off x="10363259" y="6323039"/>
              <a:ext cx="6122772" cy="211675"/>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grpSp>
    </p:spTree>
    <p:extLst>
      <p:ext uri="{BB962C8B-B14F-4D97-AF65-F5344CB8AC3E}">
        <p14:creationId xmlns:p14="http://schemas.microsoft.com/office/powerpoint/2010/main" val="60247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A88B-1ADC-D481-602C-ABE922C804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EBE6E9-8418-CDCE-E5F4-9E970AAA5023}"/>
              </a:ext>
            </a:extLst>
          </p:cNvPr>
          <p:cNvSpPr>
            <a:spLocks noGrp="1"/>
          </p:cNvSpPr>
          <p:nvPr>
            <p:ph type="title"/>
          </p:nvPr>
        </p:nvSpPr>
        <p:spPr>
          <a:xfrm>
            <a:off x="838200" y="681038"/>
            <a:ext cx="3895846" cy="2067033"/>
          </a:xfrm>
        </p:spPr>
        <p:txBody>
          <a:bodyPr>
            <a:normAutofit/>
          </a:bodyPr>
          <a:lstStyle/>
          <a:p>
            <a:r>
              <a:rPr lang="en-GB">
                <a:latin typeface="Century Gothic"/>
                <a:ea typeface="HGSSoeiKakugothicUB"/>
              </a:rPr>
              <a:t>Climate change risks in Ireland</a:t>
            </a:r>
            <a:endParaRPr lang="en-GB"/>
          </a:p>
        </p:txBody>
      </p:sp>
      <p:sp>
        <p:nvSpPr>
          <p:cNvPr id="12" name="Foliennummernplatzhalter 11">
            <a:extLst>
              <a:ext uri="{FF2B5EF4-FFF2-40B4-BE49-F238E27FC236}">
                <a16:creationId xmlns:a16="http://schemas.microsoft.com/office/drawing/2014/main" id="{2F226F5E-960E-E996-265E-7E163EB349C0}"/>
              </a:ext>
            </a:extLst>
          </p:cNvPr>
          <p:cNvSpPr>
            <a:spLocks noGrp="1"/>
          </p:cNvSpPr>
          <p:nvPr>
            <p:ph type="sldNum" sz="quarter" idx="16"/>
          </p:nvPr>
        </p:nvSpPr>
        <p:spPr/>
        <p:txBody>
          <a:bodyPr/>
          <a:lstStyle/>
          <a:p>
            <a:pPr algn="ctr" rtl="0"/>
            <a:fld id="{FAEF9944-A4F6-4C59-AEBD-678D6480B8EA}" type="slidenum">
              <a:rPr lang="en-GB" noProof="0" smtClean="0"/>
              <a:pPr algn="ctr" rtl="0"/>
              <a:t>16</a:t>
            </a:fld>
            <a:endParaRPr lang="en-GB" noProof="0"/>
          </a:p>
        </p:txBody>
      </p:sp>
      <p:sp>
        <p:nvSpPr>
          <p:cNvPr id="9" name="Textfeld 8">
            <a:extLst>
              <a:ext uri="{FF2B5EF4-FFF2-40B4-BE49-F238E27FC236}">
                <a16:creationId xmlns:a16="http://schemas.microsoft.com/office/drawing/2014/main" id="{6D68D426-1C73-559E-387B-1B76C3C1A7AF}"/>
              </a:ext>
            </a:extLst>
          </p:cNvPr>
          <p:cNvSpPr txBox="1"/>
          <p:nvPr/>
        </p:nvSpPr>
        <p:spPr>
          <a:xfrm>
            <a:off x="9610240" y="6644472"/>
            <a:ext cx="2276960" cy="228810"/>
          </a:xfrm>
          <a:prstGeom prst="rect">
            <a:avLst/>
          </a:prstGeom>
          <a:noFill/>
        </p:spPr>
        <p:txBody>
          <a:bodyPr wrap="square">
            <a:spAutoFit/>
          </a:bodyPr>
          <a:lstStyle/>
          <a:p>
            <a:r>
              <a:rPr lang="en-GB" sz="900">
                <a:latin typeface="Century Gothic" panose="020B0502020202020204" pitchFamily="34" charset="0"/>
              </a:rPr>
              <a:t>Link: https://canari-</a:t>
            </a:r>
            <a:r>
              <a:rPr lang="en-GB" sz="900" err="1">
                <a:latin typeface="Century Gothic" panose="020B0502020202020204" pitchFamily="34" charset="0"/>
              </a:rPr>
              <a:t>europe.com</a:t>
            </a:r>
            <a:r>
              <a:rPr lang="en-GB" sz="900">
                <a:latin typeface="Century Gothic" panose="020B0502020202020204" pitchFamily="34" charset="0"/>
              </a:rPr>
              <a:t>/app</a:t>
            </a:r>
          </a:p>
        </p:txBody>
      </p:sp>
      <p:sp>
        <p:nvSpPr>
          <p:cNvPr id="6" name="Textfeld 8">
            <a:extLst>
              <a:ext uri="{FF2B5EF4-FFF2-40B4-BE49-F238E27FC236}">
                <a16:creationId xmlns:a16="http://schemas.microsoft.com/office/drawing/2014/main" id="{4870222F-8DDC-BBED-4CC4-6C030484F65C}"/>
              </a:ext>
            </a:extLst>
          </p:cNvPr>
          <p:cNvSpPr txBox="1"/>
          <p:nvPr/>
        </p:nvSpPr>
        <p:spPr>
          <a:xfrm>
            <a:off x="3210542" y="6201132"/>
            <a:ext cx="1523504" cy="230832"/>
          </a:xfrm>
          <a:prstGeom prst="rect">
            <a:avLst/>
          </a:prstGeom>
          <a:noFill/>
        </p:spPr>
        <p:txBody>
          <a:bodyPr wrap="square">
            <a:spAutoFit/>
          </a:bodyPr>
          <a:lstStyle/>
          <a:p>
            <a:r>
              <a:rPr lang="en-GB" sz="900">
                <a:latin typeface="Century Gothic" panose="020B0502020202020204" pitchFamily="34" charset="0"/>
              </a:rPr>
              <a:t>Link: </a:t>
            </a:r>
            <a:r>
              <a:rPr lang="en-GB" sz="900" err="1">
                <a:latin typeface="Century Gothic" panose="020B0502020202020204" pitchFamily="34" charset="0"/>
              </a:rPr>
              <a:t>awa.agriadapt.eu</a:t>
            </a:r>
            <a:endParaRPr lang="en-GB" sz="900">
              <a:latin typeface="Century Gothic" panose="020B0502020202020204" pitchFamily="34" charset="0"/>
            </a:endParaRPr>
          </a:p>
        </p:txBody>
      </p:sp>
      <p:pic>
        <p:nvPicPr>
          <p:cNvPr id="22" name="Graphic 21" descr="Marker with solid fill">
            <a:extLst>
              <a:ext uri="{FF2B5EF4-FFF2-40B4-BE49-F238E27FC236}">
                <a16:creationId xmlns:a16="http://schemas.microsoft.com/office/drawing/2014/main" id="{B834E4F0-BBCA-AF41-3BE2-3F7EAD5A3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1436" y="1833671"/>
            <a:ext cx="914400" cy="914400"/>
          </a:xfrm>
          <a:prstGeom prst="rect">
            <a:avLst/>
          </a:prstGeom>
        </p:spPr>
      </p:pic>
      <p:pic>
        <p:nvPicPr>
          <p:cNvPr id="4" name="Grafik 9" descr="Ein Bild, das Text, Karte, Schrift enthält.&#10;&#10;KI-generierte Inhalte können fehlerhaft sein.">
            <a:extLst>
              <a:ext uri="{FF2B5EF4-FFF2-40B4-BE49-F238E27FC236}">
                <a16:creationId xmlns:a16="http://schemas.microsoft.com/office/drawing/2014/main" id="{9D8102D0-8AF2-906E-B6B8-AA52DA24DBAD}"/>
              </a:ext>
            </a:extLst>
          </p:cNvPr>
          <p:cNvPicPr>
            <a:picLocks noChangeAspect="1"/>
          </p:cNvPicPr>
          <p:nvPr/>
        </p:nvPicPr>
        <p:blipFill>
          <a:blip r:embed="rId5">
            <a:extLst>
              <a:ext uri="{28A0092B-C50C-407E-A947-70E740481C1C}">
                <a14:useLocalDpi xmlns:a14="http://schemas.microsoft.com/office/drawing/2010/main" val="0"/>
              </a:ext>
            </a:extLst>
          </a:blip>
          <a:srcRect l="28075" t="5582" r="49331" b="74479"/>
          <a:stretch>
            <a:fillRect/>
          </a:stretch>
        </p:blipFill>
        <p:spPr>
          <a:xfrm>
            <a:off x="288764" y="3085632"/>
            <a:ext cx="4005560" cy="3119621"/>
          </a:xfrm>
          <a:prstGeom prst="rect">
            <a:avLst/>
          </a:prstGeom>
        </p:spPr>
      </p:pic>
      <p:pic>
        <p:nvPicPr>
          <p:cNvPr id="5" name="Picture 4">
            <a:extLst>
              <a:ext uri="{FF2B5EF4-FFF2-40B4-BE49-F238E27FC236}">
                <a16:creationId xmlns:a16="http://schemas.microsoft.com/office/drawing/2014/main" id="{8969E293-90F9-8BCB-7C8D-941723251186}"/>
              </a:ext>
            </a:extLst>
          </p:cNvPr>
          <p:cNvPicPr>
            <a:picLocks noChangeAspect="1"/>
          </p:cNvPicPr>
          <p:nvPr/>
        </p:nvPicPr>
        <p:blipFill>
          <a:blip r:embed="rId6"/>
          <a:stretch>
            <a:fillRect/>
          </a:stretch>
        </p:blipFill>
        <p:spPr>
          <a:xfrm>
            <a:off x="4870582" y="659026"/>
            <a:ext cx="6899269" cy="5436973"/>
          </a:xfrm>
          <a:prstGeom prst="rect">
            <a:avLst/>
          </a:prstGeom>
        </p:spPr>
      </p:pic>
    </p:spTree>
    <p:extLst>
      <p:ext uri="{BB962C8B-B14F-4D97-AF65-F5344CB8AC3E}">
        <p14:creationId xmlns:p14="http://schemas.microsoft.com/office/powerpoint/2010/main" val="106681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67EA-CC37-E697-01CA-6C63FE91F1E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11CC1A6-2239-8112-0981-5E8A3C349CE2}"/>
              </a:ext>
            </a:extLst>
          </p:cNvPr>
          <p:cNvSpPr>
            <a:spLocks noGrp="1"/>
          </p:cNvSpPr>
          <p:nvPr>
            <p:ph type="title"/>
          </p:nvPr>
        </p:nvSpPr>
        <p:spPr/>
        <p:txBody>
          <a:bodyPr>
            <a:normAutofit/>
          </a:bodyPr>
          <a:lstStyle/>
          <a:p>
            <a:r>
              <a:rPr lang="en-GB">
                <a:latin typeface="Century Gothic"/>
                <a:ea typeface="HGSSoeiKakugothicUB"/>
              </a:rPr>
              <a:t>Climate change risks in Ireland</a:t>
            </a:r>
            <a:endParaRPr lang="en-GB"/>
          </a:p>
        </p:txBody>
      </p:sp>
      <p:sp>
        <p:nvSpPr>
          <p:cNvPr id="12" name="Foliennummernplatzhalter 11">
            <a:extLst>
              <a:ext uri="{FF2B5EF4-FFF2-40B4-BE49-F238E27FC236}">
                <a16:creationId xmlns:a16="http://schemas.microsoft.com/office/drawing/2014/main" id="{7CD560D5-BFDC-40C4-49E9-F562880975AA}"/>
              </a:ext>
            </a:extLst>
          </p:cNvPr>
          <p:cNvSpPr>
            <a:spLocks noGrp="1"/>
          </p:cNvSpPr>
          <p:nvPr>
            <p:ph type="sldNum" sz="quarter" idx="16"/>
          </p:nvPr>
        </p:nvSpPr>
        <p:spPr/>
        <p:txBody>
          <a:bodyPr/>
          <a:lstStyle/>
          <a:p>
            <a:pPr algn="ctr" rtl="0"/>
            <a:fld id="{FAEF9944-A4F6-4C59-AEBD-678D6480B8EA}" type="slidenum">
              <a:rPr lang="en-GB" noProof="0" smtClean="0"/>
              <a:pPr algn="ctr" rtl="0"/>
              <a:t>17</a:t>
            </a:fld>
            <a:endParaRPr lang="en-GB" noProof="0"/>
          </a:p>
        </p:txBody>
      </p:sp>
      <p:sp>
        <p:nvSpPr>
          <p:cNvPr id="9" name="Textfeld 8">
            <a:extLst>
              <a:ext uri="{FF2B5EF4-FFF2-40B4-BE49-F238E27FC236}">
                <a16:creationId xmlns:a16="http://schemas.microsoft.com/office/drawing/2014/main" id="{79E32A99-FC78-6575-76A6-2510612BCF10}"/>
              </a:ext>
            </a:extLst>
          </p:cNvPr>
          <p:cNvSpPr txBox="1"/>
          <p:nvPr/>
        </p:nvSpPr>
        <p:spPr>
          <a:xfrm>
            <a:off x="9982200" y="6644472"/>
            <a:ext cx="6717032" cy="230832"/>
          </a:xfrm>
          <a:prstGeom prst="rect">
            <a:avLst/>
          </a:prstGeom>
          <a:noFill/>
        </p:spPr>
        <p:txBody>
          <a:bodyPr wrap="square">
            <a:spAutoFit/>
          </a:bodyPr>
          <a:lstStyle/>
          <a:p>
            <a:r>
              <a:rPr lang="en-GB" sz="900">
                <a:latin typeface="Century Gothic" panose="020B0502020202020204" pitchFamily="34" charset="0"/>
              </a:rPr>
              <a:t>Link: https://canari-</a:t>
            </a:r>
            <a:r>
              <a:rPr lang="en-GB" sz="900" err="1">
                <a:latin typeface="Century Gothic" panose="020B0502020202020204" pitchFamily="34" charset="0"/>
              </a:rPr>
              <a:t>europe.com</a:t>
            </a:r>
            <a:r>
              <a:rPr lang="en-GB" sz="900">
                <a:latin typeface="Century Gothic" panose="020B0502020202020204" pitchFamily="34" charset="0"/>
              </a:rPr>
              <a:t>/app</a:t>
            </a:r>
          </a:p>
        </p:txBody>
      </p:sp>
      <p:graphicFrame>
        <p:nvGraphicFramePr>
          <p:cNvPr id="23" name="Table Placeholder 4">
            <a:extLst>
              <a:ext uri="{FF2B5EF4-FFF2-40B4-BE49-F238E27FC236}">
                <a16:creationId xmlns:a16="http://schemas.microsoft.com/office/drawing/2014/main" id="{EDDD0509-61C8-38AC-A600-82C95E64A37D}"/>
              </a:ext>
            </a:extLst>
          </p:cNvPr>
          <p:cNvGraphicFramePr>
            <a:graphicFrameLocks/>
          </p:cNvGraphicFramePr>
          <p:nvPr>
            <p:extLst>
              <p:ext uri="{D42A27DB-BD31-4B8C-83A1-F6EECF244321}">
                <p14:modId xmlns:p14="http://schemas.microsoft.com/office/powerpoint/2010/main" val="1343723218"/>
              </p:ext>
            </p:extLst>
          </p:nvPr>
        </p:nvGraphicFramePr>
        <p:xfrm>
          <a:off x="487258" y="3026521"/>
          <a:ext cx="11217483" cy="2014930"/>
        </p:xfrm>
        <a:graphic>
          <a:graphicData uri="http://schemas.openxmlformats.org/drawingml/2006/table">
            <a:tbl>
              <a:tblPr firstRow="1" bandRow="1">
                <a:tableStyleId>{3C2FFA5D-87B4-456A-9821-1D502468CF0F}</a:tableStyleId>
              </a:tblPr>
              <a:tblGrid>
                <a:gridCol w="2147249">
                  <a:extLst>
                    <a:ext uri="{9D8B030D-6E8A-4147-A177-3AD203B41FA5}">
                      <a16:colId xmlns:a16="http://schemas.microsoft.com/office/drawing/2014/main" val="3305585115"/>
                    </a:ext>
                  </a:extLst>
                </a:gridCol>
                <a:gridCol w="1591910">
                  <a:extLst>
                    <a:ext uri="{9D8B030D-6E8A-4147-A177-3AD203B41FA5}">
                      <a16:colId xmlns:a16="http://schemas.microsoft.com/office/drawing/2014/main" val="2669223618"/>
                    </a:ext>
                  </a:extLst>
                </a:gridCol>
                <a:gridCol w="1869581">
                  <a:extLst>
                    <a:ext uri="{9D8B030D-6E8A-4147-A177-3AD203B41FA5}">
                      <a16:colId xmlns:a16="http://schemas.microsoft.com/office/drawing/2014/main" val="3384695079"/>
                    </a:ext>
                  </a:extLst>
                </a:gridCol>
                <a:gridCol w="1869581">
                  <a:extLst>
                    <a:ext uri="{9D8B030D-6E8A-4147-A177-3AD203B41FA5}">
                      <a16:colId xmlns:a16="http://schemas.microsoft.com/office/drawing/2014/main" val="1399809378"/>
                    </a:ext>
                  </a:extLst>
                </a:gridCol>
                <a:gridCol w="1869581">
                  <a:extLst>
                    <a:ext uri="{9D8B030D-6E8A-4147-A177-3AD203B41FA5}">
                      <a16:colId xmlns:a16="http://schemas.microsoft.com/office/drawing/2014/main" val="1820610826"/>
                    </a:ext>
                  </a:extLst>
                </a:gridCol>
                <a:gridCol w="1869581">
                  <a:extLst>
                    <a:ext uri="{9D8B030D-6E8A-4147-A177-3AD203B41FA5}">
                      <a16:colId xmlns:a16="http://schemas.microsoft.com/office/drawing/2014/main" val="1880692673"/>
                    </a:ext>
                  </a:extLst>
                </a:gridCol>
              </a:tblGrid>
              <a:tr h="1275668">
                <a:tc>
                  <a:txBody>
                    <a:bodyPr/>
                    <a:lstStyle/>
                    <a:p>
                      <a:pPr algn="ctr"/>
                      <a:r>
                        <a:rPr lang="en-GB" sz="1800" b="1">
                          <a:latin typeface="Century Gothic" panose="020B0502020202020204" pitchFamily="34" charset="0"/>
                        </a:rPr>
                        <a:t>Future scenario</a:t>
                      </a:r>
                      <a:endParaRPr lang="en-US" sz="1800" b="1">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pPr algn="ctr"/>
                      <a:r>
                        <a:rPr lang="en-GB" sz="1600">
                          <a:latin typeface="Century Gothic" panose="020B0502020202020204" pitchFamily="34" charset="0"/>
                        </a:rPr>
                        <a:t>Winter rainfall (1 Oct-28 Feb)</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Summer water deficit</a:t>
                      </a:r>
                    </a:p>
                    <a:p>
                      <a:pPr algn="ctr"/>
                      <a:r>
                        <a:rPr lang="en-GB" sz="1600">
                          <a:latin typeface="Century Gothic" panose="020B0502020202020204" pitchFamily="34" charset="0"/>
                        </a:rPr>
                        <a:t>(1 Jun-30 Sept)</a:t>
                      </a:r>
                      <a:endParaRPr lang="en-US" sz="1600">
                        <a:latin typeface="Century Gothic" panose="020B0502020202020204" pitchFamily="34" charset="0"/>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panose="020B0502020202020204" pitchFamily="34" charset="0"/>
                        </a:rPr>
                        <a:t>Annual water deficit</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marL="0" marR="0" lvl="0" indent="0" algn="ctr">
                        <a:lnSpc>
                          <a:spcPct val="100000"/>
                        </a:lnSpc>
                        <a:spcBef>
                          <a:spcPts val="0"/>
                        </a:spcBef>
                        <a:spcAft>
                          <a:spcPts val="0"/>
                        </a:spcAft>
                        <a:buNone/>
                      </a:pPr>
                      <a:r>
                        <a:rPr lang="en-US" sz="1600">
                          <a:latin typeface="Century Gothic"/>
                        </a:rPr>
                        <a:t>Number of hot days (above 20 </a:t>
                      </a:r>
                      <a:r>
                        <a:rPr lang="en-US"/>
                        <a:t>°C)</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US" sz="1600">
                          <a:latin typeface="Century Gothic" panose="020B0502020202020204" pitchFamily="34" charset="0"/>
                        </a:rPr>
                        <a:t>Average annual temperature</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extLst>
                  <a:ext uri="{0D108BD9-81ED-4DB2-BD59-A6C34878D82A}">
                    <a16:rowId xmlns:a16="http://schemas.microsoft.com/office/drawing/2014/main" val="655895269"/>
                  </a:ext>
                </a:extLst>
              </a:tr>
              <a:tr h="739262">
                <a:tc>
                  <a:txBody>
                    <a:bodyPr/>
                    <a:lstStyle/>
                    <a:p>
                      <a:r>
                        <a:rPr lang="en-US" b="1">
                          <a:solidFill>
                            <a:schemeClr val="bg1"/>
                          </a:solidFill>
                          <a:latin typeface="Century Gothic" panose="020B0502020202020204" pitchFamily="34" charset="0"/>
                        </a:rPr>
                        <a:t>RCP4.5: intermediate</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r>
                        <a:rPr lang="en-US">
                          <a:latin typeface="Century Gothic"/>
                        </a:rPr>
                        <a:t>+8.6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-4.17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- 5.1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+ 9 days</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a:rPr>
                        <a:t>+.63 </a:t>
                      </a:r>
                      <a:r>
                        <a:rPr lang="en-US" sz="1800" b="0" i="0" kern="1200">
                          <a:solidFill>
                            <a:schemeClr val="dk1"/>
                          </a:solidFill>
                          <a:effectLst/>
                          <a:latin typeface="Century Gothic"/>
                          <a:ea typeface="+mn-ea"/>
                          <a:cs typeface="+mn-cs"/>
                        </a:rPr>
                        <a:t>°C</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extLst>
                  <a:ext uri="{0D108BD9-81ED-4DB2-BD59-A6C34878D82A}">
                    <a16:rowId xmlns:a16="http://schemas.microsoft.com/office/drawing/2014/main" val="2544694236"/>
                  </a:ext>
                </a:extLst>
              </a:tr>
            </a:tbl>
          </a:graphicData>
        </a:graphic>
      </p:graphicFrame>
      <p:sp>
        <p:nvSpPr>
          <p:cNvPr id="28" name="TextBox 27">
            <a:extLst>
              <a:ext uri="{FF2B5EF4-FFF2-40B4-BE49-F238E27FC236}">
                <a16:creationId xmlns:a16="http://schemas.microsoft.com/office/drawing/2014/main" id="{83F7F7C2-BF13-6364-A201-17DBB67218AE}"/>
              </a:ext>
            </a:extLst>
          </p:cNvPr>
          <p:cNvSpPr txBox="1"/>
          <p:nvPr/>
        </p:nvSpPr>
        <p:spPr>
          <a:xfrm>
            <a:off x="764582" y="2599836"/>
            <a:ext cx="10662834" cy="338554"/>
          </a:xfrm>
          <a:prstGeom prst="rect">
            <a:avLst/>
          </a:prstGeom>
          <a:noFill/>
        </p:spPr>
        <p:txBody>
          <a:bodyPr wrap="square" rtlCol="0">
            <a:spAutoFit/>
          </a:bodyPr>
          <a:lstStyle/>
          <a:p>
            <a:pPr algn="ctr"/>
            <a:r>
              <a:rPr lang="en-GB" sz="1600" b="1">
                <a:latin typeface="Century Gothic" panose="020B0502020202020204" pitchFamily="34" charset="0"/>
              </a:rPr>
              <a:t>Future scenario for selected climate change indicators</a:t>
            </a:r>
          </a:p>
        </p:txBody>
      </p:sp>
      <p:sp>
        <p:nvSpPr>
          <p:cNvPr id="5" name="TextBox 4">
            <a:extLst>
              <a:ext uri="{FF2B5EF4-FFF2-40B4-BE49-F238E27FC236}">
                <a16:creationId xmlns:a16="http://schemas.microsoft.com/office/drawing/2014/main" id="{E5B3DC23-C003-DFE3-0F34-C26FEDD93999}"/>
              </a:ext>
            </a:extLst>
          </p:cNvPr>
          <p:cNvSpPr txBox="1"/>
          <p:nvPr/>
        </p:nvSpPr>
        <p:spPr>
          <a:xfrm>
            <a:off x="1919206" y="5129582"/>
            <a:ext cx="8353586" cy="461665"/>
          </a:xfrm>
          <a:prstGeom prst="rect">
            <a:avLst/>
          </a:prstGeom>
          <a:noFill/>
        </p:spPr>
        <p:txBody>
          <a:bodyPr wrap="square">
            <a:spAutoFit/>
          </a:bodyPr>
          <a:lstStyle/>
          <a:p>
            <a:pPr algn="ctr"/>
            <a:r>
              <a:rPr lang="en-GB" sz="1200">
                <a:latin typeface="Century Gothic" panose="020B0502020202020204" pitchFamily="34" charset="0"/>
              </a:rPr>
              <a:t>Figures shown are the projected changes in median values between recent past (1985-2020) and near future (2021-2050) under the RCP4.5 (Representative Concentration Pathway) scenario. </a:t>
            </a:r>
          </a:p>
        </p:txBody>
      </p:sp>
    </p:spTree>
    <p:extLst>
      <p:ext uri="{BB962C8B-B14F-4D97-AF65-F5344CB8AC3E}">
        <p14:creationId xmlns:p14="http://schemas.microsoft.com/office/powerpoint/2010/main" val="322201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E0A0234-2208-4129-A2CB-23EF16D23868}"/>
              </a:ext>
            </a:extLst>
          </p:cNvPr>
          <p:cNvSpPr>
            <a:spLocks noGrp="1"/>
          </p:cNvSpPr>
          <p:nvPr>
            <p:ph sz="half" idx="2"/>
          </p:nvPr>
        </p:nvSpPr>
        <p:spPr/>
        <p:txBody>
          <a:bodyPr>
            <a:normAutofit lnSpcReduction="10000"/>
          </a:bodyPr>
          <a:lstStyle/>
          <a:p>
            <a:pPr marL="0" indent="0">
              <a:buNone/>
            </a:pPr>
            <a:r>
              <a:rPr lang="en-US" b="1"/>
              <a:t>Organic farms were on average:</a:t>
            </a:r>
          </a:p>
          <a:p>
            <a:pPr marL="457200" lvl="1" indent="0">
              <a:lnSpc>
                <a:spcPct val="150000"/>
              </a:lnSpc>
              <a:buNone/>
            </a:pPr>
            <a:r>
              <a:rPr lang="en-US" b="0" i="0">
                <a:effectLst/>
                <a:latin typeface="Century Gothic" panose="020B0502020202020204" pitchFamily="34" charset="0"/>
              </a:rPr>
              <a:t>1,082 kilogram less CO</a:t>
            </a:r>
            <a:r>
              <a:rPr lang="en-US" b="0" i="0" baseline="-25000">
                <a:effectLst/>
                <a:latin typeface="Century Gothic" panose="020B0502020202020204" pitchFamily="34" charset="0"/>
              </a:rPr>
              <a:t>2</a:t>
            </a:r>
            <a:r>
              <a:rPr lang="en-US" b="0" i="0">
                <a:effectLst/>
                <a:latin typeface="Century Gothic" panose="020B0502020202020204" pitchFamily="34" charset="0"/>
              </a:rPr>
              <a:t> equivalents per hectare and year</a:t>
            </a:r>
          </a:p>
          <a:p>
            <a:pPr lvl="1">
              <a:lnSpc>
                <a:spcPct val="150000"/>
              </a:lnSpc>
            </a:pPr>
            <a:r>
              <a:rPr lang="en-US" sz="1600" b="0" i="0">
                <a:effectLst/>
                <a:latin typeface="Century Gothic" panose="020B0502020202020204" pitchFamily="34" charset="0"/>
              </a:rPr>
              <a:t>due to a higher carbon </a:t>
            </a:r>
            <a:r>
              <a:rPr lang="en-US" sz="1600"/>
              <a:t>se</a:t>
            </a:r>
            <a:r>
              <a:rPr lang="en-US" sz="1600" b="0" i="0">
                <a:effectLst/>
                <a:latin typeface="Century Gothic" panose="020B0502020202020204" pitchFamily="34" charset="0"/>
              </a:rPr>
              <a:t>questration rate and reduced nitrous oxide emissions </a:t>
            </a:r>
          </a:p>
          <a:p>
            <a:pPr marL="457200" lvl="1" indent="0">
              <a:lnSpc>
                <a:spcPct val="150000"/>
              </a:lnSpc>
              <a:buNone/>
            </a:pPr>
            <a:r>
              <a:rPr lang="en-GB"/>
              <a:t>H</a:t>
            </a:r>
            <a:r>
              <a:rPr lang="en-GB">
                <a:latin typeface="Century Gothic" panose="020B0502020202020204" pitchFamily="34" charset="0"/>
              </a:rPr>
              <a:t>umus content 26% higher</a:t>
            </a:r>
          </a:p>
          <a:p>
            <a:pPr marL="457200" lvl="1" indent="0">
              <a:lnSpc>
                <a:spcPct val="150000"/>
              </a:lnSpc>
              <a:buNone/>
            </a:pPr>
            <a:r>
              <a:rPr lang="en-GB"/>
              <a:t>A</a:t>
            </a:r>
            <a:r>
              <a:rPr lang="en-GB">
                <a:latin typeface="Century Gothic" panose="020B0502020202020204" pitchFamily="34" charset="0"/>
              </a:rPr>
              <a:t>ggregate stability 15% higher</a:t>
            </a:r>
          </a:p>
          <a:p>
            <a:pPr marL="457200" lvl="1" indent="0">
              <a:lnSpc>
                <a:spcPct val="150000"/>
              </a:lnSpc>
              <a:buNone/>
            </a:pPr>
            <a:r>
              <a:rPr lang="en-GB"/>
              <a:t>Water infiltration rate </a:t>
            </a:r>
            <a:r>
              <a:rPr lang="en-GB">
                <a:latin typeface="Century Gothic" panose="020B0502020202020204" pitchFamily="34" charset="0"/>
              </a:rPr>
              <a:t>137% higher </a:t>
            </a:r>
          </a:p>
          <a:p>
            <a:pPr lvl="1">
              <a:lnSpc>
                <a:spcPct val="150000"/>
              </a:lnSpc>
            </a:pPr>
            <a:r>
              <a:rPr lang="en-GB" sz="1600">
                <a:latin typeface="Century Gothic" panose="020B0502020202020204" pitchFamily="34" charset="0"/>
              </a:rPr>
              <a:t>reducing surface runoff and soil erosion</a:t>
            </a:r>
          </a:p>
        </p:txBody>
      </p:sp>
      <p:sp>
        <p:nvSpPr>
          <p:cNvPr id="2" name="Titel 1">
            <a:extLst>
              <a:ext uri="{FF2B5EF4-FFF2-40B4-BE49-F238E27FC236}">
                <a16:creationId xmlns:a16="http://schemas.microsoft.com/office/drawing/2014/main" id="{BC49C28F-7588-42CC-A72D-22F55BED396D}"/>
              </a:ext>
            </a:extLst>
          </p:cNvPr>
          <p:cNvSpPr>
            <a:spLocks noGrp="1"/>
          </p:cNvSpPr>
          <p:nvPr>
            <p:ph type="title"/>
          </p:nvPr>
        </p:nvSpPr>
        <p:spPr/>
        <p:txBody>
          <a:bodyPr/>
          <a:lstStyle/>
          <a:p>
            <a:r>
              <a:rPr lang="en-GB"/>
              <a:t>Organic shows better climate impact</a:t>
            </a:r>
          </a:p>
        </p:txBody>
      </p:sp>
      <p:sp>
        <p:nvSpPr>
          <p:cNvPr id="4" name="Textplatzhalter 3">
            <a:extLst>
              <a:ext uri="{FF2B5EF4-FFF2-40B4-BE49-F238E27FC236}">
                <a16:creationId xmlns:a16="http://schemas.microsoft.com/office/drawing/2014/main" id="{78C89A86-0F9E-4B6D-A25B-18F408F06CCA}"/>
              </a:ext>
            </a:extLst>
          </p:cNvPr>
          <p:cNvSpPr>
            <a:spLocks noGrp="1"/>
          </p:cNvSpPr>
          <p:nvPr>
            <p:ph type="body" idx="1"/>
          </p:nvPr>
        </p:nvSpPr>
        <p:spPr>
          <a:xfrm>
            <a:off x="838200" y="1362076"/>
            <a:ext cx="10515600" cy="823912"/>
          </a:xfrm>
        </p:spPr>
        <p:txBody>
          <a:bodyPr>
            <a:noAutofit/>
          </a:bodyPr>
          <a:lstStyle/>
          <a:p>
            <a:pPr algn="l">
              <a:buNone/>
            </a:pPr>
            <a:r>
              <a:rPr lang="en-US" sz="2200" i="0">
                <a:effectLst/>
              </a:rPr>
              <a:t>Systematic review of the scientific comparison studies over the last 30 years in temperate climate zones</a:t>
            </a:r>
            <a:endParaRPr lang="en-GB" sz="2200"/>
          </a:p>
        </p:txBody>
      </p:sp>
      <p:sp>
        <p:nvSpPr>
          <p:cNvPr id="12" name="Content Placeholder 11">
            <a:extLst>
              <a:ext uri="{FF2B5EF4-FFF2-40B4-BE49-F238E27FC236}">
                <a16:creationId xmlns:a16="http://schemas.microsoft.com/office/drawing/2014/main" id="{F76E84D4-F0D1-68A9-367D-9C5B413B6783}"/>
              </a:ext>
            </a:extLst>
          </p:cNvPr>
          <p:cNvSpPr>
            <a:spLocks noGrp="1"/>
          </p:cNvSpPr>
          <p:nvPr>
            <p:ph sz="quarter" idx="4"/>
          </p:nvPr>
        </p:nvSpPr>
        <p:spPr>
          <a:xfrm>
            <a:off x="6632791" y="2687639"/>
            <a:ext cx="5183188" cy="3502024"/>
          </a:xfrm>
        </p:spPr>
        <p:txBody>
          <a:bodyPr>
            <a:normAutofit lnSpcReduction="10000"/>
          </a:bodyPr>
          <a:lstStyle/>
          <a:p>
            <a:pPr marL="457200" lvl="1" indent="0">
              <a:lnSpc>
                <a:spcPct val="160000"/>
              </a:lnSpc>
              <a:buNone/>
            </a:pPr>
            <a:r>
              <a:rPr lang="en-GB"/>
              <a:t>N</a:t>
            </a:r>
            <a:r>
              <a:rPr lang="en-GB">
                <a:latin typeface="Century Gothic" panose="020B0502020202020204" pitchFamily="34" charset="0"/>
              </a:rPr>
              <a:t>itrogen use efficiency was 12% higher</a:t>
            </a:r>
          </a:p>
          <a:p>
            <a:pPr marL="457200" lvl="1" indent="0">
              <a:lnSpc>
                <a:spcPct val="160000"/>
              </a:lnSpc>
              <a:buNone/>
            </a:pPr>
            <a:r>
              <a:rPr lang="en-GB"/>
              <a:t>E</a:t>
            </a:r>
            <a:r>
              <a:rPr lang="en-GB">
                <a:latin typeface="Century Gothic" panose="020B0502020202020204" pitchFamily="34" charset="0"/>
              </a:rPr>
              <a:t>nergy use efficiency 19% higher</a:t>
            </a:r>
          </a:p>
        </p:txBody>
      </p:sp>
      <p:sp>
        <p:nvSpPr>
          <p:cNvPr id="5" name="Foliennummernplatzhalter 4">
            <a:extLst>
              <a:ext uri="{FF2B5EF4-FFF2-40B4-BE49-F238E27FC236}">
                <a16:creationId xmlns:a16="http://schemas.microsoft.com/office/drawing/2014/main" id="{B9A1014E-9EC1-4C3C-86F8-01C130CC8B03}"/>
              </a:ext>
            </a:extLst>
          </p:cNvPr>
          <p:cNvSpPr>
            <a:spLocks noGrp="1"/>
          </p:cNvSpPr>
          <p:nvPr>
            <p:ph type="sldNum" sz="quarter" idx="16"/>
          </p:nvPr>
        </p:nvSpPr>
        <p:spPr/>
        <p:txBody>
          <a:bodyPr/>
          <a:lstStyle/>
          <a:p>
            <a:fld id="{306EF89F-549A-49C2-932B-1FBFFC84FC68}" type="slidenum">
              <a:rPr lang="en-GB" smtClean="0"/>
              <a:pPr/>
              <a:t>18</a:t>
            </a:fld>
            <a:endParaRPr lang="en-GB"/>
          </a:p>
        </p:txBody>
      </p:sp>
      <p:sp>
        <p:nvSpPr>
          <p:cNvPr id="10" name="TextBox 9">
            <a:extLst>
              <a:ext uri="{FF2B5EF4-FFF2-40B4-BE49-F238E27FC236}">
                <a16:creationId xmlns:a16="http://schemas.microsoft.com/office/drawing/2014/main" id="{1809F1E5-B51D-42AD-AC93-D04383B18E3E}"/>
              </a:ext>
            </a:extLst>
          </p:cNvPr>
          <p:cNvSpPr txBox="1"/>
          <p:nvPr/>
        </p:nvSpPr>
        <p:spPr>
          <a:xfrm>
            <a:off x="9224385" y="5986979"/>
            <a:ext cx="3145135" cy="307777"/>
          </a:xfrm>
          <a:prstGeom prst="rect">
            <a:avLst/>
          </a:prstGeom>
          <a:noFill/>
        </p:spPr>
        <p:txBody>
          <a:bodyPr wrap="square">
            <a:spAutoFit/>
          </a:bodyPr>
          <a:lstStyle/>
          <a:p>
            <a:r>
              <a:rPr lang="en-US" sz="700">
                <a:latin typeface="Century Gothic" panose="020B0502020202020204" pitchFamily="34" charset="0"/>
              </a:rPr>
              <a:t>Reference: </a:t>
            </a:r>
            <a:r>
              <a:rPr lang="en-US" sz="700" b="0" i="0">
                <a:effectLst/>
                <a:latin typeface="Century Gothic" panose="020B0502020202020204" pitchFamily="34" charset="0"/>
              </a:rPr>
              <a:t>Sanders et al, 2025</a:t>
            </a:r>
          </a:p>
          <a:p>
            <a:r>
              <a:rPr lang="en-US" sz="700">
                <a:latin typeface="Century Gothic" panose="020B0502020202020204" pitchFamily="34" charset="0"/>
              </a:rPr>
              <a:t>link: https://</a:t>
            </a:r>
            <a:r>
              <a:rPr lang="en-US" sz="700" err="1">
                <a:latin typeface="Century Gothic" panose="020B0502020202020204" pitchFamily="34" charset="0"/>
              </a:rPr>
              <a:t>link.springer.com</a:t>
            </a:r>
            <a:r>
              <a:rPr lang="en-US" sz="700">
                <a:latin typeface="Century Gothic" panose="020B0502020202020204" pitchFamily="34" charset="0"/>
              </a:rPr>
              <a:t>/article/10.1007/s13165-025-00493-w</a:t>
            </a:r>
            <a:endParaRPr lang="en-US" sz="700" b="0" i="0">
              <a:effectLst/>
              <a:latin typeface="Century Gothic" panose="020B0502020202020204" pitchFamily="34" charset="0"/>
            </a:endParaRPr>
          </a:p>
        </p:txBody>
      </p:sp>
      <p:pic>
        <p:nvPicPr>
          <p:cNvPr id="16" name="Graphic 15" descr="Power Plant with solid fill">
            <a:extLst>
              <a:ext uri="{FF2B5EF4-FFF2-40B4-BE49-F238E27FC236}">
                <a16:creationId xmlns:a16="http://schemas.microsoft.com/office/drawing/2014/main" id="{D7679A90-BC63-855D-7DAC-D44ACC0E6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383" y="2998012"/>
            <a:ext cx="358680" cy="430988"/>
          </a:xfrm>
          <a:prstGeom prst="rect">
            <a:avLst/>
          </a:prstGeom>
        </p:spPr>
      </p:pic>
      <p:pic>
        <p:nvPicPr>
          <p:cNvPr id="18" name="Graphic 17" descr="Plant With Roots with solid fill">
            <a:extLst>
              <a:ext uri="{FF2B5EF4-FFF2-40B4-BE49-F238E27FC236}">
                <a16:creationId xmlns:a16="http://schemas.microsoft.com/office/drawing/2014/main" id="{382F34AE-057F-83D2-2533-9BC9D2E34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25" y="4605729"/>
            <a:ext cx="555637" cy="555637"/>
          </a:xfrm>
          <a:prstGeom prst="rect">
            <a:avLst/>
          </a:prstGeom>
        </p:spPr>
      </p:pic>
      <p:pic>
        <p:nvPicPr>
          <p:cNvPr id="20" name="Graphic 19" descr="Watering Plant with solid fill">
            <a:extLst>
              <a:ext uri="{FF2B5EF4-FFF2-40B4-BE49-F238E27FC236}">
                <a16:creationId xmlns:a16="http://schemas.microsoft.com/office/drawing/2014/main" id="{E7787C4D-4497-ADA8-5534-3A40BFC32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676" y="5293327"/>
            <a:ext cx="464945" cy="464945"/>
          </a:xfrm>
          <a:prstGeom prst="rect">
            <a:avLst/>
          </a:prstGeom>
        </p:spPr>
      </p:pic>
      <p:pic>
        <p:nvPicPr>
          <p:cNvPr id="22" name="Graphic 21" descr="Renewable Energy with solid fill">
            <a:extLst>
              <a:ext uri="{FF2B5EF4-FFF2-40B4-BE49-F238E27FC236}">
                <a16:creationId xmlns:a16="http://schemas.microsoft.com/office/drawing/2014/main" id="{35787FAF-D321-3535-8265-E0CD112C44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791" y="2892510"/>
            <a:ext cx="536490" cy="536490"/>
          </a:xfrm>
          <a:prstGeom prst="rect">
            <a:avLst/>
          </a:prstGeom>
        </p:spPr>
      </p:pic>
      <p:sp>
        <p:nvSpPr>
          <p:cNvPr id="23" name="Textfeld 12">
            <a:extLst>
              <a:ext uri="{FF2B5EF4-FFF2-40B4-BE49-F238E27FC236}">
                <a16:creationId xmlns:a16="http://schemas.microsoft.com/office/drawing/2014/main" id="{6F04CFC9-9DBB-49BD-4C48-5A989323AF7B}"/>
              </a:ext>
            </a:extLst>
          </p:cNvPr>
          <p:cNvSpPr txBox="1"/>
          <p:nvPr/>
        </p:nvSpPr>
        <p:spPr>
          <a:xfrm>
            <a:off x="6288965" y="4311702"/>
            <a:ext cx="608055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…in comparison to conventional farming</a:t>
            </a:r>
          </a:p>
        </p:txBody>
      </p:sp>
    </p:spTree>
    <p:extLst>
      <p:ext uri="{BB962C8B-B14F-4D97-AF65-F5344CB8AC3E}">
        <p14:creationId xmlns:p14="http://schemas.microsoft.com/office/powerpoint/2010/main" val="19178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48D20-6AD5-4001-ABAA-97DAC4CAAD5A}"/>
              </a:ext>
            </a:extLst>
          </p:cNvPr>
          <p:cNvSpPr>
            <a:spLocks noGrp="1"/>
          </p:cNvSpPr>
          <p:nvPr>
            <p:ph type="title"/>
          </p:nvPr>
        </p:nvSpPr>
        <p:spPr>
          <a:xfrm>
            <a:off x="725780" y="2810577"/>
            <a:ext cx="10515600" cy="823913"/>
          </a:xfrm>
        </p:spPr>
        <p:txBody>
          <a:bodyPr>
            <a:normAutofit fontScale="90000"/>
          </a:bodyPr>
          <a:lstStyle/>
          <a:p>
            <a:pPr algn="ctr"/>
            <a:r>
              <a:rPr lang="en-GB" dirty="0">
                <a:latin typeface="Century Gothic"/>
                <a:ea typeface="HGSSoeiKakugothicUB"/>
              </a:rPr>
              <a:t>Organic climate farming “best” practices: </a:t>
            </a:r>
            <a:br>
              <a:rPr lang="en-GB" dirty="0"/>
            </a:br>
            <a:r>
              <a:rPr lang="en-GB" dirty="0">
                <a:latin typeface="Century Gothic"/>
                <a:ea typeface="HGSSoeiKakugothicUB"/>
              </a:rPr>
              <a:t>Experiences from Ireland</a:t>
            </a:r>
            <a:endParaRPr lang="en-GB" dirty="0"/>
          </a:p>
        </p:txBody>
      </p:sp>
      <p:sp>
        <p:nvSpPr>
          <p:cNvPr id="5" name="Foliennummernplatzhalter 4">
            <a:extLst>
              <a:ext uri="{FF2B5EF4-FFF2-40B4-BE49-F238E27FC236}">
                <a16:creationId xmlns:a16="http://schemas.microsoft.com/office/drawing/2014/main" id="{E35CE53F-E63E-421E-9806-F69289A05E03}"/>
              </a:ext>
            </a:extLst>
          </p:cNvPr>
          <p:cNvSpPr>
            <a:spLocks noGrp="1"/>
          </p:cNvSpPr>
          <p:nvPr>
            <p:ph type="sldNum" sz="quarter" idx="18"/>
          </p:nvPr>
        </p:nvSpPr>
        <p:spPr/>
        <p:txBody>
          <a:bodyPr/>
          <a:lstStyle/>
          <a:p>
            <a:fld id="{306EF89F-549A-49C2-932B-1FBFFC84FC68}" type="slidenum">
              <a:rPr lang="en-GB" smtClean="0"/>
              <a:pPr/>
              <a:t>19</a:t>
            </a:fld>
            <a:endParaRPr lang="en-GB"/>
          </a:p>
        </p:txBody>
      </p:sp>
    </p:spTree>
    <p:extLst>
      <p:ext uri="{BB962C8B-B14F-4D97-AF65-F5344CB8AC3E}">
        <p14:creationId xmlns:p14="http://schemas.microsoft.com/office/powerpoint/2010/main" val="329452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71CD-3B0D-C6AD-0FCA-CF69E55239FD}"/>
              </a:ext>
            </a:extLst>
          </p:cNvPr>
          <p:cNvSpPr>
            <a:spLocks noGrp="1"/>
          </p:cNvSpPr>
          <p:nvPr>
            <p:ph type="title"/>
          </p:nvPr>
        </p:nvSpPr>
        <p:spPr>
          <a:xfrm>
            <a:off x="838200" y="329030"/>
            <a:ext cx="10515600" cy="1325563"/>
          </a:xfrm>
        </p:spPr>
        <p:txBody>
          <a:bodyPr anchor="t">
            <a:normAutofit/>
          </a:bodyPr>
          <a:lstStyle/>
          <a:p>
            <a:r>
              <a:rPr lang="en-GB"/>
              <a:t>Understanding Climate Change</a:t>
            </a:r>
          </a:p>
        </p:txBody>
      </p:sp>
      <p:sp>
        <p:nvSpPr>
          <p:cNvPr id="3" name="Content Placeholder 2">
            <a:extLst>
              <a:ext uri="{FF2B5EF4-FFF2-40B4-BE49-F238E27FC236}">
                <a16:creationId xmlns:a16="http://schemas.microsoft.com/office/drawing/2014/main" id="{140BE4BB-8DE8-D5D7-9663-F32959FBD642}"/>
              </a:ext>
            </a:extLst>
          </p:cNvPr>
          <p:cNvSpPr>
            <a:spLocks noGrp="1"/>
          </p:cNvSpPr>
          <p:nvPr>
            <p:ph sz="half" idx="1"/>
          </p:nvPr>
        </p:nvSpPr>
        <p:spPr>
          <a:xfrm>
            <a:off x="838200" y="1789113"/>
            <a:ext cx="4501896" cy="4351337"/>
          </a:xfrm>
        </p:spPr>
        <p:txBody>
          <a:bodyPr vert="horz" lIns="91440" tIns="45720" rIns="91440" bIns="45720" rtlCol="0" anchor="t">
            <a:noAutofit/>
          </a:bodyPr>
          <a:lstStyle/>
          <a:p>
            <a:r>
              <a:rPr lang="en-GB" b="1">
                <a:latin typeface="Century Gothic"/>
              </a:rPr>
              <a:t>Definition: </a:t>
            </a:r>
            <a:r>
              <a:rPr lang="en-GB">
                <a:latin typeface="Century Gothic"/>
              </a:rPr>
              <a:t>Long-term shifts in weather patterns, like temperature, precipitation, and other climatic factors, are driven by anthropogenic greenhouse gas (GHG) emissions</a:t>
            </a:r>
          </a:p>
          <a:p>
            <a:r>
              <a:rPr lang="en-GB" b="1">
                <a:latin typeface="Century Gothic"/>
              </a:rPr>
              <a:t>Primary causes: </a:t>
            </a:r>
            <a:r>
              <a:rPr lang="en-GB">
                <a:latin typeface="Century Gothic"/>
              </a:rPr>
              <a:t>Extensive use of fossil fuels, industrial processes, deforestation, intensive agricultural activities, etc.</a:t>
            </a:r>
          </a:p>
          <a:p>
            <a:endParaRPr lang="en-GB"/>
          </a:p>
        </p:txBody>
      </p:sp>
      <p:sp>
        <p:nvSpPr>
          <p:cNvPr id="5" name="Slide Number Placeholder 4">
            <a:extLst>
              <a:ext uri="{FF2B5EF4-FFF2-40B4-BE49-F238E27FC236}">
                <a16:creationId xmlns:a16="http://schemas.microsoft.com/office/drawing/2014/main" id="{23A6E1DF-DD34-5FED-080E-EA5C62266D25}"/>
              </a:ext>
            </a:extLst>
          </p:cNvPr>
          <p:cNvSpPr>
            <a:spLocks noGrp="1"/>
          </p:cNvSpPr>
          <p:nvPr>
            <p:ph type="sldNum" sz="quarter" idx="16"/>
          </p:nvPr>
        </p:nvSpPr>
        <p:spPr>
          <a:xfrm>
            <a:off x="8610600" y="6356350"/>
            <a:ext cx="2743200" cy="365125"/>
          </a:xfrm>
        </p:spPr>
        <p:txBody>
          <a:bodyPr anchor="ctr">
            <a:normAutofit/>
          </a:bodyPr>
          <a:lstStyle/>
          <a:p>
            <a:fld id="{306EF89F-549A-49C2-932B-1FBFFC84FC68}" type="slidenum">
              <a:rPr lang="en-GB" smtClean="0"/>
              <a:pPr/>
              <a:t>2</a:t>
            </a:fld>
            <a:endParaRPr lang="en-GB"/>
          </a:p>
        </p:txBody>
      </p:sp>
      <p:pic>
        <p:nvPicPr>
          <p:cNvPr id="7" name="Picture 6" descr="A graph of a graph showing the amount of carbon dioxide&#10;&#10;AI-generated content may be incorrect.">
            <a:extLst>
              <a:ext uri="{FF2B5EF4-FFF2-40B4-BE49-F238E27FC236}">
                <a16:creationId xmlns:a16="http://schemas.microsoft.com/office/drawing/2014/main" id="{73B7A0AC-EDC6-10BC-BAEF-53315892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425" y="1372865"/>
            <a:ext cx="6621306" cy="4618360"/>
          </a:xfrm>
          <a:prstGeom prst="rect">
            <a:avLst/>
          </a:prstGeom>
          <a:noFill/>
        </p:spPr>
      </p:pic>
      <p:sp>
        <p:nvSpPr>
          <p:cNvPr id="8" name="Slide Number Placeholder 3">
            <a:extLst>
              <a:ext uri="{FF2B5EF4-FFF2-40B4-BE49-F238E27FC236}">
                <a16:creationId xmlns:a16="http://schemas.microsoft.com/office/drawing/2014/main" id="{F9676269-B1B1-CB66-CEE8-3C6E6CC05294}"/>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a:t>
            </a:r>
            <a:r>
              <a:rPr lang="en-GB" sz="700" err="1">
                <a:solidFill>
                  <a:srgbClr val="3F405B"/>
                </a:solidFill>
                <a:latin typeface="Century Gothic" panose="020B0502020202020204" pitchFamily="34" charset="0"/>
              </a:rPr>
              <a:t>climate.copernicus.eu</a:t>
            </a:r>
            <a:r>
              <a:rPr lang="en-GB" sz="700">
                <a:solidFill>
                  <a:srgbClr val="3F405B"/>
                </a:solidFill>
                <a:latin typeface="Century Gothic" panose="020B0502020202020204" pitchFamily="34" charset="0"/>
              </a:rPr>
              <a:t>/</a:t>
            </a:r>
            <a:r>
              <a:rPr lang="en-GB" sz="700" err="1">
                <a:solidFill>
                  <a:srgbClr val="3F405B"/>
                </a:solidFill>
                <a:latin typeface="Century Gothic" panose="020B0502020202020204" pitchFamily="34" charset="0"/>
              </a:rPr>
              <a:t>esotc</a:t>
            </a:r>
            <a:r>
              <a:rPr lang="en-GB" sz="700">
                <a:solidFill>
                  <a:srgbClr val="3F405B"/>
                </a:solidFill>
                <a:latin typeface="Century Gothic" panose="020B0502020202020204" pitchFamily="34" charset="0"/>
              </a:rPr>
              <a:t>/2024/trends-climate-indicators</a:t>
            </a:r>
          </a:p>
        </p:txBody>
      </p:sp>
    </p:spTree>
    <p:extLst>
      <p:ext uri="{BB962C8B-B14F-4D97-AF65-F5344CB8AC3E}">
        <p14:creationId xmlns:p14="http://schemas.microsoft.com/office/powerpoint/2010/main" val="236602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53166-3D11-4FCE-9102-D30AAE2D02DA}"/>
              </a:ext>
            </a:extLst>
          </p:cNvPr>
          <p:cNvSpPr>
            <a:spLocks noGrp="1"/>
          </p:cNvSpPr>
          <p:nvPr>
            <p:ph type="title"/>
          </p:nvPr>
        </p:nvSpPr>
        <p:spPr>
          <a:xfrm>
            <a:off x="838198" y="362433"/>
            <a:ext cx="11181082" cy="556971"/>
          </a:xfrm>
        </p:spPr>
        <p:txBody>
          <a:bodyPr>
            <a:noAutofit/>
          </a:bodyPr>
          <a:lstStyle/>
          <a:p>
            <a:r>
              <a:rPr lang="en-GB" sz="3200">
                <a:latin typeface="Century Gothic"/>
                <a:ea typeface="HGSSoeiKakugothicUB"/>
              </a:rPr>
              <a:t>Selection of Organic Climate Farming practices</a:t>
            </a:r>
          </a:p>
        </p:txBody>
      </p:sp>
      <p:sp>
        <p:nvSpPr>
          <p:cNvPr id="3" name="Inhaltsplatzhalter 2">
            <a:extLst>
              <a:ext uri="{FF2B5EF4-FFF2-40B4-BE49-F238E27FC236}">
                <a16:creationId xmlns:a16="http://schemas.microsoft.com/office/drawing/2014/main" id="{1EB572D3-326A-467B-AE22-8AFDEB45D07F}"/>
              </a:ext>
            </a:extLst>
          </p:cNvPr>
          <p:cNvSpPr>
            <a:spLocks noGrp="1"/>
          </p:cNvSpPr>
          <p:nvPr>
            <p:ph sz="half" idx="1"/>
          </p:nvPr>
        </p:nvSpPr>
        <p:spPr>
          <a:xfrm>
            <a:off x="1209834" y="1381944"/>
            <a:ext cx="1695452" cy="556971"/>
          </a:xfrm>
        </p:spPr>
        <p:txBody>
          <a:bodyPr>
            <a:normAutofit/>
          </a:bodyPr>
          <a:lstStyle/>
          <a:p>
            <a:pPr marL="0" indent="0">
              <a:buNone/>
            </a:pPr>
            <a:r>
              <a:rPr lang="en-GB" b="1"/>
              <a:t>Livestock</a:t>
            </a:r>
          </a:p>
          <a:p>
            <a:endParaRPr lang="en-GB"/>
          </a:p>
          <a:p>
            <a:endParaRPr lang="en-GB"/>
          </a:p>
        </p:txBody>
      </p:sp>
      <p:sp>
        <p:nvSpPr>
          <p:cNvPr id="5" name="Foliennummernplatzhalter 4">
            <a:extLst>
              <a:ext uri="{FF2B5EF4-FFF2-40B4-BE49-F238E27FC236}">
                <a16:creationId xmlns:a16="http://schemas.microsoft.com/office/drawing/2014/main" id="{5C994FCB-04D2-4293-8E96-F3BD3179612C}"/>
              </a:ext>
            </a:extLst>
          </p:cNvPr>
          <p:cNvSpPr>
            <a:spLocks noGrp="1"/>
          </p:cNvSpPr>
          <p:nvPr>
            <p:ph type="sldNum" sz="quarter" idx="18"/>
          </p:nvPr>
        </p:nvSpPr>
        <p:spPr/>
        <p:txBody>
          <a:bodyPr/>
          <a:lstStyle/>
          <a:p>
            <a:fld id="{306EF89F-549A-49C2-932B-1FBFFC84FC68}" type="slidenum">
              <a:rPr lang="en-GB" smtClean="0"/>
              <a:pPr/>
              <a:t>20</a:t>
            </a:fld>
            <a:endParaRPr lang="en-GB"/>
          </a:p>
        </p:txBody>
      </p:sp>
      <p:sp>
        <p:nvSpPr>
          <p:cNvPr id="7" name="Inhaltsplatzhalter 2">
            <a:extLst>
              <a:ext uri="{FF2B5EF4-FFF2-40B4-BE49-F238E27FC236}">
                <a16:creationId xmlns:a16="http://schemas.microsoft.com/office/drawing/2014/main" id="{2F0C6C92-781A-4945-A4E6-C725B4C6824B}"/>
              </a:ext>
            </a:extLst>
          </p:cNvPr>
          <p:cNvSpPr txBox="1">
            <a:spLocks/>
          </p:cNvSpPr>
          <p:nvPr/>
        </p:nvSpPr>
        <p:spPr>
          <a:xfrm>
            <a:off x="676433" y="1938915"/>
            <a:ext cx="3596172" cy="45566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Optimising grazing management</a:t>
            </a:r>
          </a:p>
          <a:p>
            <a:r>
              <a:rPr lang="en-GB"/>
              <a:t>Protein autonomy</a:t>
            </a:r>
          </a:p>
          <a:p>
            <a:r>
              <a:rPr lang="en-GB"/>
              <a:t>Reduction in the use of concentrated feed</a:t>
            </a:r>
          </a:p>
          <a:p>
            <a:r>
              <a:rPr lang="en-GB"/>
              <a:t>Adaptation of manure management</a:t>
            </a:r>
          </a:p>
          <a:p>
            <a:r>
              <a:rPr lang="en-GB"/>
              <a:t>Dual-purpose breeds</a:t>
            </a:r>
          </a:p>
          <a:p>
            <a:r>
              <a:rPr lang="en-GB"/>
              <a:t>Reduction of livestock and conversion to more plant-based production </a:t>
            </a:r>
          </a:p>
          <a:p>
            <a:endParaRPr lang="en-GB"/>
          </a:p>
        </p:txBody>
      </p:sp>
      <p:sp>
        <p:nvSpPr>
          <p:cNvPr id="8" name="Rechteck 7">
            <a:extLst>
              <a:ext uri="{FF2B5EF4-FFF2-40B4-BE49-F238E27FC236}">
                <a16:creationId xmlns:a16="http://schemas.microsoft.com/office/drawing/2014/main" id="{8A075F87-ADBF-4F45-B546-C9DEC3D11AA9}"/>
              </a:ext>
            </a:extLst>
          </p:cNvPr>
          <p:cNvSpPr/>
          <p:nvPr/>
        </p:nvSpPr>
        <p:spPr>
          <a:xfrm>
            <a:off x="4367377" y="1938915"/>
            <a:ext cx="3648072" cy="4072910"/>
          </a:xfrm>
          <a:prstGeom prst="rect">
            <a:avLst/>
          </a:prstGeom>
        </p:spPr>
        <p:txBody>
          <a:bodyPr wrap="square" lIns="91440" tIns="45720" rIns="91440" bIns="45720" anchor="t">
            <a:spAutoFit/>
          </a:bodyPr>
          <a:lstStyle/>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Reduced tillage</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Direct sowing instead of ploughing</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Intercropping</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Cover crops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Flower strips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Perennial plants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Agroforestry</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Diversifying productions</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Choosing varieties adapted to water or heat stress</a:t>
            </a:r>
          </a:p>
        </p:txBody>
      </p:sp>
      <p:sp>
        <p:nvSpPr>
          <p:cNvPr id="9" name="Inhaltsplatzhalter 2">
            <a:extLst>
              <a:ext uri="{FF2B5EF4-FFF2-40B4-BE49-F238E27FC236}">
                <a16:creationId xmlns:a16="http://schemas.microsoft.com/office/drawing/2014/main" id="{68FDE42D-6B53-4429-90BF-D93825D613E6}"/>
              </a:ext>
            </a:extLst>
          </p:cNvPr>
          <p:cNvSpPr txBox="1">
            <a:spLocks/>
          </p:cNvSpPr>
          <p:nvPr/>
        </p:nvSpPr>
        <p:spPr>
          <a:xfrm>
            <a:off x="4841876" y="1381944"/>
            <a:ext cx="3268345"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Crop &amp; field</a:t>
            </a:r>
            <a:endParaRPr lang="en-GB"/>
          </a:p>
        </p:txBody>
      </p:sp>
      <p:sp>
        <p:nvSpPr>
          <p:cNvPr id="10" name="Rechteck 9">
            <a:extLst>
              <a:ext uri="{FF2B5EF4-FFF2-40B4-BE49-F238E27FC236}">
                <a16:creationId xmlns:a16="http://schemas.microsoft.com/office/drawing/2014/main" id="{634FD649-0513-4D91-803D-87BA139889E7}"/>
              </a:ext>
            </a:extLst>
          </p:cNvPr>
          <p:cNvSpPr/>
          <p:nvPr/>
        </p:nvSpPr>
        <p:spPr>
          <a:xfrm>
            <a:off x="8325017" y="1900749"/>
            <a:ext cx="3455118" cy="3688189"/>
          </a:xfrm>
          <a:prstGeom prst="rect">
            <a:avLst/>
          </a:prstGeom>
        </p:spPr>
        <p:txBody>
          <a:bodyPr wrap="square" lIns="91440" tIns="45720" rIns="91440" bIns="45720" anchor="t">
            <a:spAutoFit/>
          </a:bodyPr>
          <a:lstStyle/>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Conversion to green electricity</a:t>
            </a:r>
            <a:endParaRPr lang="en-GB" sz="2000">
              <a:solidFill>
                <a:srgbClr val="3F405B"/>
              </a:solidFill>
              <a:latin typeface="Century Gothic" panose="020B0502020202020204" pitchFamily="34" charset="0"/>
            </a:endParaRP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Heat recovery from milk cooling or poultry houses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On-farm energy use and production, e.g. </a:t>
            </a:r>
            <a:r>
              <a:rPr lang="en-GB" sz="2000" err="1">
                <a:solidFill>
                  <a:srgbClr val="3F405B"/>
                </a:solidFill>
                <a:latin typeface="Century Gothic"/>
              </a:rPr>
              <a:t>agri</a:t>
            </a:r>
            <a:r>
              <a:rPr lang="en-GB" sz="2000">
                <a:solidFill>
                  <a:srgbClr val="3F405B"/>
                </a:solidFill>
                <a:latin typeface="Century Gothic"/>
              </a:rPr>
              <a:t>-photovoltaic</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Reducing on-farm plastics </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Electric vehicles</a:t>
            </a:r>
          </a:p>
          <a:p>
            <a:pPr marL="228600" indent="-228600">
              <a:lnSpc>
                <a:spcPct val="80000"/>
              </a:lnSpc>
              <a:spcBef>
                <a:spcPts val="1000"/>
              </a:spcBef>
              <a:buFont typeface="Arial" panose="020B0604020202020204" pitchFamily="34" charset="0"/>
              <a:buChar char="•"/>
            </a:pPr>
            <a:endParaRPr lang="en-GB" sz="2000">
              <a:solidFill>
                <a:srgbClr val="3F405B"/>
              </a:solidFill>
              <a:latin typeface="Century Gothic"/>
            </a:endParaRPr>
          </a:p>
        </p:txBody>
      </p:sp>
      <p:sp>
        <p:nvSpPr>
          <p:cNvPr id="11" name="Inhaltsplatzhalter 2">
            <a:extLst>
              <a:ext uri="{FF2B5EF4-FFF2-40B4-BE49-F238E27FC236}">
                <a16:creationId xmlns:a16="http://schemas.microsoft.com/office/drawing/2014/main" id="{E21121A6-9C46-413F-A26A-208231BC71BF}"/>
              </a:ext>
            </a:extLst>
          </p:cNvPr>
          <p:cNvSpPr txBox="1">
            <a:spLocks/>
          </p:cNvSpPr>
          <p:nvPr/>
        </p:nvSpPr>
        <p:spPr>
          <a:xfrm>
            <a:off x="8744115" y="1381944"/>
            <a:ext cx="2733671"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Infrastructure</a:t>
            </a:r>
            <a:endParaRPr lang="en-GB"/>
          </a:p>
        </p:txBody>
      </p:sp>
      <p:pic>
        <p:nvPicPr>
          <p:cNvPr id="6" name="Graphic 5" descr="Cow with solid fill">
            <a:extLst>
              <a:ext uri="{FF2B5EF4-FFF2-40B4-BE49-F238E27FC236}">
                <a16:creationId xmlns:a16="http://schemas.microsoft.com/office/drawing/2014/main" id="{7936FA92-FC39-05E2-6231-64D96B144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989" y="1367348"/>
            <a:ext cx="533401" cy="533401"/>
          </a:xfrm>
          <a:prstGeom prst="rect">
            <a:avLst/>
          </a:prstGeom>
        </p:spPr>
      </p:pic>
      <p:pic>
        <p:nvPicPr>
          <p:cNvPr id="13" name="Graphic 12" descr="Crops with solid fill">
            <a:extLst>
              <a:ext uri="{FF2B5EF4-FFF2-40B4-BE49-F238E27FC236}">
                <a16:creationId xmlns:a16="http://schemas.microsoft.com/office/drawing/2014/main" id="{8AEA4061-2B0B-CF3E-7880-79009C0FC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594" y="1322292"/>
            <a:ext cx="556971" cy="556971"/>
          </a:xfrm>
          <a:prstGeom prst="rect">
            <a:avLst/>
          </a:prstGeom>
        </p:spPr>
      </p:pic>
      <p:pic>
        <p:nvPicPr>
          <p:cNvPr id="16" name="Graphic 15" descr="Barn with solid fill">
            <a:extLst>
              <a:ext uri="{FF2B5EF4-FFF2-40B4-BE49-F238E27FC236}">
                <a16:creationId xmlns:a16="http://schemas.microsoft.com/office/drawing/2014/main" id="{FA433749-565F-DE32-845D-070394187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833" y="1322292"/>
            <a:ext cx="556971" cy="556971"/>
          </a:xfrm>
          <a:prstGeom prst="rect">
            <a:avLst/>
          </a:prstGeom>
        </p:spPr>
      </p:pic>
      <p:sp>
        <p:nvSpPr>
          <p:cNvPr id="17" name="Textfeld 12">
            <a:extLst>
              <a:ext uri="{FF2B5EF4-FFF2-40B4-BE49-F238E27FC236}">
                <a16:creationId xmlns:a16="http://schemas.microsoft.com/office/drawing/2014/main" id="{A81BA69A-A25D-795D-1B33-EEBE06D31B43}"/>
              </a:ext>
            </a:extLst>
          </p:cNvPr>
          <p:cNvSpPr txBox="1"/>
          <p:nvPr/>
        </p:nvSpPr>
        <p:spPr>
          <a:xfrm>
            <a:off x="9643756" y="5610424"/>
            <a:ext cx="212661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…many more</a:t>
            </a:r>
          </a:p>
        </p:txBody>
      </p:sp>
      <p:sp>
        <p:nvSpPr>
          <p:cNvPr id="21" name="TextBox 20">
            <a:extLst>
              <a:ext uri="{FF2B5EF4-FFF2-40B4-BE49-F238E27FC236}">
                <a16:creationId xmlns:a16="http://schemas.microsoft.com/office/drawing/2014/main" id="{06C7EB3A-47D9-6BC0-76AA-37A7D45AB867}"/>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sectors</a:t>
            </a:r>
          </a:p>
        </p:txBody>
      </p:sp>
      <p:grpSp>
        <p:nvGrpSpPr>
          <p:cNvPr id="28" name="Group 27">
            <a:extLst>
              <a:ext uri="{FF2B5EF4-FFF2-40B4-BE49-F238E27FC236}">
                <a16:creationId xmlns:a16="http://schemas.microsoft.com/office/drawing/2014/main" id="{A0D8FD2F-5B5B-3885-A177-172C7A7F688F}"/>
              </a:ext>
            </a:extLst>
          </p:cNvPr>
          <p:cNvGrpSpPr/>
          <p:nvPr/>
        </p:nvGrpSpPr>
        <p:grpSpPr>
          <a:xfrm>
            <a:off x="12572692" y="1015797"/>
            <a:ext cx="3596172" cy="5201284"/>
            <a:chOff x="12572692" y="1015797"/>
            <a:chExt cx="3596172" cy="5201284"/>
          </a:xfrm>
        </p:grpSpPr>
        <p:sp>
          <p:nvSpPr>
            <p:cNvPr id="18" name="Inhaltsplatzhalter 2">
              <a:extLst>
                <a:ext uri="{FF2B5EF4-FFF2-40B4-BE49-F238E27FC236}">
                  <a16:creationId xmlns:a16="http://schemas.microsoft.com/office/drawing/2014/main" id="{8ECC3B77-F7B7-EF5C-6EC6-567542A61BFD}"/>
                </a:ext>
              </a:extLst>
            </p:cNvPr>
            <p:cNvSpPr txBox="1">
              <a:spLocks/>
            </p:cNvSpPr>
            <p:nvPr/>
          </p:nvSpPr>
          <p:spPr>
            <a:xfrm>
              <a:off x="13106092" y="1103458"/>
              <a:ext cx="2928937" cy="5569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Input management</a:t>
              </a:r>
            </a:p>
            <a:p>
              <a:endParaRPr lang="en-GB"/>
            </a:p>
            <a:p>
              <a:endParaRPr lang="en-GB"/>
            </a:p>
          </p:txBody>
        </p:sp>
        <p:sp>
          <p:nvSpPr>
            <p:cNvPr id="19" name="Inhaltsplatzhalter 2">
              <a:extLst>
                <a:ext uri="{FF2B5EF4-FFF2-40B4-BE49-F238E27FC236}">
                  <a16:creationId xmlns:a16="http://schemas.microsoft.com/office/drawing/2014/main" id="{CB2A480B-9058-9C28-9C7B-CB2A60255D2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Compost production and application</a:t>
              </a:r>
            </a:p>
            <a:p>
              <a:r>
                <a:rPr lang="en-GB"/>
                <a:t>Manure storage</a:t>
              </a:r>
            </a:p>
            <a:p>
              <a:r>
                <a:rPr lang="en-GB"/>
                <a:t>Slurry application</a:t>
              </a:r>
            </a:p>
            <a:p>
              <a:r>
                <a:rPr lang="en-GB"/>
                <a:t>Precision agriculture</a:t>
              </a:r>
            </a:p>
          </p:txBody>
        </p:sp>
        <p:pic>
          <p:nvPicPr>
            <p:cNvPr id="27" name="Graphic 26" descr="Sustainability with solid fill">
              <a:extLst>
                <a:ext uri="{FF2B5EF4-FFF2-40B4-BE49-F238E27FC236}">
                  <a16:creationId xmlns:a16="http://schemas.microsoft.com/office/drawing/2014/main" id="{9191D9E5-1604-C07D-B69C-6C7AB3C75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2753" y="1015797"/>
              <a:ext cx="556972" cy="556972"/>
            </a:xfrm>
            <a:prstGeom prst="rect">
              <a:avLst/>
            </a:prstGeom>
          </p:spPr>
        </p:pic>
      </p:grpSp>
      <p:grpSp>
        <p:nvGrpSpPr>
          <p:cNvPr id="38" name="Group 37">
            <a:extLst>
              <a:ext uri="{FF2B5EF4-FFF2-40B4-BE49-F238E27FC236}">
                <a16:creationId xmlns:a16="http://schemas.microsoft.com/office/drawing/2014/main" id="{ABF763E3-F1F4-4E6E-C26F-84E58A0872AF}"/>
              </a:ext>
            </a:extLst>
          </p:cNvPr>
          <p:cNvGrpSpPr/>
          <p:nvPr/>
        </p:nvGrpSpPr>
        <p:grpSpPr>
          <a:xfrm>
            <a:off x="16168864" y="924743"/>
            <a:ext cx="3596172" cy="5247444"/>
            <a:chOff x="16168864" y="924743"/>
            <a:chExt cx="3596172" cy="5247444"/>
          </a:xfrm>
        </p:grpSpPr>
        <p:grpSp>
          <p:nvGrpSpPr>
            <p:cNvPr id="29" name="Group 28">
              <a:extLst>
                <a:ext uri="{FF2B5EF4-FFF2-40B4-BE49-F238E27FC236}">
                  <a16:creationId xmlns:a16="http://schemas.microsoft.com/office/drawing/2014/main" id="{FE381BC8-DC7F-63E3-B5E6-E6701DD97BAF}"/>
                </a:ext>
              </a:extLst>
            </p:cNvPr>
            <p:cNvGrpSpPr/>
            <p:nvPr/>
          </p:nvGrpSpPr>
          <p:grpSpPr>
            <a:xfrm>
              <a:off x="16168864" y="1058564"/>
              <a:ext cx="3596172" cy="5113623"/>
              <a:chOff x="12572692" y="1103458"/>
              <a:chExt cx="3596172" cy="5113623"/>
            </a:xfrm>
          </p:grpSpPr>
          <p:sp>
            <p:nvSpPr>
              <p:cNvPr id="30" name="Inhaltsplatzhalter 2">
                <a:extLst>
                  <a:ext uri="{FF2B5EF4-FFF2-40B4-BE49-F238E27FC236}">
                    <a16:creationId xmlns:a16="http://schemas.microsoft.com/office/drawing/2014/main" id="{1734236C-DFA0-E3DA-F0B7-F2F3077F674F}"/>
                  </a:ext>
                </a:extLst>
              </p:cNvPr>
              <p:cNvSpPr txBox="1">
                <a:spLocks/>
              </p:cNvSpPr>
              <p:nvPr/>
            </p:nvSpPr>
            <p:spPr>
              <a:xfrm>
                <a:off x="13106092" y="1103458"/>
                <a:ext cx="2928937"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Soil management</a:t>
                </a:r>
              </a:p>
              <a:p>
                <a:endParaRPr lang="en-GB"/>
              </a:p>
              <a:p>
                <a:endParaRPr lang="en-GB"/>
              </a:p>
            </p:txBody>
          </p:sp>
          <p:sp>
            <p:nvSpPr>
              <p:cNvPr id="31" name="Inhaltsplatzhalter 2">
                <a:extLst>
                  <a:ext uri="{FF2B5EF4-FFF2-40B4-BE49-F238E27FC236}">
                    <a16:creationId xmlns:a16="http://schemas.microsoft.com/office/drawing/2014/main" id="{5D046603-077D-F33E-9C80-2261EAD9B898}"/>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Tillage: reduce depth, frequency, no-till, min-till</a:t>
                </a:r>
              </a:p>
              <a:p>
                <a:r>
                  <a:rPr lang="en-GB"/>
                  <a:t>Adding SOM to soil </a:t>
                </a:r>
              </a:p>
              <a:p>
                <a:r>
                  <a:rPr lang="en-GB"/>
                  <a:t>Reduce peat use </a:t>
                </a:r>
              </a:p>
              <a:p>
                <a:r>
                  <a:rPr lang="en-GB"/>
                  <a:t>Rewetting peatlands</a:t>
                </a:r>
              </a:p>
            </p:txBody>
          </p:sp>
        </p:grpSp>
        <p:pic>
          <p:nvPicPr>
            <p:cNvPr id="34" name="Graphic 33" descr="Plant With Roots with solid fill">
              <a:extLst>
                <a:ext uri="{FF2B5EF4-FFF2-40B4-BE49-F238E27FC236}">
                  <a16:creationId xmlns:a16="http://schemas.microsoft.com/office/drawing/2014/main" id="{25857D5D-BBD9-4E1D-DBF0-FEC6107F81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78147" y="924743"/>
              <a:ext cx="556971" cy="556971"/>
            </a:xfrm>
            <a:prstGeom prst="rect">
              <a:avLst/>
            </a:prstGeom>
          </p:spPr>
        </p:pic>
      </p:grpSp>
      <p:grpSp>
        <p:nvGrpSpPr>
          <p:cNvPr id="41" name="Group 40">
            <a:extLst>
              <a:ext uri="{FF2B5EF4-FFF2-40B4-BE49-F238E27FC236}">
                <a16:creationId xmlns:a16="http://schemas.microsoft.com/office/drawing/2014/main" id="{E1052F23-81F1-08C6-7849-092EDE3AED6D}"/>
              </a:ext>
            </a:extLst>
          </p:cNvPr>
          <p:cNvGrpSpPr/>
          <p:nvPr/>
        </p:nvGrpSpPr>
        <p:grpSpPr>
          <a:xfrm>
            <a:off x="19898871" y="937445"/>
            <a:ext cx="3596172" cy="5191975"/>
            <a:chOff x="19898871" y="937445"/>
            <a:chExt cx="3596172" cy="5191975"/>
          </a:xfrm>
        </p:grpSpPr>
        <p:grpSp>
          <p:nvGrpSpPr>
            <p:cNvPr id="35" name="Group 34">
              <a:extLst>
                <a:ext uri="{FF2B5EF4-FFF2-40B4-BE49-F238E27FC236}">
                  <a16:creationId xmlns:a16="http://schemas.microsoft.com/office/drawing/2014/main" id="{876C46F2-DF86-15BE-D15E-C8D33236687A}"/>
                </a:ext>
              </a:extLst>
            </p:cNvPr>
            <p:cNvGrpSpPr/>
            <p:nvPr/>
          </p:nvGrpSpPr>
          <p:grpSpPr>
            <a:xfrm>
              <a:off x="19898871" y="1015797"/>
              <a:ext cx="3596172" cy="5113623"/>
              <a:chOff x="12572692" y="1103458"/>
              <a:chExt cx="3596172" cy="5113623"/>
            </a:xfrm>
          </p:grpSpPr>
          <p:sp>
            <p:nvSpPr>
              <p:cNvPr id="36" name="Inhaltsplatzhalter 2">
                <a:extLst>
                  <a:ext uri="{FF2B5EF4-FFF2-40B4-BE49-F238E27FC236}">
                    <a16:creationId xmlns:a16="http://schemas.microsoft.com/office/drawing/2014/main" id="{590C6E71-AA36-1DA6-CA9E-B92B7AA70FE5}"/>
                  </a:ext>
                </a:extLst>
              </p:cNvPr>
              <p:cNvSpPr txBox="1">
                <a:spLocks/>
              </p:cNvSpPr>
              <p:nvPr/>
            </p:nvSpPr>
            <p:spPr>
              <a:xfrm>
                <a:off x="13106092" y="1103458"/>
                <a:ext cx="2928937" cy="5569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Water management</a:t>
                </a:r>
              </a:p>
              <a:p>
                <a:endParaRPr lang="en-GB"/>
              </a:p>
              <a:p>
                <a:endParaRPr lang="en-GB"/>
              </a:p>
            </p:txBody>
          </p:sp>
          <p:sp>
            <p:nvSpPr>
              <p:cNvPr id="37" name="Inhaltsplatzhalter 2">
                <a:extLst>
                  <a:ext uri="{FF2B5EF4-FFF2-40B4-BE49-F238E27FC236}">
                    <a16:creationId xmlns:a16="http://schemas.microsoft.com/office/drawing/2014/main" id="{1C8871F7-F719-7FEB-9B6C-8D3CE216D0B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Water catchment</a:t>
                </a:r>
              </a:p>
              <a:p>
                <a:r>
                  <a:rPr lang="en-GB"/>
                  <a:t>Efficient use of water</a:t>
                </a:r>
              </a:p>
              <a:p>
                <a:r>
                  <a:rPr lang="en-GB"/>
                  <a:t>Good irrigation practices</a:t>
                </a:r>
              </a:p>
              <a:p>
                <a:r>
                  <a:rPr lang="en-GB"/>
                  <a:t>Monitoring water consumption</a:t>
                </a:r>
              </a:p>
            </p:txBody>
          </p:sp>
        </p:grpSp>
        <p:pic>
          <p:nvPicPr>
            <p:cNvPr id="40" name="Graphic 39" descr="Watering Plant with solid fill">
              <a:extLst>
                <a:ext uri="{FF2B5EF4-FFF2-40B4-BE49-F238E27FC236}">
                  <a16:creationId xmlns:a16="http://schemas.microsoft.com/office/drawing/2014/main" id="{CD2BA02A-C6DE-1AC6-4AC7-AC92A42750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08154" y="937445"/>
              <a:ext cx="556971" cy="556971"/>
            </a:xfrm>
            <a:prstGeom prst="rect">
              <a:avLst/>
            </a:prstGeom>
          </p:spPr>
        </p:pic>
      </p:grpSp>
    </p:spTree>
    <p:extLst>
      <p:ext uri="{BB962C8B-B14F-4D97-AF65-F5344CB8AC3E}">
        <p14:creationId xmlns:p14="http://schemas.microsoft.com/office/powerpoint/2010/main" val="37324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87D3D-54D6-C4F3-8CA0-DBE28B9A47E0}"/>
              </a:ext>
            </a:extLst>
          </p:cNvPr>
          <p:cNvSpPr>
            <a:spLocks noGrp="1"/>
          </p:cNvSpPr>
          <p:nvPr>
            <p:ph type="title"/>
          </p:nvPr>
        </p:nvSpPr>
        <p:spPr/>
        <p:txBody>
          <a:bodyPr/>
          <a:lstStyle/>
          <a:p>
            <a:r>
              <a:rPr lang="en-GB">
                <a:latin typeface="Century Gothic"/>
                <a:ea typeface="HGSSoeiKakugothicUB"/>
              </a:rPr>
              <a:t>Three examples from Ireland</a:t>
            </a:r>
            <a:endParaRPr lang="en-GB"/>
          </a:p>
        </p:txBody>
      </p:sp>
      <p:sp>
        <p:nvSpPr>
          <p:cNvPr id="3" name="Inhaltsplatzhalter 2">
            <a:extLst>
              <a:ext uri="{FF2B5EF4-FFF2-40B4-BE49-F238E27FC236}">
                <a16:creationId xmlns:a16="http://schemas.microsoft.com/office/drawing/2014/main" id="{488A56C1-0C69-C2E7-A1CB-221C27DE726D}"/>
              </a:ext>
            </a:extLst>
          </p:cNvPr>
          <p:cNvSpPr>
            <a:spLocks noGrp="1"/>
          </p:cNvSpPr>
          <p:nvPr>
            <p:ph sz="half" idx="1"/>
          </p:nvPr>
        </p:nvSpPr>
        <p:spPr>
          <a:xfrm>
            <a:off x="838199" y="1751430"/>
            <a:ext cx="10515599" cy="4351338"/>
          </a:xfrm>
        </p:spPr>
        <p:txBody>
          <a:bodyPr vert="horz" lIns="91440" tIns="45720" rIns="91440" bIns="45720" rtlCol="0" anchor="t">
            <a:normAutofit/>
          </a:bodyPr>
          <a:lstStyle/>
          <a:p>
            <a:r>
              <a:rPr lang="en-GB" dirty="0">
                <a:latin typeface="Century Gothic"/>
              </a:rPr>
              <a:t>Mitigation + adaptation: </a:t>
            </a:r>
            <a:endParaRPr lang="en-US" dirty="0"/>
          </a:p>
          <a:p>
            <a:pPr lvl="1"/>
            <a:r>
              <a:rPr lang="en-GB" sz="2400" dirty="0">
                <a:latin typeface="Century Gothic"/>
              </a:rPr>
              <a:t>Multi species swards</a:t>
            </a:r>
            <a:endParaRPr lang="en-GB" sz="2400" dirty="0"/>
          </a:p>
          <a:p>
            <a:pPr lvl="1"/>
            <a:r>
              <a:rPr lang="en-GB" sz="2400" dirty="0">
                <a:latin typeface="Century Gothic"/>
              </a:rPr>
              <a:t>Agroforestry</a:t>
            </a:r>
          </a:p>
          <a:p>
            <a:pPr lvl="1"/>
            <a:r>
              <a:rPr lang="en-GB" sz="2400" dirty="0">
                <a:latin typeface="Century Gothic"/>
              </a:rPr>
              <a:t>Intercropping</a:t>
            </a:r>
          </a:p>
        </p:txBody>
      </p:sp>
      <p:sp>
        <p:nvSpPr>
          <p:cNvPr id="5" name="Foliennummernplatzhalter 4">
            <a:extLst>
              <a:ext uri="{FF2B5EF4-FFF2-40B4-BE49-F238E27FC236}">
                <a16:creationId xmlns:a16="http://schemas.microsoft.com/office/drawing/2014/main" id="{90329964-F7B1-5B09-D701-4CECBFC623A9}"/>
              </a:ext>
            </a:extLst>
          </p:cNvPr>
          <p:cNvSpPr>
            <a:spLocks noGrp="1"/>
          </p:cNvSpPr>
          <p:nvPr>
            <p:ph type="sldNum" sz="quarter" idx="18"/>
          </p:nvPr>
        </p:nvSpPr>
        <p:spPr/>
        <p:txBody>
          <a:bodyPr/>
          <a:lstStyle/>
          <a:p>
            <a:fld id="{306EF89F-549A-49C2-932B-1FBFFC84FC68}" type="slidenum">
              <a:rPr lang="en-GB" smtClean="0"/>
              <a:pPr/>
              <a:t>21</a:t>
            </a:fld>
            <a:endParaRPr lang="en-GB"/>
          </a:p>
        </p:txBody>
      </p:sp>
    </p:spTree>
    <p:extLst>
      <p:ext uri="{BB962C8B-B14F-4D97-AF65-F5344CB8AC3E}">
        <p14:creationId xmlns:p14="http://schemas.microsoft.com/office/powerpoint/2010/main" val="248627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395417" y="329030"/>
            <a:ext cx="11257004" cy="741536"/>
          </a:xfrm>
        </p:spPr>
        <p:txBody>
          <a:bodyPr anchor="t">
            <a:normAutofit/>
          </a:bodyPr>
          <a:lstStyle/>
          <a:p>
            <a:r>
              <a:rPr lang="en-GB">
                <a:latin typeface="Century Gothic"/>
                <a:ea typeface="HGSSoeiKakugothicUB"/>
              </a:rPr>
              <a:t>Mitigation &amp; Adaptation</a:t>
            </a:r>
            <a:endParaRPr lang="en-GB" sz="4900"/>
          </a:p>
        </p:txBody>
      </p:sp>
      <p:sp>
        <p:nvSpPr>
          <p:cNvPr id="9" name="Text Placeholder 8">
            <a:extLst>
              <a:ext uri="{FF2B5EF4-FFF2-40B4-BE49-F238E27FC236}">
                <a16:creationId xmlns:a16="http://schemas.microsoft.com/office/drawing/2014/main" id="{B2B73B51-A659-5FD4-A26A-F459B5571FE4}"/>
              </a:ext>
            </a:extLst>
          </p:cNvPr>
          <p:cNvSpPr>
            <a:spLocks noGrp="1"/>
          </p:cNvSpPr>
          <p:nvPr>
            <p:ph type="body" idx="17"/>
          </p:nvPr>
        </p:nvSpPr>
        <p:spPr/>
        <p:txBody>
          <a:bodyPr>
            <a:normAutofit lnSpcReduction="10000"/>
          </a:bodyPr>
          <a:lstStyle/>
          <a:p>
            <a:r>
              <a:rPr lang="en-GB">
                <a:latin typeface="Century Gothic"/>
              </a:rPr>
              <a:t>Multispecies swards</a:t>
            </a:r>
            <a:endParaRPr lang="en-GB" sz="2400" b="1">
              <a:solidFill>
                <a:srgbClr val="85B096"/>
              </a:solidFill>
            </a:endParaRPr>
          </a:p>
          <a:p>
            <a:endParaRPr lang="en-GB"/>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22</a:t>
            </a:fld>
            <a:endParaRPr lang="en-GB"/>
          </a:p>
        </p:txBody>
      </p:sp>
      <p:pic>
        <p:nvPicPr>
          <p:cNvPr id="3" name="Picture 2">
            <a:extLst>
              <a:ext uri="{FF2B5EF4-FFF2-40B4-BE49-F238E27FC236}">
                <a16:creationId xmlns:a16="http://schemas.microsoft.com/office/drawing/2014/main" id="{9D28B55D-19DF-D600-61B9-B3BED8851778}"/>
              </a:ext>
            </a:extLst>
          </p:cNvPr>
          <p:cNvPicPr>
            <a:picLocks noChangeAspect="1"/>
          </p:cNvPicPr>
          <p:nvPr/>
        </p:nvPicPr>
        <p:blipFill>
          <a:blip r:embed="rId2"/>
          <a:stretch>
            <a:fillRect/>
          </a:stretch>
        </p:blipFill>
        <p:spPr>
          <a:xfrm>
            <a:off x="243917" y="1588873"/>
            <a:ext cx="4434275" cy="3072714"/>
          </a:xfrm>
          <a:prstGeom prst="rect">
            <a:avLst/>
          </a:prstGeom>
        </p:spPr>
      </p:pic>
      <p:pic>
        <p:nvPicPr>
          <p:cNvPr id="4" name="Picture 3">
            <a:extLst>
              <a:ext uri="{FF2B5EF4-FFF2-40B4-BE49-F238E27FC236}">
                <a16:creationId xmlns:a16="http://schemas.microsoft.com/office/drawing/2014/main" id="{66868239-20F5-29F6-DCD3-4F1EB2496684}"/>
              </a:ext>
            </a:extLst>
          </p:cNvPr>
          <p:cNvPicPr>
            <a:picLocks noChangeAspect="1"/>
          </p:cNvPicPr>
          <p:nvPr/>
        </p:nvPicPr>
        <p:blipFill>
          <a:blip r:embed="rId3"/>
          <a:stretch>
            <a:fillRect/>
          </a:stretch>
        </p:blipFill>
        <p:spPr>
          <a:xfrm>
            <a:off x="4864701" y="1584110"/>
            <a:ext cx="4161653" cy="3082239"/>
          </a:xfrm>
          <a:prstGeom prst="rect">
            <a:avLst/>
          </a:prstGeom>
        </p:spPr>
      </p:pic>
      <p:pic>
        <p:nvPicPr>
          <p:cNvPr id="6" name="Picture 5">
            <a:extLst>
              <a:ext uri="{FF2B5EF4-FFF2-40B4-BE49-F238E27FC236}">
                <a16:creationId xmlns:a16="http://schemas.microsoft.com/office/drawing/2014/main" id="{CFED14DA-1302-5B40-ECAA-D878B99F49F1}"/>
              </a:ext>
            </a:extLst>
          </p:cNvPr>
          <p:cNvPicPr>
            <a:picLocks noChangeAspect="1"/>
          </p:cNvPicPr>
          <p:nvPr/>
        </p:nvPicPr>
        <p:blipFill>
          <a:blip r:embed="rId4"/>
          <a:stretch>
            <a:fillRect/>
          </a:stretch>
        </p:blipFill>
        <p:spPr>
          <a:xfrm>
            <a:off x="9231656" y="1584110"/>
            <a:ext cx="2759419" cy="3092538"/>
          </a:xfrm>
          <a:prstGeom prst="rect">
            <a:avLst/>
          </a:prstGeom>
        </p:spPr>
      </p:pic>
    </p:spTree>
    <p:extLst>
      <p:ext uri="{BB962C8B-B14F-4D97-AF65-F5344CB8AC3E}">
        <p14:creationId xmlns:p14="http://schemas.microsoft.com/office/powerpoint/2010/main" val="87297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838200" y="329030"/>
            <a:ext cx="10515600" cy="823913"/>
          </a:xfrm>
        </p:spPr>
        <p:txBody>
          <a:bodyPr anchor="ctr">
            <a:normAutofit/>
          </a:bodyPr>
          <a:lstStyle/>
          <a:p>
            <a:r>
              <a:rPr lang="en-GB"/>
              <a:t>Mitigation &amp; adaptation </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a:xfrm>
            <a:off x="838199" y="1217284"/>
            <a:ext cx="8951843" cy="411956"/>
          </a:xfrm>
          <a:noFill/>
        </p:spPr>
        <p:txBody>
          <a:bodyPr anchor="ctr">
            <a:normAutofit lnSpcReduction="10000"/>
          </a:bodyPr>
          <a:lstStyle/>
          <a:p>
            <a:r>
              <a:rPr lang="en-GB"/>
              <a:t>Agroforestry</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pPr/>
              <a:t>23</a:t>
            </a:fld>
            <a:endParaRPr lang="en-GB"/>
          </a:p>
        </p:txBody>
      </p:sp>
      <p:pic>
        <p:nvPicPr>
          <p:cNvPr id="3" name="Picture 2">
            <a:extLst>
              <a:ext uri="{FF2B5EF4-FFF2-40B4-BE49-F238E27FC236}">
                <a16:creationId xmlns:a16="http://schemas.microsoft.com/office/drawing/2014/main" id="{ECE393BF-DE7F-B7B9-4E88-2BD32213EC26}"/>
              </a:ext>
            </a:extLst>
          </p:cNvPr>
          <p:cNvPicPr>
            <a:picLocks noChangeAspect="1"/>
          </p:cNvPicPr>
          <p:nvPr/>
        </p:nvPicPr>
        <p:blipFill>
          <a:blip r:embed="rId3"/>
          <a:stretch>
            <a:fillRect/>
          </a:stretch>
        </p:blipFill>
        <p:spPr>
          <a:xfrm>
            <a:off x="834081" y="2069757"/>
            <a:ext cx="6291649" cy="4005649"/>
          </a:xfrm>
          <a:prstGeom prst="rect">
            <a:avLst/>
          </a:prstGeom>
        </p:spPr>
      </p:pic>
      <p:pic>
        <p:nvPicPr>
          <p:cNvPr id="6" name="Picture 5">
            <a:extLst>
              <a:ext uri="{FF2B5EF4-FFF2-40B4-BE49-F238E27FC236}">
                <a16:creationId xmlns:a16="http://schemas.microsoft.com/office/drawing/2014/main" id="{8BD975B9-063C-409A-5AC2-1ECC322AAD61}"/>
              </a:ext>
            </a:extLst>
          </p:cNvPr>
          <p:cNvPicPr>
            <a:picLocks noChangeAspect="1"/>
          </p:cNvPicPr>
          <p:nvPr/>
        </p:nvPicPr>
        <p:blipFill>
          <a:blip r:embed="rId4"/>
          <a:stretch>
            <a:fillRect/>
          </a:stretch>
        </p:blipFill>
        <p:spPr>
          <a:xfrm>
            <a:off x="7568514" y="1946189"/>
            <a:ext cx="4458731" cy="4273379"/>
          </a:xfrm>
          <a:prstGeom prst="rect">
            <a:avLst/>
          </a:prstGeom>
        </p:spPr>
      </p:pic>
    </p:spTree>
    <p:extLst>
      <p:ext uri="{BB962C8B-B14F-4D97-AF65-F5344CB8AC3E}">
        <p14:creationId xmlns:p14="http://schemas.microsoft.com/office/powerpoint/2010/main" val="146182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anchor="ctr">
            <a:normAutofit/>
          </a:bodyPr>
          <a:lstStyle/>
          <a:p>
            <a:r>
              <a:rPr lang="en-GB"/>
              <a:t>Mitigation &amp; adaptation</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p:txBody>
          <a:bodyPr anchor="b">
            <a:normAutofit lnSpcReduction="10000"/>
          </a:bodyPr>
          <a:lstStyle/>
          <a:p>
            <a:r>
              <a:rPr lang="en-GB">
                <a:latin typeface="Century Gothic"/>
              </a:rPr>
              <a:t>Intercropping</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p:txBody>
          <a:bodyPr anchor="ctr">
            <a:normAutofit/>
          </a:bodyPr>
          <a:lstStyle/>
          <a:p>
            <a:fld id="{306EF89F-549A-49C2-932B-1FBFFC84FC68}" type="slidenum">
              <a:rPr lang="en-GB" smtClean="0"/>
              <a:pPr/>
              <a:t>24</a:t>
            </a:fld>
            <a:endParaRPr lang="en-GB"/>
          </a:p>
        </p:txBody>
      </p:sp>
      <p:pic>
        <p:nvPicPr>
          <p:cNvPr id="8" name="Grafik 7" descr="Ein Bild, das draußen, Boden, Gelände, Erde enthält.&#10;&#10;KI-generierte Inhalte können fehlerhaft sein.">
            <a:extLst>
              <a:ext uri="{FF2B5EF4-FFF2-40B4-BE49-F238E27FC236}">
                <a16:creationId xmlns:a16="http://schemas.microsoft.com/office/drawing/2014/main" id="{6F6F41D4-78D7-E86C-7EE4-BA9BEF95AADC}"/>
              </a:ext>
            </a:extLst>
          </p:cNvPr>
          <p:cNvPicPr>
            <a:picLocks noChangeAspect="1"/>
          </p:cNvPicPr>
          <p:nvPr/>
        </p:nvPicPr>
        <p:blipFill>
          <a:blip r:embed="rId3">
            <a:extLst>
              <a:ext uri="{28A0092B-C50C-407E-A947-70E740481C1C}">
                <a14:useLocalDpi xmlns:a14="http://schemas.microsoft.com/office/drawing/2010/main" val="0"/>
              </a:ext>
            </a:extLst>
          </a:blip>
          <a:srcRect r="-2" b="46684"/>
          <a:stretch/>
        </p:blipFill>
        <p:spPr>
          <a:xfrm>
            <a:off x="836612" y="1709729"/>
            <a:ext cx="6161431" cy="4384804"/>
          </a:xfrm>
          <a:prstGeom prst="rect">
            <a:avLst/>
          </a:prstGeom>
          <a:noFill/>
        </p:spPr>
      </p:pic>
    </p:spTree>
    <p:extLst>
      <p:ext uri="{BB962C8B-B14F-4D97-AF65-F5344CB8AC3E}">
        <p14:creationId xmlns:p14="http://schemas.microsoft.com/office/powerpoint/2010/main" val="385450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EE9F28-3B4D-E13B-9D49-11A08F3C02B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pPr>
                <a:spcAft>
                  <a:spcPts val="600"/>
                </a:spcAft>
              </a:pPr>
              <a:t>25</a:t>
            </a:fld>
            <a:endParaRPr lang="en-GB"/>
          </a:p>
        </p:txBody>
      </p:sp>
      <p:sp>
        <p:nvSpPr>
          <p:cNvPr id="2" name="Titel 1">
            <a:extLst>
              <a:ext uri="{FF2B5EF4-FFF2-40B4-BE49-F238E27FC236}">
                <a16:creationId xmlns:a16="http://schemas.microsoft.com/office/drawing/2014/main" id="{72AD1051-94A6-72FB-5987-280BAC617250}"/>
              </a:ext>
            </a:extLst>
          </p:cNvPr>
          <p:cNvSpPr>
            <a:spLocks noGrp="1"/>
          </p:cNvSpPr>
          <p:nvPr>
            <p:ph type="title"/>
          </p:nvPr>
        </p:nvSpPr>
        <p:spPr>
          <a:xfrm>
            <a:off x="623888" y="412295"/>
            <a:ext cx="9864000" cy="576000"/>
          </a:xfrm>
        </p:spPr>
        <p:txBody>
          <a:bodyPr anchor="ctr">
            <a:normAutofit/>
          </a:bodyPr>
          <a:lstStyle/>
          <a:p>
            <a:r>
              <a:rPr lang="en-GB" sz="3300"/>
              <a:t>How to find further information on best practices</a:t>
            </a:r>
          </a:p>
        </p:txBody>
      </p:sp>
      <p:sp>
        <p:nvSpPr>
          <p:cNvPr id="3" name="Inhaltsplatzhalter 2">
            <a:extLst>
              <a:ext uri="{FF2B5EF4-FFF2-40B4-BE49-F238E27FC236}">
                <a16:creationId xmlns:a16="http://schemas.microsoft.com/office/drawing/2014/main" id="{CA1EA22E-7BE5-27A3-F331-038AB0BC0179}"/>
              </a:ext>
            </a:extLst>
          </p:cNvPr>
          <p:cNvSpPr>
            <a:spLocks noGrp="1"/>
          </p:cNvSpPr>
          <p:nvPr>
            <p:ph type="body" sz="quarter" idx="13"/>
          </p:nvPr>
        </p:nvSpPr>
        <p:spPr>
          <a:xfrm>
            <a:off x="1163637" y="1034298"/>
            <a:ext cx="9864725" cy="419100"/>
          </a:xfrm>
        </p:spPr>
        <p:txBody>
          <a:bodyPr vert="horz" lIns="0" tIns="45720" rIns="91440" bIns="45720" rtlCol="0" anchor="t">
            <a:normAutofit/>
          </a:bodyPr>
          <a:lstStyle/>
          <a:p>
            <a:r>
              <a:rPr lang="en-GB" sz="1800">
                <a:solidFill>
                  <a:srgbClr val="D3785D"/>
                </a:solidFill>
                <a:latin typeface="Century Gothic"/>
                <a:hlinkClick r:id="rId2">
                  <a:extLst>
                    <a:ext uri="{A12FA001-AC4F-418D-AE19-62706E023703}">
                      <ahyp:hlinkClr xmlns:ahyp="http://schemas.microsoft.com/office/drawing/2018/hyperlinkcolor" val="tx"/>
                    </a:ext>
                  </a:extLst>
                </a:hlinkClick>
              </a:rPr>
              <a:t>https://organic-farmknowledge.org/about/collaborating-partners/organicclimatenet</a:t>
            </a:r>
            <a:r>
              <a:rPr lang="en-GB" sz="1800">
                <a:solidFill>
                  <a:srgbClr val="D3785D"/>
                </a:solidFill>
                <a:latin typeface="Century Gothic"/>
              </a:rPr>
              <a:t> </a:t>
            </a:r>
            <a:endParaRPr lang="en-GB" sz="1800">
              <a:solidFill>
                <a:srgbClr val="D3785D"/>
              </a:solidFill>
            </a:endParaRPr>
          </a:p>
        </p:txBody>
      </p:sp>
      <p:grpSp>
        <p:nvGrpSpPr>
          <p:cNvPr id="22" name="Group 21">
            <a:extLst>
              <a:ext uri="{FF2B5EF4-FFF2-40B4-BE49-F238E27FC236}">
                <a16:creationId xmlns:a16="http://schemas.microsoft.com/office/drawing/2014/main" id="{666046E7-F96A-A622-88B3-913B0B905069}"/>
              </a:ext>
            </a:extLst>
          </p:cNvPr>
          <p:cNvGrpSpPr/>
          <p:nvPr/>
        </p:nvGrpSpPr>
        <p:grpSpPr>
          <a:xfrm>
            <a:off x="623888" y="1442358"/>
            <a:ext cx="10165419" cy="18148892"/>
            <a:chOff x="872610" y="0"/>
            <a:chExt cx="10165419" cy="18148892"/>
          </a:xfrm>
        </p:grpSpPr>
        <p:pic>
          <p:nvPicPr>
            <p:cNvPr id="17" name="Picture 16">
              <a:extLst>
                <a:ext uri="{FF2B5EF4-FFF2-40B4-BE49-F238E27FC236}">
                  <a16:creationId xmlns:a16="http://schemas.microsoft.com/office/drawing/2014/main" id="{C12E99A4-FC58-7AEA-EB8E-370DAB5CF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184DA37F-FD56-2598-05B5-A5BCAD29B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EBB2FF6C-C9EB-F808-DAD5-BED09393061B}"/>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pic>
        <p:nvPicPr>
          <p:cNvPr id="33" name="Graphic 32" descr="Link with solid fill">
            <a:extLst>
              <a:ext uri="{FF2B5EF4-FFF2-40B4-BE49-F238E27FC236}">
                <a16:creationId xmlns:a16="http://schemas.microsoft.com/office/drawing/2014/main" id="{069DC6E3-5D74-0845-2C2C-58369137C3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536" y="914087"/>
            <a:ext cx="528271" cy="528271"/>
          </a:xfrm>
          <a:prstGeom prst="rect">
            <a:avLst/>
          </a:prstGeom>
        </p:spPr>
      </p:pic>
    </p:spTree>
    <p:extLst>
      <p:ext uri="{BB962C8B-B14F-4D97-AF65-F5344CB8AC3E}">
        <p14:creationId xmlns:p14="http://schemas.microsoft.com/office/powerpoint/2010/main" val="1692699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EC33-CA7F-B7A2-05E3-7EF099B796B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92FAE8C-DEEE-C34B-1F76-90A0430265E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pPr>
                <a:spcAft>
                  <a:spcPts val="600"/>
                </a:spcAft>
              </a:pPr>
              <a:t>26</a:t>
            </a:fld>
            <a:endParaRPr lang="en-GB"/>
          </a:p>
        </p:txBody>
      </p:sp>
      <p:sp>
        <p:nvSpPr>
          <p:cNvPr id="2" name="Titel 1">
            <a:extLst>
              <a:ext uri="{FF2B5EF4-FFF2-40B4-BE49-F238E27FC236}">
                <a16:creationId xmlns:a16="http://schemas.microsoft.com/office/drawing/2014/main" id="{C887E290-E5B8-D3BD-EF92-368E8254EF6C}"/>
              </a:ext>
            </a:extLst>
          </p:cNvPr>
          <p:cNvSpPr>
            <a:spLocks noGrp="1"/>
          </p:cNvSpPr>
          <p:nvPr>
            <p:ph type="title"/>
          </p:nvPr>
        </p:nvSpPr>
        <p:spPr>
          <a:xfrm>
            <a:off x="623888" y="412295"/>
            <a:ext cx="9864000" cy="576000"/>
          </a:xfrm>
        </p:spPr>
        <p:txBody>
          <a:bodyPr anchor="ctr">
            <a:normAutofit/>
          </a:bodyPr>
          <a:lstStyle/>
          <a:p>
            <a:r>
              <a:rPr lang="en-GB" sz="3300"/>
              <a:t>How to find further information on best practices</a:t>
            </a:r>
          </a:p>
        </p:txBody>
      </p:sp>
      <p:sp>
        <p:nvSpPr>
          <p:cNvPr id="3" name="Inhaltsplatzhalter 2">
            <a:extLst>
              <a:ext uri="{FF2B5EF4-FFF2-40B4-BE49-F238E27FC236}">
                <a16:creationId xmlns:a16="http://schemas.microsoft.com/office/drawing/2014/main" id="{8A3DD4B3-2EA3-C9B5-02FC-C79A5592DA76}"/>
              </a:ext>
            </a:extLst>
          </p:cNvPr>
          <p:cNvSpPr>
            <a:spLocks noGrp="1"/>
          </p:cNvSpPr>
          <p:nvPr>
            <p:ph type="body" sz="quarter" idx="13"/>
          </p:nvPr>
        </p:nvSpPr>
        <p:spPr>
          <a:xfrm>
            <a:off x="623888" y="1023258"/>
            <a:ext cx="9864725" cy="419100"/>
          </a:xfrm>
        </p:spPr>
        <p:txBody>
          <a:bodyPr vert="horz" lIns="0" tIns="45720" rIns="91440" bIns="45720" rtlCol="0" anchor="t">
            <a:normAutofit fontScale="77500" lnSpcReduction="20000"/>
          </a:bodyPr>
          <a:lstStyle/>
          <a:p>
            <a:r>
              <a:rPr lang="en-GB" sz="2200">
                <a:latin typeface="Century Gothic"/>
                <a:hlinkClick r:id="rId2"/>
              </a:rPr>
              <a:t>https://organic-farmknowledge.org/about/collaborating-partners/organicclimatenet</a:t>
            </a:r>
            <a:r>
              <a:rPr lang="en-GB" sz="2200">
                <a:latin typeface="Century Gothic"/>
              </a:rPr>
              <a:t> </a:t>
            </a:r>
            <a:endParaRPr lang="en-GB"/>
          </a:p>
        </p:txBody>
      </p:sp>
      <p:sp>
        <p:nvSpPr>
          <p:cNvPr id="4" name="Rectangle 3">
            <a:extLst>
              <a:ext uri="{FF2B5EF4-FFF2-40B4-BE49-F238E27FC236}">
                <a16:creationId xmlns:a16="http://schemas.microsoft.com/office/drawing/2014/main" id="{C3E1E23E-C419-2054-C99F-217B2B322998}"/>
              </a:ext>
            </a:extLst>
          </p:cNvPr>
          <p:cNvSpPr/>
          <p:nvPr/>
        </p:nvSpPr>
        <p:spPr>
          <a:xfrm>
            <a:off x="623888" y="139485"/>
            <a:ext cx="10729912" cy="7144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88653FCD-C70C-05A7-0374-6FB794BCC65F}"/>
              </a:ext>
            </a:extLst>
          </p:cNvPr>
          <p:cNvGrpSpPr/>
          <p:nvPr/>
        </p:nvGrpSpPr>
        <p:grpSpPr>
          <a:xfrm>
            <a:off x="623888" y="1442358"/>
            <a:ext cx="10165419" cy="18148892"/>
            <a:chOff x="872610" y="0"/>
            <a:chExt cx="10165419" cy="18148892"/>
          </a:xfrm>
        </p:grpSpPr>
        <p:pic>
          <p:nvPicPr>
            <p:cNvPr id="17" name="Picture 16">
              <a:extLst>
                <a:ext uri="{FF2B5EF4-FFF2-40B4-BE49-F238E27FC236}">
                  <a16:creationId xmlns:a16="http://schemas.microsoft.com/office/drawing/2014/main" id="{EB7C22E6-DF23-1807-58BB-DD96EEFE4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072270F7-AD2F-E18F-F6D4-E443A366E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A82EA632-C1DC-79F5-1EFE-811C7FBACC92}"/>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sp>
        <p:nvSpPr>
          <p:cNvPr id="27" name="Oval Callout 26">
            <a:extLst>
              <a:ext uri="{FF2B5EF4-FFF2-40B4-BE49-F238E27FC236}">
                <a16:creationId xmlns:a16="http://schemas.microsoft.com/office/drawing/2014/main" id="{64679666-A0E3-33C2-1D2E-4E4F4239AC55}"/>
              </a:ext>
            </a:extLst>
          </p:cNvPr>
          <p:cNvSpPr/>
          <p:nvPr/>
        </p:nvSpPr>
        <p:spPr>
          <a:xfrm>
            <a:off x="6499481" y="3140539"/>
            <a:ext cx="4291584" cy="245415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Century Gothic"/>
              </a:rPr>
              <a:t>~60</a:t>
            </a:r>
            <a:r>
              <a:rPr lang="en-GB" b="1" i="0" u="none" strike="noStrike" dirty="0">
                <a:solidFill>
                  <a:schemeClr val="bg1"/>
                </a:solidFill>
                <a:effectLst/>
                <a:latin typeface="Century Gothic"/>
              </a:rPr>
              <a:t> knowledge materials about Organic </a:t>
            </a:r>
            <a:r>
              <a:rPr lang="en-GB" b="1" dirty="0">
                <a:solidFill>
                  <a:schemeClr val="bg1"/>
                </a:solidFill>
                <a:latin typeface="Century Gothic"/>
              </a:rPr>
              <a:t>C</a:t>
            </a:r>
            <a:r>
              <a:rPr lang="en-GB" b="1" i="0" u="none" strike="noStrike" dirty="0">
                <a:solidFill>
                  <a:schemeClr val="bg1"/>
                </a:solidFill>
                <a:effectLst/>
                <a:latin typeface="Century Gothic"/>
              </a:rPr>
              <a:t>limate </a:t>
            </a:r>
            <a:r>
              <a:rPr lang="en-GB" b="1" dirty="0">
                <a:solidFill>
                  <a:schemeClr val="bg1"/>
                </a:solidFill>
                <a:latin typeface="Century Gothic"/>
              </a:rPr>
              <a:t>F</a:t>
            </a:r>
            <a:r>
              <a:rPr lang="en-GB" b="1" i="0" u="none" strike="noStrike" dirty="0">
                <a:solidFill>
                  <a:schemeClr val="bg1"/>
                </a:solidFill>
                <a:effectLst/>
                <a:latin typeface="Century Gothic"/>
              </a:rPr>
              <a:t>arming practices available in various European languages</a:t>
            </a:r>
          </a:p>
        </p:txBody>
      </p:sp>
    </p:spTree>
    <p:extLst>
      <p:ext uri="{BB962C8B-B14F-4D97-AF65-F5344CB8AC3E}">
        <p14:creationId xmlns:p14="http://schemas.microsoft.com/office/powerpoint/2010/main" val="40369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1.25E-6 -4.81481E-6 L -0.00925 -1.38935 " pathEditMode="relative" rAng="0" ptsTypes="AA">
                                      <p:cBhvr>
                                        <p:cTn id="6" dur="2000" fill="hold"/>
                                        <p:tgtEl>
                                          <p:spTgt spid="22"/>
                                        </p:tgtEl>
                                        <p:attrNameLst>
                                          <p:attrName>ppt_x</p:attrName>
                                          <p:attrName>ppt_y</p:attrName>
                                        </p:attrNameLst>
                                      </p:cBhvr>
                                      <p:rCtr x="-469" y="-6946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F527A4-D7C6-7260-5F8E-C6B777056ED9}"/>
              </a:ext>
            </a:extLst>
          </p:cNvPr>
          <p:cNvSpPr>
            <a:spLocks noGrp="1"/>
          </p:cNvSpPr>
          <p:nvPr>
            <p:ph type="sldNum" sz="quarter" idx="16"/>
          </p:nvPr>
        </p:nvSpPr>
        <p:spPr/>
        <p:txBody>
          <a:bodyPr/>
          <a:lstStyle/>
          <a:p>
            <a:fld id="{B8C74871-A284-4AA3-B12A-BBE28781DF4B}" type="slidenum">
              <a:rPr lang="de-DE" smtClean="0"/>
              <a:t>27</a:t>
            </a:fld>
            <a:endParaRPr lang="de-DE"/>
          </a:p>
        </p:txBody>
      </p:sp>
      <p:pic>
        <p:nvPicPr>
          <p:cNvPr id="2" name="Picture 1" descr="A screenshot of a website&#10;&#10;AI-generated content may be incorrect.">
            <a:extLst>
              <a:ext uri="{FF2B5EF4-FFF2-40B4-BE49-F238E27FC236}">
                <a16:creationId xmlns:a16="http://schemas.microsoft.com/office/drawing/2014/main" id="{72BE9CDA-B65E-D630-7DD3-FECDA83CA7AE}"/>
              </a:ext>
            </a:extLst>
          </p:cNvPr>
          <p:cNvPicPr>
            <a:picLocks noChangeAspect="1"/>
          </p:cNvPicPr>
          <p:nvPr/>
        </p:nvPicPr>
        <p:blipFill>
          <a:blip r:embed="rId2"/>
          <a:stretch>
            <a:fillRect/>
          </a:stretch>
        </p:blipFill>
        <p:spPr>
          <a:xfrm>
            <a:off x="0" y="186625"/>
            <a:ext cx="10544433" cy="5753642"/>
          </a:xfrm>
          <a:prstGeom prst="rect">
            <a:avLst/>
          </a:prstGeom>
        </p:spPr>
      </p:pic>
    </p:spTree>
    <p:extLst>
      <p:ext uri="{BB962C8B-B14F-4D97-AF65-F5344CB8AC3E}">
        <p14:creationId xmlns:p14="http://schemas.microsoft.com/office/powerpoint/2010/main" val="35937630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t>Conclusions</a:t>
            </a:r>
          </a:p>
        </p:txBody>
      </p:sp>
      <p:sp>
        <p:nvSpPr>
          <p:cNvPr id="9" name="Content Placeholder 8">
            <a:extLst>
              <a:ext uri="{FF2B5EF4-FFF2-40B4-BE49-F238E27FC236}">
                <a16:creationId xmlns:a16="http://schemas.microsoft.com/office/drawing/2014/main" id="{623FB4B4-6474-0ADF-7B73-6F15CA211F04}"/>
              </a:ext>
            </a:extLst>
          </p:cNvPr>
          <p:cNvSpPr>
            <a:spLocks noGrp="1"/>
          </p:cNvSpPr>
          <p:nvPr>
            <p:ph sz="half" idx="1"/>
          </p:nvPr>
        </p:nvSpPr>
        <p:spPr/>
        <p:txBody>
          <a:bodyPr/>
          <a:lstStyle/>
          <a:p>
            <a:pPr marL="457200" indent="-457200">
              <a:buFont typeface="Arial" panose="020B0604020202020204" pitchFamily="34" charset="0"/>
              <a:buChar char="•"/>
            </a:pPr>
            <a:r>
              <a:rPr lang="en-GB"/>
              <a:t>From an ecological perspective, organic has a high potential to contribute to climate solutions</a:t>
            </a:r>
          </a:p>
          <a:p>
            <a:pPr marL="457200" indent="-457200">
              <a:buFont typeface="Arial" panose="020B0604020202020204" pitchFamily="34" charset="0"/>
              <a:buChar char="•"/>
            </a:pPr>
            <a:r>
              <a:rPr lang="en-GB"/>
              <a:t>There is mitigation potential… but relatively limited</a:t>
            </a:r>
          </a:p>
          <a:p>
            <a:pPr marL="457200" indent="-457200">
              <a:buFont typeface="Arial" panose="020B0604020202020204" pitchFamily="34" charset="0"/>
              <a:buChar char="•"/>
            </a:pPr>
            <a:r>
              <a:rPr lang="en-GB"/>
              <a:t>It has advantages in adaptation</a:t>
            </a:r>
          </a:p>
          <a:p>
            <a:pPr marL="457200" indent="-457200">
              <a:buFont typeface="Arial" panose="020B0604020202020204" pitchFamily="34" charset="0"/>
              <a:buChar char="•"/>
            </a:pPr>
            <a:r>
              <a:rPr lang="en-GB"/>
              <a:t>Practices can be optimised to support farmers adapt to challenges caused by climate change in mid and long-term</a:t>
            </a:r>
          </a:p>
          <a:p>
            <a:pPr marL="457200" indent="-457200">
              <a:buFont typeface="Arial" panose="020B0604020202020204" pitchFamily="34" charset="0"/>
              <a:buChar char="•"/>
            </a:pPr>
            <a:r>
              <a:rPr lang="en-GB"/>
              <a:t>Consider trade-offs between yield level and yield stability</a:t>
            </a: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type="body" idx="17"/>
          </p:nvPr>
        </p:nvSpPr>
        <p:spPr>
          <a:xfrm>
            <a:off x="838199" y="1063855"/>
            <a:ext cx="10026113" cy="411956"/>
          </a:xfrm>
        </p:spPr>
        <p:txBody>
          <a:bodyPr>
            <a:normAutofit fontScale="92500"/>
          </a:bodyPr>
          <a:lstStyle/>
          <a:p>
            <a:r>
              <a:rPr lang="en-GB"/>
              <a:t>Organic agriculture’s role in climate change mitigation &amp; adaptation</a:t>
            </a:r>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28</a:t>
            </a:fld>
            <a:endParaRPr lang="en-GB"/>
          </a:p>
        </p:txBody>
      </p:sp>
    </p:spTree>
    <p:extLst>
      <p:ext uri="{BB962C8B-B14F-4D97-AF65-F5344CB8AC3E}">
        <p14:creationId xmlns:p14="http://schemas.microsoft.com/office/powerpoint/2010/main" val="205784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6612" y="1766831"/>
            <a:ext cx="3932237" cy="883379"/>
          </a:xfrm>
        </p:spPr>
        <p:txBody>
          <a:bodyPr>
            <a:normAutofit fontScale="90000"/>
          </a:bodyPr>
          <a:lstStyle/>
          <a:p>
            <a:r>
              <a:rPr lang="en-GB"/>
              <a:t>The challenges are numerous</a:t>
            </a:r>
            <a:endParaRPr lang="en-GB" sz="2700"/>
          </a:p>
        </p:txBody>
      </p:sp>
      <p:sp>
        <p:nvSpPr>
          <p:cNvPr id="8" name="Picture Placeholder 7">
            <a:extLst>
              <a:ext uri="{FF2B5EF4-FFF2-40B4-BE49-F238E27FC236}">
                <a16:creationId xmlns:a16="http://schemas.microsoft.com/office/drawing/2014/main" id="{94E3A5A2-6F35-C727-E3C1-5D19A20451E8}"/>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2E8BFF99-EF83-479B-942A-801848ED5F80}"/>
              </a:ext>
            </a:extLst>
          </p:cNvPr>
          <p:cNvSpPr>
            <a:spLocks noGrp="1"/>
          </p:cNvSpPr>
          <p:nvPr>
            <p:ph type="body" sz="half" idx="2"/>
          </p:nvPr>
        </p:nvSpPr>
        <p:spPr>
          <a:xfrm>
            <a:off x="839789" y="2964052"/>
            <a:ext cx="3344754" cy="2099388"/>
          </a:xfrm>
        </p:spPr>
        <p:txBody>
          <a:bodyPr>
            <a:normAutofit/>
          </a:bodyPr>
          <a:lstStyle/>
          <a:p>
            <a:r>
              <a:rPr lang="en-GB" sz="2400"/>
              <a:t>To avoid tunnel vision, consider the whole system to guide the choice of farm-appropriate practices</a:t>
            </a: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pPr algn="ctr" rtl="0"/>
              <a:t>29</a:t>
            </a:fld>
            <a:endParaRPr lang="en-GB" noProof="0"/>
          </a:p>
        </p:txBody>
      </p:sp>
      <p:pic>
        <p:nvPicPr>
          <p:cNvPr id="7170" name="Picture 2">
            <a:extLst>
              <a:ext uri="{FF2B5EF4-FFF2-40B4-BE49-F238E27FC236}">
                <a16:creationId xmlns:a16="http://schemas.microsoft.com/office/drawing/2014/main" id="{E4C9AD72-142C-70A3-1F86-B74885604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603" y="438345"/>
            <a:ext cx="6122096" cy="5981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76091BB-1FC9-F6D7-3B24-381166125022}"/>
              </a:ext>
            </a:extLst>
          </p:cNvPr>
          <p:cNvSpPr txBox="1"/>
          <p:nvPr/>
        </p:nvSpPr>
        <p:spPr>
          <a:xfrm>
            <a:off x="8270734" y="6081100"/>
            <a:ext cx="3921266" cy="338554"/>
          </a:xfrm>
          <a:prstGeom prst="rect">
            <a:avLst/>
          </a:prstGeom>
          <a:noFill/>
        </p:spPr>
        <p:txBody>
          <a:bodyPr wrap="none" rtlCol="0">
            <a:spAutoFit/>
          </a:bodyPr>
          <a:lstStyle/>
          <a:p>
            <a:r>
              <a:rPr lang="en-GB" sz="800">
                <a:latin typeface="Century Gothic" panose="020B0502020202020204" pitchFamily="34" charset="0"/>
              </a:rPr>
              <a:t>Link: https://</a:t>
            </a:r>
            <a:r>
              <a:rPr lang="en-GB" sz="800" err="1">
                <a:latin typeface="Century Gothic" panose="020B0502020202020204" pitchFamily="34" charset="0"/>
              </a:rPr>
              <a:t>www.sei.org</a:t>
            </a:r>
            <a:r>
              <a:rPr lang="en-GB" sz="800">
                <a:latin typeface="Century Gothic" panose="020B0502020202020204" pitchFamily="34" charset="0"/>
              </a:rPr>
              <a:t>/perspectives/move-beyond-carbon-tunnel-vision/</a:t>
            </a:r>
          </a:p>
          <a:p>
            <a:endParaRPr lang="en-GB" sz="800">
              <a:latin typeface="Century Gothic" panose="020B0502020202020204" pitchFamily="34" charset="0"/>
            </a:endParaRPr>
          </a:p>
        </p:txBody>
      </p:sp>
    </p:spTree>
    <p:extLst>
      <p:ext uri="{BB962C8B-B14F-4D97-AF65-F5344CB8AC3E}">
        <p14:creationId xmlns:p14="http://schemas.microsoft.com/office/powerpoint/2010/main" val="298376580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0896-F819-3C6F-E26A-EA3EBCAA5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1AC68-47B6-C47B-677D-69D61AC4DFB0}"/>
              </a:ext>
            </a:extLst>
          </p:cNvPr>
          <p:cNvSpPr>
            <a:spLocks noGrp="1"/>
          </p:cNvSpPr>
          <p:nvPr>
            <p:ph type="title"/>
          </p:nvPr>
        </p:nvSpPr>
        <p:spPr/>
        <p:txBody>
          <a:bodyPr anchor="t">
            <a:normAutofit/>
          </a:bodyPr>
          <a:lstStyle/>
          <a:p>
            <a:r>
              <a:rPr lang="en-GB"/>
              <a:t>Understanding Climate Change</a:t>
            </a:r>
          </a:p>
        </p:txBody>
      </p:sp>
      <p:sp>
        <p:nvSpPr>
          <p:cNvPr id="11" name="Content Placeholder 10">
            <a:extLst>
              <a:ext uri="{FF2B5EF4-FFF2-40B4-BE49-F238E27FC236}">
                <a16:creationId xmlns:a16="http://schemas.microsoft.com/office/drawing/2014/main" id="{243B059D-E9F0-B950-1CFF-F4A931D8F18A}"/>
              </a:ext>
            </a:extLst>
          </p:cNvPr>
          <p:cNvSpPr>
            <a:spLocks noGrp="1"/>
          </p:cNvSpPr>
          <p:nvPr>
            <p:ph sz="half" idx="1"/>
          </p:nvPr>
        </p:nvSpPr>
        <p:spPr>
          <a:xfrm>
            <a:off x="838199" y="1789530"/>
            <a:ext cx="4923774" cy="4351338"/>
          </a:xfrm>
        </p:spPr>
        <p:txBody>
          <a:bodyPr/>
          <a:lstStyle/>
          <a:p>
            <a:pPr marL="0" indent="0">
              <a:buNone/>
            </a:pPr>
            <a:r>
              <a:rPr lang="en-GB" sz="2800" b="1">
                <a:ea typeface="+mn-lt"/>
                <a:cs typeface="+mn-lt"/>
              </a:rPr>
              <a:t>Rising global temperature</a:t>
            </a:r>
            <a:endParaRPr lang="en-GB" sz="2800">
              <a:ea typeface="+mn-lt"/>
              <a:cs typeface="+mn-lt"/>
            </a:endParaRPr>
          </a:p>
          <a:p>
            <a:r>
              <a:rPr lang="en-GB" sz="2800">
                <a:ea typeface="+mn-lt"/>
                <a:cs typeface="+mn-lt"/>
              </a:rPr>
              <a:t>Global temperatures are ~ +1.3 °C warmer than pre-industrial </a:t>
            </a:r>
            <a:r>
              <a:rPr lang="en-GB" sz="2800" b="1">
                <a:ea typeface="+mn-lt"/>
                <a:cs typeface="+mn-lt"/>
              </a:rPr>
              <a:t>average</a:t>
            </a: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0F577CB4-598C-30D8-3C3B-B393460B0584}"/>
              </a:ext>
            </a:extLst>
          </p:cNvPr>
          <p:cNvSpPr>
            <a:spLocks noGrp="1"/>
          </p:cNvSpPr>
          <p:nvPr>
            <p:ph type="body" idx="17"/>
          </p:nvPr>
        </p:nvSpPr>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936F6D49-E4DC-E022-4007-A004635F456D}"/>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3</a:t>
            </a:fld>
            <a:endParaRPr lang="en-GB"/>
          </a:p>
        </p:txBody>
      </p:sp>
      <p:sp>
        <p:nvSpPr>
          <p:cNvPr id="8" name="Slide Number Placeholder 3">
            <a:extLst>
              <a:ext uri="{FF2B5EF4-FFF2-40B4-BE49-F238E27FC236}">
                <a16:creationId xmlns:a16="http://schemas.microsoft.com/office/drawing/2014/main" id="{939888DD-F5FA-315C-94DC-7A39E906F195}"/>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Link: https://</a:t>
            </a:r>
            <a:r>
              <a:rPr lang="en-GB" sz="700" err="1">
                <a:solidFill>
                  <a:srgbClr val="3F405B"/>
                </a:solidFill>
                <a:latin typeface="Century Gothic" panose="020B0502020202020204" pitchFamily="34" charset="0"/>
              </a:rPr>
              <a:t>climate.copernicus.eu</a:t>
            </a:r>
            <a:r>
              <a:rPr lang="en-GB" sz="700">
                <a:solidFill>
                  <a:srgbClr val="3F405B"/>
                </a:solidFill>
                <a:latin typeface="Century Gothic" panose="020B0502020202020204" pitchFamily="34" charset="0"/>
              </a:rPr>
              <a:t>/global-climate-highlights-2024</a:t>
            </a:r>
          </a:p>
        </p:txBody>
      </p:sp>
      <p:pic>
        <p:nvPicPr>
          <p:cNvPr id="4" name="Picture 3">
            <a:extLst>
              <a:ext uri="{FF2B5EF4-FFF2-40B4-BE49-F238E27FC236}">
                <a16:creationId xmlns:a16="http://schemas.microsoft.com/office/drawing/2014/main" id="{CFDA73F3-EBA5-0684-333E-E96BB83BD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452" y="1572419"/>
            <a:ext cx="6599403" cy="4221726"/>
          </a:xfrm>
          <a:prstGeom prst="rect">
            <a:avLst/>
          </a:prstGeom>
        </p:spPr>
      </p:pic>
      <p:pic>
        <p:nvPicPr>
          <p:cNvPr id="7" name="Picture 6" descr="A map of the world&#10;&#10;AI-generated content may be incorrect.">
            <a:extLst>
              <a:ext uri="{FF2B5EF4-FFF2-40B4-BE49-F238E27FC236}">
                <a16:creationId xmlns:a16="http://schemas.microsoft.com/office/drawing/2014/main" id="{98A21CD9-81A9-3817-65A1-599730907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7147" y="1060450"/>
            <a:ext cx="7315200" cy="5295900"/>
          </a:xfrm>
          <a:prstGeom prst="rect">
            <a:avLst/>
          </a:prstGeom>
        </p:spPr>
      </p:pic>
      <p:sp>
        <p:nvSpPr>
          <p:cNvPr id="9" name="TextBox 8">
            <a:extLst>
              <a:ext uri="{FF2B5EF4-FFF2-40B4-BE49-F238E27FC236}">
                <a16:creationId xmlns:a16="http://schemas.microsoft.com/office/drawing/2014/main" id="{BD74E54B-4562-D270-CD58-0752BD4C2AF8}"/>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Tree>
    <p:extLst>
      <p:ext uri="{BB962C8B-B14F-4D97-AF65-F5344CB8AC3E}">
        <p14:creationId xmlns:p14="http://schemas.microsoft.com/office/powerpoint/2010/main" val="2239159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817290-4F95-F124-BBBB-7740808C0E9D}"/>
              </a:ext>
            </a:extLst>
          </p:cNvPr>
          <p:cNvSpPr>
            <a:spLocks noGrp="1"/>
          </p:cNvSpPr>
          <p:nvPr>
            <p:ph type="title"/>
          </p:nvPr>
        </p:nvSpPr>
        <p:spPr/>
        <p:txBody>
          <a:bodyPr/>
          <a:lstStyle/>
          <a:p>
            <a:r>
              <a:rPr lang="en-GB"/>
              <a:t>Thank you!</a:t>
            </a:r>
          </a:p>
        </p:txBody>
      </p:sp>
      <p:sp>
        <p:nvSpPr>
          <p:cNvPr id="5" name="Picture Placeholder 4">
            <a:extLst>
              <a:ext uri="{FF2B5EF4-FFF2-40B4-BE49-F238E27FC236}">
                <a16:creationId xmlns:a16="http://schemas.microsoft.com/office/drawing/2014/main" id="{7481E9DC-852D-19AA-8940-5E7ECF0DF173}"/>
              </a:ext>
            </a:extLst>
          </p:cNvPr>
          <p:cNvSpPr>
            <a:spLocks noGrp="1"/>
          </p:cNvSpPr>
          <p:nvPr>
            <p:ph type="pic" sz="quarter" idx="13"/>
          </p:nvPr>
        </p:nvSpPr>
        <p:spPr/>
        <p:txBody>
          <a:bodyPr/>
          <a:lstStyle/>
          <a:p>
            <a:endParaRPr lang="en-GB"/>
          </a:p>
        </p:txBody>
      </p:sp>
      <p:sp>
        <p:nvSpPr>
          <p:cNvPr id="6" name="Content Placeholder 5">
            <a:extLst>
              <a:ext uri="{FF2B5EF4-FFF2-40B4-BE49-F238E27FC236}">
                <a16:creationId xmlns:a16="http://schemas.microsoft.com/office/drawing/2014/main" id="{77170DED-B7C8-8C51-7140-7E2EAB6FEDEB}"/>
              </a:ext>
            </a:extLst>
          </p:cNvPr>
          <p:cNvSpPr>
            <a:spLocks noGrp="1"/>
          </p:cNvSpPr>
          <p:nvPr>
            <p:ph sz="quarter" idx="14"/>
          </p:nvPr>
        </p:nvSpPr>
        <p:spPr/>
        <p:txBody>
          <a:bodyPr/>
          <a:lstStyle/>
          <a:p>
            <a:endParaRPr lang="en-GB"/>
          </a:p>
        </p:txBody>
      </p:sp>
      <p:sp>
        <p:nvSpPr>
          <p:cNvPr id="7" name="Content Placeholder 6">
            <a:extLst>
              <a:ext uri="{FF2B5EF4-FFF2-40B4-BE49-F238E27FC236}">
                <a16:creationId xmlns:a16="http://schemas.microsoft.com/office/drawing/2014/main" id="{BC4E260A-9766-F9A2-2C5E-D3AA4345C50E}"/>
              </a:ext>
            </a:extLst>
          </p:cNvPr>
          <p:cNvSpPr>
            <a:spLocks noGrp="1"/>
          </p:cNvSpPr>
          <p:nvPr>
            <p:ph sz="quarter" idx="15"/>
          </p:nvPr>
        </p:nvSpPr>
        <p:spPr/>
        <p:txBody>
          <a:bodyPr/>
          <a:lstStyle/>
          <a:p>
            <a:r>
              <a:rPr lang="en-GB" dirty="0"/>
              <a:t>Event name</a:t>
            </a:r>
          </a:p>
        </p:txBody>
      </p:sp>
      <p:sp>
        <p:nvSpPr>
          <p:cNvPr id="8" name="Content Placeholder 7">
            <a:extLst>
              <a:ext uri="{FF2B5EF4-FFF2-40B4-BE49-F238E27FC236}">
                <a16:creationId xmlns:a16="http://schemas.microsoft.com/office/drawing/2014/main" id="{E2F37ABF-E8AA-87A3-9582-896024AE879D}"/>
              </a:ext>
            </a:extLst>
          </p:cNvPr>
          <p:cNvSpPr>
            <a:spLocks noGrp="1"/>
          </p:cNvSpPr>
          <p:nvPr>
            <p:ph sz="quarter" idx="16"/>
          </p:nvPr>
        </p:nvSpPr>
        <p:spPr/>
        <p:txBody>
          <a:bodyPr/>
          <a:lstStyle/>
          <a:p>
            <a:endParaRPr lang="en-GB"/>
          </a:p>
        </p:txBody>
      </p:sp>
      <p:sp>
        <p:nvSpPr>
          <p:cNvPr id="9" name="Content Placeholder 8">
            <a:extLst>
              <a:ext uri="{FF2B5EF4-FFF2-40B4-BE49-F238E27FC236}">
                <a16:creationId xmlns:a16="http://schemas.microsoft.com/office/drawing/2014/main" id="{B9C07933-9FC3-7137-000E-F91738DDBE5C}"/>
              </a:ext>
            </a:extLst>
          </p:cNvPr>
          <p:cNvSpPr>
            <a:spLocks noGrp="1"/>
          </p:cNvSpPr>
          <p:nvPr>
            <p:ph sz="quarter" idx="17"/>
          </p:nvPr>
        </p:nvSpPr>
        <p:spPr/>
        <p:txBody>
          <a:bodyPr/>
          <a:lstStyle/>
          <a:p>
            <a:endParaRPr lang="en-GB"/>
          </a:p>
        </p:txBody>
      </p:sp>
    </p:spTree>
    <p:extLst>
      <p:ext uri="{BB962C8B-B14F-4D97-AF65-F5344CB8AC3E}">
        <p14:creationId xmlns:p14="http://schemas.microsoft.com/office/powerpoint/2010/main" val="242730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A2589-2688-8531-8B21-C7DA6D03E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DE93F-D754-94A0-369C-8583DD919E35}"/>
              </a:ext>
            </a:extLst>
          </p:cNvPr>
          <p:cNvSpPr>
            <a:spLocks noGrp="1"/>
          </p:cNvSpPr>
          <p:nvPr>
            <p:ph type="title"/>
          </p:nvPr>
        </p:nvSpPr>
        <p:spPr/>
        <p:txBody>
          <a:bodyPr anchor="t">
            <a:normAutofit/>
          </a:bodyPr>
          <a:lstStyle/>
          <a:p>
            <a:r>
              <a:rPr lang="en-GB"/>
              <a:t>Understanding Climate Change</a:t>
            </a:r>
          </a:p>
        </p:txBody>
      </p:sp>
      <p:sp>
        <p:nvSpPr>
          <p:cNvPr id="11" name="Content Placeholder 10">
            <a:extLst>
              <a:ext uri="{FF2B5EF4-FFF2-40B4-BE49-F238E27FC236}">
                <a16:creationId xmlns:a16="http://schemas.microsoft.com/office/drawing/2014/main" id="{9CAE4460-F84D-2B73-7D51-EE8549670BA7}"/>
              </a:ext>
            </a:extLst>
          </p:cNvPr>
          <p:cNvSpPr>
            <a:spLocks noGrp="1"/>
          </p:cNvSpPr>
          <p:nvPr>
            <p:ph sz="half" idx="1"/>
          </p:nvPr>
        </p:nvSpPr>
        <p:spPr>
          <a:xfrm>
            <a:off x="838199" y="1789530"/>
            <a:ext cx="4748409" cy="4351338"/>
          </a:xfrm>
        </p:spPr>
        <p:txBody>
          <a:bodyPr>
            <a:normAutofit/>
          </a:bodyPr>
          <a:lstStyle/>
          <a:p>
            <a:pPr marL="0" indent="0">
              <a:buNone/>
            </a:pPr>
            <a:r>
              <a:rPr lang="en-GB" sz="2800" b="1">
                <a:ea typeface="+mn-lt"/>
                <a:cs typeface="+mn-lt"/>
              </a:rPr>
              <a:t>Rising global temperature</a:t>
            </a:r>
            <a:endParaRPr lang="en-GB" sz="2800">
              <a:ea typeface="+mn-lt"/>
              <a:cs typeface="+mn-lt"/>
            </a:endParaRPr>
          </a:p>
          <a:p>
            <a:r>
              <a:rPr lang="en-GB" sz="2800">
                <a:ea typeface="+mn-lt"/>
                <a:cs typeface="+mn-lt"/>
              </a:rPr>
              <a:t>Global temperatures are ~ +1.3 °C warmer than pre-industrial </a:t>
            </a:r>
            <a:r>
              <a:rPr lang="en-GB" sz="2800" b="1">
                <a:ea typeface="+mn-lt"/>
                <a:cs typeface="+mn-lt"/>
              </a:rPr>
              <a:t>average</a:t>
            </a:r>
          </a:p>
          <a:p>
            <a:r>
              <a:rPr lang="en-GB" sz="2800">
                <a:ea typeface="+mn-lt"/>
                <a:cs typeface="+mn-lt"/>
              </a:rPr>
              <a:t>2024 was the warmest year on record</a:t>
            </a:r>
          </a:p>
          <a:p>
            <a:pPr lvl="1"/>
            <a:r>
              <a:rPr lang="en-GB" sz="2600" b="0" i="0">
                <a:effectLst/>
              </a:rPr>
              <a:t>+1.60°C warmer than pre-industrial level</a:t>
            </a:r>
            <a:endParaRPr lang="en-GB" sz="2600">
              <a:ea typeface="+mn-lt"/>
              <a:cs typeface="+mn-lt"/>
            </a:endParaRPr>
          </a:p>
        </p:txBody>
      </p:sp>
      <p:sp>
        <p:nvSpPr>
          <p:cNvPr id="6" name="Text Placeholder 5">
            <a:extLst>
              <a:ext uri="{FF2B5EF4-FFF2-40B4-BE49-F238E27FC236}">
                <a16:creationId xmlns:a16="http://schemas.microsoft.com/office/drawing/2014/main" id="{E248743D-4608-8B48-AD6F-F68E8D0541A8}"/>
              </a:ext>
            </a:extLst>
          </p:cNvPr>
          <p:cNvSpPr>
            <a:spLocks noGrp="1"/>
          </p:cNvSpPr>
          <p:nvPr>
            <p:ph type="body" idx="17"/>
          </p:nvPr>
        </p:nvSpPr>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B4176B41-C167-06B5-EA12-6F0BE3D6C5B5}"/>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4</a:t>
            </a:fld>
            <a:endParaRPr lang="en-GB"/>
          </a:p>
        </p:txBody>
      </p:sp>
      <p:pic>
        <p:nvPicPr>
          <p:cNvPr id="4" name="Picture 4" descr="Anomalies and extremes in surface air temperature in 2024. ">
            <a:extLst>
              <a:ext uri="{FF2B5EF4-FFF2-40B4-BE49-F238E27FC236}">
                <a16:creationId xmlns:a16="http://schemas.microsoft.com/office/drawing/2014/main" id="{93DF42B3-D3A1-AE4E-03E5-7AF3D2BE1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52" y="1051335"/>
            <a:ext cx="6879849" cy="515988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9EEC94C8-3EE4-597E-4640-84B7862011DA}"/>
              </a:ext>
            </a:extLst>
          </p:cNvPr>
          <p:cNvSpPr txBox="1">
            <a:spLocks/>
          </p:cNvSpPr>
          <p:nvPr/>
        </p:nvSpPr>
        <p:spPr>
          <a:xfrm>
            <a:off x="8936277" y="6109613"/>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climate.copernicus.eu</a:t>
            </a:r>
            <a:r>
              <a:rPr lang="en-GB" sz="700" b="0">
                <a:solidFill>
                  <a:srgbClr val="3F405B"/>
                </a:solidFill>
                <a:latin typeface="Century Gothic" panose="020B0502020202020204" pitchFamily="34" charset="0"/>
              </a:rPr>
              <a:t>/global-climate-highlights-2024</a:t>
            </a:r>
          </a:p>
        </p:txBody>
      </p:sp>
      <p:pic>
        <p:nvPicPr>
          <p:cNvPr id="8" name="Picture 7" descr="A map of europe with red and blue colors&#10;&#10;AI-generated content may be incorrect.">
            <a:extLst>
              <a:ext uri="{FF2B5EF4-FFF2-40B4-BE49-F238E27FC236}">
                <a16:creationId xmlns:a16="http://schemas.microsoft.com/office/drawing/2014/main" id="{31794AB9-958C-B3A6-4CA4-9E68EF320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864" y="957260"/>
            <a:ext cx="4748409" cy="5152353"/>
          </a:xfrm>
          <a:prstGeom prst="rect">
            <a:avLst/>
          </a:prstGeom>
        </p:spPr>
      </p:pic>
      <p:sp>
        <p:nvSpPr>
          <p:cNvPr id="9" name="TextBox 8">
            <a:extLst>
              <a:ext uri="{FF2B5EF4-FFF2-40B4-BE49-F238E27FC236}">
                <a16:creationId xmlns:a16="http://schemas.microsoft.com/office/drawing/2014/main" id="{7E615B42-44B8-2208-5A52-EC850F6F870A}"/>
              </a:ext>
            </a:extLst>
          </p:cNvPr>
          <p:cNvSpPr txBox="1"/>
          <p:nvPr/>
        </p:nvSpPr>
        <p:spPr>
          <a:xfrm>
            <a:off x="12733778" y="525857"/>
            <a:ext cx="2313311"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Tree>
    <p:extLst>
      <p:ext uri="{BB962C8B-B14F-4D97-AF65-F5344CB8AC3E}">
        <p14:creationId xmlns:p14="http://schemas.microsoft.com/office/powerpoint/2010/main" val="32132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C4BF6-F676-0421-5237-5FF97D0E2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D7654-CE4F-7BCB-64F3-E30FAC28FCD9}"/>
              </a:ext>
            </a:extLst>
          </p:cNvPr>
          <p:cNvSpPr>
            <a:spLocks noGrp="1"/>
          </p:cNvSpPr>
          <p:nvPr>
            <p:ph type="title"/>
          </p:nvPr>
        </p:nvSpPr>
        <p:spPr>
          <a:xfrm>
            <a:off x="838200" y="329030"/>
            <a:ext cx="4675496" cy="823913"/>
          </a:xfrm>
        </p:spPr>
        <p:txBody>
          <a:bodyPr anchor="t">
            <a:normAutofit fontScale="90000"/>
          </a:bodyPr>
          <a:lstStyle/>
          <a:p>
            <a:r>
              <a:rPr lang="en-GB"/>
              <a:t>Understanding Climate Change</a:t>
            </a:r>
          </a:p>
        </p:txBody>
      </p:sp>
      <p:sp>
        <p:nvSpPr>
          <p:cNvPr id="11" name="Content Placeholder 10">
            <a:extLst>
              <a:ext uri="{FF2B5EF4-FFF2-40B4-BE49-F238E27FC236}">
                <a16:creationId xmlns:a16="http://schemas.microsoft.com/office/drawing/2014/main" id="{95320F3E-A271-810A-7BDC-9292D2951CC5}"/>
              </a:ext>
            </a:extLst>
          </p:cNvPr>
          <p:cNvSpPr>
            <a:spLocks noGrp="1"/>
          </p:cNvSpPr>
          <p:nvPr>
            <p:ph sz="half" idx="1"/>
          </p:nvPr>
        </p:nvSpPr>
        <p:spPr>
          <a:xfrm>
            <a:off x="838199" y="2177632"/>
            <a:ext cx="4369231" cy="4351338"/>
          </a:xfrm>
        </p:spPr>
        <p:txBody>
          <a:bodyPr>
            <a:normAutofit/>
          </a:bodyPr>
          <a:lstStyle/>
          <a:p>
            <a:pPr marL="0" indent="0">
              <a:buNone/>
            </a:pPr>
            <a:r>
              <a:rPr lang="en-GB" sz="2800" b="1">
                <a:ea typeface="+mn-lt"/>
                <a:cs typeface="+mn-lt"/>
              </a:rPr>
              <a:t>Changes in hydrologic patterns</a:t>
            </a:r>
          </a:p>
          <a:p>
            <a:r>
              <a:rPr lang="en-GB" sz="2800">
                <a:ea typeface="+mn-lt"/>
                <a:cs typeface="+mn-lt"/>
              </a:rPr>
              <a:t>Higher global temperatures increase evaporation rates </a:t>
            </a:r>
            <a:r>
              <a:rPr lang="en-GB" sz="2800">
                <a:ea typeface="+mn-lt"/>
                <a:cs typeface="+mn-lt"/>
                <a:sym typeface="Wingdings" pitchFamily="2" charset="2"/>
              </a:rPr>
              <a:t> </a:t>
            </a:r>
            <a:r>
              <a:rPr lang="en-GB" sz="2800">
                <a:ea typeface="+mn-lt"/>
                <a:cs typeface="+mn-lt"/>
              </a:rPr>
              <a:t>greater atmospheric moisture &amp; precipitation</a:t>
            </a:r>
          </a:p>
          <a:p>
            <a:r>
              <a:rPr lang="en-GB" sz="2800">
                <a:ea typeface="+mn-lt"/>
                <a:cs typeface="+mn-lt"/>
              </a:rPr>
              <a:t>Impacts vary widely across regions</a:t>
            </a:r>
          </a:p>
          <a:p>
            <a:endParaRPr lang="en-GB" sz="2800">
              <a:ea typeface="+mn-lt"/>
              <a:cs typeface="+mn-lt"/>
            </a:endParaRPr>
          </a:p>
          <a:p>
            <a:pPr marL="0" indent="0">
              <a:buNone/>
            </a:pP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A2166310-3C98-E419-AFA6-EC27F4450EB5}"/>
              </a:ext>
            </a:extLst>
          </p:cNvPr>
          <p:cNvSpPr>
            <a:spLocks noGrp="1"/>
          </p:cNvSpPr>
          <p:nvPr>
            <p:ph type="body" idx="17"/>
          </p:nvPr>
        </p:nvSpPr>
        <p:spPr>
          <a:xfrm>
            <a:off x="838200" y="1556436"/>
            <a:ext cx="8951843" cy="411956"/>
          </a:xfrm>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40F7BB40-F383-DD98-BE46-A7B45E243ABF}"/>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5</a:t>
            </a:fld>
            <a:endParaRPr lang="en-GB"/>
          </a:p>
        </p:txBody>
      </p:sp>
      <p:grpSp>
        <p:nvGrpSpPr>
          <p:cNvPr id="10" name="Group 9">
            <a:extLst>
              <a:ext uri="{FF2B5EF4-FFF2-40B4-BE49-F238E27FC236}">
                <a16:creationId xmlns:a16="http://schemas.microsoft.com/office/drawing/2014/main" id="{276ED2D8-6C6B-EA1C-EA5E-DE730A63EB5B}"/>
              </a:ext>
            </a:extLst>
          </p:cNvPr>
          <p:cNvGrpSpPr/>
          <p:nvPr/>
        </p:nvGrpSpPr>
        <p:grpSpPr>
          <a:xfrm>
            <a:off x="12497929" y="85637"/>
            <a:ext cx="7349379" cy="6453275"/>
            <a:chOff x="12497929" y="-892073"/>
            <a:chExt cx="8451703" cy="7750073"/>
          </a:xfrm>
        </p:grpSpPr>
        <p:pic>
          <p:nvPicPr>
            <p:cNvPr id="17410" name="Picture 2">
              <a:extLst>
                <a:ext uri="{FF2B5EF4-FFF2-40B4-BE49-F238E27FC236}">
                  <a16:creationId xmlns:a16="http://schemas.microsoft.com/office/drawing/2014/main" id="{F59CA155-00EC-3668-7EA6-ECFEADB4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29" y="-892073"/>
              <a:ext cx="8405405" cy="755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AFD577-F538-BE49-0212-EA9220F1EC3B}"/>
                </a:ext>
              </a:extLst>
            </p:cNvPr>
            <p:cNvSpPr txBox="1"/>
            <p:nvPr/>
          </p:nvSpPr>
          <p:spPr>
            <a:xfrm>
              <a:off x="17739363" y="6657945"/>
              <a:ext cx="3210269" cy="200055"/>
            </a:xfrm>
            <a:prstGeom prst="rect">
              <a:avLst/>
            </a:prstGeom>
            <a:noFill/>
          </p:spPr>
          <p:txBody>
            <a:bodyPr wrap="square">
              <a:spAutoFit/>
            </a:bodyPr>
            <a:lstStyle/>
            <a:p>
              <a:r>
                <a:rPr lang="en-GB" sz="700">
                  <a:latin typeface="Century Gothic" panose="020B0502020202020204" pitchFamily="34" charset="0"/>
                </a:rPr>
                <a:t>Link: https://</a:t>
              </a:r>
              <a:r>
                <a:rPr lang="en-GB" sz="700" err="1">
                  <a:latin typeface="Century Gothic" panose="020B0502020202020204" pitchFamily="34" charset="0"/>
                </a:rPr>
                <a:t>www.ipcc.ch</a:t>
              </a:r>
              <a:r>
                <a:rPr lang="en-GB" sz="700">
                  <a:latin typeface="Century Gothic" panose="020B0502020202020204" pitchFamily="34" charset="0"/>
                </a:rPr>
                <a:t>/report/ar6/wg1/figures/technical-summary/</a:t>
              </a:r>
            </a:p>
          </p:txBody>
        </p:sp>
      </p:grpSp>
      <p:pic>
        <p:nvPicPr>
          <p:cNvPr id="1026" name="Picture 2">
            <a:extLst>
              <a:ext uri="{FF2B5EF4-FFF2-40B4-BE49-F238E27FC236}">
                <a16:creationId xmlns:a16="http://schemas.microsoft.com/office/drawing/2014/main" id="{0A292E22-02F3-541D-39B1-E47E2894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863" y="1197579"/>
            <a:ext cx="7077473" cy="4103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CE1F6ED7-A9FA-429F-13D0-C511883C5E88}"/>
              </a:ext>
            </a:extLst>
          </p:cNvPr>
          <p:cNvSpPr txBox="1">
            <a:spLocks/>
          </p:cNvSpPr>
          <p:nvPr/>
        </p:nvSpPr>
        <p:spPr>
          <a:xfrm>
            <a:off x="8270364" y="5944313"/>
            <a:ext cx="38789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usys.ethz.ch</a:t>
            </a:r>
            <a:r>
              <a:rPr lang="en-GB" sz="700" b="0">
                <a:solidFill>
                  <a:srgbClr val="3F405B"/>
                </a:solidFill>
                <a:latin typeface="Century Gothic" panose="020B0502020202020204" pitchFamily="34" charset="0"/>
              </a:rPr>
              <a:t>/</a:t>
            </a:r>
            <a:r>
              <a:rPr lang="en-GB" sz="700" b="0" err="1">
                <a:solidFill>
                  <a:srgbClr val="3F405B"/>
                </a:solidFill>
                <a:latin typeface="Century Gothic" panose="020B0502020202020204" pitchFamily="34" charset="0"/>
              </a:rPr>
              <a:t>en</a:t>
            </a:r>
            <a:r>
              <a:rPr lang="en-GB" sz="700" b="0">
                <a:solidFill>
                  <a:srgbClr val="3F405B"/>
                </a:solidFill>
                <a:latin typeface="Century Gothic" panose="020B0502020202020204" pitchFamily="34" charset="0"/>
              </a:rPr>
              <a:t>/news-events/news/archive/2020/09/new-study-of-ocean-salinity-finds-substantial-amplification-of-the-global-water-cycle.html</a:t>
            </a:r>
          </a:p>
        </p:txBody>
      </p:sp>
      <p:sp>
        <p:nvSpPr>
          <p:cNvPr id="4" name="TextBox 3">
            <a:extLst>
              <a:ext uri="{FF2B5EF4-FFF2-40B4-BE49-F238E27FC236}">
                <a16:creationId xmlns:a16="http://schemas.microsoft.com/office/drawing/2014/main" id="{C62B9A53-7BBD-8FEF-8AD0-02347F4F5B9B}"/>
              </a:ext>
            </a:extLst>
          </p:cNvPr>
          <p:cNvSpPr txBox="1"/>
          <p:nvPr/>
        </p:nvSpPr>
        <p:spPr>
          <a:xfrm>
            <a:off x="12497929" y="-381928"/>
            <a:ext cx="5335930"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graphs for detailed understanding:</a:t>
            </a:r>
          </a:p>
        </p:txBody>
      </p:sp>
      <p:pic>
        <p:nvPicPr>
          <p:cNvPr id="3074" name="Picture 2" descr="Anomalies and extremes in the amount of total column water vapour for 2024">
            <a:extLst>
              <a:ext uri="{FF2B5EF4-FFF2-40B4-BE49-F238E27FC236}">
                <a16:creationId xmlns:a16="http://schemas.microsoft.com/office/drawing/2014/main" id="{03E0C7C8-370D-0FE7-8AA6-F7FB5486D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7929" y="6637145"/>
            <a:ext cx="7450013" cy="558751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A7ACB8E7-5983-433D-D448-5FA087F83C66}"/>
              </a:ext>
            </a:extLst>
          </p:cNvPr>
          <p:cNvSpPr txBox="1">
            <a:spLocks/>
          </p:cNvSpPr>
          <p:nvPr/>
        </p:nvSpPr>
        <p:spPr>
          <a:xfrm>
            <a:off x="16759278" y="1222465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Link: https://</a:t>
            </a:r>
            <a:r>
              <a:rPr lang="en-GB" sz="700" b="0" err="1">
                <a:solidFill>
                  <a:srgbClr val="3F405B"/>
                </a:solidFill>
                <a:latin typeface="Century Gothic" panose="020B0502020202020204" pitchFamily="34" charset="0"/>
              </a:rPr>
              <a:t>climate.copernicus.eu</a:t>
            </a:r>
            <a:r>
              <a:rPr lang="en-GB" sz="700" b="0">
                <a:solidFill>
                  <a:srgbClr val="3F405B"/>
                </a:solidFill>
                <a:latin typeface="Century Gothic" panose="020B0502020202020204" pitchFamily="34" charset="0"/>
              </a:rPr>
              <a:t>/global-climate-highlights-2024</a:t>
            </a:r>
          </a:p>
        </p:txBody>
      </p:sp>
    </p:spTree>
    <p:extLst>
      <p:ext uri="{BB962C8B-B14F-4D97-AF65-F5344CB8AC3E}">
        <p14:creationId xmlns:p14="http://schemas.microsoft.com/office/powerpoint/2010/main" val="14167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B5A5-A174-3290-44F9-9A2B4E10E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E33B3-B0B8-2853-2085-FF3F71423EDC}"/>
              </a:ext>
            </a:extLst>
          </p:cNvPr>
          <p:cNvSpPr>
            <a:spLocks noGrp="1"/>
          </p:cNvSpPr>
          <p:nvPr>
            <p:ph type="title"/>
          </p:nvPr>
        </p:nvSpPr>
        <p:spPr>
          <a:xfrm>
            <a:off x="838200" y="329030"/>
            <a:ext cx="4675496" cy="823913"/>
          </a:xfrm>
        </p:spPr>
        <p:txBody>
          <a:bodyPr anchor="t">
            <a:normAutofit fontScale="90000"/>
          </a:bodyPr>
          <a:lstStyle/>
          <a:p>
            <a:r>
              <a:rPr lang="en-GB"/>
              <a:t>Understanding Climate Change</a:t>
            </a:r>
          </a:p>
        </p:txBody>
      </p:sp>
      <p:sp>
        <p:nvSpPr>
          <p:cNvPr id="11" name="Content Placeholder 10">
            <a:extLst>
              <a:ext uri="{FF2B5EF4-FFF2-40B4-BE49-F238E27FC236}">
                <a16:creationId xmlns:a16="http://schemas.microsoft.com/office/drawing/2014/main" id="{60BC17D7-FA41-D7FB-0054-C3A4BA7E95B3}"/>
              </a:ext>
            </a:extLst>
          </p:cNvPr>
          <p:cNvSpPr>
            <a:spLocks noGrp="1"/>
          </p:cNvSpPr>
          <p:nvPr>
            <p:ph sz="half" idx="1"/>
          </p:nvPr>
        </p:nvSpPr>
        <p:spPr>
          <a:xfrm>
            <a:off x="838200" y="2177632"/>
            <a:ext cx="3635094" cy="4351338"/>
          </a:xfrm>
        </p:spPr>
        <p:txBody>
          <a:bodyPr>
            <a:normAutofit/>
          </a:bodyPr>
          <a:lstStyle/>
          <a:p>
            <a:pPr marL="0" indent="0">
              <a:buNone/>
            </a:pPr>
            <a:r>
              <a:rPr lang="en-GB" sz="2800" b="1">
                <a:ea typeface="+mn-lt"/>
                <a:cs typeface="+mn-lt"/>
              </a:rPr>
              <a:t>Rising sea level and ocean acidification</a:t>
            </a:r>
          </a:p>
          <a:p>
            <a:r>
              <a:rPr lang="en-GB" sz="2800">
                <a:ea typeface="+mn-lt"/>
                <a:cs typeface="+mn-lt"/>
              </a:rPr>
              <a:t>Thermal expansion of seawater and melting glaciers </a:t>
            </a:r>
            <a:r>
              <a:rPr lang="en-GB" sz="2800">
                <a:ea typeface="+mn-lt"/>
                <a:cs typeface="+mn-lt"/>
                <a:sym typeface="Wingdings" pitchFamily="2" charset="2"/>
              </a:rPr>
              <a:t> </a:t>
            </a:r>
            <a:r>
              <a:rPr lang="en-GB" sz="2800">
                <a:ea typeface="+mn-lt"/>
                <a:cs typeface="+mn-lt"/>
              </a:rPr>
              <a:t>sea level rise</a:t>
            </a:r>
          </a:p>
          <a:p>
            <a:r>
              <a:rPr lang="en-GB" sz="2800">
                <a:ea typeface="+mn-lt"/>
                <a:cs typeface="+mn-lt"/>
              </a:rPr>
              <a:t>Increased absorption of CO₂ by oceans </a:t>
            </a:r>
            <a:r>
              <a:rPr lang="en-GB" sz="2800">
                <a:ea typeface="+mn-lt"/>
                <a:cs typeface="+mn-lt"/>
                <a:sym typeface="Wingdings" pitchFamily="2" charset="2"/>
              </a:rPr>
              <a:t></a:t>
            </a:r>
            <a:r>
              <a:rPr lang="en-GB" sz="2800">
                <a:ea typeface="+mn-lt"/>
                <a:cs typeface="+mn-lt"/>
              </a:rPr>
              <a:t> acidification</a:t>
            </a: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9B48FED5-A0A5-C577-F226-A49A23E755B6}"/>
              </a:ext>
            </a:extLst>
          </p:cNvPr>
          <p:cNvSpPr>
            <a:spLocks noGrp="1"/>
          </p:cNvSpPr>
          <p:nvPr>
            <p:ph type="body" idx="17"/>
          </p:nvPr>
        </p:nvSpPr>
        <p:spPr>
          <a:xfrm>
            <a:off x="838200" y="1556436"/>
            <a:ext cx="8951843" cy="411956"/>
          </a:xfrm>
        </p:spPr>
        <p:txBody>
          <a:bodyPr>
            <a:normAutofit lnSpcReduction="10000"/>
          </a:bodyPr>
          <a:lstStyle/>
          <a:p>
            <a:r>
              <a:rPr lang="en-GB"/>
              <a:t>Climate stressors</a:t>
            </a:r>
          </a:p>
        </p:txBody>
      </p:sp>
      <p:sp>
        <p:nvSpPr>
          <p:cNvPr id="5" name="Slide Number Placeholder 4">
            <a:extLst>
              <a:ext uri="{FF2B5EF4-FFF2-40B4-BE49-F238E27FC236}">
                <a16:creationId xmlns:a16="http://schemas.microsoft.com/office/drawing/2014/main" id="{5DC3D6B4-A600-886B-8336-D305DC9978C4}"/>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pPr>
                <a:spcAft>
                  <a:spcPts val="600"/>
                </a:spcAft>
              </a:pPr>
              <a:t>6</a:t>
            </a:fld>
            <a:endParaRPr lang="en-GB"/>
          </a:p>
        </p:txBody>
      </p:sp>
      <p:sp>
        <p:nvSpPr>
          <p:cNvPr id="7" name="Slide Number Placeholder 3">
            <a:extLst>
              <a:ext uri="{FF2B5EF4-FFF2-40B4-BE49-F238E27FC236}">
                <a16:creationId xmlns:a16="http://schemas.microsoft.com/office/drawing/2014/main" id="{880EF948-2F16-CDAC-2F88-1C9E3B42FCCB}"/>
              </a:ext>
            </a:extLst>
          </p:cNvPr>
          <p:cNvSpPr txBox="1">
            <a:spLocks/>
          </p:cNvSpPr>
          <p:nvPr/>
        </p:nvSpPr>
        <p:spPr>
          <a:xfrm>
            <a:off x="8610600" y="6127036"/>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a:t>
            </a:r>
            <a:r>
              <a:rPr lang="en-GB" sz="900" b="0" err="1">
                <a:solidFill>
                  <a:srgbClr val="3F405B"/>
                </a:solidFill>
              </a:rPr>
              <a:t>climate.copernicus.eu</a:t>
            </a:r>
            <a:r>
              <a:rPr lang="en-GB" sz="900" b="0">
                <a:solidFill>
                  <a:srgbClr val="3F405B"/>
                </a:solidFill>
              </a:rPr>
              <a:t>/</a:t>
            </a:r>
            <a:r>
              <a:rPr lang="en-GB" sz="900" b="0" err="1">
                <a:solidFill>
                  <a:srgbClr val="3F405B"/>
                </a:solidFill>
              </a:rPr>
              <a:t>esotc</a:t>
            </a:r>
            <a:r>
              <a:rPr lang="en-GB" sz="900" b="0">
                <a:solidFill>
                  <a:srgbClr val="3F405B"/>
                </a:solidFill>
              </a:rPr>
              <a:t>/2024/trends-climate-indicators</a:t>
            </a:r>
          </a:p>
        </p:txBody>
      </p:sp>
      <p:pic>
        <p:nvPicPr>
          <p:cNvPr id="2050" name="Picture 2">
            <a:extLst>
              <a:ext uri="{FF2B5EF4-FFF2-40B4-BE49-F238E27FC236}">
                <a16:creationId xmlns:a16="http://schemas.microsoft.com/office/drawing/2014/main" id="{A732DA63-80BF-5FBD-8861-6BC7A9A6E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20" y="276008"/>
            <a:ext cx="6660333" cy="589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the ice age&#10;&#10;AI-generated content may be incorrect.">
            <a:extLst>
              <a:ext uri="{FF2B5EF4-FFF2-40B4-BE49-F238E27FC236}">
                <a16:creationId xmlns:a16="http://schemas.microsoft.com/office/drawing/2014/main" id="{26CEBDBE-6957-DC9B-D4F6-CE24A185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976" y="611617"/>
            <a:ext cx="7772400" cy="5634766"/>
          </a:xfrm>
          <a:prstGeom prst="rect">
            <a:avLst/>
          </a:prstGeom>
        </p:spPr>
      </p:pic>
      <p:sp>
        <p:nvSpPr>
          <p:cNvPr id="9" name="TextBox 8">
            <a:extLst>
              <a:ext uri="{FF2B5EF4-FFF2-40B4-BE49-F238E27FC236}">
                <a16:creationId xmlns:a16="http://schemas.microsoft.com/office/drawing/2014/main" id="{513A6DAA-FA06-B59F-F2B7-88076A9226B3}"/>
              </a:ext>
            </a:extLst>
          </p:cNvPr>
          <p:cNvSpPr txBox="1"/>
          <p:nvPr/>
        </p:nvSpPr>
        <p:spPr>
          <a:xfrm>
            <a:off x="12486354" y="-51877"/>
            <a:ext cx="224821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Alternative graph:</a:t>
            </a:r>
          </a:p>
        </p:txBody>
      </p:sp>
      <p:sp>
        <p:nvSpPr>
          <p:cNvPr id="10" name="Slide Number Placeholder 3">
            <a:extLst>
              <a:ext uri="{FF2B5EF4-FFF2-40B4-BE49-F238E27FC236}">
                <a16:creationId xmlns:a16="http://schemas.microsoft.com/office/drawing/2014/main" id="{52EDE8DF-D0E9-5836-6D28-8E54B3B098EE}"/>
              </a:ext>
            </a:extLst>
          </p:cNvPr>
          <p:cNvSpPr txBox="1">
            <a:spLocks/>
          </p:cNvSpPr>
          <p:nvPr/>
        </p:nvSpPr>
        <p:spPr>
          <a:xfrm>
            <a:off x="16518038" y="6309598"/>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Link: https://</a:t>
            </a:r>
            <a:r>
              <a:rPr lang="en-GB" sz="900" b="0" err="1">
                <a:solidFill>
                  <a:srgbClr val="3F405B"/>
                </a:solidFill>
              </a:rPr>
              <a:t>climate.copernicus.eu</a:t>
            </a:r>
            <a:r>
              <a:rPr lang="en-GB" sz="900" b="0">
                <a:solidFill>
                  <a:srgbClr val="3F405B"/>
                </a:solidFill>
              </a:rPr>
              <a:t>/global-climate-highlights-2024</a:t>
            </a:r>
          </a:p>
        </p:txBody>
      </p:sp>
    </p:spTree>
    <p:extLst>
      <p:ext uri="{BB962C8B-B14F-4D97-AF65-F5344CB8AC3E}">
        <p14:creationId xmlns:p14="http://schemas.microsoft.com/office/powerpoint/2010/main" val="65881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22B2-78A1-BAD7-8F5E-C0072E672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DE65-8590-C35F-3647-69357A1982A8}"/>
              </a:ext>
            </a:extLst>
          </p:cNvPr>
          <p:cNvSpPr>
            <a:spLocks noGrp="1"/>
          </p:cNvSpPr>
          <p:nvPr>
            <p:ph type="title"/>
          </p:nvPr>
        </p:nvSpPr>
        <p:spPr>
          <a:xfrm>
            <a:off x="838200" y="230878"/>
            <a:ext cx="10515600" cy="536747"/>
          </a:xfrm>
        </p:spPr>
        <p:txBody>
          <a:bodyPr anchor="t">
            <a:normAutofit fontScale="90000"/>
          </a:bodyPr>
          <a:lstStyle/>
          <a:p>
            <a:r>
              <a:rPr lang="en-GB"/>
              <a:t>Cascading impacts of Climate Change</a:t>
            </a:r>
          </a:p>
        </p:txBody>
      </p:sp>
      <p:sp>
        <p:nvSpPr>
          <p:cNvPr id="11" name="Content Placeholder 10">
            <a:extLst>
              <a:ext uri="{FF2B5EF4-FFF2-40B4-BE49-F238E27FC236}">
                <a16:creationId xmlns:a16="http://schemas.microsoft.com/office/drawing/2014/main" id="{CE169112-0210-22A1-771A-E54A23F636D5}"/>
              </a:ext>
            </a:extLst>
          </p:cNvPr>
          <p:cNvSpPr>
            <a:spLocks noGrp="1"/>
          </p:cNvSpPr>
          <p:nvPr>
            <p:ph sz="half" idx="1"/>
          </p:nvPr>
        </p:nvSpPr>
        <p:spPr>
          <a:xfrm>
            <a:off x="2638520" y="3965896"/>
            <a:ext cx="2624989" cy="369333"/>
          </a:xfrm>
        </p:spPr>
        <p:txBody>
          <a:bodyPr>
            <a:normAutofit/>
          </a:bodyPr>
          <a:lstStyle/>
          <a:p>
            <a:pPr marL="0" indent="0">
              <a:buNone/>
            </a:pPr>
            <a:r>
              <a:rPr lang="en-GB" sz="1800">
                <a:solidFill>
                  <a:schemeClr val="tx1"/>
                </a:solidFill>
              </a:rPr>
              <a:t>Heat waves/stress</a:t>
            </a:r>
          </a:p>
        </p:txBody>
      </p:sp>
      <p:sp>
        <p:nvSpPr>
          <p:cNvPr id="5" name="Slide Number Placeholder 4">
            <a:extLst>
              <a:ext uri="{FF2B5EF4-FFF2-40B4-BE49-F238E27FC236}">
                <a16:creationId xmlns:a16="http://schemas.microsoft.com/office/drawing/2014/main" id="{41E2D9FB-BD00-47E3-2BB2-42047D7F12C0}"/>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pPr/>
              <a:t>7</a:t>
            </a:fld>
            <a:endParaRPr lang="en-GB"/>
          </a:p>
        </p:txBody>
      </p:sp>
      <p:sp>
        <p:nvSpPr>
          <p:cNvPr id="7" name="Slide Number Placeholder 3">
            <a:extLst>
              <a:ext uri="{FF2B5EF4-FFF2-40B4-BE49-F238E27FC236}">
                <a16:creationId xmlns:a16="http://schemas.microsoft.com/office/drawing/2014/main" id="{BE5CE0F6-6D4B-E92C-B0F9-33EF5F340A0D}"/>
              </a:ext>
            </a:extLst>
          </p:cNvPr>
          <p:cNvSpPr txBox="1">
            <a:spLocks/>
          </p:cNvSpPr>
          <p:nvPr/>
        </p:nvSpPr>
        <p:spPr>
          <a:xfrm>
            <a:off x="7126948" y="6599982"/>
            <a:ext cx="54917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b="0">
              <a:solidFill>
                <a:srgbClr val="3F405B"/>
              </a:solidFill>
            </a:endParaRPr>
          </a:p>
        </p:txBody>
      </p:sp>
      <p:sp>
        <p:nvSpPr>
          <p:cNvPr id="8" name="TextBox 7">
            <a:extLst>
              <a:ext uri="{FF2B5EF4-FFF2-40B4-BE49-F238E27FC236}">
                <a16:creationId xmlns:a16="http://schemas.microsoft.com/office/drawing/2014/main" id="{0ECB3A13-5FC4-DDDE-7550-7495AD13B0EA}"/>
              </a:ext>
            </a:extLst>
          </p:cNvPr>
          <p:cNvSpPr txBox="1"/>
          <p:nvPr/>
        </p:nvSpPr>
        <p:spPr>
          <a:xfrm>
            <a:off x="288920" y="1235510"/>
            <a:ext cx="1651379" cy="954107"/>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Climate stressors</a:t>
            </a:r>
          </a:p>
        </p:txBody>
      </p:sp>
      <p:sp>
        <p:nvSpPr>
          <p:cNvPr id="9" name="TextBox 8">
            <a:extLst>
              <a:ext uri="{FF2B5EF4-FFF2-40B4-BE49-F238E27FC236}">
                <a16:creationId xmlns:a16="http://schemas.microsoft.com/office/drawing/2014/main" id="{B4EB25FD-B39D-524E-2E39-9DCDE8A08B16}"/>
              </a:ext>
            </a:extLst>
          </p:cNvPr>
          <p:cNvSpPr txBox="1"/>
          <p:nvPr/>
        </p:nvSpPr>
        <p:spPr>
          <a:xfrm>
            <a:off x="288920" y="3548504"/>
            <a:ext cx="1651379" cy="523220"/>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Risks</a:t>
            </a:r>
          </a:p>
        </p:txBody>
      </p:sp>
      <p:sp>
        <p:nvSpPr>
          <p:cNvPr id="13" name="TextBox 12">
            <a:extLst>
              <a:ext uri="{FF2B5EF4-FFF2-40B4-BE49-F238E27FC236}">
                <a16:creationId xmlns:a16="http://schemas.microsoft.com/office/drawing/2014/main" id="{C15970C0-0B6C-CEC3-185D-A38E04DAD044}"/>
              </a:ext>
            </a:extLst>
          </p:cNvPr>
          <p:cNvSpPr txBox="1"/>
          <p:nvPr/>
        </p:nvSpPr>
        <p:spPr>
          <a:xfrm>
            <a:off x="2612251" y="2123506"/>
            <a:ext cx="6639636" cy="369332"/>
          </a:xfrm>
          <a:prstGeom prst="rect">
            <a:avLst/>
          </a:prstGeom>
          <a:noFill/>
        </p:spPr>
        <p:txBody>
          <a:bodyPr wrap="square">
            <a:spAutoFit/>
          </a:bodyPr>
          <a:lstStyle/>
          <a:p>
            <a:pPr marL="0" indent="0">
              <a:buNone/>
            </a:pPr>
            <a:r>
              <a:rPr lang="en-GB">
                <a:latin typeface="Century Gothic" panose="020B0502020202020204" pitchFamily="34" charset="0"/>
                <a:ea typeface="+mn-lt"/>
                <a:cs typeface="+mn-lt"/>
              </a:rPr>
              <a:t>Rising global temperature</a:t>
            </a:r>
          </a:p>
        </p:txBody>
      </p:sp>
      <p:pic>
        <p:nvPicPr>
          <p:cNvPr id="14" name="Picture 4" descr="Anomalies and extremes in surface air temperature in 2024. ">
            <a:extLst>
              <a:ext uri="{FF2B5EF4-FFF2-40B4-BE49-F238E27FC236}">
                <a16:creationId xmlns:a16="http://schemas.microsoft.com/office/drawing/2014/main" id="{6C26DCED-6247-79AA-2922-936BD595E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 t="13381" r="4511" b="21654"/>
          <a:stretch/>
        </p:blipFill>
        <p:spPr bwMode="auto">
          <a:xfrm>
            <a:off x="2879111" y="1030067"/>
            <a:ext cx="2082422" cy="11139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44C7FEA-40C1-CB74-3931-3B2E0AC218C7}"/>
              </a:ext>
            </a:extLst>
          </p:cNvPr>
          <p:cNvSpPr txBox="1"/>
          <p:nvPr/>
        </p:nvSpPr>
        <p:spPr>
          <a:xfrm>
            <a:off x="5582176" y="2110371"/>
            <a:ext cx="3326721" cy="646331"/>
          </a:xfrm>
          <a:prstGeom prst="rect">
            <a:avLst/>
          </a:prstGeom>
          <a:noFill/>
        </p:spPr>
        <p:txBody>
          <a:bodyPr wrap="square">
            <a:spAutoFit/>
          </a:bodyPr>
          <a:lstStyle/>
          <a:p>
            <a:pPr marL="0" indent="0" algn="ctr">
              <a:buNone/>
            </a:pPr>
            <a:r>
              <a:rPr lang="en-GB" sz="1800">
                <a:latin typeface="Century Gothic" panose="020B0502020202020204" pitchFamily="34" charset="0"/>
                <a:ea typeface="+mn-lt"/>
                <a:cs typeface="+mn-lt"/>
              </a:rPr>
              <a:t>Changes in hydrologic patterns</a:t>
            </a:r>
          </a:p>
        </p:txBody>
      </p:sp>
      <p:pic>
        <p:nvPicPr>
          <p:cNvPr id="17" name="Picture 2">
            <a:extLst>
              <a:ext uri="{FF2B5EF4-FFF2-40B4-BE49-F238E27FC236}">
                <a16:creationId xmlns:a16="http://schemas.microsoft.com/office/drawing/2014/main" id="{94E3089D-9C3D-98D9-A559-3146277B7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2"/>
          <a:stretch/>
        </p:blipFill>
        <p:spPr bwMode="auto">
          <a:xfrm>
            <a:off x="6077882" y="1030068"/>
            <a:ext cx="2221166" cy="112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8001138-5906-C6E9-FF4A-045344A68647}"/>
              </a:ext>
            </a:extLst>
          </p:cNvPr>
          <p:cNvSpPr txBox="1"/>
          <p:nvPr/>
        </p:nvSpPr>
        <p:spPr>
          <a:xfrm>
            <a:off x="9251887" y="2068955"/>
            <a:ext cx="2375480" cy="646331"/>
          </a:xfrm>
          <a:prstGeom prst="rect">
            <a:avLst/>
          </a:prstGeom>
          <a:noFill/>
        </p:spPr>
        <p:txBody>
          <a:bodyPr wrap="square">
            <a:spAutoFit/>
          </a:bodyPr>
          <a:lstStyle/>
          <a:p>
            <a:pPr marL="0" indent="0" algn="ctr">
              <a:buNone/>
            </a:pPr>
            <a:r>
              <a:rPr lang="en-GB">
                <a:latin typeface="Century Gothic" panose="020B0502020202020204" pitchFamily="34" charset="0"/>
                <a:ea typeface="+mn-lt"/>
                <a:cs typeface="+mn-lt"/>
              </a:rPr>
              <a:t>Rising sea level and ocean acidification</a:t>
            </a:r>
          </a:p>
        </p:txBody>
      </p:sp>
      <p:pic>
        <p:nvPicPr>
          <p:cNvPr id="3076" name="Picture 4" descr="Melting glaciers have been shifting the Earth's poles since 1995, new study  suggests – Physics World">
            <a:extLst>
              <a:ext uri="{FF2B5EF4-FFF2-40B4-BE49-F238E27FC236}">
                <a16:creationId xmlns:a16="http://schemas.microsoft.com/office/drawing/2014/main" id="{6BE95233-05FF-DA56-37C6-6FEC95AE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533" y="902584"/>
            <a:ext cx="1971667" cy="1314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urved Up Arrow 27">
            <a:extLst>
              <a:ext uri="{FF2B5EF4-FFF2-40B4-BE49-F238E27FC236}">
                <a16:creationId xmlns:a16="http://schemas.microsoft.com/office/drawing/2014/main" id="{43A83C32-C12C-0E66-9089-17B60796875B}"/>
              </a:ext>
            </a:extLst>
          </p:cNvPr>
          <p:cNvSpPr/>
          <p:nvPr/>
        </p:nvSpPr>
        <p:spPr>
          <a:xfrm rot="5807745">
            <a:off x="986215" y="2372330"/>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urved Up Arrow 28">
            <a:extLst>
              <a:ext uri="{FF2B5EF4-FFF2-40B4-BE49-F238E27FC236}">
                <a16:creationId xmlns:a16="http://schemas.microsoft.com/office/drawing/2014/main" id="{AA539F70-6BBC-A97C-007F-D093415D6572}"/>
              </a:ext>
            </a:extLst>
          </p:cNvPr>
          <p:cNvSpPr/>
          <p:nvPr/>
        </p:nvSpPr>
        <p:spPr>
          <a:xfrm rot="5807745">
            <a:off x="983011" y="4496383"/>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721FE2A5-1818-1DC3-D34D-1B8EFC4EA758}"/>
              </a:ext>
            </a:extLst>
          </p:cNvPr>
          <p:cNvSpPr txBox="1"/>
          <p:nvPr/>
        </p:nvSpPr>
        <p:spPr>
          <a:xfrm>
            <a:off x="5263509" y="3978418"/>
            <a:ext cx="6718877" cy="646331"/>
          </a:xfrm>
          <a:prstGeom prst="rect">
            <a:avLst/>
          </a:prstGeom>
          <a:noFill/>
        </p:spPr>
        <p:txBody>
          <a:bodyPr wrap="square">
            <a:spAutoFit/>
          </a:bodyPr>
          <a:lstStyle/>
          <a:p>
            <a:r>
              <a:rPr lang="en-GB">
                <a:latin typeface="Century Gothic" panose="020B0502020202020204" pitchFamily="34" charset="0"/>
              </a:rPr>
              <a:t>Droughts	Wildfires               Floods	           Erosion</a:t>
            </a:r>
          </a:p>
          <a:p>
            <a:endParaRPr lang="en-GB">
              <a:latin typeface="Century Gothic" panose="020B0502020202020204" pitchFamily="34" charset="0"/>
            </a:endParaRPr>
          </a:p>
        </p:txBody>
      </p:sp>
      <p:pic>
        <p:nvPicPr>
          <p:cNvPr id="35" name="Graphic 34" descr="High temperature with solid fill">
            <a:extLst>
              <a:ext uri="{FF2B5EF4-FFF2-40B4-BE49-F238E27FC236}">
                <a16:creationId xmlns:a16="http://schemas.microsoft.com/office/drawing/2014/main" id="{6D24A281-2CD3-B2C0-A10F-AD0A87F4D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6593" y="3121717"/>
            <a:ext cx="914400" cy="914400"/>
          </a:xfrm>
          <a:prstGeom prst="rect">
            <a:avLst/>
          </a:prstGeom>
        </p:spPr>
      </p:pic>
      <p:pic>
        <p:nvPicPr>
          <p:cNvPr id="37" name="Graphic 36" descr="Fire with solid fill">
            <a:extLst>
              <a:ext uri="{FF2B5EF4-FFF2-40B4-BE49-F238E27FC236}">
                <a16:creationId xmlns:a16="http://schemas.microsoft.com/office/drawing/2014/main" id="{2E3DCE8A-BE63-E2D9-E50B-045139058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9998" y="3045567"/>
            <a:ext cx="914400" cy="914400"/>
          </a:xfrm>
          <a:prstGeom prst="rect">
            <a:avLst/>
          </a:prstGeom>
        </p:spPr>
      </p:pic>
      <p:pic>
        <p:nvPicPr>
          <p:cNvPr id="39" name="Graphic 38" descr="Desert scene with solid fill">
            <a:extLst>
              <a:ext uri="{FF2B5EF4-FFF2-40B4-BE49-F238E27FC236}">
                <a16:creationId xmlns:a16="http://schemas.microsoft.com/office/drawing/2014/main" id="{E50EE3C5-BB88-22EB-1C60-D15C318C2A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6422" y="3065599"/>
            <a:ext cx="914400" cy="914400"/>
          </a:xfrm>
          <a:prstGeom prst="rect">
            <a:avLst/>
          </a:prstGeom>
        </p:spPr>
      </p:pic>
      <p:pic>
        <p:nvPicPr>
          <p:cNvPr id="41" name="Graphic 40" descr="Waterfall scene with solid fill">
            <a:extLst>
              <a:ext uri="{FF2B5EF4-FFF2-40B4-BE49-F238E27FC236}">
                <a16:creationId xmlns:a16="http://schemas.microsoft.com/office/drawing/2014/main" id="{2AB119C0-D307-D150-0C2E-C9059A8AB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167" y="3064809"/>
            <a:ext cx="914400" cy="914400"/>
          </a:xfrm>
          <a:prstGeom prst="rect">
            <a:avLst/>
          </a:prstGeom>
        </p:spPr>
      </p:pic>
      <p:pic>
        <p:nvPicPr>
          <p:cNvPr id="45" name="Graphic 44" descr="Agriculture with solid fill">
            <a:extLst>
              <a:ext uri="{FF2B5EF4-FFF2-40B4-BE49-F238E27FC236}">
                <a16:creationId xmlns:a16="http://schemas.microsoft.com/office/drawing/2014/main" id="{417EA24E-6FAD-D1B6-AE21-6E012C4921B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23717" y="3118004"/>
            <a:ext cx="914400" cy="914400"/>
          </a:xfrm>
          <a:prstGeom prst="rect">
            <a:avLst/>
          </a:prstGeom>
        </p:spPr>
      </p:pic>
      <p:pic>
        <p:nvPicPr>
          <p:cNvPr id="47" name="Graphic 46" descr="Back with solid fill">
            <a:extLst>
              <a:ext uri="{FF2B5EF4-FFF2-40B4-BE49-F238E27FC236}">
                <a16:creationId xmlns:a16="http://schemas.microsoft.com/office/drawing/2014/main" id="{50CD8192-AA0E-575C-DD14-A553B3352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434511">
            <a:off x="10520843" y="3661988"/>
            <a:ext cx="628033" cy="355389"/>
          </a:xfrm>
          <a:prstGeom prst="rect">
            <a:avLst/>
          </a:prstGeom>
        </p:spPr>
      </p:pic>
      <p:grpSp>
        <p:nvGrpSpPr>
          <p:cNvPr id="3072" name="Group 3071">
            <a:extLst>
              <a:ext uri="{FF2B5EF4-FFF2-40B4-BE49-F238E27FC236}">
                <a16:creationId xmlns:a16="http://schemas.microsoft.com/office/drawing/2014/main" id="{5A61DA29-CEC7-0108-D47E-C78B2228655C}"/>
              </a:ext>
            </a:extLst>
          </p:cNvPr>
          <p:cNvGrpSpPr/>
          <p:nvPr/>
        </p:nvGrpSpPr>
        <p:grpSpPr>
          <a:xfrm>
            <a:off x="288920" y="4766298"/>
            <a:ext cx="11434325" cy="1626958"/>
            <a:chOff x="288920" y="4766298"/>
            <a:chExt cx="11434325" cy="1626958"/>
          </a:xfrm>
        </p:grpSpPr>
        <p:sp>
          <p:nvSpPr>
            <p:cNvPr id="4" name="TextBox 3">
              <a:extLst>
                <a:ext uri="{FF2B5EF4-FFF2-40B4-BE49-F238E27FC236}">
                  <a16:creationId xmlns:a16="http://schemas.microsoft.com/office/drawing/2014/main" id="{6B4125E9-B809-09B7-DF58-1B4D8B94C2FC}"/>
                </a:ext>
              </a:extLst>
            </p:cNvPr>
            <p:cNvSpPr txBox="1"/>
            <p:nvPr/>
          </p:nvSpPr>
          <p:spPr>
            <a:xfrm>
              <a:off x="9364533" y="5917044"/>
              <a:ext cx="2358712" cy="369332"/>
            </a:xfrm>
            <a:prstGeom prst="rect">
              <a:avLst/>
            </a:prstGeom>
            <a:noFill/>
          </p:spPr>
          <p:txBody>
            <a:bodyPr wrap="square">
              <a:spAutoFit/>
            </a:bodyPr>
            <a:lstStyle/>
            <a:p>
              <a:r>
                <a:rPr lang="en-GB">
                  <a:latin typeface="Century Gothic" panose="020B0502020202020204" pitchFamily="34" charset="0"/>
                </a:rPr>
                <a:t>Loss of biodiversity</a:t>
              </a:r>
            </a:p>
          </p:txBody>
        </p:sp>
        <p:sp>
          <p:nvSpPr>
            <p:cNvPr id="10" name="TextBox 9">
              <a:extLst>
                <a:ext uri="{FF2B5EF4-FFF2-40B4-BE49-F238E27FC236}">
                  <a16:creationId xmlns:a16="http://schemas.microsoft.com/office/drawing/2014/main" id="{80A25586-8036-1EE9-742A-2BC53AD84A4F}"/>
                </a:ext>
              </a:extLst>
            </p:cNvPr>
            <p:cNvSpPr txBox="1"/>
            <p:nvPr/>
          </p:nvSpPr>
          <p:spPr>
            <a:xfrm>
              <a:off x="288920" y="5269716"/>
              <a:ext cx="1651379" cy="954107"/>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Major impacts</a:t>
              </a:r>
            </a:p>
          </p:txBody>
        </p:sp>
        <p:pic>
          <p:nvPicPr>
            <p:cNvPr id="49" name="Graphic 48" descr="Barn with solid fill">
              <a:extLst>
                <a:ext uri="{FF2B5EF4-FFF2-40B4-BE49-F238E27FC236}">
                  <a16:creationId xmlns:a16="http://schemas.microsoft.com/office/drawing/2014/main" id="{75A7BB8C-D4BF-2D9B-0AC9-E3A1757378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47093" y="4833736"/>
              <a:ext cx="914400" cy="914400"/>
            </a:xfrm>
            <a:prstGeom prst="rect">
              <a:avLst/>
            </a:prstGeom>
          </p:spPr>
        </p:pic>
        <p:pic>
          <p:nvPicPr>
            <p:cNvPr id="51" name="Graphic 50" descr="Rain with solid fill">
              <a:extLst>
                <a:ext uri="{FF2B5EF4-FFF2-40B4-BE49-F238E27FC236}">
                  <a16:creationId xmlns:a16="http://schemas.microsoft.com/office/drawing/2014/main" id="{D9538F22-A238-AB60-A25F-267B3B12570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65048" y="4833736"/>
              <a:ext cx="436503" cy="436503"/>
            </a:xfrm>
            <a:prstGeom prst="rect">
              <a:avLst/>
            </a:prstGeom>
          </p:spPr>
        </p:pic>
        <p:pic>
          <p:nvPicPr>
            <p:cNvPr id="53" name="Graphic 52" descr="Ambulance with solid fill">
              <a:extLst>
                <a:ext uri="{FF2B5EF4-FFF2-40B4-BE49-F238E27FC236}">
                  <a16:creationId xmlns:a16="http://schemas.microsoft.com/office/drawing/2014/main" id="{900EF5EA-2BF7-E157-AC5E-11F373D509B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84202" y="4766298"/>
              <a:ext cx="1150325" cy="1150325"/>
            </a:xfrm>
            <a:prstGeom prst="rect">
              <a:avLst/>
            </a:prstGeom>
          </p:spPr>
        </p:pic>
        <p:pic>
          <p:nvPicPr>
            <p:cNvPr id="55" name="Graphic 54" descr="Butterfly with solid fill">
              <a:extLst>
                <a:ext uri="{FF2B5EF4-FFF2-40B4-BE49-F238E27FC236}">
                  <a16:creationId xmlns:a16="http://schemas.microsoft.com/office/drawing/2014/main" id="{F5D46F98-4FB0-EACD-7D10-1D13DF8E8E2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688536" y="4833736"/>
              <a:ext cx="1206043" cy="1206043"/>
            </a:xfrm>
            <a:prstGeom prst="rect">
              <a:avLst/>
            </a:prstGeom>
          </p:spPr>
        </p:pic>
        <p:pic>
          <p:nvPicPr>
            <p:cNvPr id="57" name="Graphic 56" descr="Forest scene with solid fill">
              <a:extLst>
                <a:ext uri="{FF2B5EF4-FFF2-40B4-BE49-F238E27FC236}">
                  <a16:creationId xmlns:a16="http://schemas.microsoft.com/office/drawing/2014/main" id="{027F8748-7211-C942-4979-1ED032F205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84319" y="4779805"/>
              <a:ext cx="1066660" cy="1066660"/>
            </a:xfrm>
            <a:prstGeom prst="rect">
              <a:avLst/>
            </a:prstGeom>
          </p:spPr>
        </p:pic>
        <p:sp>
          <p:nvSpPr>
            <p:cNvPr id="59" name="TextBox 58">
              <a:extLst>
                <a:ext uri="{FF2B5EF4-FFF2-40B4-BE49-F238E27FC236}">
                  <a16:creationId xmlns:a16="http://schemas.microsoft.com/office/drawing/2014/main" id="{99A1946D-AA3A-C00F-EDD0-1DC7E00C012C}"/>
                </a:ext>
              </a:extLst>
            </p:cNvPr>
            <p:cNvSpPr txBox="1"/>
            <p:nvPr/>
          </p:nvSpPr>
          <p:spPr>
            <a:xfrm>
              <a:off x="2641123" y="5673571"/>
              <a:ext cx="1712333" cy="646331"/>
            </a:xfrm>
            <a:prstGeom prst="rect">
              <a:avLst/>
            </a:prstGeom>
            <a:noFill/>
          </p:spPr>
          <p:txBody>
            <a:bodyPr wrap="square">
              <a:spAutoFit/>
            </a:bodyPr>
            <a:lstStyle/>
            <a:p>
              <a:pPr algn="ctr"/>
              <a:r>
                <a:rPr lang="en-GB">
                  <a:latin typeface="Century Gothic" panose="020B0502020202020204" pitchFamily="34" charset="0"/>
                </a:rPr>
                <a:t>Damage to infrastructure </a:t>
              </a:r>
            </a:p>
          </p:txBody>
        </p:sp>
        <p:sp>
          <p:nvSpPr>
            <p:cNvPr id="61" name="TextBox 60">
              <a:extLst>
                <a:ext uri="{FF2B5EF4-FFF2-40B4-BE49-F238E27FC236}">
                  <a16:creationId xmlns:a16="http://schemas.microsoft.com/office/drawing/2014/main" id="{978F95E8-2656-3FF8-18D6-38A2791F88BC}"/>
                </a:ext>
              </a:extLst>
            </p:cNvPr>
            <p:cNvSpPr txBox="1"/>
            <p:nvPr/>
          </p:nvSpPr>
          <p:spPr>
            <a:xfrm>
              <a:off x="4717102" y="5746925"/>
              <a:ext cx="1977838" cy="646331"/>
            </a:xfrm>
            <a:prstGeom prst="rect">
              <a:avLst/>
            </a:prstGeom>
            <a:noFill/>
          </p:spPr>
          <p:txBody>
            <a:bodyPr wrap="square">
              <a:spAutoFit/>
            </a:bodyPr>
            <a:lstStyle/>
            <a:p>
              <a:pPr algn="ctr"/>
              <a:r>
                <a:rPr lang="en-GB">
                  <a:latin typeface="Century Gothic" panose="020B0502020202020204" pitchFamily="34" charset="0"/>
                </a:rPr>
                <a:t>Public health risks </a:t>
              </a:r>
            </a:p>
          </p:txBody>
        </p:sp>
        <p:sp>
          <p:nvSpPr>
            <p:cNvPr id="63" name="TextBox 62">
              <a:extLst>
                <a:ext uri="{FF2B5EF4-FFF2-40B4-BE49-F238E27FC236}">
                  <a16:creationId xmlns:a16="http://schemas.microsoft.com/office/drawing/2014/main" id="{547816FD-EF02-4A47-3F24-9F05CFF3DCC6}"/>
                </a:ext>
              </a:extLst>
            </p:cNvPr>
            <p:cNvSpPr txBox="1"/>
            <p:nvPr/>
          </p:nvSpPr>
          <p:spPr>
            <a:xfrm>
              <a:off x="6670700" y="5736110"/>
              <a:ext cx="2782824" cy="646331"/>
            </a:xfrm>
            <a:prstGeom prst="rect">
              <a:avLst/>
            </a:prstGeom>
            <a:noFill/>
          </p:spPr>
          <p:txBody>
            <a:bodyPr wrap="square">
              <a:spAutoFit/>
            </a:bodyPr>
            <a:lstStyle/>
            <a:p>
              <a:pPr algn="ctr"/>
              <a:r>
                <a:rPr lang="en-GB">
                  <a:latin typeface="Century Gothic" panose="020B0502020202020204" pitchFamily="34" charset="0"/>
                </a:rPr>
                <a:t>Impaired natural resources </a:t>
              </a:r>
              <a:endParaRPr lang="en-GB"/>
            </a:p>
          </p:txBody>
        </p:sp>
      </p:grpSp>
      <p:sp>
        <p:nvSpPr>
          <p:cNvPr id="6" name="TextBox 5">
            <a:extLst>
              <a:ext uri="{FF2B5EF4-FFF2-40B4-BE49-F238E27FC236}">
                <a16:creationId xmlns:a16="http://schemas.microsoft.com/office/drawing/2014/main" id="{F18A11E9-2ECB-4AAC-CF69-FB590CD90F5A}"/>
              </a:ext>
            </a:extLst>
          </p:cNvPr>
          <p:cNvSpPr txBox="1"/>
          <p:nvPr/>
        </p:nvSpPr>
        <p:spPr>
          <a:xfrm>
            <a:off x="6718733" y="6657330"/>
            <a:ext cx="63082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a:solidFill>
                  <a:srgbClr val="3F405B"/>
                </a:solidFill>
                <a:latin typeface="Century Gothic" panose="020B0502020202020204" pitchFamily="34" charset="0"/>
              </a:rPr>
              <a:t>Glacier: https://</a:t>
            </a:r>
            <a:r>
              <a:rPr lang="en-GB" sz="700" err="1">
                <a:solidFill>
                  <a:srgbClr val="3F405B"/>
                </a:solidFill>
                <a:latin typeface="Century Gothic" panose="020B0502020202020204" pitchFamily="34" charset="0"/>
              </a:rPr>
              <a:t>physicsworld.com</a:t>
            </a:r>
            <a:r>
              <a:rPr lang="en-GB" sz="700">
                <a:solidFill>
                  <a:srgbClr val="3F405B"/>
                </a:solidFill>
                <a:latin typeface="Century Gothic" panose="020B0502020202020204" pitchFamily="34" charset="0"/>
              </a:rPr>
              <a:t>/a/melting-glaciers-have-been-shifting-the-earths-poles-since-1995-new-study-suggests/</a:t>
            </a:r>
            <a:endParaRPr lang="en-GB" sz="700" b="0">
              <a:solidFill>
                <a:srgbClr val="3F405B"/>
              </a:solidFill>
              <a:latin typeface="Century Gothic" panose="020B0502020202020204" pitchFamily="34" charset="0"/>
            </a:endParaRPr>
          </a:p>
          <a:p>
            <a:endParaRPr lang="en-GB" sz="700">
              <a:latin typeface="Century Gothic" panose="020B0502020202020204" pitchFamily="34" charset="0"/>
            </a:endParaRPr>
          </a:p>
        </p:txBody>
      </p:sp>
    </p:spTree>
    <p:extLst>
      <p:ext uri="{BB962C8B-B14F-4D97-AF65-F5344CB8AC3E}">
        <p14:creationId xmlns:p14="http://schemas.microsoft.com/office/powerpoint/2010/main" val="23924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72"/>
                                        </p:tgtEl>
                                        <p:attrNameLst>
                                          <p:attrName>style.visibility</p:attrName>
                                        </p:attrNameLst>
                                      </p:cBhvr>
                                      <p:to>
                                        <p:strVal val="visible"/>
                                      </p:to>
                                    </p:set>
                                    <p:animEffect transition="in" filter="fade">
                                      <p:cBhvr>
                                        <p:cTn id="46"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28" grpId="0" animBg="1"/>
      <p:bldP spid="29"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7C1CF9A-F3B4-4048-835B-8BFAB0A429B4}"/>
              </a:ext>
            </a:extLst>
          </p:cNvPr>
          <p:cNvSpPr>
            <a:spLocks noGrp="1"/>
          </p:cNvSpPr>
          <p:nvPr>
            <p:ph type="title"/>
          </p:nvPr>
        </p:nvSpPr>
        <p:spPr>
          <a:xfrm>
            <a:off x="627807" y="658214"/>
            <a:ext cx="11623536" cy="823913"/>
          </a:xfrm>
        </p:spPr>
        <p:txBody>
          <a:bodyPr>
            <a:noAutofit/>
          </a:bodyPr>
          <a:lstStyle/>
          <a:p>
            <a:r>
              <a:rPr lang="en-GB" sz="3600">
                <a:solidFill>
                  <a:srgbClr val="85B096"/>
                </a:solidFill>
                <a:ea typeface="+mn-ea"/>
                <a:cs typeface="+mn-cs"/>
              </a:rPr>
              <a:t>3-dimensional role </a:t>
            </a:r>
            <a:r>
              <a:rPr lang="en-GB" sz="3600"/>
              <a:t>of agriculture in climate change </a:t>
            </a:r>
          </a:p>
        </p:txBody>
      </p:sp>
      <p:sp>
        <p:nvSpPr>
          <p:cNvPr id="6" name="Inhaltsplatzhalter 5">
            <a:extLst>
              <a:ext uri="{FF2B5EF4-FFF2-40B4-BE49-F238E27FC236}">
                <a16:creationId xmlns:a16="http://schemas.microsoft.com/office/drawing/2014/main" id="{C7C109AA-2C59-4631-8AF0-4707AA19F5C2}"/>
              </a:ext>
            </a:extLst>
          </p:cNvPr>
          <p:cNvSpPr>
            <a:spLocks noGrp="1"/>
          </p:cNvSpPr>
          <p:nvPr>
            <p:ph sz="half" idx="1"/>
          </p:nvPr>
        </p:nvSpPr>
        <p:spPr>
          <a:xfrm>
            <a:off x="627807" y="1660804"/>
            <a:ext cx="5041392" cy="823913"/>
          </a:xfrm>
        </p:spPr>
        <p:txBody>
          <a:bodyPr>
            <a:normAutofit/>
          </a:bodyPr>
          <a:lstStyle/>
          <a:p>
            <a:pPr marL="0" indent="0">
              <a:buNone/>
            </a:pPr>
            <a:r>
              <a:rPr lang="en-GB"/>
              <a:t>Agriculture </a:t>
            </a:r>
            <a:r>
              <a:rPr lang="en-GB" b="1">
                <a:solidFill>
                  <a:srgbClr val="85B096"/>
                </a:solidFill>
              </a:rPr>
              <a:t>contributes </a:t>
            </a:r>
            <a:r>
              <a:rPr lang="en-GB"/>
              <a:t>around 10% to GHG-Emissions in EU</a:t>
            </a:r>
          </a:p>
        </p:txBody>
      </p:sp>
      <p:sp>
        <p:nvSpPr>
          <p:cNvPr id="3" name="Foliennummernplatzhalter 2">
            <a:extLst>
              <a:ext uri="{FF2B5EF4-FFF2-40B4-BE49-F238E27FC236}">
                <a16:creationId xmlns:a16="http://schemas.microsoft.com/office/drawing/2014/main" id="{418CBF2F-C595-4B34-A2BC-C72DB7E23422}"/>
              </a:ext>
            </a:extLst>
          </p:cNvPr>
          <p:cNvSpPr>
            <a:spLocks noGrp="1"/>
          </p:cNvSpPr>
          <p:nvPr>
            <p:ph type="sldNum" sz="quarter" idx="18"/>
          </p:nvPr>
        </p:nvSpPr>
        <p:spPr/>
        <p:txBody>
          <a:bodyPr/>
          <a:lstStyle/>
          <a:p>
            <a:fld id="{95BD8EDF-6C5D-43AB-815A-1E955F349798}" type="slidenum">
              <a:rPr lang="en-GB" smtClean="0"/>
              <a:pPr/>
              <a:t>8</a:t>
            </a:fld>
            <a:endParaRPr lang="en-GB"/>
          </a:p>
        </p:txBody>
      </p:sp>
      <p:sp>
        <p:nvSpPr>
          <p:cNvPr id="4" name="Rechteck 3">
            <a:extLst>
              <a:ext uri="{FF2B5EF4-FFF2-40B4-BE49-F238E27FC236}">
                <a16:creationId xmlns:a16="http://schemas.microsoft.com/office/drawing/2014/main" id="{FE43DC3C-CC79-488E-AE01-D5FF51D03EC7}"/>
              </a:ext>
            </a:extLst>
          </p:cNvPr>
          <p:cNvSpPr/>
          <p:nvPr/>
        </p:nvSpPr>
        <p:spPr>
          <a:xfrm>
            <a:off x="956903" y="4979194"/>
            <a:ext cx="4044374" cy="757130"/>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Food production </a:t>
            </a:r>
            <a:r>
              <a:rPr lang="en-GB" sz="2400" b="1">
                <a:solidFill>
                  <a:srgbClr val="85B096"/>
                </a:solidFill>
                <a:latin typeface="Century Gothic" panose="020B0502020202020204" pitchFamily="34" charset="0"/>
              </a:rPr>
              <a:t>at risk </a:t>
            </a:r>
            <a:r>
              <a:rPr lang="en-GB" sz="2400">
                <a:solidFill>
                  <a:srgbClr val="3F405B"/>
                </a:solidFill>
                <a:latin typeface="Century Gothic" panose="020B0502020202020204" pitchFamily="34" charset="0"/>
              </a:rPr>
              <a:t>through climate change</a:t>
            </a:r>
          </a:p>
        </p:txBody>
      </p:sp>
      <p:sp>
        <p:nvSpPr>
          <p:cNvPr id="7" name="Rechteck 6">
            <a:extLst>
              <a:ext uri="{FF2B5EF4-FFF2-40B4-BE49-F238E27FC236}">
                <a16:creationId xmlns:a16="http://schemas.microsoft.com/office/drawing/2014/main" id="{98567A1F-1E31-42EA-AA01-08BC126625C2}"/>
              </a:ext>
            </a:extLst>
          </p:cNvPr>
          <p:cNvSpPr/>
          <p:nvPr/>
        </p:nvSpPr>
        <p:spPr>
          <a:xfrm>
            <a:off x="6514256" y="3491486"/>
            <a:ext cx="4323047" cy="757130"/>
          </a:xfrm>
          <a:prstGeom prst="rect">
            <a:avLst/>
          </a:prstGeom>
        </p:spPr>
        <p:txBody>
          <a:bodyPr wrap="square">
            <a:spAutoFit/>
          </a:bodyPr>
          <a:lstStyle/>
          <a:p>
            <a:pPr lvl="0" algn="ctr">
              <a:lnSpc>
                <a:spcPct val="90000"/>
              </a:lnSpc>
              <a:spcBef>
                <a:spcPts val="1000"/>
              </a:spcBef>
            </a:pPr>
            <a:r>
              <a:rPr lang="en-GB" sz="2400">
                <a:solidFill>
                  <a:srgbClr val="3F405B"/>
                </a:solidFill>
                <a:latin typeface="Century Gothic" panose="020B0502020202020204" pitchFamily="34" charset="0"/>
              </a:rPr>
              <a:t>Agriculture as a </a:t>
            </a:r>
            <a:r>
              <a:rPr lang="en-GB" sz="2400" b="1">
                <a:solidFill>
                  <a:srgbClr val="85B096"/>
                </a:solidFill>
                <a:latin typeface="Century Gothic" panose="020B0502020202020204" pitchFamily="34" charset="0"/>
              </a:rPr>
              <a:t>solution provider </a:t>
            </a:r>
            <a:r>
              <a:rPr lang="en-GB" sz="2400">
                <a:solidFill>
                  <a:srgbClr val="3F405B"/>
                </a:solidFill>
                <a:latin typeface="Century Gothic" panose="020B0502020202020204" pitchFamily="34" charset="0"/>
              </a:rPr>
              <a:t>to climate change</a:t>
            </a:r>
          </a:p>
        </p:txBody>
      </p:sp>
      <p:sp>
        <p:nvSpPr>
          <p:cNvPr id="9" name="Gleichschenkliges Dreieck 8">
            <a:extLst>
              <a:ext uri="{FF2B5EF4-FFF2-40B4-BE49-F238E27FC236}">
                <a16:creationId xmlns:a16="http://schemas.microsoft.com/office/drawing/2014/main" id="{5B0E2955-E949-46B3-8E52-0BC6B56DEB97}"/>
              </a:ext>
            </a:extLst>
          </p:cNvPr>
          <p:cNvSpPr/>
          <p:nvPr/>
        </p:nvSpPr>
        <p:spPr>
          <a:xfrm rot="5400000">
            <a:off x="4431131" y="2755949"/>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49953B7B-D061-4614-B99B-74933E7902A6}"/>
              </a:ext>
            </a:extLst>
          </p:cNvPr>
          <p:cNvSpPr/>
          <p:nvPr/>
        </p:nvSpPr>
        <p:spPr>
          <a:xfrm>
            <a:off x="7581497"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Mitigation </a:t>
            </a:r>
          </a:p>
        </p:txBody>
      </p:sp>
      <p:sp>
        <p:nvSpPr>
          <p:cNvPr id="16" name="Rechteck 15">
            <a:extLst>
              <a:ext uri="{FF2B5EF4-FFF2-40B4-BE49-F238E27FC236}">
                <a16:creationId xmlns:a16="http://schemas.microsoft.com/office/drawing/2014/main" id="{BE2ECA5B-A0E4-4C9C-8586-DCD9C41911F5}"/>
              </a:ext>
            </a:extLst>
          </p:cNvPr>
          <p:cNvSpPr/>
          <p:nvPr/>
        </p:nvSpPr>
        <p:spPr>
          <a:xfrm>
            <a:off x="7485245" y="4731313"/>
            <a:ext cx="3464686"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Adaptation</a:t>
            </a:r>
          </a:p>
        </p:txBody>
      </p:sp>
      <p:sp>
        <p:nvSpPr>
          <p:cNvPr id="10" name="Pfeil: nach rechts 9">
            <a:extLst>
              <a:ext uri="{FF2B5EF4-FFF2-40B4-BE49-F238E27FC236}">
                <a16:creationId xmlns:a16="http://schemas.microsoft.com/office/drawing/2014/main" id="{ED923528-D6DC-46D0-862F-3011A728CE27}"/>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47D10248-6EB9-43CA-B7BE-250EC244EF90}"/>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DC190417-B26A-4603-9DC7-F6DDD12D931D}"/>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75533EC-04CD-4B0B-875F-223406E92B7B}"/>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5F926808-3BAE-60C5-D54A-28E595D61ABE}"/>
              </a:ext>
            </a:extLst>
          </p:cNvPr>
          <p:cNvSpPr/>
          <p:nvPr/>
        </p:nvSpPr>
        <p:spPr>
          <a:xfrm>
            <a:off x="7288794" y="2320253"/>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85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7" grpId="0"/>
      <p:bldP spid="15" grpId="0"/>
      <p:bldP spid="16" grpId="0"/>
      <p:bldP spid="10" grpId="0" animBg="1"/>
      <p:bldP spid="1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Mitigation</a:t>
            </a:r>
            <a:endParaRPr lang="en-GB" b="0"/>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rmAutofit/>
          </a:bodyPr>
          <a:lstStyle/>
          <a:p>
            <a:pPr marL="0" indent="0">
              <a:buNone/>
            </a:pPr>
            <a:endParaRPr lang="en-GB" b="1"/>
          </a:p>
          <a:p>
            <a:pPr marL="0" indent="0">
              <a:buNone/>
            </a:pPr>
            <a:endParaRPr lang="en-GB" sz="1600"/>
          </a:p>
          <a:p>
            <a:pPr marL="0" indent="0">
              <a:buNone/>
            </a:pPr>
            <a:endParaRPr lang="en-GB" sz="1600"/>
          </a:p>
          <a:p>
            <a:pPr marL="0" indent="0">
              <a:buNone/>
            </a:pPr>
            <a:endParaRPr lang="en-GB" sz="1600"/>
          </a:p>
        </p:txBody>
      </p:sp>
      <p:sp>
        <p:nvSpPr>
          <p:cNvPr id="3" name="Text Placeholder 2">
            <a:extLst>
              <a:ext uri="{FF2B5EF4-FFF2-40B4-BE49-F238E27FC236}">
                <a16:creationId xmlns:a16="http://schemas.microsoft.com/office/drawing/2014/main" id="{C700624D-3CE3-3BD5-2CE6-F0B0A171CF06}"/>
              </a:ext>
            </a:extLst>
          </p:cNvPr>
          <p:cNvSpPr>
            <a:spLocks noGrp="1"/>
          </p:cNvSpPr>
          <p:nvPr>
            <p:ph type="body" idx="17"/>
          </p:nvPr>
        </p:nvSpPr>
        <p:spPr/>
        <p:txBody>
          <a:bodyPr>
            <a:normAutofit lnSpcReduction="10000"/>
          </a:bodyPr>
          <a:lstStyle/>
          <a:p>
            <a:r>
              <a:rPr lang="en-GB">
                <a:latin typeface="Century Gothic"/>
                <a:ea typeface="HGSSoeiKakugothicUB"/>
              </a:rPr>
              <a:t>Reducing climate change impacts</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pPr/>
              <a:t>9</a:t>
            </a:fld>
            <a:endParaRPr lang="en-GB"/>
          </a:p>
        </p:txBody>
      </p:sp>
      <p:sp>
        <p:nvSpPr>
          <p:cNvPr id="12" name="Inhaltsplatzhalter 2">
            <a:extLst>
              <a:ext uri="{FF2B5EF4-FFF2-40B4-BE49-F238E27FC236}">
                <a16:creationId xmlns:a16="http://schemas.microsoft.com/office/drawing/2014/main" id="{0C2516F9-C337-0F36-6F48-FA5A76DA68B0}"/>
              </a:ext>
            </a:extLst>
          </p:cNvPr>
          <p:cNvSpPr txBox="1">
            <a:spLocks/>
          </p:cNvSpPr>
          <p:nvPr/>
        </p:nvSpPr>
        <p:spPr>
          <a:xfrm>
            <a:off x="838199" y="1803762"/>
            <a:ext cx="1083277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200">
                <a:latin typeface="Century Gothic"/>
                <a:ea typeface="Calibri"/>
                <a:cs typeface="Calibri"/>
              </a:rPr>
              <a:t>Goal: Reduce greenhouse gas emissions &amp; enhance carbon sequestration</a:t>
            </a:r>
            <a:endParaRPr lang="en-GB">
              <a:ea typeface="Calibri"/>
              <a:cs typeface="Calibri"/>
            </a:endParaRPr>
          </a:p>
          <a:p>
            <a:pPr>
              <a:lnSpc>
                <a:spcPct val="150000"/>
              </a:lnSpc>
            </a:pPr>
            <a:r>
              <a:rPr lang="en-GB" sz="3200" b="1">
                <a:latin typeface="Century Gothic"/>
                <a:ea typeface="Calibri"/>
                <a:cs typeface="Calibri"/>
              </a:rPr>
              <a:t>Mitigation = Preventing future climate change</a:t>
            </a:r>
            <a:r>
              <a:rPr lang="en-GB" sz="3200">
                <a:latin typeface="Century Gothic"/>
                <a:ea typeface="Calibri"/>
                <a:cs typeface="Calibri"/>
              </a:rPr>
              <a:t> by reducing emissions</a:t>
            </a:r>
          </a:p>
          <a:p>
            <a:pPr marL="0" indent="0">
              <a:lnSpc>
                <a:spcPct val="150000"/>
              </a:lnSpc>
              <a:buNone/>
            </a:pPr>
            <a:endParaRPr lang="en-GB" sz="2800">
              <a:ea typeface="Calibri"/>
              <a:cs typeface="Calibri"/>
            </a:endParaRPr>
          </a:p>
          <a:p>
            <a:pPr lvl="1"/>
            <a:endParaRPr lang="en-GB" sz="2800"/>
          </a:p>
          <a:p>
            <a:pPr lvl="1"/>
            <a:endParaRPr lang="en-GB" sz="2800"/>
          </a:p>
          <a:p>
            <a:pPr>
              <a:buFont typeface="Arial" panose="020B0604020202020204" pitchFamily="34" charset="0"/>
              <a:buChar char="•"/>
            </a:pPr>
            <a:endParaRPr lang="en-GB" sz="3200"/>
          </a:p>
          <a:p>
            <a:pPr marL="0" indent="0">
              <a:buNone/>
            </a:pPr>
            <a:endParaRPr lang="en-GB" sz="2000"/>
          </a:p>
        </p:txBody>
      </p:sp>
    </p:spTree>
    <p:extLst>
      <p:ext uri="{BB962C8B-B14F-4D97-AF65-F5344CB8AC3E}">
        <p14:creationId xmlns:p14="http://schemas.microsoft.com/office/powerpoint/2010/main" val="2137053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465534E4CE8A479C931A79A4314375" ma:contentTypeVersion="11" ma:contentTypeDescription="Create a new document." ma:contentTypeScope="" ma:versionID="05d20b63c6cd8844f2ffabb2b8c2030a">
  <xsd:schema xmlns:xsd="http://www.w3.org/2001/XMLSchema" xmlns:xs="http://www.w3.org/2001/XMLSchema" xmlns:p="http://schemas.microsoft.com/office/2006/metadata/properties" xmlns:ns2="8f840235-0e76-46e1-aa85-6e0808c7dda9" xmlns:ns3="4813c16e-7537-4e12-aeaa-392e5d7335a1" targetNamespace="http://schemas.microsoft.com/office/2006/metadata/properties" ma:root="true" ma:fieldsID="8e946091d3d4187888e28887da6229b6" ns2:_="" ns3:_="">
    <xsd:import namespace="8f840235-0e76-46e1-aa85-6e0808c7dda9"/>
    <xsd:import namespace="4813c16e-7537-4e12-aeaa-392e5d7335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40235-0e76-46e1-aa85-6e0808c7d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c49ad8-0d76-4442-b3ec-dfaba3082bc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13c16e-7537-4e12-aeaa-392e5d7335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47a691-c6a8-4a33-baa6-1928891c5c59}" ma:internalName="TaxCatchAll" ma:showField="CatchAllData" ma:web="4813c16e-7537-4e12-aeaa-392e5d733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13c16e-7537-4e12-aeaa-392e5d7335a1" xsi:nil="true"/>
    <lcf76f155ced4ddcb4097134ff3c332f xmlns="8f840235-0e76-46e1-aa85-6e0808c7dd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BBC704-3635-4260-95F6-EE1DB0C14B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840235-0e76-46e1-aa85-6e0808c7dda9"/>
    <ds:schemaRef ds:uri="4813c16e-7537-4e12-aeaa-392e5d733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DC5161-75C3-48D7-BFAA-631FE46256F2}">
  <ds:schemaRefs>
    <ds:schemaRef ds:uri="4813c16e-7537-4e12-aeaa-392e5d7335a1"/>
    <ds:schemaRef ds:uri="487e239e-1b29-44ac-8f48-75299ce85b75"/>
    <ds:schemaRef ds:uri="d7739279-86aa-4b23-979e-90ec9f51d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f840235-0e76-46e1-aa85-6e0808c7dda9"/>
  </ds:schemaRefs>
</ds:datastoreItem>
</file>

<file path=customXml/itemProps3.xml><?xml version="1.0" encoding="utf-8"?>
<ds:datastoreItem xmlns:ds="http://schemas.openxmlformats.org/officeDocument/2006/customXml" ds:itemID="{F68AF117-4D76-449A-85B7-82569EEB64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2147</Words>
  <Application>Microsoft Macintosh PowerPoint</Application>
  <PresentationFormat>Widescreen</PresentationFormat>
  <Paragraphs>324</Paragraphs>
  <Slides>30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HGSSoeiKakugothicUB</vt:lpstr>
      <vt:lpstr>Arial</vt:lpstr>
      <vt:lpstr>Calibri</vt:lpstr>
      <vt:lpstr>Century Gothic</vt:lpstr>
      <vt:lpstr>jostmedium</vt:lpstr>
      <vt:lpstr>Lato</vt:lpstr>
      <vt:lpstr>Times New Roman</vt:lpstr>
      <vt:lpstr>Wingdings</vt:lpstr>
      <vt:lpstr>Tema de Office</vt:lpstr>
      <vt:lpstr>PowerPoint Presentation</vt:lpstr>
      <vt:lpstr>Understanding Climate Change</vt:lpstr>
      <vt:lpstr>Understanding Climate Change</vt:lpstr>
      <vt:lpstr>Understanding Climate Change</vt:lpstr>
      <vt:lpstr>Understanding Climate Change</vt:lpstr>
      <vt:lpstr>Understanding Climate Change</vt:lpstr>
      <vt:lpstr>Cascading impacts of Climate Change</vt:lpstr>
      <vt:lpstr>3-dimensional role of agriculture in climate change </vt:lpstr>
      <vt:lpstr>Mitigation</vt:lpstr>
      <vt:lpstr>EU’s agricultural emissions  mitigation potential</vt:lpstr>
      <vt:lpstr>Agrifood Systems GHG Emissions in 2020 and Emission Trends (2000-2020):</vt:lpstr>
      <vt:lpstr>PowerPoint Presentation</vt:lpstr>
      <vt:lpstr>3-dimensional role of agriculture in climate change </vt:lpstr>
      <vt:lpstr>Adaptation</vt:lpstr>
      <vt:lpstr>Climate change risks for EU agriculture</vt:lpstr>
      <vt:lpstr>Climate change risks in Ireland</vt:lpstr>
      <vt:lpstr>Climate change risks in Ireland</vt:lpstr>
      <vt:lpstr>Organic shows better climate impact</vt:lpstr>
      <vt:lpstr>Organic climate farming “best” practices:  Experiences from Ireland</vt:lpstr>
      <vt:lpstr>Selection of Organic Climate Farming practices</vt:lpstr>
      <vt:lpstr>Three examples from Ireland</vt:lpstr>
      <vt:lpstr>Mitigation &amp; Adaptation</vt:lpstr>
      <vt:lpstr>Mitigation &amp; adaptation </vt:lpstr>
      <vt:lpstr>Mitigation &amp; adaptation</vt:lpstr>
      <vt:lpstr>How to find further information on best practices</vt:lpstr>
      <vt:lpstr>How to find further information on best practices</vt:lpstr>
      <vt:lpstr>PowerPoint Presentation</vt:lpstr>
      <vt:lpstr>Conclusions</vt:lpstr>
      <vt:lpstr>The challenges are numerous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Morán Antoranz</dc:creator>
  <cp:lastModifiedBy>lauren dietemann</cp:lastModifiedBy>
  <cp:revision>7</cp:revision>
  <dcterms:created xsi:type="dcterms:W3CDTF">2020-10-05T13:10:02Z</dcterms:created>
  <dcterms:modified xsi:type="dcterms:W3CDTF">2025-06-30T12:27:32Z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0x01010031465534E4CE8A479C931A79A4314375</vt:lpwstr>
  </property>
  <property fmtid="{D5CDD505-2E9C-101B-9397-08002B2CF9AE}" pid="3" name="MediaServiceImageTags">
    <vt:lpwstr/>
  </property>
</Properties>
</file>