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7.xml" ContentType="application/vnd.openxmlformats-officedocument.drawingml.chartshape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72" r:id="rId5"/>
    <p:sldId id="321" r:id="rId6"/>
    <p:sldId id="343" r:id="rId7"/>
    <p:sldId id="388" r:id="rId8"/>
    <p:sldId id="332" r:id="rId9"/>
    <p:sldId id="259" r:id="rId10"/>
    <p:sldId id="352" r:id="rId11"/>
    <p:sldId id="351" r:id="rId12"/>
    <p:sldId id="345" r:id="rId13"/>
    <p:sldId id="339" r:id="rId14"/>
    <p:sldId id="386" r:id="rId15"/>
    <p:sldId id="373" r:id="rId16"/>
    <p:sldId id="354" r:id="rId17"/>
    <p:sldId id="349" r:id="rId18"/>
    <p:sldId id="348" r:id="rId19"/>
    <p:sldId id="350" r:id="rId20"/>
    <p:sldId id="387" r:id="rId21"/>
    <p:sldId id="285" r:id="rId22"/>
    <p:sldId id="389" r:id="rId23"/>
    <p:sldId id="390" r:id="rId2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320588-194E-4F42-AF65-BC0575E6FC10}" v="374" dt="2023-11-20T14:59:17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7" autoAdjust="0"/>
  </p:normalViewPr>
  <p:slideViewPr>
    <p:cSldViewPr snapToGrid="0">
      <p:cViewPr varScale="1">
        <p:scale>
          <a:sx n="120" d="100"/>
          <a:sy n="120" d="100"/>
        </p:scale>
        <p:origin x="234" y="102"/>
      </p:cViewPr>
      <p:guideLst/>
    </p:cSldViewPr>
  </p:slideViewPr>
  <p:outlineViewPr>
    <p:cViewPr>
      <p:scale>
        <a:sx n="33" d="100"/>
        <a:sy n="33" d="100"/>
      </p:scale>
      <p:origin x="0" y="-4613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na Steenfeldt" userId="8a237084-08c4-45a1-b83c-995954f9b174" providerId="ADAL" clId="{18320588-194E-4F42-AF65-BC0575E6FC10}"/>
    <pc:docChg chg="undo redo custSel addSld delSld modSld sldOrd modNotesMaster">
      <pc:chgData name="Sanna Steenfeldt" userId="8a237084-08c4-45a1-b83c-995954f9b174" providerId="ADAL" clId="{18320588-194E-4F42-AF65-BC0575E6FC10}" dt="2023-11-20T14:59:20.252" v="1446" actId="1076"/>
      <pc:docMkLst>
        <pc:docMk/>
      </pc:docMkLst>
      <pc:sldChg chg="add del">
        <pc:chgData name="Sanna Steenfeldt" userId="8a237084-08c4-45a1-b83c-995954f9b174" providerId="ADAL" clId="{18320588-194E-4F42-AF65-BC0575E6FC10}" dt="2023-11-20T11:01:26.669" v="622" actId="47"/>
        <pc:sldMkLst>
          <pc:docMk/>
          <pc:sldMk cId="3893842572" sldId="256"/>
        </pc:sldMkLst>
      </pc:sldChg>
      <pc:sldChg chg="addSp modSp del mod">
        <pc:chgData name="Sanna Steenfeldt" userId="8a237084-08c4-45a1-b83c-995954f9b174" providerId="ADAL" clId="{18320588-194E-4F42-AF65-BC0575E6FC10}" dt="2023-11-20T10:10:10.460" v="482" actId="47"/>
        <pc:sldMkLst>
          <pc:docMk/>
          <pc:sldMk cId="1506706307" sldId="258"/>
        </pc:sldMkLst>
        <pc:spChg chg="mod">
          <ac:chgData name="Sanna Steenfeldt" userId="8a237084-08c4-45a1-b83c-995954f9b174" providerId="ADAL" clId="{18320588-194E-4F42-AF65-BC0575E6FC10}" dt="2023-11-20T09:33:24.965" v="94" actId="122"/>
          <ac:spMkLst>
            <pc:docMk/>
            <pc:sldMk cId="1506706307" sldId="258"/>
            <ac:spMk id="2" creationId="{00000000-0000-0000-0000-000000000000}"/>
          </ac:spMkLst>
        </pc:spChg>
        <pc:spChg chg="mod">
          <ac:chgData name="Sanna Steenfeldt" userId="8a237084-08c4-45a1-b83c-995954f9b174" providerId="ADAL" clId="{18320588-194E-4F42-AF65-BC0575E6FC10}" dt="2023-11-20T10:08:13.954" v="470" actId="1076"/>
          <ac:spMkLst>
            <pc:docMk/>
            <pc:sldMk cId="1506706307" sldId="258"/>
            <ac:spMk id="7" creationId="{00000000-0000-0000-0000-000000000000}"/>
          </ac:spMkLst>
        </pc:spChg>
        <pc:spChg chg="mod">
          <ac:chgData name="Sanna Steenfeldt" userId="8a237084-08c4-45a1-b83c-995954f9b174" providerId="ADAL" clId="{18320588-194E-4F42-AF65-BC0575E6FC10}" dt="2023-11-20T10:08:21.752" v="472" actId="14100"/>
          <ac:spMkLst>
            <pc:docMk/>
            <pc:sldMk cId="1506706307" sldId="258"/>
            <ac:spMk id="10" creationId="{00000000-0000-0000-0000-000000000000}"/>
          </ac:spMkLst>
        </pc:spChg>
        <pc:picChg chg="mod">
          <ac:chgData name="Sanna Steenfeldt" userId="8a237084-08c4-45a1-b83c-995954f9b174" providerId="ADAL" clId="{18320588-194E-4F42-AF65-BC0575E6FC10}" dt="2023-11-20T10:07:48.069" v="463" actId="1076"/>
          <ac:picMkLst>
            <pc:docMk/>
            <pc:sldMk cId="1506706307" sldId="258"/>
            <ac:picMk id="4" creationId="{00000000-0000-0000-0000-000000000000}"/>
          </ac:picMkLst>
        </pc:picChg>
        <pc:picChg chg="add mod modCrop">
          <ac:chgData name="Sanna Steenfeldt" userId="8a237084-08c4-45a1-b83c-995954f9b174" providerId="ADAL" clId="{18320588-194E-4F42-AF65-BC0575E6FC10}" dt="2023-11-20T10:08:45.708" v="477" actId="1076"/>
          <ac:picMkLst>
            <pc:docMk/>
            <pc:sldMk cId="1506706307" sldId="258"/>
            <ac:picMk id="9" creationId="{B580B3DD-0E33-7037-1865-BFB7629D49D9}"/>
          </ac:picMkLst>
        </pc:picChg>
        <pc:cxnChg chg="mod">
          <ac:chgData name="Sanna Steenfeldt" userId="8a237084-08c4-45a1-b83c-995954f9b174" providerId="ADAL" clId="{18320588-194E-4F42-AF65-BC0575E6FC10}" dt="2023-11-20T10:08:04.529" v="466" actId="1076"/>
          <ac:cxnSpMkLst>
            <pc:docMk/>
            <pc:sldMk cId="1506706307" sldId="258"/>
            <ac:cxnSpMk id="5" creationId="{00000000-0000-0000-0000-000000000000}"/>
          </ac:cxnSpMkLst>
        </pc:cxnChg>
        <pc:cxnChg chg="mod">
          <ac:chgData name="Sanna Steenfeldt" userId="8a237084-08c4-45a1-b83c-995954f9b174" providerId="ADAL" clId="{18320588-194E-4F42-AF65-BC0575E6FC10}" dt="2023-11-20T10:08:00.234" v="465" actId="14100"/>
          <ac:cxnSpMkLst>
            <pc:docMk/>
            <pc:sldMk cId="1506706307" sldId="258"/>
            <ac:cxnSpMk id="8" creationId="{00000000-0000-0000-0000-000000000000}"/>
          </ac:cxnSpMkLst>
        </pc:cxnChg>
      </pc:sldChg>
      <pc:sldChg chg="addSp modSp mod">
        <pc:chgData name="Sanna Steenfeldt" userId="8a237084-08c4-45a1-b83c-995954f9b174" providerId="ADAL" clId="{18320588-194E-4F42-AF65-BC0575E6FC10}" dt="2023-11-20T10:09:59.432" v="481" actId="1076"/>
        <pc:sldMkLst>
          <pc:docMk/>
          <pc:sldMk cId="3074517549" sldId="259"/>
        </pc:sldMkLst>
        <pc:spChg chg="mod">
          <ac:chgData name="Sanna Steenfeldt" userId="8a237084-08c4-45a1-b83c-995954f9b174" providerId="ADAL" clId="{18320588-194E-4F42-AF65-BC0575E6FC10}" dt="2023-11-20T09:32:58.789" v="92" actId="20577"/>
          <ac:spMkLst>
            <pc:docMk/>
            <pc:sldMk cId="3074517549" sldId="259"/>
            <ac:spMk id="4" creationId="{00000000-0000-0000-0000-000000000000}"/>
          </ac:spMkLst>
        </pc:spChg>
        <pc:picChg chg="add mod modCrop">
          <ac:chgData name="Sanna Steenfeldt" userId="8a237084-08c4-45a1-b83c-995954f9b174" providerId="ADAL" clId="{18320588-194E-4F42-AF65-BC0575E6FC10}" dt="2023-11-20T10:09:59.432" v="481" actId="1076"/>
          <ac:picMkLst>
            <pc:docMk/>
            <pc:sldMk cId="3074517549" sldId="259"/>
            <ac:picMk id="2" creationId="{C2E64FA8-4908-6ED1-8B0B-A7D5DFB205E5}"/>
          </ac:picMkLst>
        </pc:picChg>
      </pc:sldChg>
      <pc:sldChg chg="del">
        <pc:chgData name="Sanna Steenfeldt" userId="8a237084-08c4-45a1-b83c-995954f9b174" providerId="ADAL" clId="{18320588-194E-4F42-AF65-BC0575E6FC10}" dt="2023-11-20T10:10:11.474" v="483" actId="47"/>
        <pc:sldMkLst>
          <pc:docMk/>
          <pc:sldMk cId="2497458236" sldId="262"/>
        </pc:sldMkLst>
      </pc:sldChg>
      <pc:sldChg chg="del">
        <pc:chgData name="Sanna Steenfeldt" userId="8a237084-08c4-45a1-b83c-995954f9b174" providerId="ADAL" clId="{18320588-194E-4F42-AF65-BC0575E6FC10}" dt="2023-11-20T10:10:12.638" v="484" actId="47"/>
        <pc:sldMkLst>
          <pc:docMk/>
          <pc:sldMk cId="3273831771" sldId="263"/>
        </pc:sldMkLst>
      </pc:sldChg>
      <pc:sldChg chg="del">
        <pc:chgData name="Sanna Steenfeldt" userId="8a237084-08c4-45a1-b83c-995954f9b174" providerId="ADAL" clId="{18320588-194E-4F42-AF65-BC0575E6FC10}" dt="2023-11-20T10:10:15.295" v="485" actId="47"/>
        <pc:sldMkLst>
          <pc:docMk/>
          <pc:sldMk cId="2901818867" sldId="267"/>
        </pc:sldMkLst>
      </pc:sldChg>
      <pc:sldChg chg="del">
        <pc:chgData name="Sanna Steenfeldt" userId="8a237084-08c4-45a1-b83c-995954f9b174" providerId="ADAL" clId="{18320588-194E-4F42-AF65-BC0575E6FC10}" dt="2023-11-20T07:52:07.743" v="0" actId="47"/>
        <pc:sldMkLst>
          <pc:docMk/>
          <pc:sldMk cId="1305786749" sldId="268"/>
        </pc:sldMkLst>
      </pc:sldChg>
      <pc:sldChg chg="del">
        <pc:chgData name="Sanna Steenfeldt" userId="8a237084-08c4-45a1-b83c-995954f9b174" providerId="ADAL" clId="{18320588-194E-4F42-AF65-BC0575E6FC10}" dt="2023-11-20T07:52:07.743" v="0" actId="47"/>
        <pc:sldMkLst>
          <pc:docMk/>
          <pc:sldMk cId="1447092382" sldId="269"/>
        </pc:sldMkLst>
      </pc:sldChg>
      <pc:sldChg chg="del">
        <pc:chgData name="Sanna Steenfeldt" userId="8a237084-08c4-45a1-b83c-995954f9b174" providerId="ADAL" clId="{18320588-194E-4F42-AF65-BC0575E6FC10}" dt="2023-11-20T07:52:07.743" v="0" actId="47"/>
        <pc:sldMkLst>
          <pc:docMk/>
          <pc:sldMk cId="1621257025" sldId="270"/>
        </pc:sldMkLst>
      </pc:sldChg>
      <pc:sldChg chg="del">
        <pc:chgData name="Sanna Steenfeldt" userId="8a237084-08c4-45a1-b83c-995954f9b174" providerId="ADAL" clId="{18320588-194E-4F42-AF65-BC0575E6FC10}" dt="2023-11-20T07:52:07.743" v="0" actId="47"/>
        <pc:sldMkLst>
          <pc:docMk/>
          <pc:sldMk cId="609460209" sldId="271"/>
        </pc:sldMkLst>
      </pc:sldChg>
      <pc:sldChg chg="modSp mod ord">
        <pc:chgData name="Sanna Steenfeldt" userId="8a237084-08c4-45a1-b83c-995954f9b174" providerId="ADAL" clId="{18320588-194E-4F42-AF65-BC0575E6FC10}" dt="2023-11-20T11:01:48.418" v="648" actId="14100"/>
        <pc:sldMkLst>
          <pc:docMk/>
          <pc:sldMk cId="2870133117" sldId="272"/>
        </pc:sldMkLst>
        <pc:spChg chg="mod">
          <ac:chgData name="Sanna Steenfeldt" userId="8a237084-08c4-45a1-b83c-995954f9b174" providerId="ADAL" clId="{18320588-194E-4F42-AF65-BC0575E6FC10}" dt="2023-11-20T11:01:48.418" v="648" actId="14100"/>
          <ac:spMkLst>
            <pc:docMk/>
            <pc:sldMk cId="2870133117" sldId="272"/>
            <ac:spMk id="3" creationId="{00000000-0000-0000-0000-000000000000}"/>
          </ac:spMkLst>
        </pc:spChg>
      </pc:sldChg>
      <pc:sldChg chg="del">
        <pc:chgData name="Sanna Steenfeldt" userId="8a237084-08c4-45a1-b83c-995954f9b174" providerId="ADAL" clId="{18320588-194E-4F42-AF65-BC0575E6FC10}" dt="2023-11-20T11:49:38.567" v="715" actId="47"/>
        <pc:sldMkLst>
          <pc:docMk/>
          <pc:sldMk cId="1775669345" sldId="279"/>
        </pc:sldMkLst>
      </pc:sldChg>
      <pc:sldChg chg="del">
        <pc:chgData name="Sanna Steenfeldt" userId="8a237084-08c4-45a1-b83c-995954f9b174" providerId="ADAL" clId="{18320588-194E-4F42-AF65-BC0575E6FC10}" dt="2023-11-20T11:49:40.173" v="716" actId="47"/>
        <pc:sldMkLst>
          <pc:docMk/>
          <pc:sldMk cId="67120238" sldId="280"/>
        </pc:sldMkLst>
      </pc:sldChg>
      <pc:sldChg chg="add del">
        <pc:chgData name="Sanna Steenfeldt" userId="8a237084-08c4-45a1-b83c-995954f9b174" providerId="ADAL" clId="{18320588-194E-4F42-AF65-BC0575E6FC10}" dt="2023-11-20T11:10:32.162" v="702" actId="47"/>
        <pc:sldMkLst>
          <pc:docMk/>
          <pc:sldMk cId="4085538015" sldId="281"/>
        </pc:sldMkLst>
      </pc:sldChg>
      <pc:sldChg chg="add del">
        <pc:chgData name="Sanna Steenfeldt" userId="8a237084-08c4-45a1-b83c-995954f9b174" providerId="ADAL" clId="{18320588-194E-4F42-AF65-BC0575E6FC10}" dt="2023-11-20T11:10:34.669" v="703" actId="47"/>
        <pc:sldMkLst>
          <pc:docMk/>
          <pc:sldMk cId="808763680" sldId="282"/>
        </pc:sldMkLst>
      </pc:sldChg>
      <pc:sldChg chg="add del">
        <pc:chgData name="Sanna Steenfeldt" userId="8a237084-08c4-45a1-b83c-995954f9b174" providerId="ADAL" clId="{18320588-194E-4F42-AF65-BC0575E6FC10}" dt="2023-11-20T11:15:34.458" v="711" actId="47"/>
        <pc:sldMkLst>
          <pc:docMk/>
          <pc:sldMk cId="1094327682" sldId="283"/>
        </pc:sldMkLst>
      </pc:sldChg>
      <pc:sldChg chg="del">
        <pc:chgData name="Sanna Steenfeldt" userId="8a237084-08c4-45a1-b83c-995954f9b174" providerId="ADAL" clId="{18320588-194E-4F42-AF65-BC0575E6FC10}" dt="2023-11-20T07:52:07.743" v="0" actId="47"/>
        <pc:sldMkLst>
          <pc:docMk/>
          <pc:sldMk cId="3186339552" sldId="284"/>
        </pc:sldMkLst>
      </pc:sldChg>
      <pc:sldChg chg="addSp delSp modSp mod ord">
        <pc:chgData name="Sanna Steenfeldt" userId="8a237084-08c4-45a1-b83c-995954f9b174" providerId="ADAL" clId="{18320588-194E-4F42-AF65-BC0575E6FC10}" dt="2023-11-20T14:21:12.534" v="1207" actId="6549"/>
        <pc:sldMkLst>
          <pc:docMk/>
          <pc:sldMk cId="740006114" sldId="285"/>
        </pc:sldMkLst>
        <pc:spChg chg="mod">
          <ac:chgData name="Sanna Steenfeldt" userId="8a237084-08c4-45a1-b83c-995954f9b174" providerId="ADAL" clId="{18320588-194E-4F42-AF65-BC0575E6FC10}" dt="2023-11-20T12:58:33.894" v="881" actId="2711"/>
          <ac:spMkLst>
            <pc:docMk/>
            <pc:sldMk cId="740006114" sldId="285"/>
            <ac:spMk id="2" creationId="{00000000-0000-0000-0000-000000000000}"/>
          </ac:spMkLst>
        </pc:spChg>
        <pc:spChg chg="mod">
          <ac:chgData name="Sanna Steenfeldt" userId="8a237084-08c4-45a1-b83c-995954f9b174" providerId="ADAL" clId="{18320588-194E-4F42-AF65-BC0575E6FC10}" dt="2023-11-20T14:21:12.534" v="1207" actId="6549"/>
          <ac:spMkLst>
            <pc:docMk/>
            <pc:sldMk cId="740006114" sldId="285"/>
            <ac:spMk id="3" creationId="{00000000-0000-0000-0000-000000000000}"/>
          </ac:spMkLst>
        </pc:spChg>
        <pc:spChg chg="add del mod">
          <ac:chgData name="Sanna Steenfeldt" userId="8a237084-08c4-45a1-b83c-995954f9b174" providerId="ADAL" clId="{18320588-194E-4F42-AF65-BC0575E6FC10}" dt="2023-11-20T14:15:08.541" v="1139" actId="478"/>
          <ac:spMkLst>
            <pc:docMk/>
            <pc:sldMk cId="740006114" sldId="285"/>
            <ac:spMk id="6" creationId="{0D1D44AB-3F91-AB13-B1E5-64B958B21949}"/>
          </ac:spMkLst>
        </pc:spChg>
        <pc:picChg chg="del mod">
          <ac:chgData name="Sanna Steenfeldt" userId="8a237084-08c4-45a1-b83c-995954f9b174" providerId="ADAL" clId="{18320588-194E-4F42-AF65-BC0575E6FC10}" dt="2023-11-20T14:15:02.474" v="1138" actId="478"/>
          <ac:picMkLst>
            <pc:docMk/>
            <pc:sldMk cId="740006114" sldId="285"/>
            <ac:picMk id="5" creationId="{9F2F4C54-9DB4-146F-1FF8-27A2314F7D18}"/>
          </ac:picMkLst>
        </pc:picChg>
      </pc:sldChg>
      <pc:sldChg chg="add del">
        <pc:chgData name="Sanna Steenfeldt" userId="8a237084-08c4-45a1-b83c-995954f9b174" providerId="ADAL" clId="{18320588-194E-4F42-AF65-BC0575E6FC10}" dt="2023-11-20T14:19:56.842" v="1157" actId="47"/>
        <pc:sldMkLst>
          <pc:docMk/>
          <pc:sldMk cId="3996259501" sldId="293"/>
        </pc:sldMkLst>
      </pc:sldChg>
      <pc:sldChg chg="add del">
        <pc:chgData name="Sanna Steenfeldt" userId="8a237084-08c4-45a1-b83c-995954f9b174" providerId="ADAL" clId="{18320588-194E-4F42-AF65-BC0575E6FC10}" dt="2023-11-20T14:49:02.199" v="1441" actId="47"/>
        <pc:sldMkLst>
          <pc:docMk/>
          <pc:sldMk cId="1492574668" sldId="319"/>
        </pc:sldMkLst>
      </pc:sldChg>
      <pc:sldChg chg="add">
        <pc:chgData name="Sanna Steenfeldt" userId="8a237084-08c4-45a1-b83c-995954f9b174" providerId="ADAL" clId="{18320588-194E-4F42-AF65-BC0575E6FC10}" dt="2023-11-20T07:55:05.732" v="3"/>
        <pc:sldMkLst>
          <pc:docMk/>
          <pc:sldMk cId="3703182090" sldId="321"/>
        </pc:sldMkLst>
      </pc:sldChg>
      <pc:sldChg chg="addSp modSp add mod">
        <pc:chgData name="Sanna Steenfeldt" userId="8a237084-08c4-45a1-b83c-995954f9b174" providerId="ADAL" clId="{18320588-194E-4F42-AF65-BC0575E6FC10}" dt="2023-11-20T14:33:38.816" v="1421" actId="790"/>
        <pc:sldMkLst>
          <pc:docMk/>
          <pc:sldMk cId="1919696906" sldId="332"/>
        </pc:sldMkLst>
        <pc:spChg chg="mod">
          <ac:chgData name="Sanna Steenfeldt" userId="8a237084-08c4-45a1-b83c-995954f9b174" providerId="ADAL" clId="{18320588-194E-4F42-AF65-BC0575E6FC10}" dt="2023-11-20T14:33:38.816" v="1421" actId="790"/>
          <ac:spMkLst>
            <pc:docMk/>
            <pc:sldMk cId="1919696906" sldId="332"/>
            <ac:spMk id="2" creationId="{00000000-0000-0000-0000-000000000000}"/>
          </ac:spMkLst>
        </pc:spChg>
        <pc:spChg chg="mod">
          <ac:chgData name="Sanna Steenfeldt" userId="8a237084-08c4-45a1-b83c-995954f9b174" providerId="ADAL" clId="{18320588-194E-4F42-AF65-BC0575E6FC10}" dt="2023-11-20T14:32:14.262" v="1398" actId="14100"/>
          <ac:spMkLst>
            <pc:docMk/>
            <pc:sldMk cId="1919696906" sldId="332"/>
            <ac:spMk id="3" creationId="{00000000-0000-0000-0000-000000000000}"/>
          </ac:spMkLst>
        </pc:spChg>
        <pc:spChg chg="add mod">
          <ac:chgData name="Sanna Steenfeldt" userId="8a237084-08c4-45a1-b83c-995954f9b174" providerId="ADAL" clId="{18320588-194E-4F42-AF65-BC0575E6FC10}" dt="2023-11-20T14:33:24.048" v="1420" actId="14100"/>
          <ac:spMkLst>
            <pc:docMk/>
            <pc:sldMk cId="1919696906" sldId="332"/>
            <ac:spMk id="4" creationId="{345BE6D6-F80B-EB29-630E-DB794961519A}"/>
          </ac:spMkLst>
        </pc:spChg>
        <pc:spChg chg="mod">
          <ac:chgData name="Sanna Steenfeldt" userId="8a237084-08c4-45a1-b83c-995954f9b174" providerId="ADAL" clId="{18320588-194E-4F42-AF65-BC0575E6FC10}" dt="2023-11-20T14:32:18.619" v="1399" actId="14100"/>
          <ac:spMkLst>
            <pc:docMk/>
            <pc:sldMk cId="1919696906" sldId="332"/>
            <ac:spMk id="8" creationId="{00000000-0000-0000-0000-000000000000}"/>
          </ac:spMkLst>
        </pc:spChg>
        <pc:spChg chg="mod">
          <ac:chgData name="Sanna Steenfeldt" userId="8a237084-08c4-45a1-b83c-995954f9b174" providerId="ADAL" clId="{18320588-194E-4F42-AF65-BC0575E6FC10}" dt="2023-11-20T14:32:07.465" v="1396" actId="14100"/>
          <ac:spMkLst>
            <pc:docMk/>
            <pc:sldMk cId="1919696906" sldId="332"/>
            <ac:spMk id="9" creationId="{00000000-0000-0000-0000-000000000000}"/>
          </ac:spMkLst>
        </pc:spChg>
        <pc:graphicFrameChg chg="mod modGraphic">
          <ac:chgData name="Sanna Steenfeldt" userId="8a237084-08c4-45a1-b83c-995954f9b174" providerId="ADAL" clId="{18320588-194E-4F42-AF65-BC0575E6FC10}" dt="2023-11-20T14:32:25.012" v="1401" actId="14100"/>
          <ac:graphicFrameMkLst>
            <pc:docMk/>
            <pc:sldMk cId="1919696906" sldId="332"/>
            <ac:graphicFrameMk id="5" creationId="{00000000-0000-0000-0000-000000000000}"/>
          </ac:graphicFrameMkLst>
        </pc:graphicFrameChg>
        <pc:graphicFrameChg chg="mod modGraphic">
          <ac:chgData name="Sanna Steenfeldt" userId="8a237084-08c4-45a1-b83c-995954f9b174" providerId="ADAL" clId="{18320588-194E-4F42-AF65-BC0575E6FC10}" dt="2023-11-20T14:32:32.081" v="1403" actId="14100"/>
          <ac:graphicFrameMkLst>
            <pc:docMk/>
            <pc:sldMk cId="1919696906" sldId="332"/>
            <ac:graphicFrameMk id="6" creationId="{00000000-0000-0000-0000-000000000000}"/>
          </ac:graphicFrameMkLst>
        </pc:graphicFrameChg>
      </pc:sldChg>
      <pc:sldChg chg="addSp modSp add mod">
        <pc:chgData name="Sanna Steenfeldt" userId="8a237084-08c4-45a1-b83c-995954f9b174" providerId="ADAL" clId="{18320588-194E-4F42-AF65-BC0575E6FC10}" dt="2023-11-20T14:44:46.662" v="1426" actId="14100"/>
        <pc:sldMkLst>
          <pc:docMk/>
          <pc:sldMk cId="3662764461" sldId="339"/>
        </pc:sldMkLst>
        <pc:spChg chg="add mod">
          <ac:chgData name="Sanna Steenfeldt" userId="8a237084-08c4-45a1-b83c-995954f9b174" providerId="ADAL" clId="{18320588-194E-4F42-AF65-BC0575E6FC10}" dt="2023-11-20T14:44:46.662" v="1426" actId="14100"/>
          <ac:spMkLst>
            <pc:docMk/>
            <pc:sldMk cId="3662764461" sldId="339"/>
            <ac:spMk id="3" creationId="{C9B78B24-735C-2A38-DD67-DB11CE6F84A1}"/>
          </ac:spMkLst>
        </pc:spChg>
      </pc:sldChg>
      <pc:sldChg chg="modSp add mod">
        <pc:chgData name="Sanna Steenfeldt" userId="8a237084-08c4-45a1-b83c-995954f9b174" providerId="ADAL" clId="{18320588-194E-4F42-AF65-BC0575E6FC10}" dt="2023-11-20T11:02:31.053" v="650" actId="113"/>
        <pc:sldMkLst>
          <pc:docMk/>
          <pc:sldMk cId="1615198747" sldId="343"/>
        </pc:sldMkLst>
        <pc:spChg chg="mod">
          <ac:chgData name="Sanna Steenfeldt" userId="8a237084-08c4-45a1-b83c-995954f9b174" providerId="ADAL" clId="{18320588-194E-4F42-AF65-BC0575E6FC10}" dt="2023-11-20T11:02:31.053" v="650" actId="113"/>
          <ac:spMkLst>
            <pc:docMk/>
            <pc:sldMk cId="1615198747" sldId="343"/>
            <ac:spMk id="4098" creationId="{00000000-0000-0000-0000-000000000000}"/>
          </ac:spMkLst>
        </pc:spChg>
        <pc:spChg chg="mod">
          <ac:chgData name="Sanna Steenfeldt" userId="8a237084-08c4-45a1-b83c-995954f9b174" providerId="ADAL" clId="{18320588-194E-4F42-AF65-BC0575E6FC10}" dt="2023-11-20T09:46:35.887" v="430" actId="20577"/>
          <ac:spMkLst>
            <pc:docMk/>
            <pc:sldMk cId="1615198747" sldId="343"/>
            <ac:spMk id="10243" creationId="{00000000-0000-0000-0000-000000000000}"/>
          </ac:spMkLst>
        </pc:spChg>
        <pc:picChg chg="mod">
          <ac:chgData name="Sanna Steenfeldt" userId="8a237084-08c4-45a1-b83c-995954f9b174" providerId="ADAL" clId="{18320588-194E-4F42-AF65-BC0575E6FC10}" dt="2023-11-20T09:39:31.404" v="116" actId="1076"/>
          <ac:picMkLst>
            <pc:docMk/>
            <pc:sldMk cId="1615198747" sldId="343"/>
            <ac:picMk id="6" creationId="{00000000-0000-0000-0000-000000000000}"/>
          </ac:picMkLst>
        </pc:picChg>
        <pc:picChg chg="mod">
          <ac:chgData name="Sanna Steenfeldt" userId="8a237084-08c4-45a1-b83c-995954f9b174" providerId="ADAL" clId="{18320588-194E-4F42-AF65-BC0575E6FC10}" dt="2023-11-20T09:46:19.150" v="415" actId="1076"/>
          <ac:picMkLst>
            <pc:docMk/>
            <pc:sldMk cId="1615198747" sldId="343"/>
            <ac:picMk id="7" creationId="{00000000-0000-0000-0000-000000000000}"/>
          </ac:picMkLst>
        </pc:picChg>
      </pc:sldChg>
      <pc:sldChg chg="add del">
        <pc:chgData name="Sanna Steenfeldt" userId="8a237084-08c4-45a1-b83c-995954f9b174" providerId="ADAL" clId="{18320588-194E-4F42-AF65-BC0575E6FC10}" dt="2023-11-20T10:00:44.054" v="432" actId="47"/>
        <pc:sldMkLst>
          <pc:docMk/>
          <pc:sldMk cId="3924280788" sldId="344"/>
        </pc:sldMkLst>
      </pc:sldChg>
      <pc:sldChg chg="addSp modSp add mod">
        <pc:chgData name="Sanna Steenfeldt" userId="8a237084-08c4-45a1-b83c-995954f9b174" providerId="ADAL" clId="{18320588-194E-4F42-AF65-BC0575E6FC10}" dt="2023-11-20T14:44:22.023" v="1423"/>
        <pc:sldMkLst>
          <pc:docMk/>
          <pc:sldMk cId="1585836590" sldId="345"/>
        </pc:sldMkLst>
        <pc:spChg chg="add mod">
          <ac:chgData name="Sanna Steenfeldt" userId="8a237084-08c4-45a1-b83c-995954f9b174" providerId="ADAL" clId="{18320588-194E-4F42-AF65-BC0575E6FC10}" dt="2023-11-20T14:44:22.023" v="1423"/>
          <ac:spMkLst>
            <pc:docMk/>
            <pc:sldMk cId="1585836590" sldId="345"/>
            <ac:spMk id="3" creationId="{1E9E648C-A61C-A009-D2C4-01D04E523841}"/>
          </ac:spMkLst>
        </pc:spChg>
        <pc:graphicFrameChg chg="mod">
          <ac:chgData name="Sanna Steenfeldt" userId="8a237084-08c4-45a1-b83c-995954f9b174" providerId="ADAL" clId="{18320588-194E-4F42-AF65-BC0575E6FC10}" dt="2023-11-20T13:23:08.304" v="906"/>
          <ac:graphicFrameMkLst>
            <pc:docMk/>
            <pc:sldMk cId="1585836590" sldId="345"/>
            <ac:graphicFrameMk id="12" creationId="{00000000-0000-0000-0000-000000000000}"/>
          </ac:graphicFrameMkLst>
        </pc:graphicFrameChg>
        <pc:picChg chg="add mod">
          <ac:chgData name="Sanna Steenfeldt" userId="8a237084-08c4-45a1-b83c-995954f9b174" providerId="ADAL" clId="{18320588-194E-4F42-AF65-BC0575E6FC10}" dt="2023-11-20T13:23:42.795" v="912" actId="14100"/>
          <ac:picMkLst>
            <pc:docMk/>
            <pc:sldMk cId="1585836590" sldId="345"/>
            <ac:picMk id="5" creationId="{F7FE8AB0-91F2-E8A9-34C5-3BAA90F07A28}"/>
          </ac:picMkLst>
        </pc:picChg>
      </pc:sldChg>
      <pc:sldChg chg="addSp modSp add del mod">
        <pc:chgData name="Sanna Steenfeldt" userId="8a237084-08c4-45a1-b83c-995954f9b174" providerId="ADAL" clId="{18320588-194E-4F42-AF65-BC0575E6FC10}" dt="2023-11-20T14:58:38.694" v="1442" actId="47"/>
        <pc:sldMkLst>
          <pc:docMk/>
          <pc:sldMk cId="291704825" sldId="346"/>
        </pc:sldMkLst>
        <pc:spChg chg="add mod">
          <ac:chgData name="Sanna Steenfeldt" userId="8a237084-08c4-45a1-b83c-995954f9b174" providerId="ADAL" clId="{18320588-194E-4F42-AF65-BC0575E6FC10}" dt="2023-11-20T10:04:22.686" v="459" actId="14100"/>
          <ac:spMkLst>
            <pc:docMk/>
            <pc:sldMk cId="291704825" sldId="346"/>
            <ac:spMk id="3" creationId="{19B963D0-B5C2-6824-8807-C90EA574C9A1}"/>
          </ac:spMkLst>
        </pc:spChg>
        <pc:spChg chg="mod">
          <ac:chgData name="Sanna Steenfeldt" userId="8a237084-08c4-45a1-b83c-995954f9b174" providerId="ADAL" clId="{18320588-194E-4F42-AF65-BC0575E6FC10}" dt="2023-11-20T14:31:13.361" v="1389" actId="15"/>
          <ac:spMkLst>
            <pc:docMk/>
            <pc:sldMk cId="291704825" sldId="346"/>
            <ac:spMk id="3075" creationId="{00000000-0000-0000-0000-000000000000}"/>
          </ac:spMkLst>
        </pc:spChg>
        <pc:spChg chg="mod">
          <ac:chgData name="Sanna Steenfeldt" userId="8a237084-08c4-45a1-b83c-995954f9b174" providerId="ADAL" clId="{18320588-194E-4F42-AF65-BC0575E6FC10}" dt="2023-11-20T10:02:40.868" v="435" actId="27636"/>
          <ac:spMkLst>
            <pc:docMk/>
            <pc:sldMk cId="291704825" sldId="346"/>
            <ac:spMk id="4098" creationId="{00000000-0000-0000-0000-000000000000}"/>
          </ac:spMkLst>
        </pc:spChg>
      </pc:sldChg>
      <pc:sldChg chg="addSp delSp modSp new del mod">
        <pc:chgData name="Sanna Steenfeldt" userId="8a237084-08c4-45a1-b83c-995954f9b174" providerId="ADAL" clId="{18320588-194E-4F42-AF65-BC0575E6FC10}" dt="2023-11-20T11:12:48.459" v="706" actId="47"/>
        <pc:sldMkLst>
          <pc:docMk/>
          <pc:sldMk cId="29138953" sldId="347"/>
        </pc:sldMkLst>
        <pc:spChg chg="mod">
          <ac:chgData name="Sanna Steenfeldt" userId="8a237084-08c4-45a1-b83c-995954f9b174" providerId="ADAL" clId="{18320588-194E-4F42-AF65-BC0575E6FC10}" dt="2023-11-20T10:13:52.995" v="500" actId="14100"/>
          <ac:spMkLst>
            <pc:docMk/>
            <pc:sldMk cId="29138953" sldId="347"/>
            <ac:spMk id="2" creationId="{3CEE0875-13F6-0B08-51C3-BEC2294106DB}"/>
          </ac:spMkLst>
        </pc:spChg>
        <pc:spChg chg="del">
          <ac:chgData name="Sanna Steenfeldt" userId="8a237084-08c4-45a1-b83c-995954f9b174" providerId="ADAL" clId="{18320588-194E-4F42-AF65-BC0575E6FC10}" dt="2023-11-20T10:11:55.971" v="490"/>
          <ac:spMkLst>
            <pc:docMk/>
            <pc:sldMk cId="29138953" sldId="347"/>
            <ac:spMk id="3" creationId="{1FA6D681-AD88-A907-88BD-3B8E6F964EF7}"/>
          </ac:spMkLst>
        </pc:spChg>
        <pc:spChg chg="add del mod">
          <ac:chgData name="Sanna Steenfeldt" userId="8a237084-08c4-45a1-b83c-995954f9b174" providerId="ADAL" clId="{18320588-194E-4F42-AF65-BC0575E6FC10}" dt="2023-11-20T10:14:21.131" v="502"/>
          <ac:spMkLst>
            <pc:docMk/>
            <pc:sldMk cId="29138953" sldId="347"/>
            <ac:spMk id="7" creationId="{F6A57D22-6DB4-CD57-7620-3D8088E206C4}"/>
          </ac:spMkLst>
        </pc:spChg>
        <pc:spChg chg="add del mod">
          <ac:chgData name="Sanna Steenfeldt" userId="8a237084-08c4-45a1-b83c-995954f9b174" providerId="ADAL" clId="{18320588-194E-4F42-AF65-BC0575E6FC10}" dt="2023-11-20T10:46:39.441" v="573" actId="478"/>
          <ac:spMkLst>
            <pc:docMk/>
            <pc:sldMk cId="29138953" sldId="347"/>
            <ac:spMk id="10" creationId="{F3FE6462-A170-B260-CE6D-0A3BFBF0BBB4}"/>
          </ac:spMkLst>
        </pc:spChg>
        <pc:graphicFrameChg chg="add del mod">
          <ac:chgData name="Sanna Steenfeldt" userId="8a237084-08c4-45a1-b83c-995954f9b174" providerId="ADAL" clId="{18320588-194E-4F42-AF65-BC0575E6FC10}" dt="2023-11-20T10:13:59.119" v="501" actId="478"/>
          <ac:graphicFrameMkLst>
            <pc:docMk/>
            <pc:sldMk cId="29138953" sldId="347"/>
            <ac:graphicFrameMk id="4" creationId="{5FECA332-B133-D5B4-3385-3E1C37CB3797}"/>
          </ac:graphicFrameMkLst>
        </pc:graphicFrameChg>
        <pc:graphicFrameChg chg="add del mod">
          <ac:chgData name="Sanna Steenfeldt" userId="8a237084-08c4-45a1-b83c-995954f9b174" providerId="ADAL" clId="{18320588-194E-4F42-AF65-BC0575E6FC10}" dt="2023-11-20T10:12:38.784" v="492"/>
          <ac:graphicFrameMkLst>
            <pc:docMk/>
            <pc:sldMk cId="29138953" sldId="347"/>
            <ac:graphicFrameMk id="5" creationId="{F0D57958-93F4-82E9-F0ED-7B8135D4486D}"/>
          </ac:graphicFrameMkLst>
        </pc:graphicFrameChg>
        <pc:graphicFrameChg chg="add del mod">
          <ac:chgData name="Sanna Steenfeldt" userId="8a237084-08c4-45a1-b83c-995954f9b174" providerId="ADAL" clId="{18320588-194E-4F42-AF65-BC0575E6FC10}" dt="2023-11-20T10:46:39.441" v="573" actId="478"/>
          <ac:graphicFrameMkLst>
            <pc:docMk/>
            <pc:sldMk cId="29138953" sldId="347"/>
            <ac:graphicFrameMk id="8" creationId="{E5852BD5-DEE4-E2DB-71DE-024534795B62}"/>
          </ac:graphicFrameMkLst>
        </pc:graphicFrameChg>
      </pc:sldChg>
      <pc:sldChg chg="addSp delSp modSp new mod">
        <pc:chgData name="Sanna Steenfeldt" userId="8a237084-08c4-45a1-b83c-995954f9b174" providerId="ADAL" clId="{18320588-194E-4F42-AF65-BC0575E6FC10}" dt="2023-11-20T11:52:12.319" v="743" actId="20577"/>
        <pc:sldMkLst>
          <pc:docMk/>
          <pc:sldMk cId="3618406398" sldId="348"/>
        </pc:sldMkLst>
        <pc:spChg chg="mod">
          <ac:chgData name="Sanna Steenfeldt" userId="8a237084-08c4-45a1-b83c-995954f9b174" providerId="ADAL" clId="{18320588-194E-4F42-AF65-BC0575E6FC10}" dt="2023-11-20T10:37:08.814" v="543" actId="14100"/>
          <ac:spMkLst>
            <pc:docMk/>
            <pc:sldMk cId="3618406398" sldId="348"/>
            <ac:spMk id="2" creationId="{D4253583-5F7B-31CA-6BC8-353987B6265A}"/>
          </ac:spMkLst>
        </pc:spChg>
        <pc:spChg chg="del">
          <ac:chgData name="Sanna Steenfeldt" userId="8a237084-08c4-45a1-b83c-995954f9b174" providerId="ADAL" clId="{18320588-194E-4F42-AF65-BC0575E6FC10}" dt="2023-11-20T10:17:49.429" v="509"/>
          <ac:spMkLst>
            <pc:docMk/>
            <pc:sldMk cId="3618406398" sldId="348"/>
            <ac:spMk id="3" creationId="{14AB0546-C65D-FC3C-3CEB-60F3F4157A24}"/>
          </ac:spMkLst>
        </pc:spChg>
        <pc:spChg chg="add mod">
          <ac:chgData name="Sanna Steenfeldt" userId="8a237084-08c4-45a1-b83c-995954f9b174" providerId="ADAL" clId="{18320588-194E-4F42-AF65-BC0575E6FC10}" dt="2023-11-20T11:52:02.105" v="730" actId="20577"/>
          <ac:spMkLst>
            <pc:docMk/>
            <pc:sldMk cId="3618406398" sldId="348"/>
            <ac:spMk id="3" creationId="{DC0E6369-06F2-6C2F-4F5B-807054EF63CA}"/>
          </ac:spMkLst>
        </pc:spChg>
        <pc:spChg chg="add del mod">
          <ac:chgData name="Sanna Steenfeldt" userId="8a237084-08c4-45a1-b83c-995954f9b174" providerId="ADAL" clId="{18320588-194E-4F42-AF65-BC0575E6FC10}" dt="2023-11-20T10:36:40.916" v="538"/>
          <ac:spMkLst>
            <pc:docMk/>
            <pc:sldMk cId="3618406398" sldId="348"/>
            <ac:spMk id="6" creationId="{7CEF6E0A-6F9D-1430-7E44-6EAA99AA58AA}"/>
          </ac:spMkLst>
        </pc:spChg>
        <pc:spChg chg="add mod">
          <ac:chgData name="Sanna Steenfeldt" userId="8a237084-08c4-45a1-b83c-995954f9b174" providerId="ADAL" clId="{18320588-194E-4F42-AF65-BC0575E6FC10}" dt="2023-11-20T10:38:07.797" v="550" actId="255"/>
          <ac:spMkLst>
            <pc:docMk/>
            <pc:sldMk cId="3618406398" sldId="348"/>
            <ac:spMk id="8" creationId="{6E28AC17-F3A6-F0F7-9734-1E81F55230B9}"/>
          </ac:spMkLst>
        </pc:spChg>
        <pc:spChg chg="add mod">
          <ac:chgData name="Sanna Steenfeldt" userId="8a237084-08c4-45a1-b83c-995954f9b174" providerId="ADAL" clId="{18320588-194E-4F42-AF65-BC0575E6FC10}" dt="2023-11-20T10:38:45.253" v="562" actId="255"/>
          <ac:spMkLst>
            <pc:docMk/>
            <pc:sldMk cId="3618406398" sldId="348"/>
            <ac:spMk id="9" creationId="{05F4D36A-2547-C247-EF99-7161BA11E655}"/>
          </ac:spMkLst>
        </pc:spChg>
        <pc:graphicFrameChg chg="add del mod">
          <ac:chgData name="Sanna Steenfeldt" userId="8a237084-08c4-45a1-b83c-995954f9b174" providerId="ADAL" clId="{18320588-194E-4F42-AF65-BC0575E6FC10}" dt="2023-11-20T10:36:37.933" v="536" actId="478"/>
          <ac:graphicFrameMkLst>
            <pc:docMk/>
            <pc:sldMk cId="3618406398" sldId="348"/>
            <ac:graphicFrameMk id="4" creationId="{B9AE5291-F9AF-F643-B801-AE22749CFC4E}"/>
          </ac:graphicFrameMkLst>
        </pc:graphicFrameChg>
        <pc:graphicFrameChg chg="add mod">
          <ac:chgData name="Sanna Steenfeldt" userId="8a237084-08c4-45a1-b83c-995954f9b174" providerId="ADAL" clId="{18320588-194E-4F42-AF65-BC0575E6FC10}" dt="2023-11-20T11:52:12.319" v="743" actId="20577"/>
          <ac:graphicFrameMkLst>
            <pc:docMk/>
            <pc:sldMk cId="3618406398" sldId="348"/>
            <ac:graphicFrameMk id="7" creationId="{3617B3D1-EBDD-CB40-60EE-7B0548228221}"/>
          </ac:graphicFrameMkLst>
        </pc:graphicFrameChg>
      </pc:sldChg>
      <pc:sldChg chg="addSp delSp modSp new mod ord">
        <pc:chgData name="Sanna Steenfeldt" userId="8a237084-08c4-45a1-b83c-995954f9b174" providerId="ADAL" clId="{18320588-194E-4F42-AF65-BC0575E6FC10}" dt="2023-11-20T11:12:51.283" v="708"/>
        <pc:sldMkLst>
          <pc:docMk/>
          <pc:sldMk cId="1400776231" sldId="349"/>
        </pc:sldMkLst>
        <pc:spChg chg="mod">
          <ac:chgData name="Sanna Steenfeldt" userId="8a237084-08c4-45a1-b83c-995954f9b174" providerId="ADAL" clId="{18320588-194E-4F42-AF65-BC0575E6FC10}" dt="2023-11-20T10:53:25.390" v="588" actId="14100"/>
          <ac:spMkLst>
            <pc:docMk/>
            <pc:sldMk cId="1400776231" sldId="349"/>
            <ac:spMk id="2" creationId="{4F66919B-568E-F988-9F21-25CA581C416B}"/>
          </ac:spMkLst>
        </pc:spChg>
        <pc:spChg chg="del">
          <ac:chgData name="Sanna Steenfeldt" userId="8a237084-08c4-45a1-b83c-995954f9b174" providerId="ADAL" clId="{18320588-194E-4F42-AF65-BC0575E6FC10}" dt="2023-11-20T10:51:28.921" v="575"/>
          <ac:spMkLst>
            <pc:docMk/>
            <pc:sldMk cId="1400776231" sldId="349"/>
            <ac:spMk id="3" creationId="{581FA287-A6BF-6690-677C-3A1523748975}"/>
          </ac:spMkLst>
        </pc:spChg>
        <pc:spChg chg="add mod">
          <ac:chgData name="Sanna Steenfeldt" userId="8a237084-08c4-45a1-b83c-995954f9b174" providerId="ADAL" clId="{18320588-194E-4F42-AF65-BC0575E6FC10}" dt="2023-11-20T10:58:12.494" v="619" actId="6549"/>
          <ac:spMkLst>
            <pc:docMk/>
            <pc:sldMk cId="1400776231" sldId="349"/>
            <ac:spMk id="5" creationId="{595914CD-5F1E-FC5D-AF6D-E633EEE464BC}"/>
          </ac:spMkLst>
        </pc:spChg>
        <pc:spChg chg="add mod">
          <ac:chgData name="Sanna Steenfeldt" userId="8a237084-08c4-45a1-b83c-995954f9b174" providerId="ADAL" clId="{18320588-194E-4F42-AF65-BC0575E6FC10}" dt="2023-11-20T10:57:59.405" v="618" actId="20577"/>
          <ac:spMkLst>
            <pc:docMk/>
            <pc:sldMk cId="1400776231" sldId="349"/>
            <ac:spMk id="6" creationId="{613D19DD-3BF8-E003-0712-E22DC82DCE14}"/>
          </ac:spMkLst>
        </pc:spChg>
        <pc:graphicFrameChg chg="add mod">
          <ac:chgData name="Sanna Steenfeldt" userId="8a237084-08c4-45a1-b83c-995954f9b174" providerId="ADAL" clId="{18320588-194E-4F42-AF65-BC0575E6FC10}" dt="2023-11-20T10:58:14.890" v="620" actId="1076"/>
          <ac:graphicFrameMkLst>
            <pc:docMk/>
            <pc:sldMk cId="1400776231" sldId="349"/>
            <ac:graphicFrameMk id="4" creationId="{947A6BF0-8CAF-80F5-215D-C949760881C6}"/>
          </ac:graphicFrameMkLst>
        </pc:graphicFrameChg>
      </pc:sldChg>
      <pc:sldChg chg="addSp delSp modSp new mod">
        <pc:chgData name="Sanna Steenfeldt" userId="8a237084-08c4-45a1-b83c-995954f9b174" providerId="ADAL" clId="{18320588-194E-4F42-AF65-BC0575E6FC10}" dt="2023-11-20T11:54:37.894" v="774" actId="255"/>
        <pc:sldMkLst>
          <pc:docMk/>
          <pc:sldMk cId="2228705710" sldId="350"/>
        </pc:sldMkLst>
        <pc:spChg chg="mod">
          <ac:chgData name="Sanna Steenfeldt" userId="8a237084-08c4-45a1-b83c-995954f9b174" providerId="ADAL" clId="{18320588-194E-4F42-AF65-BC0575E6FC10}" dt="2023-11-20T11:53:16.720" v="751" actId="14100"/>
          <ac:spMkLst>
            <pc:docMk/>
            <pc:sldMk cId="2228705710" sldId="350"/>
            <ac:spMk id="2" creationId="{64565AD8-FC19-1910-1CB3-F99B33FE7564}"/>
          </ac:spMkLst>
        </pc:spChg>
        <pc:spChg chg="del mod">
          <ac:chgData name="Sanna Steenfeldt" userId="8a237084-08c4-45a1-b83c-995954f9b174" providerId="ADAL" clId="{18320588-194E-4F42-AF65-BC0575E6FC10}" dt="2023-11-20T11:53:37.309" v="753"/>
          <ac:spMkLst>
            <pc:docMk/>
            <pc:sldMk cId="2228705710" sldId="350"/>
            <ac:spMk id="3" creationId="{F6B307EA-C728-E38A-160F-DDF2C26ABE83}"/>
          </ac:spMkLst>
        </pc:spChg>
        <pc:graphicFrameChg chg="add mod">
          <ac:chgData name="Sanna Steenfeldt" userId="8a237084-08c4-45a1-b83c-995954f9b174" providerId="ADAL" clId="{18320588-194E-4F42-AF65-BC0575E6FC10}" dt="2023-11-20T11:54:37.894" v="774" actId="255"/>
          <ac:graphicFrameMkLst>
            <pc:docMk/>
            <pc:sldMk cId="2228705710" sldId="350"/>
            <ac:graphicFrameMk id="4" creationId="{17400294-683A-C6D8-DEB4-EAC99AF5CD71}"/>
          </ac:graphicFrameMkLst>
        </pc:graphicFrameChg>
      </pc:sldChg>
      <pc:sldChg chg="addSp modSp add mod ord modAnim">
        <pc:chgData name="Sanna Steenfeldt" userId="8a237084-08c4-45a1-b83c-995954f9b174" providerId="ADAL" clId="{18320588-194E-4F42-AF65-BC0575E6FC10}" dt="2023-11-20T11:15:31.685" v="710"/>
        <pc:sldMkLst>
          <pc:docMk/>
          <pc:sldMk cId="3337900221" sldId="351"/>
        </pc:sldMkLst>
        <pc:spChg chg="mod">
          <ac:chgData name="Sanna Steenfeldt" userId="8a237084-08c4-45a1-b83c-995954f9b174" providerId="ADAL" clId="{18320588-194E-4F42-AF65-BC0575E6FC10}" dt="2023-11-20T11:08:46.988" v="698" actId="14100"/>
          <ac:spMkLst>
            <pc:docMk/>
            <pc:sldMk cId="3337900221" sldId="351"/>
            <ac:spMk id="2" creationId="{00000000-0000-0000-0000-000000000000}"/>
          </ac:spMkLst>
        </pc:spChg>
        <pc:spChg chg="add mod">
          <ac:chgData name="Sanna Steenfeldt" userId="8a237084-08c4-45a1-b83c-995954f9b174" providerId="ADAL" clId="{18320588-194E-4F42-AF65-BC0575E6FC10}" dt="2023-11-20T11:07:29.909" v="695" actId="20577"/>
          <ac:spMkLst>
            <pc:docMk/>
            <pc:sldMk cId="3337900221" sldId="351"/>
            <ac:spMk id="5" creationId="{4D38A41B-CD5D-4857-36DF-583F503E9233}"/>
          </ac:spMkLst>
        </pc:spChg>
        <pc:graphicFrameChg chg="mod">
          <ac:chgData name="Sanna Steenfeldt" userId="8a237084-08c4-45a1-b83c-995954f9b174" providerId="ADAL" clId="{18320588-194E-4F42-AF65-BC0575E6FC10}" dt="2023-11-20T11:08:59.023" v="699" actId="255"/>
          <ac:graphicFrameMkLst>
            <pc:docMk/>
            <pc:sldMk cId="3337900221" sldId="351"/>
            <ac:graphicFrameMk id="7" creationId="{00000000-0000-0000-0000-000000000000}"/>
          </ac:graphicFrameMkLst>
        </pc:graphicFrameChg>
        <pc:picChg chg="mod">
          <ac:chgData name="Sanna Steenfeldt" userId="8a237084-08c4-45a1-b83c-995954f9b174" providerId="ADAL" clId="{18320588-194E-4F42-AF65-BC0575E6FC10}" dt="2023-11-20T11:08:42.941" v="697" actId="1076"/>
          <ac:picMkLst>
            <pc:docMk/>
            <pc:sldMk cId="3337900221" sldId="351"/>
            <ac:picMk id="4" creationId="{00000000-0000-0000-0000-000000000000}"/>
          </ac:picMkLst>
        </pc:picChg>
      </pc:sldChg>
      <pc:sldChg chg="addSp modSp add mod">
        <pc:chgData name="Sanna Steenfeldt" userId="8a237084-08c4-45a1-b83c-995954f9b174" providerId="ADAL" clId="{18320588-194E-4F42-AF65-BC0575E6FC10}" dt="2023-11-20T14:59:20.252" v="1446" actId="1076"/>
        <pc:sldMkLst>
          <pc:docMk/>
          <pc:sldMk cId="2053176809" sldId="352"/>
        </pc:sldMkLst>
        <pc:spChg chg="add mod">
          <ac:chgData name="Sanna Steenfeldt" userId="8a237084-08c4-45a1-b83c-995954f9b174" providerId="ADAL" clId="{18320588-194E-4F42-AF65-BC0575E6FC10}" dt="2023-11-20T14:45:47.253" v="1429" actId="14100"/>
          <ac:spMkLst>
            <pc:docMk/>
            <pc:sldMk cId="2053176809" sldId="352"/>
            <ac:spMk id="3" creationId="{10FC7E07-7187-7056-831C-E847BCCA5D7B}"/>
          </ac:spMkLst>
        </pc:spChg>
        <pc:graphicFrameChg chg="mod">
          <ac:chgData name="Sanna Steenfeldt" userId="8a237084-08c4-45a1-b83c-995954f9b174" providerId="ADAL" clId="{18320588-194E-4F42-AF65-BC0575E6FC10}" dt="2023-11-20T14:59:15.206" v="1444"/>
          <ac:graphicFrameMkLst>
            <pc:docMk/>
            <pc:sldMk cId="2053176809" sldId="352"/>
            <ac:graphicFrameMk id="7" creationId="{00000000-0000-0000-0000-000000000000}"/>
          </ac:graphicFrameMkLst>
        </pc:graphicFrameChg>
        <pc:picChg chg="add mod">
          <ac:chgData name="Sanna Steenfeldt" userId="8a237084-08c4-45a1-b83c-995954f9b174" providerId="ADAL" clId="{18320588-194E-4F42-AF65-BC0575E6FC10}" dt="2023-11-20T14:59:20.252" v="1446" actId="1076"/>
          <ac:picMkLst>
            <pc:docMk/>
            <pc:sldMk cId="2053176809" sldId="352"/>
            <ac:picMk id="5" creationId="{B750F12C-3229-BAF2-B865-EE18E42D28F2}"/>
          </ac:picMkLst>
        </pc:picChg>
      </pc:sldChg>
      <pc:sldChg chg="add del">
        <pc:chgData name="Sanna Steenfeldt" userId="8a237084-08c4-45a1-b83c-995954f9b174" providerId="ADAL" clId="{18320588-194E-4F42-AF65-BC0575E6FC10}" dt="2023-11-20T11:50:00.026" v="717" actId="47"/>
        <pc:sldMkLst>
          <pc:docMk/>
          <pc:sldMk cId="1731440305" sldId="353"/>
        </pc:sldMkLst>
      </pc:sldChg>
      <pc:sldChg chg="add">
        <pc:chgData name="Sanna Steenfeldt" userId="8a237084-08c4-45a1-b83c-995954f9b174" providerId="ADAL" clId="{18320588-194E-4F42-AF65-BC0575E6FC10}" dt="2023-11-20T11:11:51.599" v="705"/>
        <pc:sldMkLst>
          <pc:docMk/>
          <pc:sldMk cId="2578735409" sldId="354"/>
        </pc:sldMkLst>
      </pc:sldChg>
      <pc:sldChg chg="add del">
        <pc:chgData name="Sanna Steenfeldt" userId="8a237084-08c4-45a1-b83c-995954f9b174" providerId="ADAL" clId="{18320588-194E-4F42-AF65-BC0575E6FC10}" dt="2023-11-20T12:54:00.967" v="870" actId="47"/>
        <pc:sldMkLst>
          <pc:docMk/>
          <pc:sldMk cId="3197680346" sldId="358"/>
        </pc:sldMkLst>
      </pc:sldChg>
      <pc:sldChg chg="add">
        <pc:chgData name="Sanna Steenfeldt" userId="8a237084-08c4-45a1-b83c-995954f9b174" providerId="ADAL" clId="{18320588-194E-4F42-AF65-BC0575E6FC10}" dt="2023-11-20T12:57:20.544" v="871"/>
        <pc:sldMkLst>
          <pc:docMk/>
          <pc:sldMk cId="3746931886" sldId="373"/>
        </pc:sldMkLst>
      </pc:sldChg>
      <pc:sldChg chg="addSp modSp add mod modAnim">
        <pc:chgData name="Sanna Steenfeldt" userId="8a237084-08c4-45a1-b83c-995954f9b174" providerId="ADAL" clId="{18320588-194E-4F42-AF65-BC0575E6FC10}" dt="2023-11-20T14:47:33.694" v="1439"/>
        <pc:sldMkLst>
          <pc:docMk/>
          <pc:sldMk cId="2241900197" sldId="386"/>
        </pc:sldMkLst>
        <pc:spChg chg="add mod">
          <ac:chgData name="Sanna Steenfeldt" userId="8a237084-08c4-45a1-b83c-995954f9b174" providerId="ADAL" clId="{18320588-194E-4F42-AF65-BC0575E6FC10}" dt="2023-11-20T14:19:33.223" v="1156" actId="255"/>
          <ac:spMkLst>
            <pc:docMk/>
            <pc:sldMk cId="2241900197" sldId="386"/>
            <ac:spMk id="6" creationId="{CD00C736-7341-A83D-0B5A-36C5B1D5516D}"/>
          </ac:spMkLst>
        </pc:spChg>
        <pc:spChg chg="add mod">
          <ac:chgData name="Sanna Steenfeldt" userId="8a237084-08c4-45a1-b83c-995954f9b174" providerId="ADAL" clId="{18320588-194E-4F42-AF65-BC0575E6FC10}" dt="2023-11-20T14:47:16.441" v="1437" actId="14100"/>
          <ac:spMkLst>
            <pc:docMk/>
            <pc:sldMk cId="2241900197" sldId="386"/>
            <ac:spMk id="7" creationId="{D3DAC04E-75EF-8909-A7A9-BB7029DAB84A}"/>
          </ac:spMkLst>
        </pc:spChg>
        <pc:graphicFrameChg chg="mod modGraphic">
          <ac:chgData name="Sanna Steenfeldt" userId="8a237084-08c4-45a1-b83c-995954f9b174" providerId="ADAL" clId="{18320588-194E-4F42-AF65-BC0575E6FC10}" dt="2023-11-20T14:47:10.346" v="1435" actId="14100"/>
          <ac:graphicFrameMkLst>
            <pc:docMk/>
            <pc:sldMk cId="2241900197" sldId="386"/>
            <ac:graphicFrameMk id="5" creationId="{00000000-0000-0000-0000-000000000000}"/>
          </ac:graphicFrameMkLst>
        </pc:graphicFrameChg>
        <pc:picChg chg="add mod">
          <ac:chgData name="Sanna Steenfeldt" userId="8a237084-08c4-45a1-b83c-995954f9b174" providerId="ADAL" clId="{18320588-194E-4F42-AF65-BC0575E6FC10}" dt="2023-11-20T14:18:38.684" v="1152" actId="1076"/>
          <ac:picMkLst>
            <pc:docMk/>
            <pc:sldMk cId="2241900197" sldId="386"/>
            <ac:picMk id="3" creationId="{4EFDD877-5455-3CC8-35EB-E8E997905AD0}"/>
          </ac:picMkLst>
        </pc:picChg>
      </pc:sldChg>
      <pc:sldChg chg="addSp delSp modSp new mod">
        <pc:chgData name="Sanna Steenfeldt" userId="8a237084-08c4-45a1-b83c-995954f9b174" providerId="ADAL" clId="{18320588-194E-4F42-AF65-BC0575E6FC10}" dt="2023-11-20T12:37:09.898" v="869" actId="122"/>
        <pc:sldMkLst>
          <pc:docMk/>
          <pc:sldMk cId="3570860511" sldId="387"/>
        </pc:sldMkLst>
        <pc:spChg chg="mod">
          <ac:chgData name="Sanna Steenfeldt" userId="8a237084-08c4-45a1-b83c-995954f9b174" providerId="ADAL" clId="{18320588-194E-4F42-AF65-BC0575E6FC10}" dt="2023-11-20T12:36:10.702" v="824" actId="255"/>
          <ac:spMkLst>
            <pc:docMk/>
            <pc:sldMk cId="3570860511" sldId="387"/>
            <ac:spMk id="2" creationId="{FB631B86-8690-928A-2535-DE5D21004D89}"/>
          </ac:spMkLst>
        </pc:spChg>
        <pc:spChg chg="add del mod">
          <ac:chgData name="Sanna Steenfeldt" userId="8a237084-08c4-45a1-b83c-995954f9b174" providerId="ADAL" clId="{18320588-194E-4F42-AF65-BC0575E6FC10}" dt="2023-11-20T11:56:26.499" v="787"/>
          <ac:spMkLst>
            <pc:docMk/>
            <pc:sldMk cId="3570860511" sldId="387"/>
            <ac:spMk id="3" creationId="{4A457E8C-F3E4-8BE4-00E6-63CB186DC7D3}"/>
          </ac:spMkLst>
        </pc:spChg>
        <pc:spChg chg="add mod">
          <ac:chgData name="Sanna Steenfeldt" userId="8a237084-08c4-45a1-b83c-995954f9b174" providerId="ADAL" clId="{18320588-194E-4F42-AF65-BC0575E6FC10}" dt="2023-11-20T12:37:09.898" v="869" actId="122"/>
          <ac:spMkLst>
            <pc:docMk/>
            <pc:sldMk cId="3570860511" sldId="387"/>
            <ac:spMk id="5" creationId="{E066695D-ACBD-E34A-5CB1-2519AED79DC1}"/>
          </ac:spMkLst>
        </pc:spChg>
        <pc:graphicFrameChg chg="add del mod">
          <ac:chgData name="Sanna Steenfeldt" userId="8a237084-08c4-45a1-b83c-995954f9b174" providerId="ADAL" clId="{18320588-194E-4F42-AF65-BC0575E6FC10}" dt="2023-11-20T12:36:49.080" v="851"/>
          <ac:graphicFrameMkLst>
            <pc:docMk/>
            <pc:sldMk cId="3570860511" sldId="387"/>
            <ac:graphicFrameMk id="4" creationId="{7F85BDA2-1466-DE97-512E-88AE9C623B75}"/>
          </ac:graphicFrameMkLst>
        </pc:graphicFrameChg>
      </pc:sldChg>
      <pc:sldChg chg="addSp delSp modSp new mod">
        <pc:chgData name="Sanna Steenfeldt" userId="8a237084-08c4-45a1-b83c-995954f9b174" providerId="ADAL" clId="{18320588-194E-4F42-AF65-BC0575E6FC10}" dt="2023-11-20T14:06:38.802" v="984" actId="14100"/>
        <pc:sldMkLst>
          <pc:docMk/>
          <pc:sldMk cId="1355740756" sldId="388"/>
        </pc:sldMkLst>
        <pc:spChg chg="mod">
          <ac:chgData name="Sanna Steenfeldt" userId="8a237084-08c4-45a1-b83c-995954f9b174" providerId="ADAL" clId="{18320588-194E-4F42-AF65-BC0575E6FC10}" dt="2023-11-20T14:04:50.793" v="953" actId="122"/>
          <ac:spMkLst>
            <pc:docMk/>
            <pc:sldMk cId="1355740756" sldId="388"/>
            <ac:spMk id="2" creationId="{AEDBC75C-6F97-8FFE-F7C9-BFCA69D42212}"/>
          </ac:spMkLst>
        </pc:spChg>
        <pc:spChg chg="del mod">
          <ac:chgData name="Sanna Steenfeldt" userId="8a237084-08c4-45a1-b83c-995954f9b174" providerId="ADAL" clId="{18320588-194E-4F42-AF65-BC0575E6FC10}" dt="2023-11-20T13:35:35.529" v="918"/>
          <ac:spMkLst>
            <pc:docMk/>
            <pc:sldMk cId="1355740756" sldId="388"/>
            <ac:spMk id="3" creationId="{E6586D27-5000-BFC7-5D6B-64390D1E1220}"/>
          </ac:spMkLst>
        </pc:spChg>
        <pc:spChg chg="add del mod">
          <ac:chgData name="Sanna Steenfeldt" userId="8a237084-08c4-45a1-b83c-995954f9b174" providerId="ADAL" clId="{18320588-194E-4F42-AF65-BC0575E6FC10}" dt="2023-11-20T13:41:18.707" v="927"/>
          <ac:spMkLst>
            <pc:docMk/>
            <pc:sldMk cId="1355740756" sldId="388"/>
            <ac:spMk id="7" creationId="{E2FAD7C5-E9F0-2B16-3777-C8C5FE920202}"/>
          </ac:spMkLst>
        </pc:spChg>
        <pc:spChg chg="add mod">
          <ac:chgData name="Sanna Steenfeldt" userId="8a237084-08c4-45a1-b83c-995954f9b174" providerId="ADAL" clId="{18320588-194E-4F42-AF65-BC0575E6FC10}" dt="2023-11-20T14:06:38.802" v="984" actId="14100"/>
          <ac:spMkLst>
            <pc:docMk/>
            <pc:sldMk cId="1355740756" sldId="388"/>
            <ac:spMk id="9" creationId="{21894F82-13FC-2DD1-D638-A046D61F7A1F}"/>
          </ac:spMkLst>
        </pc:spChg>
        <pc:picChg chg="add del mod">
          <ac:chgData name="Sanna Steenfeldt" userId="8a237084-08c4-45a1-b83c-995954f9b174" providerId="ADAL" clId="{18320588-194E-4F42-AF65-BC0575E6FC10}" dt="2023-11-20T13:41:16.169" v="926" actId="478"/>
          <ac:picMkLst>
            <pc:docMk/>
            <pc:sldMk cId="1355740756" sldId="388"/>
            <ac:picMk id="4" creationId="{B580D378-56A3-7B4C-DD05-F74D228E262D}"/>
          </ac:picMkLst>
        </pc:picChg>
        <pc:picChg chg="add del mod">
          <ac:chgData name="Sanna Steenfeldt" userId="8a237084-08c4-45a1-b83c-995954f9b174" providerId="ADAL" clId="{18320588-194E-4F42-AF65-BC0575E6FC10}" dt="2023-11-20T13:40:10.052" v="924" actId="478"/>
          <ac:picMkLst>
            <pc:docMk/>
            <pc:sldMk cId="1355740756" sldId="388"/>
            <ac:picMk id="5" creationId="{B831848B-C14C-2B96-F01C-302B980AAA74}"/>
          </ac:picMkLst>
        </pc:picChg>
        <pc:picChg chg="add mod">
          <ac:chgData name="Sanna Steenfeldt" userId="8a237084-08c4-45a1-b83c-995954f9b174" providerId="ADAL" clId="{18320588-194E-4F42-AF65-BC0575E6FC10}" dt="2023-11-20T14:06:31.126" v="982" actId="14100"/>
          <ac:picMkLst>
            <pc:docMk/>
            <pc:sldMk cId="1355740756" sldId="388"/>
            <ac:picMk id="8" creationId="{7982545D-7DC5-16C6-F4AD-A65F234A2DF6}"/>
          </ac:picMkLst>
        </pc:picChg>
        <pc:picChg chg="add del mod">
          <ac:chgData name="Sanna Steenfeldt" userId="8a237084-08c4-45a1-b83c-995954f9b174" providerId="ADAL" clId="{18320588-194E-4F42-AF65-BC0575E6FC10}" dt="2023-11-20T13:32:52.176" v="917"/>
          <ac:picMkLst>
            <pc:docMk/>
            <pc:sldMk cId="1355740756" sldId="388"/>
            <ac:picMk id="1026" creationId="{3295E5A1-E893-4382-3F73-8B84D63E60FD}"/>
          </ac:picMkLst>
        </pc:picChg>
      </pc:sldChg>
      <pc:sldChg chg="new del">
        <pc:chgData name="Sanna Steenfeldt" userId="8a237084-08c4-45a1-b83c-995954f9b174" providerId="ADAL" clId="{18320588-194E-4F42-AF65-BC0575E6FC10}" dt="2023-11-20T14:12:52.623" v="1049" actId="680"/>
        <pc:sldMkLst>
          <pc:docMk/>
          <pc:sldMk cId="3024775800" sldId="389"/>
        </pc:sldMkLst>
      </pc:sldChg>
      <pc:sldChg chg="addSp modSp add mod">
        <pc:chgData name="Sanna Steenfeldt" userId="8a237084-08c4-45a1-b83c-995954f9b174" providerId="ADAL" clId="{18320588-194E-4F42-AF65-BC0575E6FC10}" dt="2023-11-20T14:29:00.675" v="1372" actId="1076"/>
        <pc:sldMkLst>
          <pc:docMk/>
          <pc:sldMk cId="3484109266" sldId="389"/>
        </pc:sldMkLst>
        <pc:spChg chg="mod">
          <ac:chgData name="Sanna Steenfeldt" userId="8a237084-08c4-45a1-b83c-995954f9b174" providerId="ADAL" clId="{18320588-194E-4F42-AF65-BC0575E6FC10}" dt="2023-11-20T14:28:56.617" v="1370" actId="255"/>
          <ac:spMkLst>
            <pc:docMk/>
            <pc:sldMk cId="3484109266" sldId="389"/>
            <ac:spMk id="3" creationId="{00000000-0000-0000-0000-000000000000}"/>
          </ac:spMkLst>
        </pc:spChg>
        <pc:picChg chg="add mod">
          <ac:chgData name="Sanna Steenfeldt" userId="8a237084-08c4-45a1-b83c-995954f9b174" providerId="ADAL" clId="{18320588-194E-4F42-AF65-BC0575E6FC10}" dt="2023-11-20T14:29:00.675" v="1372" actId="1076"/>
          <ac:picMkLst>
            <pc:docMk/>
            <pc:sldMk cId="3484109266" sldId="389"/>
            <ac:picMk id="4" creationId="{48CF3BF5-E839-8E0B-1EC3-525DEBFAB83E}"/>
          </ac:picMkLst>
        </pc:picChg>
        <pc:picChg chg="add mod modCrop">
          <ac:chgData name="Sanna Steenfeldt" userId="8a237084-08c4-45a1-b83c-995954f9b174" providerId="ADAL" clId="{18320588-194E-4F42-AF65-BC0575E6FC10}" dt="2023-11-20T14:28:58.237" v="1371" actId="1076"/>
          <ac:picMkLst>
            <pc:docMk/>
            <pc:sldMk cId="3484109266" sldId="389"/>
            <ac:picMk id="5" creationId="{6B9B1F23-3856-4ADD-517F-92CA4EFF7A8E}"/>
          </ac:picMkLst>
        </pc:picChg>
      </pc:sldChg>
      <pc:sldChg chg="modSp add mod modNotes">
        <pc:chgData name="Sanna Steenfeldt" userId="8a237084-08c4-45a1-b83c-995954f9b174" providerId="ADAL" clId="{18320588-194E-4F42-AF65-BC0575E6FC10}" dt="2023-11-20T14:48:19.551" v="1440"/>
        <pc:sldMkLst>
          <pc:docMk/>
          <pc:sldMk cId="2937766999" sldId="390"/>
        </pc:sldMkLst>
        <pc:spChg chg="mod">
          <ac:chgData name="Sanna Steenfeldt" userId="8a237084-08c4-45a1-b83c-995954f9b174" providerId="ADAL" clId="{18320588-194E-4F42-AF65-BC0575E6FC10}" dt="2023-11-20T14:23:38.107" v="1262" actId="14100"/>
          <ac:spMkLst>
            <pc:docMk/>
            <pc:sldMk cId="2937766999" sldId="390"/>
            <ac:spMk id="4098" creationId="{00000000-0000-0000-0000-000000000000}"/>
          </ac:spMkLst>
        </pc:spChg>
      </pc:sldChg>
      <pc:sldMasterChg chg="delSldLayout">
        <pc:chgData name="Sanna Steenfeldt" userId="8a237084-08c4-45a1-b83c-995954f9b174" providerId="ADAL" clId="{18320588-194E-4F42-AF65-BC0575E6FC10}" dt="2023-11-20T11:01:26.669" v="622" actId="47"/>
        <pc:sldMasterMkLst>
          <pc:docMk/>
          <pc:sldMasterMk cId="1504262260" sldId="2147483648"/>
        </pc:sldMasterMkLst>
        <pc:sldLayoutChg chg="del">
          <pc:chgData name="Sanna Steenfeldt" userId="8a237084-08c4-45a1-b83c-995954f9b174" providerId="ADAL" clId="{18320588-194E-4F42-AF65-BC0575E6FC10}" dt="2023-11-20T07:52:07.743" v="0" actId="47"/>
          <pc:sldLayoutMkLst>
            <pc:docMk/>
            <pc:sldMasterMk cId="1504262260" sldId="2147483648"/>
            <pc:sldLayoutMk cId="1772613301" sldId="2147483660"/>
          </pc:sldLayoutMkLst>
        </pc:sldLayoutChg>
        <pc:sldLayoutChg chg="del">
          <pc:chgData name="Sanna Steenfeldt" userId="8a237084-08c4-45a1-b83c-995954f9b174" providerId="ADAL" clId="{18320588-194E-4F42-AF65-BC0575E6FC10}" dt="2023-11-20T11:01:26.669" v="622" actId="47"/>
          <pc:sldLayoutMkLst>
            <pc:docMk/>
            <pc:sldMasterMk cId="1504262260" sldId="2147483648"/>
            <pc:sldLayoutMk cId="1987510938" sldId="2147483660"/>
          </pc:sldLayoutMkLst>
        </pc:sldLayoutChg>
        <pc:sldLayoutChg chg="del">
          <pc:chgData name="Sanna Steenfeldt" userId="8a237084-08c4-45a1-b83c-995954f9b174" providerId="ADAL" clId="{18320588-194E-4F42-AF65-BC0575E6FC10}" dt="2023-11-20T07:52:07.743" v="0" actId="47"/>
          <pc:sldLayoutMkLst>
            <pc:docMk/>
            <pc:sldMasterMk cId="1504262260" sldId="2147483648"/>
            <pc:sldLayoutMk cId="679084549" sldId="2147483661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ORPHEUS%20-%20datany\2022.01.12%20-%20results%20opdater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ORPHEUS%20-%20datany\2022.01.12%20-%20results%20opdateret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u5313\AppData\Local\Microsoft\Windows\INetCache\Content.Outlook\GP1LC8GC\Orpheus%20skalstyrke_uge_24_34_45_52_60_64_69_72_76_80%20ALLE%20%2025-01-20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u5313\AppData\Local\Microsoft\Windows\INetCache\Content.Outlook\JSP9QZGW\231116Fosforindholdets%20betydning%20for%20indh%20i%20g&#248;dning%20og%20udspredningsareal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u5313\AppData\Local\Microsoft\Windows\INetCache\Content.Outlook\JSP9QZGW\231116Fosforindholdets%20betydning%20for%20indh%20i%20g&#248;dning%20og%20udspredningsareal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'Foder opdateret'!$AJ$61</c:f>
              <c:strCache>
                <c:ptCount val="1"/>
                <c:pt idx="0">
                  <c:v>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'Foder opdateret'!$AK$59:$AY$60</c:f>
              <c:multiLvlStrCache>
                <c:ptCount val="15"/>
                <c:lvl>
                  <c:pt idx="0">
                    <c:v>PP2</c:v>
                  </c:pt>
                  <c:pt idx="1">
                    <c:v>BP1</c:v>
                  </c:pt>
                  <c:pt idx="2">
                    <c:v>BP2</c:v>
                  </c:pt>
                  <c:pt idx="3">
                    <c:v>BP3</c:v>
                  </c:pt>
                  <c:pt idx="4">
                    <c:v>OP1</c:v>
                  </c:pt>
                  <c:pt idx="5">
                    <c:v>OP2</c:v>
                  </c:pt>
                  <c:pt idx="6">
                    <c:v>OP3</c:v>
                  </c:pt>
                  <c:pt idx="7">
                    <c:v>OP4</c:v>
                  </c:pt>
                  <c:pt idx="8">
                    <c:v>OP5</c:v>
                  </c:pt>
                  <c:pt idx="9">
                    <c:v>OP6</c:v>
                  </c:pt>
                  <c:pt idx="10">
                    <c:v>OP7</c:v>
                  </c:pt>
                  <c:pt idx="11">
                    <c:v>OP8a</c:v>
                  </c:pt>
                  <c:pt idx="12">
                    <c:v>OP8b</c:v>
                  </c:pt>
                  <c:pt idx="13">
                    <c:v>OP8c</c:v>
                  </c:pt>
                  <c:pt idx="14">
                    <c:v>OP8d</c:v>
                  </c:pt>
                </c:lvl>
                <c:lvl>
                  <c:pt idx="0">
                    <c:v>22-30</c:v>
                  </c:pt>
                  <c:pt idx="1">
                    <c:v>31-34</c:v>
                  </c:pt>
                  <c:pt idx="2">
                    <c:v>35-38</c:v>
                  </c:pt>
                  <c:pt idx="3">
                    <c:v>39-42</c:v>
                  </c:pt>
                  <c:pt idx="4">
                    <c:v>43-44</c:v>
                  </c:pt>
                  <c:pt idx="5">
                    <c:v>45-48</c:v>
                  </c:pt>
                  <c:pt idx="6">
                    <c:v>49-52</c:v>
                  </c:pt>
                  <c:pt idx="7">
                    <c:v>53-56</c:v>
                  </c:pt>
                  <c:pt idx="8">
                    <c:v>57-60</c:v>
                  </c:pt>
                  <c:pt idx="9">
                    <c:v>61-64</c:v>
                  </c:pt>
                  <c:pt idx="10">
                    <c:v>65-68</c:v>
                  </c:pt>
                  <c:pt idx="11">
                    <c:v>69-72</c:v>
                  </c:pt>
                  <c:pt idx="12">
                    <c:v>73-76</c:v>
                  </c:pt>
                  <c:pt idx="13">
                    <c:v>77-78</c:v>
                  </c:pt>
                  <c:pt idx="14">
                    <c:v>79-80</c:v>
                  </c:pt>
                </c:lvl>
              </c:multiLvlStrCache>
            </c:multiLvlStrRef>
          </c:cat>
          <c:val>
            <c:numRef>
              <c:f>'Foder opdateret'!$AK$61:$AY$61</c:f>
              <c:numCache>
                <c:formatCode>General</c:formatCode>
                <c:ptCount val="15"/>
                <c:pt idx="0">
                  <c:v>105.98408069358015</c:v>
                </c:pt>
                <c:pt idx="1">
                  <c:v>106.85680676083979</c:v>
                </c:pt>
                <c:pt idx="2">
                  <c:v>114.54747579660683</c:v>
                </c:pt>
                <c:pt idx="3">
                  <c:v>116.27577894028423</c:v>
                </c:pt>
                <c:pt idx="4">
                  <c:v>99.023113892021456</c:v>
                </c:pt>
                <c:pt idx="5">
                  <c:v>118.83729911313497</c:v>
                </c:pt>
                <c:pt idx="6">
                  <c:v>118.03871989714244</c:v>
                </c:pt>
                <c:pt idx="7" formatCode="0.0000">
                  <c:v>113.24045816617246</c:v>
                </c:pt>
                <c:pt idx="8" formatCode="0.0000">
                  <c:v>116.20851530355732</c:v>
                </c:pt>
                <c:pt idx="9" formatCode="0.0000">
                  <c:v>114.06953007884684</c:v>
                </c:pt>
                <c:pt idx="10" formatCode="0.0000">
                  <c:v>115.78349031920462</c:v>
                </c:pt>
                <c:pt idx="11" formatCode="0.0000">
                  <c:v>123.32737305252833</c:v>
                </c:pt>
                <c:pt idx="12" formatCode="0.0000">
                  <c:v>133.18336998958966</c:v>
                </c:pt>
                <c:pt idx="13" formatCode="0.0000">
                  <c:v>134.51863089514364</c:v>
                </c:pt>
                <c:pt idx="14" formatCode="0.0000">
                  <c:v>133.34486465071575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13-414C-8CCA-4873B40E79E2}"/>
            </c:ext>
          </c:extLst>
        </c:ser>
        <c:ser>
          <c:idx val="1"/>
          <c:order val="1"/>
          <c:tx>
            <c:strRef>
              <c:f>'Foder opdateret'!$AJ$62</c:f>
              <c:strCache>
                <c:ptCount val="1"/>
                <c:pt idx="0">
                  <c:v>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'Foder opdateret'!$AK$59:$AY$60</c:f>
              <c:multiLvlStrCache>
                <c:ptCount val="15"/>
                <c:lvl>
                  <c:pt idx="0">
                    <c:v>PP2</c:v>
                  </c:pt>
                  <c:pt idx="1">
                    <c:v>BP1</c:v>
                  </c:pt>
                  <c:pt idx="2">
                    <c:v>BP2</c:v>
                  </c:pt>
                  <c:pt idx="3">
                    <c:v>BP3</c:v>
                  </c:pt>
                  <c:pt idx="4">
                    <c:v>OP1</c:v>
                  </c:pt>
                  <c:pt idx="5">
                    <c:v>OP2</c:v>
                  </c:pt>
                  <c:pt idx="6">
                    <c:v>OP3</c:v>
                  </c:pt>
                  <c:pt idx="7">
                    <c:v>OP4</c:v>
                  </c:pt>
                  <c:pt idx="8">
                    <c:v>OP5</c:v>
                  </c:pt>
                  <c:pt idx="9">
                    <c:v>OP6</c:v>
                  </c:pt>
                  <c:pt idx="10">
                    <c:v>OP7</c:v>
                  </c:pt>
                  <c:pt idx="11">
                    <c:v>OP8a</c:v>
                  </c:pt>
                  <c:pt idx="12">
                    <c:v>OP8b</c:v>
                  </c:pt>
                  <c:pt idx="13">
                    <c:v>OP8c</c:v>
                  </c:pt>
                  <c:pt idx="14">
                    <c:v>OP8d</c:v>
                  </c:pt>
                </c:lvl>
                <c:lvl>
                  <c:pt idx="0">
                    <c:v>22-30</c:v>
                  </c:pt>
                  <c:pt idx="1">
                    <c:v>31-34</c:v>
                  </c:pt>
                  <c:pt idx="2">
                    <c:v>35-38</c:v>
                  </c:pt>
                  <c:pt idx="3">
                    <c:v>39-42</c:v>
                  </c:pt>
                  <c:pt idx="4">
                    <c:v>43-44</c:v>
                  </c:pt>
                  <c:pt idx="5">
                    <c:v>45-48</c:v>
                  </c:pt>
                  <c:pt idx="6">
                    <c:v>49-52</c:v>
                  </c:pt>
                  <c:pt idx="7">
                    <c:v>53-56</c:v>
                  </c:pt>
                  <c:pt idx="8">
                    <c:v>57-60</c:v>
                  </c:pt>
                  <c:pt idx="9">
                    <c:v>61-64</c:v>
                  </c:pt>
                  <c:pt idx="10">
                    <c:v>65-68</c:v>
                  </c:pt>
                  <c:pt idx="11">
                    <c:v>69-72</c:v>
                  </c:pt>
                  <c:pt idx="12">
                    <c:v>73-76</c:v>
                  </c:pt>
                  <c:pt idx="13">
                    <c:v>77-78</c:v>
                  </c:pt>
                  <c:pt idx="14">
                    <c:v>79-80</c:v>
                  </c:pt>
                </c:lvl>
              </c:multiLvlStrCache>
            </c:multiLvlStrRef>
          </c:cat>
          <c:val>
            <c:numRef>
              <c:f>'Foder opdateret'!$AK$62:$AY$62</c:f>
              <c:numCache>
                <c:formatCode>General</c:formatCode>
                <c:ptCount val="15"/>
                <c:pt idx="0">
                  <c:v>107.78547033511906</c:v>
                </c:pt>
                <c:pt idx="1">
                  <c:v>109.63792400601277</c:v>
                </c:pt>
                <c:pt idx="2">
                  <c:v>115.13664724739672</c:v>
                </c:pt>
                <c:pt idx="3">
                  <c:v>117.81399964051431</c:v>
                </c:pt>
                <c:pt idx="4">
                  <c:v>98.552587533559574</c:v>
                </c:pt>
                <c:pt idx="5">
                  <c:v>120.80060204982468</c:v>
                </c:pt>
                <c:pt idx="6">
                  <c:v>121.73992527356943</c:v>
                </c:pt>
                <c:pt idx="7" formatCode="0.0000">
                  <c:v>117.38670459636845</c:v>
                </c:pt>
                <c:pt idx="8" formatCode="0.0000">
                  <c:v>118.13411954646871</c:v>
                </c:pt>
                <c:pt idx="9" formatCode="0.0000">
                  <c:v>115.98358189429618</c:v>
                </c:pt>
                <c:pt idx="10" formatCode="0.0000">
                  <c:v>114.78564620068173</c:v>
                </c:pt>
                <c:pt idx="11" formatCode="0.0000">
                  <c:v>120.2151543694401</c:v>
                </c:pt>
                <c:pt idx="12" formatCode="0.0000">
                  <c:v>130.12812959463977</c:v>
                </c:pt>
                <c:pt idx="13" formatCode="0.0000">
                  <c:v>130.6428040008351</c:v>
                </c:pt>
                <c:pt idx="14" formatCode="0.0000">
                  <c:v>133.42837921340868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13-414C-8CCA-4873B40E79E2}"/>
            </c:ext>
          </c:extLst>
        </c:ser>
        <c:ser>
          <c:idx val="2"/>
          <c:order val="2"/>
          <c:tx>
            <c:strRef>
              <c:f>'Foder opdateret'!$AJ$63</c:f>
              <c:strCache>
                <c:ptCount val="1"/>
                <c:pt idx="0">
                  <c:v>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multiLvlStrRef>
              <c:f>'Foder opdateret'!$AK$59:$AY$60</c:f>
              <c:multiLvlStrCache>
                <c:ptCount val="15"/>
                <c:lvl>
                  <c:pt idx="0">
                    <c:v>PP2</c:v>
                  </c:pt>
                  <c:pt idx="1">
                    <c:v>BP1</c:v>
                  </c:pt>
                  <c:pt idx="2">
                    <c:v>BP2</c:v>
                  </c:pt>
                  <c:pt idx="3">
                    <c:v>BP3</c:v>
                  </c:pt>
                  <c:pt idx="4">
                    <c:v>OP1</c:v>
                  </c:pt>
                  <c:pt idx="5">
                    <c:v>OP2</c:v>
                  </c:pt>
                  <c:pt idx="6">
                    <c:v>OP3</c:v>
                  </c:pt>
                  <c:pt idx="7">
                    <c:v>OP4</c:v>
                  </c:pt>
                  <c:pt idx="8">
                    <c:v>OP5</c:v>
                  </c:pt>
                  <c:pt idx="9">
                    <c:v>OP6</c:v>
                  </c:pt>
                  <c:pt idx="10">
                    <c:v>OP7</c:v>
                  </c:pt>
                  <c:pt idx="11">
                    <c:v>OP8a</c:v>
                  </c:pt>
                  <c:pt idx="12">
                    <c:v>OP8b</c:v>
                  </c:pt>
                  <c:pt idx="13">
                    <c:v>OP8c</c:v>
                  </c:pt>
                  <c:pt idx="14">
                    <c:v>OP8d</c:v>
                  </c:pt>
                </c:lvl>
                <c:lvl>
                  <c:pt idx="0">
                    <c:v>22-30</c:v>
                  </c:pt>
                  <c:pt idx="1">
                    <c:v>31-34</c:v>
                  </c:pt>
                  <c:pt idx="2">
                    <c:v>35-38</c:v>
                  </c:pt>
                  <c:pt idx="3">
                    <c:v>39-42</c:v>
                  </c:pt>
                  <c:pt idx="4">
                    <c:v>43-44</c:v>
                  </c:pt>
                  <c:pt idx="5">
                    <c:v>45-48</c:v>
                  </c:pt>
                  <c:pt idx="6">
                    <c:v>49-52</c:v>
                  </c:pt>
                  <c:pt idx="7">
                    <c:v>53-56</c:v>
                  </c:pt>
                  <c:pt idx="8">
                    <c:v>57-60</c:v>
                  </c:pt>
                  <c:pt idx="9">
                    <c:v>61-64</c:v>
                  </c:pt>
                  <c:pt idx="10">
                    <c:v>65-68</c:v>
                  </c:pt>
                  <c:pt idx="11">
                    <c:v>69-72</c:v>
                  </c:pt>
                  <c:pt idx="12">
                    <c:v>73-76</c:v>
                  </c:pt>
                  <c:pt idx="13">
                    <c:v>77-78</c:v>
                  </c:pt>
                  <c:pt idx="14">
                    <c:v>79-80</c:v>
                  </c:pt>
                </c:lvl>
              </c:multiLvlStrCache>
            </c:multiLvlStrRef>
          </c:cat>
          <c:val>
            <c:numRef>
              <c:f>'Foder opdateret'!$AK$63:$AY$63</c:f>
              <c:numCache>
                <c:formatCode>General</c:formatCode>
                <c:ptCount val="15"/>
                <c:pt idx="0">
                  <c:v>109.52352779116958</c:v>
                </c:pt>
                <c:pt idx="1">
                  <c:v>106.6088706542461</c:v>
                </c:pt>
                <c:pt idx="2">
                  <c:v>114.35134823467392</c:v>
                </c:pt>
                <c:pt idx="3">
                  <c:v>116.5915114260853</c:v>
                </c:pt>
                <c:pt idx="4">
                  <c:v>98.707956962547144</c:v>
                </c:pt>
                <c:pt idx="5">
                  <c:v>121.37515657766905</c:v>
                </c:pt>
                <c:pt idx="6">
                  <c:v>122.49465339032074</c:v>
                </c:pt>
                <c:pt idx="7" formatCode="0.0000">
                  <c:v>116.45624745624744</c:v>
                </c:pt>
                <c:pt idx="8" formatCode="0.0000">
                  <c:v>118.06613756613756</c:v>
                </c:pt>
                <c:pt idx="9" formatCode="0.0000">
                  <c:v>116.38237688237689</c:v>
                </c:pt>
                <c:pt idx="10" formatCode="0.0000">
                  <c:v>116.07875457875458</c:v>
                </c:pt>
                <c:pt idx="11" formatCode="0.0000">
                  <c:v>120.75172975172974</c:v>
                </c:pt>
                <c:pt idx="12" formatCode="0.0000">
                  <c:v>132.4635007335919</c:v>
                </c:pt>
                <c:pt idx="13" formatCode="0.0000">
                  <c:v>134.56735856735855</c:v>
                </c:pt>
                <c:pt idx="14" formatCode="0.0000">
                  <c:v>134.6127050246011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13-414C-8CCA-4873B40E79E2}"/>
            </c:ext>
          </c:extLst>
        </c:ser>
        <c:ser>
          <c:idx val="3"/>
          <c:order val="3"/>
          <c:tx>
            <c:strRef>
              <c:f>'Foder opdateret'!$AJ$64</c:f>
              <c:strCache>
                <c:ptCount val="1"/>
                <c:pt idx="0">
                  <c:v>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'Foder opdateret'!$AK$59:$AY$60</c:f>
              <c:multiLvlStrCache>
                <c:ptCount val="15"/>
                <c:lvl>
                  <c:pt idx="0">
                    <c:v>PP2</c:v>
                  </c:pt>
                  <c:pt idx="1">
                    <c:v>BP1</c:v>
                  </c:pt>
                  <c:pt idx="2">
                    <c:v>BP2</c:v>
                  </c:pt>
                  <c:pt idx="3">
                    <c:v>BP3</c:v>
                  </c:pt>
                  <c:pt idx="4">
                    <c:v>OP1</c:v>
                  </c:pt>
                  <c:pt idx="5">
                    <c:v>OP2</c:v>
                  </c:pt>
                  <c:pt idx="6">
                    <c:v>OP3</c:v>
                  </c:pt>
                  <c:pt idx="7">
                    <c:v>OP4</c:v>
                  </c:pt>
                  <c:pt idx="8">
                    <c:v>OP5</c:v>
                  </c:pt>
                  <c:pt idx="9">
                    <c:v>OP6</c:v>
                  </c:pt>
                  <c:pt idx="10">
                    <c:v>OP7</c:v>
                  </c:pt>
                  <c:pt idx="11">
                    <c:v>OP8a</c:v>
                  </c:pt>
                  <c:pt idx="12">
                    <c:v>OP8b</c:v>
                  </c:pt>
                  <c:pt idx="13">
                    <c:v>OP8c</c:v>
                  </c:pt>
                  <c:pt idx="14">
                    <c:v>OP8d</c:v>
                  </c:pt>
                </c:lvl>
                <c:lvl>
                  <c:pt idx="0">
                    <c:v>22-30</c:v>
                  </c:pt>
                  <c:pt idx="1">
                    <c:v>31-34</c:v>
                  </c:pt>
                  <c:pt idx="2">
                    <c:v>35-38</c:v>
                  </c:pt>
                  <c:pt idx="3">
                    <c:v>39-42</c:v>
                  </c:pt>
                  <c:pt idx="4">
                    <c:v>43-44</c:v>
                  </c:pt>
                  <c:pt idx="5">
                    <c:v>45-48</c:v>
                  </c:pt>
                  <c:pt idx="6">
                    <c:v>49-52</c:v>
                  </c:pt>
                  <c:pt idx="7">
                    <c:v>53-56</c:v>
                  </c:pt>
                  <c:pt idx="8">
                    <c:v>57-60</c:v>
                  </c:pt>
                  <c:pt idx="9">
                    <c:v>61-64</c:v>
                  </c:pt>
                  <c:pt idx="10">
                    <c:v>65-68</c:v>
                  </c:pt>
                  <c:pt idx="11">
                    <c:v>69-72</c:v>
                  </c:pt>
                  <c:pt idx="12">
                    <c:v>73-76</c:v>
                  </c:pt>
                  <c:pt idx="13">
                    <c:v>77-78</c:v>
                  </c:pt>
                  <c:pt idx="14">
                    <c:v>79-80</c:v>
                  </c:pt>
                </c:lvl>
              </c:multiLvlStrCache>
            </c:multiLvlStrRef>
          </c:cat>
          <c:val>
            <c:numRef>
              <c:f>'Foder opdateret'!$AK$64:$AY$64</c:f>
              <c:numCache>
                <c:formatCode>General</c:formatCode>
                <c:ptCount val="15"/>
                <c:pt idx="0">
                  <c:v>110.21486179029384</c:v>
                </c:pt>
                <c:pt idx="1">
                  <c:v>100.97637540537801</c:v>
                </c:pt>
                <c:pt idx="2">
                  <c:v>111.79931162786654</c:v>
                </c:pt>
                <c:pt idx="3">
                  <c:v>114.91878039389559</c:v>
                </c:pt>
                <c:pt idx="4">
                  <c:v>98.469247759058206</c:v>
                </c:pt>
                <c:pt idx="5">
                  <c:v>120.90183397212121</c:v>
                </c:pt>
                <c:pt idx="6">
                  <c:v>119.39300288022491</c:v>
                </c:pt>
                <c:pt idx="7" formatCode="0.0000">
                  <c:v>116.89290907154759</c:v>
                </c:pt>
                <c:pt idx="8" formatCode="0.0000">
                  <c:v>113.91391621605908</c:v>
                </c:pt>
                <c:pt idx="9" formatCode="0.0000">
                  <c:v>114.68794145008431</c:v>
                </c:pt>
                <c:pt idx="10" formatCode="0.0000">
                  <c:v>113.20619745334029</c:v>
                </c:pt>
                <c:pt idx="11" formatCode="0.0000">
                  <c:v>114.96910182966575</c:v>
                </c:pt>
                <c:pt idx="12" formatCode="0.0000">
                  <c:v>129.29661789429963</c:v>
                </c:pt>
                <c:pt idx="13" formatCode="0.0000">
                  <c:v>129.37259259259258</c:v>
                </c:pt>
                <c:pt idx="14" formatCode="0.0000">
                  <c:v>132.68220411330037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B13-414C-8CCA-4873B40E79E2}"/>
            </c:ext>
          </c:extLst>
        </c:ser>
        <c:ser>
          <c:idx val="4"/>
          <c:order val="4"/>
          <c:tx>
            <c:strRef>
              <c:f>'Foder opdateret'!$AJ$65</c:f>
              <c:strCache>
                <c:ptCount val="1"/>
                <c:pt idx="0">
                  <c:v>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multiLvlStrRef>
              <c:f>'Foder opdateret'!$AK$59:$AY$60</c:f>
              <c:multiLvlStrCache>
                <c:ptCount val="15"/>
                <c:lvl>
                  <c:pt idx="0">
                    <c:v>PP2</c:v>
                  </c:pt>
                  <c:pt idx="1">
                    <c:v>BP1</c:v>
                  </c:pt>
                  <c:pt idx="2">
                    <c:v>BP2</c:v>
                  </c:pt>
                  <c:pt idx="3">
                    <c:v>BP3</c:v>
                  </c:pt>
                  <c:pt idx="4">
                    <c:v>OP1</c:v>
                  </c:pt>
                  <c:pt idx="5">
                    <c:v>OP2</c:v>
                  </c:pt>
                  <c:pt idx="6">
                    <c:v>OP3</c:v>
                  </c:pt>
                  <c:pt idx="7">
                    <c:v>OP4</c:v>
                  </c:pt>
                  <c:pt idx="8">
                    <c:v>OP5</c:v>
                  </c:pt>
                  <c:pt idx="9">
                    <c:v>OP6</c:v>
                  </c:pt>
                  <c:pt idx="10">
                    <c:v>OP7</c:v>
                  </c:pt>
                  <c:pt idx="11">
                    <c:v>OP8a</c:v>
                  </c:pt>
                  <c:pt idx="12">
                    <c:v>OP8b</c:v>
                  </c:pt>
                  <c:pt idx="13">
                    <c:v>OP8c</c:v>
                  </c:pt>
                  <c:pt idx="14">
                    <c:v>OP8d</c:v>
                  </c:pt>
                </c:lvl>
                <c:lvl>
                  <c:pt idx="0">
                    <c:v>22-30</c:v>
                  </c:pt>
                  <c:pt idx="1">
                    <c:v>31-34</c:v>
                  </c:pt>
                  <c:pt idx="2">
                    <c:v>35-38</c:v>
                  </c:pt>
                  <c:pt idx="3">
                    <c:v>39-42</c:v>
                  </c:pt>
                  <c:pt idx="4">
                    <c:v>43-44</c:v>
                  </c:pt>
                  <c:pt idx="5">
                    <c:v>45-48</c:v>
                  </c:pt>
                  <c:pt idx="6">
                    <c:v>49-52</c:v>
                  </c:pt>
                  <c:pt idx="7">
                    <c:v>53-56</c:v>
                  </c:pt>
                  <c:pt idx="8">
                    <c:v>57-60</c:v>
                  </c:pt>
                  <c:pt idx="9">
                    <c:v>61-64</c:v>
                  </c:pt>
                  <c:pt idx="10">
                    <c:v>65-68</c:v>
                  </c:pt>
                  <c:pt idx="11">
                    <c:v>69-72</c:v>
                  </c:pt>
                  <c:pt idx="12">
                    <c:v>73-76</c:v>
                  </c:pt>
                  <c:pt idx="13">
                    <c:v>77-78</c:v>
                  </c:pt>
                  <c:pt idx="14">
                    <c:v>79-80</c:v>
                  </c:pt>
                </c:lvl>
              </c:multiLvlStrCache>
            </c:multiLvlStrRef>
          </c:cat>
          <c:val>
            <c:numRef>
              <c:f>'Foder opdateret'!$AK$65:$AY$65</c:f>
              <c:numCache>
                <c:formatCode>General</c:formatCode>
                <c:ptCount val="15"/>
                <c:pt idx="0">
                  <c:v>110.51278591329765</c:v>
                </c:pt>
                <c:pt idx="1">
                  <c:v>114.03300043438941</c:v>
                </c:pt>
                <c:pt idx="2">
                  <c:v>124.90266975705316</c:v>
                </c:pt>
                <c:pt idx="3">
                  <c:v>125.29061335737347</c:v>
                </c:pt>
                <c:pt idx="4">
                  <c:v>107.81531571572869</c:v>
                </c:pt>
                <c:pt idx="5">
                  <c:v>120.33461472224354</c:v>
                </c:pt>
                <c:pt idx="6">
                  <c:v>124.50281897041879</c:v>
                </c:pt>
                <c:pt idx="7" formatCode="0.0000">
                  <c:v>118.25962637362638</c:v>
                </c:pt>
                <c:pt idx="8" formatCode="0.0000">
                  <c:v>117.02755596255597</c:v>
                </c:pt>
                <c:pt idx="9" formatCode="0.0000">
                  <c:v>117.45021632071631</c:v>
                </c:pt>
                <c:pt idx="10" formatCode="0.0000">
                  <c:v>118.03035531135531</c:v>
                </c:pt>
                <c:pt idx="11" formatCode="0.0000">
                  <c:v>124.22055270655271</c:v>
                </c:pt>
                <c:pt idx="12" formatCode="0.0000">
                  <c:v>130.46623625275583</c:v>
                </c:pt>
                <c:pt idx="13" formatCode="0.0000">
                  <c:v>133.18354192104192</c:v>
                </c:pt>
                <c:pt idx="14" formatCode="0.0000">
                  <c:v>134.05294453020926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B13-414C-8CCA-4873B40E79E2}"/>
            </c:ext>
          </c:extLst>
        </c:ser>
        <c:ser>
          <c:idx val="5"/>
          <c:order val="5"/>
          <c:tx>
            <c:strRef>
              <c:f>'Foder opdateret'!$AJ$66</c:f>
              <c:strCache>
                <c:ptCount val="1"/>
                <c:pt idx="0">
                  <c:v>F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multiLvlStrRef>
              <c:f>'Foder opdateret'!$AK$59:$AY$60</c:f>
              <c:multiLvlStrCache>
                <c:ptCount val="15"/>
                <c:lvl>
                  <c:pt idx="0">
                    <c:v>PP2</c:v>
                  </c:pt>
                  <c:pt idx="1">
                    <c:v>BP1</c:v>
                  </c:pt>
                  <c:pt idx="2">
                    <c:v>BP2</c:v>
                  </c:pt>
                  <c:pt idx="3">
                    <c:v>BP3</c:v>
                  </c:pt>
                  <c:pt idx="4">
                    <c:v>OP1</c:v>
                  </c:pt>
                  <c:pt idx="5">
                    <c:v>OP2</c:v>
                  </c:pt>
                  <c:pt idx="6">
                    <c:v>OP3</c:v>
                  </c:pt>
                  <c:pt idx="7">
                    <c:v>OP4</c:v>
                  </c:pt>
                  <c:pt idx="8">
                    <c:v>OP5</c:v>
                  </c:pt>
                  <c:pt idx="9">
                    <c:v>OP6</c:v>
                  </c:pt>
                  <c:pt idx="10">
                    <c:v>OP7</c:v>
                  </c:pt>
                  <c:pt idx="11">
                    <c:v>OP8a</c:v>
                  </c:pt>
                  <c:pt idx="12">
                    <c:v>OP8b</c:v>
                  </c:pt>
                  <c:pt idx="13">
                    <c:v>OP8c</c:v>
                  </c:pt>
                  <c:pt idx="14">
                    <c:v>OP8d</c:v>
                  </c:pt>
                </c:lvl>
                <c:lvl>
                  <c:pt idx="0">
                    <c:v>22-30</c:v>
                  </c:pt>
                  <c:pt idx="1">
                    <c:v>31-34</c:v>
                  </c:pt>
                  <c:pt idx="2">
                    <c:v>35-38</c:v>
                  </c:pt>
                  <c:pt idx="3">
                    <c:v>39-42</c:v>
                  </c:pt>
                  <c:pt idx="4">
                    <c:v>43-44</c:v>
                  </c:pt>
                  <c:pt idx="5">
                    <c:v>45-48</c:v>
                  </c:pt>
                  <c:pt idx="6">
                    <c:v>49-52</c:v>
                  </c:pt>
                  <c:pt idx="7">
                    <c:v>53-56</c:v>
                  </c:pt>
                  <c:pt idx="8">
                    <c:v>57-60</c:v>
                  </c:pt>
                  <c:pt idx="9">
                    <c:v>61-64</c:v>
                  </c:pt>
                  <c:pt idx="10">
                    <c:v>65-68</c:v>
                  </c:pt>
                  <c:pt idx="11">
                    <c:v>69-72</c:v>
                  </c:pt>
                  <c:pt idx="12">
                    <c:v>73-76</c:v>
                  </c:pt>
                  <c:pt idx="13">
                    <c:v>77-78</c:v>
                  </c:pt>
                  <c:pt idx="14">
                    <c:v>79-80</c:v>
                  </c:pt>
                </c:lvl>
              </c:multiLvlStrCache>
            </c:multiLvlStrRef>
          </c:cat>
          <c:val>
            <c:numRef>
              <c:f>'Foder opdateret'!$AK$66:$AY$66</c:f>
              <c:numCache>
                <c:formatCode>General</c:formatCode>
                <c:ptCount val="15"/>
                <c:pt idx="0">
                  <c:v>108.3875347655143</c:v>
                </c:pt>
                <c:pt idx="1">
                  <c:v>109.54033275569145</c:v>
                </c:pt>
                <c:pt idx="2">
                  <c:v>119.42615096303555</c:v>
                </c:pt>
                <c:pt idx="3">
                  <c:v>122.7448520911172</c:v>
                </c:pt>
                <c:pt idx="4" formatCode="0.0000">
                  <c:v>103.54361983166567</c:v>
                </c:pt>
                <c:pt idx="5" formatCode="0.0000">
                  <c:v>124.35171193993752</c:v>
                </c:pt>
                <c:pt idx="6">
                  <c:v>124.15447841200663</c:v>
                </c:pt>
                <c:pt idx="7" formatCode="0.0000">
                  <c:v>120.84287755102041</c:v>
                </c:pt>
                <c:pt idx="8" formatCode="0.0000">
                  <c:v>119.41458712715855</c:v>
                </c:pt>
                <c:pt idx="9" formatCode="0.0000">
                  <c:v>118.62215384615385</c:v>
                </c:pt>
                <c:pt idx="10" formatCode="0.0000">
                  <c:v>119.45422118823738</c:v>
                </c:pt>
                <c:pt idx="11" formatCode="0.0000">
                  <c:v>123.59197063782779</c:v>
                </c:pt>
                <c:pt idx="12" formatCode="0.0000">
                  <c:v>131.3685321853917</c:v>
                </c:pt>
                <c:pt idx="13" formatCode="0.0000">
                  <c:v>135.54772196057911</c:v>
                </c:pt>
                <c:pt idx="14" formatCode="0.0000">
                  <c:v>133.46312400341512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B13-414C-8CCA-4873B40E79E2}"/>
            </c:ext>
          </c:extLst>
        </c:ser>
        <c:ser>
          <c:idx val="6"/>
          <c:order val="6"/>
          <c:tx>
            <c:strRef>
              <c:f>'Foder opdateret'!$AJ$67</c:f>
              <c:strCache>
                <c:ptCount val="1"/>
                <c:pt idx="0">
                  <c:v>G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'Foder opdateret'!$AK$59:$AY$60</c:f>
              <c:multiLvlStrCache>
                <c:ptCount val="15"/>
                <c:lvl>
                  <c:pt idx="0">
                    <c:v>PP2</c:v>
                  </c:pt>
                  <c:pt idx="1">
                    <c:v>BP1</c:v>
                  </c:pt>
                  <c:pt idx="2">
                    <c:v>BP2</c:v>
                  </c:pt>
                  <c:pt idx="3">
                    <c:v>BP3</c:v>
                  </c:pt>
                  <c:pt idx="4">
                    <c:v>OP1</c:v>
                  </c:pt>
                  <c:pt idx="5">
                    <c:v>OP2</c:v>
                  </c:pt>
                  <c:pt idx="6">
                    <c:v>OP3</c:v>
                  </c:pt>
                  <c:pt idx="7">
                    <c:v>OP4</c:v>
                  </c:pt>
                  <c:pt idx="8">
                    <c:v>OP5</c:v>
                  </c:pt>
                  <c:pt idx="9">
                    <c:v>OP6</c:v>
                  </c:pt>
                  <c:pt idx="10">
                    <c:v>OP7</c:v>
                  </c:pt>
                  <c:pt idx="11">
                    <c:v>OP8a</c:v>
                  </c:pt>
                  <c:pt idx="12">
                    <c:v>OP8b</c:v>
                  </c:pt>
                  <c:pt idx="13">
                    <c:v>OP8c</c:v>
                  </c:pt>
                  <c:pt idx="14">
                    <c:v>OP8d</c:v>
                  </c:pt>
                </c:lvl>
                <c:lvl>
                  <c:pt idx="0">
                    <c:v>22-30</c:v>
                  </c:pt>
                  <c:pt idx="1">
                    <c:v>31-34</c:v>
                  </c:pt>
                  <c:pt idx="2">
                    <c:v>35-38</c:v>
                  </c:pt>
                  <c:pt idx="3">
                    <c:v>39-42</c:v>
                  </c:pt>
                  <c:pt idx="4">
                    <c:v>43-44</c:v>
                  </c:pt>
                  <c:pt idx="5">
                    <c:v>45-48</c:v>
                  </c:pt>
                  <c:pt idx="6">
                    <c:v>49-52</c:v>
                  </c:pt>
                  <c:pt idx="7">
                    <c:v>53-56</c:v>
                  </c:pt>
                  <c:pt idx="8">
                    <c:v>57-60</c:v>
                  </c:pt>
                  <c:pt idx="9">
                    <c:v>61-64</c:v>
                  </c:pt>
                  <c:pt idx="10">
                    <c:v>65-68</c:v>
                  </c:pt>
                  <c:pt idx="11">
                    <c:v>69-72</c:v>
                  </c:pt>
                  <c:pt idx="12">
                    <c:v>73-76</c:v>
                  </c:pt>
                  <c:pt idx="13">
                    <c:v>77-78</c:v>
                  </c:pt>
                  <c:pt idx="14">
                    <c:v>79-80</c:v>
                  </c:pt>
                </c:lvl>
              </c:multiLvlStrCache>
            </c:multiLvlStrRef>
          </c:cat>
          <c:val>
            <c:numRef>
              <c:f>'Foder opdateret'!$AK$67:$AY$67</c:f>
              <c:numCache>
                <c:formatCode>General</c:formatCode>
                <c:ptCount val="15"/>
                <c:pt idx="0">
                  <c:v>110.74339412299619</c:v>
                </c:pt>
                <c:pt idx="1">
                  <c:v>108.47225894216534</c:v>
                </c:pt>
                <c:pt idx="2">
                  <c:v>116.80043423327896</c:v>
                </c:pt>
                <c:pt idx="3">
                  <c:v>117.98136965413937</c:v>
                </c:pt>
                <c:pt idx="4">
                  <c:v>107.29870442897624</c:v>
                </c:pt>
                <c:pt idx="5">
                  <c:v>120.83829963871202</c:v>
                </c:pt>
                <c:pt idx="6">
                  <c:v>123.23672845144128</c:v>
                </c:pt>
                <c:pt idx="7" formatCode="0.0000">
                  <c:v>118.62613114134543</c:v>
                </c:pt>
                <c:pt idx="8" formatCode="0.0000">
                  <c:v>116.59141156462584</c:v>
                </c:pt>
                <c:pt idx="9" formatCode="0.0000">
                  <c:v>115.86045842781557</c:v>
                </c:pt>
                <c:pt idx="10" formatCode="0.0000">
                  <c:v>117.38972977412908</c:v>
                </c:pt>
                <c:pt idx="11" formatCode="0.0000">
                  <c:v>122.28338074888075</c:v>
                </c:pt>
                <c:pt idx="12" formatCode="0.0000">
                  <c:v>129.41865700170155</c:v>
                </c:pt>
                <c:pt idx="13" formatCode="0.0000">
                  <c:v>131.71752398395256</c:v>
                </c:pt>
                <c:pt idx="14" formatCode="0.0000">
                  <c:v>132.8810904620434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B13-414C-8CCA-4873B40E79E2}"/>
            </c:ext>
          </c:extLst>
        </c:ser>
        <c:ser>
          <c:idx val="7"/>
          <c:order val="7"/>
          <c:tx>
            <c:strRef>
              <c:f>'Foder opdateret'!$AJ$68</c:f>
              <c:strCache>
                <c:ptCount val="1"/>
                <c:pt idx="0">
                  <c:v>H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'Foder opdateret'!$AK$59:$AY$60</c:f>
              <c:multiLvlStrCache>
                <c:ptCount val="15"/>
                <c:lvl>
                  <c:pt idx="0">
                    <c:v>PP2</c:v>
                  </c:pt>
                  <c:pt idx="1">
                    <c:v>BP1</c:v>
                  </c:pt>
                  <c:pt idx="2">
                    <c:v>BP2</c:v>
                  </c:pt>
                  <c:pt idx="3">
                    <c:v>BP3</c:v>
                  </c:pt>
                  <c:pt idx="4">
                    <c:v>OP1</c:v>
                  </c:pt>
                  <c:pt idx="5">
                    <c:v>OP2</c:v>
                  </c:pt>
                  <c:pt idx="6">
                    <c:v>OP3</c:v>
                  </c:pt>
                  <c:pt idx="7">
                    <c:v>OP4</c:v>
                  </c:pt>
                  <c:pt idx="8">
                    <c:v>OP5</c:v>
                  </c:pt>
                  <c:pt idx="9">
                    <c:v>OP6</c:v>
                  </c:pt>
                  <c:pt idx="10">
                    <c:v>OP7</c:v>
                  </c:pt>
                  <c:pt idx="11">
                    <c:v>OP8a</c:v>
                  </c:pt>
                  <c:pt idx="12">
                    <c:v>OP8b</c:v>
                  </c:pt>
                  <c:pt idx="13">
                    <c:v>OP8c</c:v>
                  </c:pt>
                  <c:pt idx="14">
                    <c:v>OP8d</c:v>
                  </c:pt>
                </c:lvl>
                <c:lvl>
                  <c:pt idx="0">
                    <c:v>22-30</c:v>
                  </c:pt>
                  <c:pt idx="1">
                    <c:v>31-34</c:v>
                  </c:pt>
                  <c:pt idx="2">
                    <c:v>35-38</c:v>
                  </c:pt>
                  <c:pt idx="3">
                    <c:v>39-42</c:v>
                  </c:pt>
                  <c:pt idx="4">
                    <c:v>43-44</c:v>
                  </c:pt>
                  <c:pt idx="5">
                    <c:v>45-48</c:v>
                  </c:pt>
                  <c:pt idx="6">
                    <c:v>49-52</c:v>
                  </c:pt>
                  <c:pt idx="7">
                    <c:v>53-56</c:v>
                  </c:pt>
                  <c:pt idx="8">
                    <c:v>57-60</c:v>
                  </c:pt>
                  <c:pt idx="9">
                    <c:v>61-64</c:v>
                  </c:pt>
                  <c:pt idx="10">
                    <c:v>65-68</c:v>
                  </c:pt>
                  <c:pt idx="11">
                    <c:v>69-72</c:v>
                  </c:pt>
                  <c:pt idx="12">
                    <c:v>73-76</c:v>
                  </c:pt>
                  <c:pt idx="13">
                    <c:v>77-78</c:v>
                  </c:pt>
                  <c:pt idx="14">
                    <c:v>79-80</c:v>
                  </c:pt>
                </c:lvl>
              </c:multiLvlStrCache>
            </c:multiLvlStrRef>
          </c:cat>
          <c:val>
            <c:numRef>
              <c:f>'Foder opdateret'!$AK$68:$AY$68</c:f>
              <c:numCache>
                <c:formatCode>General</c:formatCode>
                <c:ptCount val="15"/>
                <c:pt idx="0">
                  <c:v>110.9781484892371</c:v>
                </c:pt>
                <c:pt idx="1">
                  <c:v>108.50447736775634</c:v>
                </c:pt>
                <c:pt idx="2">
                  <c:v>118.66263282576978</c:v>
                </c:pt>
                <c:pt idx="3">
                  <c:v>119.11042138799414</c:v>
                </c:pt>
                <c:pt idx="4">
                  <c:v>108.82818178910986</c:v>
                </c:pt>
                <c:pt idx="5">
                  <c:v>121.90178213361091</c:v>
                </c:pt>
                <c:pt idx="6">
                  <c:v>122.50335537143417</c:v>
                </c:pt>
                <c:pt idx="7" formatCode="0.0000">
                  <c:v>119.00528395496129</c:v>
                </c:pt>
                <c:pt idx="8" formatCode="0.0000">
                  <c:v>118.53841354549482</c:v>
                </c:pt>
                <c:pt idx="9" formatCode="0.0000">
                  <c:v>116.19363351223494</c:v>
                </c:pt>
                <c:pt idx="10" formatCode="0.0000">
                  <c:v>117.44108210180623</c:v>
                </c:pt>
                <c:pt idx="11" formatCode="0.0000">
                  <c:v>122.14024193968774</c:v>
                </c:pt>
                <c:pt idx="12" formatCode="0.0000">
                  <c:v>130.25656410322077</c:v>
                </c:pt>
                <c:pt idx="13" formatCode="0.0000">
                  <c:v>131.31044908384808</c:v>
                </c:pt>
                <c:pt idx="14" formatCode="0.0000">
                  <c:v>132.88703059041393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B13-414C-8CCA-4873B40E79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79959736"/>
        <c:axId val="979963016"/>
      </c:lineChart>
      <c:catAx>
        <c:axId val="979959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79963016"/>
        <c:crosses val="autoZero"/>
        <c:auto val="1"/>
        <c:lblAlgn val="ctr"/>
        <c:lblOffset val="100"/>
        <c:noMultiLvlLbl val="0"/>
      </c:catAx>
      <c:valAx>
        <c:axId val="979963016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79959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37344241254953"/>
          <c:y val="8.5777146058069687E-2"/>
          <c:w val="0.84124225046652545"/>
          <c:h val="0.73490481561836141"/>
        </c:manualLayout>
      </c:layout>
      <c:lineChart>
        <c:grouping val="standard"/>
        <c:varyColors val="0"/>
        <c:ser>
          <c:idx val="0"/>
          <c:order val="0"/>
          <c:tx>
            <c:strRef>
              <c:f>Sheet1!$E$5</c:f>
              <c:strCache>
                <c:ptCount val="1"/>
                <c:pt idx="0">
                  <c:v>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Sheet1!$D$6:$D$17</c:f>
              <c:strCache>
                <c:ptCount val="12"/>
                <c:pt idx="0">
                  <c:v>PP2</c:v>
                </c:pt>
                <c:pt idx="1">
                  <c:v>BP1</c:v>
                </c:pt>
                <c:pt idx="2">
                  <c:v>BP2</c:v>
                </c:pt>
                <c:pt idx="3">
                  <c:v>BP3</c:v>
                </c:pt>
                <c:pt idx="4">
                  <c:v>OP1</c:v>
                </c:pt>
                <c:pt idx="5">
                  <c:v>OP2</c:v>
                </c:pt>
                <c:pt idx="6">
                  <c:v>OP3</c:v>
                </c:pt>
                <c:pt idx="7">
                  <c:v>OP4</c:v>
                </c:pt>
                <c:pt idx="8">
                  <c:v>OP5</c:v>
                </c:pt>
                <c:pt idx="9">
                  <c:v>OP6</c:v>
                </c:pt>
                <c:pt idx="10">
                  <c:v>OP7</c:v>
                </c:pt>
                <c:pt idx="11">
                  <c:v>OP8</c:v>
                </c:pt>
              </c:strCache>
            </c:strRef>
          </c:cat>
          <c:val>
            <c:numRef>
              <c:f>Sheet1!$E$6:$E$17</c:f>
              <c:numCache>
                <c:formatCode>0.00</c:formatCode>
                <c:ptCount val="12"/>
                <c:pt idx="0">
                  <c:v>96.86</c:v>
                </c:pt>
                <c:pt idx="1">
                  <c:v>97.5</c:v>
                </c:pt>
                <c:pt idx="2">
                  <c:v>97.66</c:v>
                </c:pt>
                <c:pt idx="3">
                  <c:v>98.5</c:v>
                </c:pt>
                <c:pt idx="4">
                  <c:v>96.12</c:v>
                </c:pt>
                <c:pt idx="5">
                  <c:v>95.29</c:v>
                </c:pt>
                <c:pt idx="6">
                  <c:v>94.9</c:v>
                </c:pt>
                <c:pt idx="7">
                  <c:v>94.2</c:v>
                </c:pt>
                <c:pt idx="8">
                  <c:v>95.3</c:v>
                </c:pt>
                <c:pt idx="9">
                  <c:v>95.1</c:v>
                </c:pt>
                <c:pt idx="10">
                  <c:v>93.1</c:v>
                </c:pt>
                <c:pt idx="11">
                  <c:v>90.98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AB-4FC7-B5D6-478F2D11F48F}"/>
            </c:ext>
          </c:extLst>
        </c:ser>
        <c:ser>
          <c:idx val="1"/>
          <c:order val="1"/>
          <c:tx>
            <c:strRef>
              <c:f>Sheet1!$F$5</c:f>
              <c:strCache>
                <c:ptCount val="1"/>
                <c:pt idx="0">
                  <c:v>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Sheet1!$D$6:$D$17</c:f>
              <c:strCache>
                <c:ptCount val="12"/>
                <c:pt idx="0">
                  <c:v>PP2</c:v>
                </c:pt>
                <c:pt idx="1">
                  <c:v>BP1</c:v>
                </c:pt>
                <c:pt idx="2">
                  <c:v>BP2</c:v>
                </c:pt>
                <c:pt idx="3">
                  <c:v>BP3</c:v>
                </c:pt>
                <c:pt idx="4">
                  <c:v>OP1</c:v>
                </c:pt>
                <c:pt idx="5">
                  <c:v>OP2</c:v>
                </c:pt>
                <c:pt idx="6">
                  <c:v>OP3</c:v>
                </c:pt>
                <c:pt idx="7">
                  <c:v>OP4</c:v>
                </c:pt>
                <c:pt idx="8">
                  <c:v>OP5</c:v>
                </c:pt>
                <c:pt idx="9">
                  <c:v>OP6</c:v>
                </c:pt>
                <c:pt idx="10">
                  <c:v>OP7</c:v>
                </c:pt>
                <c:pt idx="11">
                  <c:v>OP8</c:v>
                </c:pt>
              </c:strCache>
            </c:strRef>
          </c:cat>
          <c:val>
            <c:numRef>
              <c:f>Sheet1!$F$6:$F$17</c:f>
              <c:numCache>
                <c:formatCode>0.00</c:formatCode>
                <c:ptCount val="12"/>
                <c:pt idx="0">
                  <c:v>96.89</c:v>
                </c:pt>
                <c:pt idx="1">
                  <c:v>98.39</c:v>
                </c:pt>
                <c:pt idx="2">
                  <c:v>97.83</c:v>
                </c:pt>
                <c:pt idx="3">
                  <c:v>97.46</c:v>
                </c:pt>
                <c:pt idx="4">
                  <c:v>96.36</c:v>
                </c:pt>
                <c:pt idx="5">
                  <c:v>96.58</c:v>
                </c:pt>
                <c:pt idx="6">
                  <c:v>97.09</c:v>
                </c:pt>
                <c:pt idx="7">
                  <c:v>97.2</c:v>
                </c:pt>
                <c:pt idx="8">
                  <c:v>97.3</c:v>
                </c:pt>
                <c:pt idx="9">
                  <c:v>96.4</c:v>
                </c:pt>
                <c:pt idx="10">
                  <c:v>94.9</c:v>
                </c:pt>
                <c:pt idx="11">
                  <c:v>90.81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AB-4FC7-B5D6-478F2D11F48F}"/>
            </c:ext>
          </c:extLst>
        </c:ser>
        <c:ser>
          <c:idx val="2"/>
          <c:order val="2"/>
          <c:tx>
            <c:strRef>
              <c:f>Sheet1!$G$5</c:f>
              <c:strCache>
                <c:ptCount val="1"/>
                <c:pt idx="0">
                  <c:v>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Sheet1!$D$6:$D$17</c:f>
              <c:strCache>
                <c:ptCount val="12"/>
                <c:pt idx="0">
                  <c:v>PP2</c:v>
                </c:pt>
                <c:pt idx="1">
                  <c:v>BP1</c:v>
                </c:pt>
                <c:pt idx="2">
                  <c:v>BP2</c:v>
                </c:pt>
                <c:pt idx="3">
                  <c:v>BP3</c:v>
                </c:pt>
                <c:pt idx="4">
                  <c:v>OP1</c:v>
                </c:pt>
                <c:pt idx="5">
                  <c:v>OP2</c:v>
                </c:pt>
                <c:pt idx="6">
                  <c:v>OP3</c:v>
                </c:pt>
                <c:pt idx="7">
                  <c:v>OP4</c:v>
                </c:pt>
                <c:pt idx="8">
                  <c:v>OP5</c:v>
                </c:pt>
                <c:pt idx="9">
                  <c:v>OP6</c:v>
                </c:pt>
                <c:pt idx="10">
                  <c:v>OP7</c:v>
                </c:pt>
                <c:pt idx="11">
                  <c:v>OP8</c:v>
                </c:pt>
              </c:strCache>
            </c:strRef>
          </c:cat>
          <c:val>
            <c:numRef>
              <c:f>Sheet1!$G$6:$G$17</c:f>
              <c:numCache>
                <c:formatCode>0.00</c:formatCode>
                <c:ptCount val="12"/>
                <c:pt idx="0">
                  <c:v>97.78</c:v>
                </c:pt>
                <c:pt idx="1">
                  <c:v>98.05</c:v>
                </c:pt>
                <c:pt idx="2">
                  <c:v>97.89</c:v>
                </c:pt>
                <c:pt idx="3">
                  <c:v>97.84</c:v>
                </c:pt>
                <c:pt idx="4">
                  <c:v>94.98</c:v>
                </c:pt>
                <c:pt idx="5">
                  <c:v>96.65</c:v>
                </c:pt>
                <c:pt idx="6">
                  <c:v>97.2</c:v>
                </c:pt>
                <c:pt idx="7">
                  <c:v>96</c:v>
                </c:pt>
                <c:pt idx="8">
                  <c:v>94.7</c:v>
                </c:pt>
                <c:pt idx="9">
                  <c:v>95</c:v>
                </c:pt>
                <c:pt idx="10">
                  <c:v>94.3</c:v>
                </c:pt>
                <c:pt idx="11">
                  <c:v>89.82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0AB-4FC7-B5D6-478F2D11F48F}"/>
            </c:ext>
          </c:extLst>
        </c:ser>
        <c:ser>
          <c:idx val="3"/>
          <c:order val="3"/>
          <c:tx>
            <c:strRef>
              <c:f>Sheet1!$H$5</c:f>
              <c:strCache>
                <c:ptCount val="1"/>
                <c:pt idx="0">
                  <c:v>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Sheet1!$D$6:$D$17</c:f>
              <c:strCache>
                <c:ptCount val="12"/>
                <c:pt idx="0">
                  <c:v>PP2</c:v>
                </c:pt>
                <c:pt idx="1">
                  <c:v>BP1</c:v>
                </c:pt>
                <c:pt idx="2">
                  <c:v>BP2</c:v>
                </c:pt>
                <c:pt idx="3">
                  <c:v>BP3</c:v>
                </c:pt>
                <c:pt idx="4">
                  <c:v>OP1</c:v>
                </c:pt>
                <c:pt idx="5">
                  <c:v>OP2</c:v>
                </c:pt>
                <c:pt idx="6">
                  <c:v>OP3</c:v>
                </c:pt>
                <c:pt idx="7">
                  <c:v>OP4</c:v>
                </c:pt>
                <c:pt idx="8">
                  <c:v>OP5</c:v>
                </c:pt>
                <c:pt idx="9">
                  <c:v>OP6</c:v>
                </c:pt>
                <c:pt idx="10">
                  <c:v>OP7</c:v>
                </c:pt>
                <c:pt idx="11">
                  <c:v>OP8</c:v>
                </c:pt>
              </c:strCache>
            </c:strRef>
          </c:cat>
          <c:val>
            <c:numRef>
              <c:f>Sheet1!$H$6:$H$17</c:f>
              <c:numCache>
                <c:formatCode>0.00</c:formatCode>
                <c:ptCount val="12"/>
                <c:pt idx="0">
                  <c:v>97.23</c:v>
                </c:pt>
                <c:pt idx="1">
                  <c:v>97.67</c:v>
                </c:pt>
                <c:pt idx="2">
                  <c:v>97.79</c:v>
                </c:pt>
                <c:pt idx="3">
                  <c:v>97.77</c:v>
                </c:pt>
                <c:pt idx="4">
                  <c:v>93.98</c:v>
                </c:pt>
                <c:pt idx="5">
                  <c:v>96.18</c:v>
                </c:pt>
                <c:pt idx="6">
                  <c:v>96.12</c:v>
                </c:pt>
                <c:pt idx="7">
                  <c:v>96.8</c:v>
                </c:pt>
                <c:pt idx="8">
                  <c:v>95.5</c:v>
                </c:pt>
                <c:pt idx="9">
                  <c:v>96.11</c:v>
                </c:pt>
                <c:pt idx="10">
                  <c:v>95.3</c:v>
                </c:pt>
                <c:pt idx="11">
                  <c:v>85.67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0AB-4FC7-B5D6-478F2D11F48F}"/>
            </c:ext>
          </c:extLst>
        </c:ser>
        <c:ser>
          <c:idx val="4"/>
          <c:order val="4"/>
          <c:tx>
            <c:strRef>
              <c:f>Sheet1!$I$5</c:f>
              <c:strCache>
                <c:ptCount val="1"/>
                <c:pt idx="0">
                  <c:v>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Sheet1!$D$6:$D$17</c:f>
              <c:strCache>
                <c:ptCount val="12"/>
                <c:pt idx="0">
                  <c:v>PP2</c:v>
                </c:pt>
                <c:pt idx="1">
                  <c:v>BP1</c:v>
                </c:pt>
                <c:pt idx="2">
                  <c:v>BP2</c:v>
                </c:pt>
                <c:pt idx="3">
                  <c:v>BP3</c:v>
                </c:pt>
                <c:pt idx="4">
                  <c:v>OP1</c:v>
                </c:pt>
                <c:pt idx="5">
                  <c:v>OP2</c:v>
                </c:pt>
                <c:pt idx="6">
                  <c:v>OP3</c:v>
                </c:pt>
                <c:pt idx="7">
                  <c:v>OP4</c:v>
                </c:pt>
                <c:pt idx="8">
                  <c:v>OP5</c:v>
                </c:pt>
                <c:pt idx="9">
                  <c:v>OP6</c:v>
                </c:pt>
                <c:pt idx="10">
                  <c:v>OP7</c:v>
                </c:pt>
                <c:pt idx="11">
                  <c:v>OP8</c:v>
                </c:pt>
              </c:strCache>
            </c:strRef>
          </c:cat>
          <c:val>
            <c:numRef>
              <c:f>Sheet1!$I$6:$I$17</c:f>
              <c:numCache>
                <c:formatCode>0.00</c:formatCode>
                <c:ptCount val="12"/>
                <c:pt idx="0">
                  <c:v>97.55</c:v>
                </c:pt>
                <c:pt idx="1">
                  <c:v>98.45</c:v>
                </c:pt>
                <c:pt idx="2">
                  <c:v>98.16</c:v>
                </c:pt>
                <c:pt idx="3">
                  <c:v>97.71</c:v>
                </c:pt>
                <c:pt idx="4">
                  <c:v>95.22</c:v>
                </c:pt>
                <c:pt idx="5">
                  <c:v>95.7</c:v>
                </c:pt>
                <c:pt idx="6">
                  <c:v>95.03</c:v>
                </c:pt>
                <c:pt idx="7">
                  <c:v>94.6</c:v>
                </c:pt>
                <c:pt idx="8">
                  <c:v>95.1</c:v>
                </c:pt>
                <c:pt idx="9">
                  <c:v>95.2</c:v>
                </c:pt>
                <c:pt idx="10">
                  <c:v>94.3</c:v>
                </c:pt>
                <c:pt idx="11">
                  <c:v>90.21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0AB-4FC7-B5D6-478F2D11F48F}"/>
            </c:ext>
          </c:extLst>
        </c:ser>
        <c:ser>
          <c:idx val="5"/>
          <c:order val="5"/>
          <c:tx>
            <c:strRef>
              <c:f>Sheet1!$J$5</c:f>
              <c:strCache>
                <c:ptCount val="1"/>
                <c:pt idx="0">
                  <c:v>F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Sheet1!$D$6:$D$17</c:f>
              <c:strCache>
                <c:ptCount val="12"/>
                <c:pt idx="0">
                  <c:v>PP2</c:v>
                </c:pt>
                <c:pt idx="1">
                  <c:v>BP1</c:v>
                </c:pt>
                <c:pt idx="2">
                  <c:v>BP2</c:v>
                </c:pt>
                <c:pt idx="3">
                  <c:v>BP3</c:v>
                </c:pt>
                <c:pt idx="4">
                  <c:v>OP1</c:v>
                </c:pt>
                <c:pt idx="5">
                  <c:v>OP2</c:v>
                </c:pt>
                <c:pt idx="6">
                  <c:v>OP3</c:v>
                </c:pt>
                <c:pt idx="7">
                  <c:v>OP4</c:v>
                </c:pt>
                <c:pt idx="8">
                  <c:v>OP5</c:v>
                </c:pt>
                <c:pt idx="9">
                  <c:v>OP6</c:v>
                </c:pt>
                <c:pt idx="10">
                  <c:v>OP7</c:v>
                </c:pt>
                <c:pt idx="11">
                  <c:v>OP8</c:v>
                </c:pt>
              </c:strCache>
            </c:strRef>
          </c:cat>
          <c:val>
            <c:numRef>
              <c:f>Sheet1!$J$6:$J$17</c:f>
              <c:numCache>
                <c:formatCode>0.00</c:formatCode>
                <c:ptCount val="12"/>
                <c:pt idx="0">
                  <c:v>98.24</c:v>
                </c:pt>
                <c:pt idx="1">
                  <c:v>97.68</c:v>
                </c:pt>
                <c:pt idx="2">
                  <c:v>98.58</c:v>
                </c:pt>
                <c:pt idx="3">
                  <c:v>98.02</c:v>
                </c:pt>
                <c:pt idx="4">
                  <c:v>95.27</c:v>
                </c:pt>
                <c:pt idx="5">
                  <c:v>98.26</c:v>
                </c:pt>
                <c:pt idx="6">
                  <c:v>96.68</c:v>
                </c:pt>
                <c:pt idx="7">
                  <c:v>96.4</c:v>
                </c:pt>
                <c:pt idx="8">
                  <c:v>96.3</c:v>
                </c:pt>
                <c:pt idx="9">
                  <c:v>96.4</c:v>
                </c:pt>
                <c:pt idx="10">
                  <c:v>94.7</c:v>
                </c:pt>
                <c:pt idx="11">
                  <c:v>92.99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0AB-4FC7-B5D6-478F2D11F48F}"/>
            </c:ext>
          </c:extLst>
        </c:ser>
        <c:ser>
          <c:idx val="6"/>
          <c:order val="6"/>
          <c:tx>
            <c:strRef>
              <c:f>Sheet1!$K$5</c:f>
              <c:strCache>
                <c:ptCount val="1"/>
                <c:pt idx="0">
                  <c:v>G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Sheet1!$D$6:$D$17</c:f>
              <c:strCache>
                <c:ptCount val="12"/>
                <c:pt idx="0">
                  <c:v>PP2</c:v>
                </c:pt>
                <c:pt idx="1">
                  <c:v>BP1</c:v>
                </c:pt>
                <c:pt idx="2">
                  <c:v>BP2</c:v>
                </c:pt>
                <c:pt idx="3">
                  <c:v>BP3</c:v>
                </c:pt>
                <c:pt idx="4">
                  <c:v>OP1</c:v>
                </c:pt>
                <c:pt idx="5">
                  <c:v>OP2</c:v>
                </c:pt>
                <c:pt idx="6">
                  <c:v>OP3</c:v>
                </c:pt>
                <c:pt idx="7">
                  <c:v>OP4</c:v>
                </c:pt>
                <c:pt idx="8">
                  <c:v>OP5</c:v>
                </c:pt>
                <c:pt idx="9">
                  <c:v>OP6</c:v>
                </c:pt>
                <c:pt idx="10">
                  <c:v>OP7</c:v>
                </c:pt>
                <c:pt idx="11">
                  <c:v>OP8</c:v>
                </c:pt>
              </c:strCache>
            </c:strRef>
          </c:cat>
          <c:val>
            <c:numRef>
              <c:f>Sheet1!$K$6:$K$17</c:f>
              <c:numCache>
                <c:formatCode>0.00</c:formatCode>
                <c:ptCount val="12"/>
                <c:pt idx="0">
                  <c:v>96.78</c:v>
                </c:pt>
                <c:pt idx="1">
                  <c:v>97.99</c:v>
                </c:pt>
                <c:pt idx="2">
                  <c:v>97.69</c:v>
                </c:pt>
                <c:pt idx="3">
                  <c:v>97.56</c:v>
                </c:pt>
                <c:pt idx="4">
                  <c:v>95.84</c:v>
                </c:pt>
                <c:pt idx="5">
                  <c:v>96.66</c:v>
                </c:pt>
                <c:pt idx="6">
                  <c:v>95.97</c:v>
                </c:pt>
                <c:pt idx="7">
                  <c:v>96.6</c:v>
                </c:pt>
                <c:pt idx="8">
                  <c:v>95.8</c:v>
                </c:pt>
                <c:pt idx="9">
                  <c:v>93.7</c:v>
                </c:pt>
                <c:pt idx="10">
                  <c:v>92.4</c:v>
                </c:pt>
                <c:pt idx="11">
                  <c:v>90.49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0AB-4FC7-B5D6-478F2D11F48F}"/>
            </c:ext>
          </c:extLst>
        </c:ser>
        <c:ser>
          <c:idx val="7"/>
          <c:order val="7"/>
          <c:tx>
            <c:strRef>
              <c:f>Sheet1!$L$5</c:f>
              <c:strCache>
                <c:ptCount val="1"/>
                <c:pt idx="0">
                  <c:v>H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Sheet1!$D$6:$D$17</c:f>
              <c:strCache>
                <c:ptCount val="12"/>
                <c:pt idx="0">
                  <c:v>PP2</c:v>
                </c:pt>
                <c:pt idx="1">
                  <c:v>BP1</c:v>
                </c:pt>
                <c:pt idx="2">
                  <c:v>BP2</c:v>
                </c:pt>
                <c:pt idx="3">
                  <c:v>BP3</c:v>
                </c:pt>
                <c:pt idx="4">
                  <c:v>OP1</c:v>
                </c:pt>
                <c:pt idx="5">
                  <c:v>OP2</c:v>
                </c:pt>
                <c:pt idx="6">
                  <c:v>OP3</c:v>
                </c:pt>
                <c:pt idx="7">
                  <c:v>OP4</c:v>
                </c:pt>
                <c:pt idx="8">
                  <c:v>OP5</c:v>
                </c:pt>
                <c:pt idx="9">
                  <c:v>OP6</c:v>
                </c:pt>
                <c:pt idx="10">
                  <c:v>OP7</c:v>
                </c:pt>
                <c:pt idx="11">
                  <c:v>OP8</c:v>
                </c:pt>
              </c:strCache>
            </c:strRef>
          </c:cat>
          <c:val>
            <c:numRef>
              <c:f>Sheet1!$L$6:$L$17</c:f>
              <c:numCache>
                <c:formatCode>0.00</c:formatCode>
                <c:ptCount val="12"/>
                <c:pt idx="0">
                  <c:v>97.52</c:v>
                </c:pt>
                <c:pt idx="1">
                  <c:v>97.31</c:v>
                </c:pt>
                <c:pt idx="2">
                  <c:v>97.81</c:v>
                </c:pt>
                <c:pt idx="3">
                  <c:v>97.41</c:v>
                </c:pt>
                <c:pt idx="4">
                  <c:v>95.4</c:v>
                </c:pt>
                <c:pt idx="5">
                  <c:v>97.25</c:v>
                </c:pt>
                <c:pt idx="6">
                  <c:v>96.63</c:v>
                </c:pt>
                <c:pt idx="7">
                  <c:v>96.2</c:v>
                </c:pt>
                <c:pt idx="8">
                  <c:v>96.3</c:v>
                </c:pt>
                <c:pt idx="9">
                  <c:v>94.6</c:v>
                </c:pt>
                <c:pt idx="10">
                  <c:v>95.1</c:v>
                </c:pt>
                <c:pt idx="11">
                  <c:v>90.37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0AB-4FC7-B5D6-478F2D11F4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0952024"/>
        <c:axId val="450954320"/>
      </c:lineChart>
      <c:catAx>
        <c:axId val="450952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50954320"/>
        <c:crosses val="autoZero"/>
        <c:auto val="1"/>
        <c:lblAlgn val="ctr"/>
        <c:lblOffset val="100"/>
        <c:noMultiLvlLbl val="0"/>
      </c:catAx>
      <c:valAx>
        <c:axId val="45095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1400" b="0" i="0" baseline="0" dirty="0">
                    <a:effectLst/>
                  </a:rPr>
                  <a:t>Æglægningsprocent</a:t>
                </a:r>
                <a:endParaRPr lang="en-GB" sz="140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509520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5265814069971709"/>
          <c:y val="0.92009354800389109"/>
          <c:w val="0.49468358402819773"/>
          <c:h val="5.08933622536587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'Result opdateret'!$AY$225</c:f>
              <c:strCache>
                <c:ptCount val="1"/>
                <c:pt idx="0">
                  <c:v>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'Result opdateret'!$AZ$223:$BN$224</c:f>
              <c:multiLvlStrCache>
                <c:ptCount val="15"/>
                <c:lvl>
                  <c:pt idx="0">
                    <c:v>PP2</c:v>
                  </c:pt>
                  <c:pt idx="1">
                    <c:v>BP1</c:v>
                  </c:pt>
                  <c:pt idx="2">
                    <c:v>BP2</c:v>
                  </c:pt>
                  <c:pt idx="3">
                    <c:v>BP3</c:v>
                  </c:pt>
                  <c:pt idx="4">
                    <c:v>OP1</c:v>
                  </c:pt>
                  <c:pt idx="5">
                    <c:v>OP2</c:v>
                  </c:pt>
                  <c:pt idx="6">
                    <c:v>OP3</c:v>
                  </c:pt>
                  <c:pt idx="7">
                    <c:v>OP4</c:v>
                  </c:pt>
                  <c:pt idx="8">
                    <c:v>OP5</c:v>
                  </c:pt>
                  <c:pt idx="9">
                    <c:v>OP6</c:v>
                  </c:pt>
                  <c:pt idx="10">
                    <c:v>OP7</c:v>
                  </c:pt>
                  <c:pt idx="11">
                    <c:v>OP8a</c:v>
                  </c:pt>
                  <c:pt idx="12">
                    <c:v>OP8b</c:v>
                  </c:pt>
                  <c:pt idx="13">
                    <c:v>OP8c</c:v>
                  </c:pt>
                  <c:pt idx="14">
                    <c:v>OP8d</c:v>
                  </c:pt>
                </c:lvl>
                <c:lvl>
                  <c:pt idx="0">
                    <c:v>22-30</c:v>
                  </c:pt>
                  <c:pt idx="1">
                    <c:v>31-34</c:v>
                  </c:pt>
                  <c:pt idx="2">
                    <c:v>35-38</c:v>
                  </c:pt>
                  <c:pt idx="3">
                    <c:v>39-42</c:v>
                  </c:pt>
                  <c:pt idx="4">
                    <c:v>43-44</c:v>
                  </c:pt>
                  <c:pt idx="5">
                    <c:v>45-48</c:v>
                  </c:pt>
                  <c:pt idx="6">
                    <c:v>49-52</c:v>
                  </c:pt>
                  <c:pt idx="7">
                    <c:v>53-56</c:v>
                  </c:pt>
                  <c:pt idx="8">
                    <c:v>57-60</c:v>
                  </c:pt>
                  <c:pt idx="9">
                    <c:v>61-64</c:v>
                  </c:pt>
                  <c:pt idx="10">
                    <c:v>65-68</c:v>
                  </c:pt>
                  <c:pt idx="11">
                    <c:v>69-72</c:v>
                  </c:pt>
                  <c:pt idx="12">
                    <c:v>73-76</c:v>
                  </c:pt>
                  <c:pt idx="13">
                    <c:v>77-78</c:v>
                  </c:pt>
                  <c:pt idx="14">
                    <c:v>79-80</c:v>
                  </c:pt>
                </c:lvl>
              </c:multiLvlStrCache>
            </c:multiLvlStrRef>
          </c:cat>
          <c:val>
            <c:numRef>
              <c:f>'Result opdateret'!$AZ$225:$BN$225</c:f>
              <c:numCache>
                <c:formatCode>General</c:formatCode>
                <c:ptCount val="15"/>
                <c:pt idx="0">
                  <c:v>1.9608016787224629</c:v>
                </c:pt>
                <c:pt idx="1">
                  <c:v>1.8450595463471748</c:v>
                </c:pt>
                <c:pt idx="2">
                  <c:v>1.9166700070128706</c:v>
                </c:pt>
                <c:pt idx="3">
                  <c:v>1.9245947669221191</c:v>
                </c:pt>
                <c:pt idx="4">
                  <c:v>1.6693978746605458</c:v>
                </c:pt>
                <c:pt idx="5">
                  <c:v>1.9569464503229073</c:v>
                </c:pt>
                <c:pt idx="6">
                  <c:v>1.9460566712591247</c:v>
                </c:pt>
                <c:pt idx="7">
                  <c:v>1.8988905783823178</c:v>
                </c:pt>
                <c:pt idx="8">
                  <c:v>1.9272317592411099</c:v>
                </c:pt>
                <c:pt idx="9">
                  <c:v>1.8939845498044625</c:v>
                </c:pt>
                <c:pt idx="10">
                  <c:v>1.9711621822452186</c:v>
                </c:pt>
                <c:pt idx="11">
                  <c:v>2.1205567995310917</c:v>
                </c:pt>
                <c:pt idx="12">
                  <c:v>2.3250098314695795</c:v>
                </c:pt>
                <c:pt idx="13">
                  <c:v>2.397964700786996</c:v>
                </c:pt>
                <c:pt idx="14">
                  <c:v>2.2811771105958889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A6-49FA-8F8C-7CD79F434349}"/>
            </c:ext>
          </c:extLst>
        </c:ser>
        <c:ser>
          <c:idx val="1"/>
          <c:order val="1"/>
          <c:tx>
            <c:strRef>
              <c:f>'Result opdateret'!$AY$226</c:f>
              <c:strCache>
                <c:ptCount val="1"/>
                <c:pt idx="0">
                  <c:v>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'Result opdateret'!$AZ$223:$BN$224</c:f>
              <c:multiLvlStrCache>
                <c:ptCount val="15"/>
                <c:lvl>
                  <c:pt idx="0">
                    <c:v>PP2</c:v>
                  </c:pt>
                  <c:pt idx="1">
                    <c:v>BP1</c:v>
                  </c:pt>
                  <c:pt idx="2">
                    <c:v>BP2</c:v>
                  </c:pt>
                  <c:pt idx="3">
                    <c:v>BP3</c:v>
                  </c:pt>
                  <c:pt idx="4">
                    <c:v>OP1</c:v>
                  </c:pt>
                  <c:pt idx="5">
                    <c:v>OP2</c:v>
                  </c:pt>
                  <c:pt idx="6">
                    <c:v>OP3</c:v>
                  </c:pt>
                  <c:pt idx="7">
                    <c:v>OP4</c:v>
                  </c:pt>
                  <c:pt idx="8">
                    <c:v>OP5</c:v>
                  </c:pt>
                  <c:pt idx="9">
                    <c:v>OP6</c:v>
                  </c:pt>
                  <c:pt idx="10">
                    <c:v>OP7</c:v>
                  </c:pt>
                  <c:pt idx="11">
                    <c:v>OP8a</c:v>
                  </c:pt>
                  <c:pt idx="12">
                    <c:v>OP8b</c:v>
                  </c:pt>
                  <c:pt idx="13">
                    <c:v>OP8c</c:v>
                  </c:pt>
                  <c:pt idx="14">
                    <c:v>OP8d</c:v>
                  </c:pt>
                </c:lvl>
                <c:lvl>
                  <c:pt idx="0">
                    <c:v>22-30</c:v>
                  </c:pt>
                  <c:pt idx="1">
                    <c:v>31-34</c:v>
                  </c:pt>
                  <c:pt idx="2">
                    <c:v>35-38</c:v>
                  </c:pt>
                  <c:pt idx="3">
                    <c:v>39-42</c:v>
                  </c:pt>
                  <c:pt idx="4">
                    <c:v>43-44</c:v>
                  </c:pt>
                  <c:pt idx="5">
                    <c:v>45-48</c:v>
                  </c:pt>
                  <c:pt idx="6">
                    <c:v>49-52</c:v>
                  </c:pt>
                  <c:pt idx="7">
                    <c:v>53-56</c:v>
                  </c:pt>
                  <c:pt idx="8">
                    <c:v>57-60</c:v>
                  </c:pt>
                  <c:pt idx="9">
                    <c:v>61-64</c:v>
                  </c:pt>
                  <c:pt idx="10">
                    <c:v>65-68</c:v>
                  </c:pt>
                  <c:pt idx="11">
                    <c:v>69-72</c:v>
                  </c:pt>
                  <c:pt idx="12">
                    <c:v>73-76</c:v>
                  </c:pt>
                  <c:pt idx="13">
                    <c:v>77-78</c:v>
                  </c:pt>
                  <c:pt idx="14">
                    <c:v>79-80</c:v>
                  </c:pt>
                </c:lvl>
              </c:multiLvlStrCache>
            </c:multiLvlStrRef>
          </c:cat>
          <c:val>
            <c:numRef>
              <c:f>'Result opdateret'!$AZ$226:$BN$226</c:f>
              <c:numCache>
                <c:formatCode>General</c:formatCode>
                <c:ptCount val="15"/>
                <c:pt idx="0">
                  <c:v>1.9802881338220584</c:v>
                </c:pt>
                <c:pt idx="1">
                  <c:v>1.8370334884759352</c:v>
                </c:pt>
                <c:pt idx="2">
                  <c:v>1.9143535659270026</c:v>
                </c:pt>
                <c:pt idx="3">
                  <c:v>1.9574854713339154</c:v>
                </c:pt>
                <c:pt idx="4">
                  <c:v>1.643244065119295</c:v>
                </c:pt>
                <c:pt idx="5">
                  <c:v>1.9636593414457426</c:v>
                </c:pt>
                <c:pt idx="6">
                  <c:v>1.9483243641131414</c:v>
                </c:pt>
                <c:pt idx="7">
                  <c:v>1.8867857939841897</c:v>
                </c:pt>
                <c:pt idx="8">
                  <c:v>1.9327442803356263</c:v>
                </c:pt>
                <c:pt idx="9">
                  <c:v>1.9025243181394671</c:v>
                </c:pt>
                <c:pt idx="10">
                  <c:v>1.9197200107598635</c:v>
                </c:pt>
                <c:pt idx="11">
                  <c:v>2.0716033080710101</c:v>
                </c:pt>
                <c:pt idx="12">
                  <c:v>2.2536487793359949</c:v>
                </c:pt>
                <c:pt idx="13">
                  <c:v>2.39982409788613</c:v>
                </c:pt>
                <c:pt idx="14">
                  <c:v>2.2416920617643785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A6-49FA-8F8C-7CD79F434349}"/>
            </c:ext>
          </c:extLst>
        </c:ser>
        <c:ser>
          <c:idx val="2"/>
          <c:order val="2"/>
          <c:tx>
            <c:strRef>
              <c:f>'Result opdateret'!$AY$227</c:f>
              <c:strCache>
                <c:ptCount val="1"/>
                <c:pt idx="0">
                  <c:v>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multiLvlStrRef>
              <c:f>'Result opdateret'!$AZ$223:$BN$224</c:f>
              <c:multiLvlStrCache>
                <c:ptCount val="15"/>
                <c:lvl>
                  <c:pt idx="0">
                    <c:v>PP2</c:v>
                  </c:pt>
                  <c:pt idx="1">
                    <c:v>BP1</c:v>
                  </c:pt>
                  <c:pt idx="2">
                    <c:v>BP2</c:v>
                  </c:pt>
                  <c:pt idx="3">
                    <c:v>BP3</c:v>
                  </c:pt>
                  <c:pt idx="4">
                    <c:v>OP1</c:v>
                  </c:pt>
                  <c:pt idx="5">
                    <c:v>OP2</c:v>
                  </c:pt>
                  <c:pt idx="6">
                    <c:v>OP3</c:v>
                  </c:pt>
                  <c:pt idx="7">
                    <c:v>OP4</c:v>
                  </c:pt>
                  <c:pt idx="8">
                    <c:v>OP5</c:v>
                  </c:pt>
                  <c:pt idx="9">
                    <c:v>OP6</c:v>
                  </c:pt>
                  <c:pt idx="10">
                    <c:v>OP7</c:v>
                  </c:pt>
                  <c:pt idx="11">
                    <c:v>OP8a</c:v>
                  </c:pt>
                  <c:pt idx="12">
                    <c:v>OP8b</c:v>
                  </c:pt>
                  <c:pt idx="13">
                    <c:v>OP8c</c:v>
                  </c:pt>
                  <c:pt idx="14">
                    <c:v>OP8d</c:v>
                  </c:pt>
                </c:lvl>
                <c:lvl>
                  <c:pt idx="0">
                    <c:v>22-30</c:v>
                  </c:pt>
                  <c:pt idx="1">
                    <c:v>31-34</c:v>
                  </c:pt>
                  <c:pt idx="2">
                    <c:v>35-38</c:v>
                  </c:pt>
                  <c:pt idx="3">
                    <c:v>39-42</c:v>
                  </c:pt>
                  <c:pt idx="4">
                    <c:v>43-44</c:v>
                  </c:pt>
                  <c:pt idx="5">
                    <c:v>45-48</c:v>
                  </c:pt>
                  <c:pt idx="6">
                    <c:v>49-52</c:v>
                  </c:pt>
                  <c:pt idx="7">
                    <c:v>53-56</c:v>
                  </c:pt>
                  <c:pt idx="8">
                    <c:v>57-60</c:v>
                  </c:pt>
                  <c:pt idx="9">
                    <c:v>61-64</c:v>
                  </c:pt>
                  <c:pt idx="10">
                    <c:v>65-68</c:v>
                  </c:pt>
                  <c:pt idx="11">
                    <c:v>69-72</c:v>
                  </c:pt>
                  <c:pt idx="12">
                    <c:v>73-76</c:v>
                  </c:pt>
                  <c:pt idx="13">
                    <c:v>77-78</c:v>
                  </c:pt>
                  <c:pt idx="14">
                    <c:v>79-80</c:v>
                  </c:pt>
                </c:lvl>
              </c:multiLvlStrCache>
            </c:multiLvlStrRef>
          </c:cat>
          <c:val>
            <c:numRef>
              <c:f>'Result opdateret'!$AZ$227:$BN$227</c:f>
              <c:numCache>
                <c:formatCode>General</c:formatCode>
                <c:ptCount val="15"/>
                <c:pt idx="0">
                  <c:v>1.9896919249887632</c:v>
                </c:pt>
                <c:pt idx="1">
                  <c:v>1.7875717085212677</c:v>
                </c:pt>
                <c:pt idx="2">
                  <c:v>1.9025745881312515</c:v>
                </c:pt>
                <c:pt idx="3">
                  <c:v>1.933895636291501</c:v>
                </c:pt>
                <c:pt idx="4">
                  <c:v>1.6785147577571713</c:v>
                </c:pt>
                <c:pt idx="5">
                  <c:v>1.9356129546129917</c:v>
                </c:pt>
                <c:pt idx="6">
                  <c:v>1.9520299716900167</c:v>
                </c:pt>
                <c:pt idx="7">
                  <c:v>1.8935271643165075</c:v>
                </c:pt>
                <c:pt idx="8">
                  <c:v>1.9369950493595489</c:v>
                </c:pt>
                <c:pt idx="9">
                  <c:v>1.9248538175455796</c:v>
                </c:pt>
                <c:pt idx="10">
                  <c:v>1.9560587915095176</c:v>
                </c:pt>
                <c:pt idx="11">
                  <c:v>2.0988033169908524</c:v>
                </c:pt>
                <c:pt idx="12">
                  <c:v>2.3572212284387271</c:v>
                </c:pt>
                <c:pt idx="13">
                  <c:v>2.4374408097974087</c:v>
                </c:pt>
                <c:pt idx="14">
                  <c:v>2.2978217850756626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0A6-49FA-8F8C-7CD79F434349}"/>
            </c:ext>
          </c:extLst>
        </c:ser>
        <c:ser>
          <c:idx val="3"/>
          <c:order val="3"/>
          <c:tx>
            <c:strRef>
              <c:f>'Result opdateret'!$AY$228</c:f>
              <c:strCache>
                <c:ptCount val="1"/>
                <c:pt idx="0">
                  <c:v>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'Result opdateret'!$AZ$223:$BN$224</c:f>
              <c:multiLvlStrCache>
                <c:ptCount val="15"/>
                <c:lvl>
                  <c:pt idx="0">
                    <c:v>PP2</c:v>
                  </c:pt>
                  <c:pt idx="1">
                    <c:v>BP1</c:v>
                  </c:pt>
                  <c:pt idx="2">
                    <c:v>BP2</c:v>
                  </c:pt>
                  <c:pt idx="3">
                    <c:v>BP3</c:v>
                  </c:pt>
                  <c:pt idx="4">
                    <c:v>OP1</c:v>
                  </c:pt>
                  <c:pt idx="5">
                    <c:v>OP2</c:v>
                  </c:pt>
                  <c:pt idx="6">
                    <c:v>OP3</c:v>
                  </c:pt>
                  <c:pt idx="7">
                    <c:v>OP4</c:v>
                  </c:pt>
                  <c:pt idx="8">
                    <c:v>OP5</c:v>
                  </c:pt>
                  <c:pt idx="9">
                    <c:v>OP6</c:v>
                  </c:pt>
                  <c:pt idx="10">
                    <c:v>OP7</c:v>
                  </c:pt>
                  <c:pt idx="11">
                    <c:v>OP8a</c:v>
                  </c:pt>
                  <c:pt idx="12">
                    <c:v>OP8b</c:v>
                  </c:pt>
                  <c:pt idx="13">
                    <c:v>OP8c</c:v>
                  </c:pt>
                  <c:pt idx="14">
                    <c:v>OP8d</c:v>
                  </c:pt>
                </c:lvl>
                <c:lvl>
                  <c:pt idx="0">
                    <c:v>22-30</c:v>
                  </c:pt>
                  <c:pt idx="1">
                    <c:v>31-34</c:v>
                  </c:pt>
                  <c:pt idx="2">
                    <c:v>35-38</c:v>
                  </c:pt>
                  <c:pt idx="3">
                    <c:v>39-42</c:v>
                  </c:pt>
                  <c:pt idx="4">
                    <c:v>43-44</c:v>
                  </c:pt>
                  <c:pt idx="5">
                    <c:v>45-48</c:v>
                  </c:pt>
                  <c:pt idx="6">
                    <c:v>49-52</c:v>
                  </c:pt>
                  <c:pt idx="7">
                    <c:v>53-56</c:v>
                  </c:pt>
                  <c:pt idx="8">
                    <c:v>57-60</c:v>
                  </c:pt>
                  <c:pt idx="9">
                    <c:v>61-64</c:v>
                  </c:pt>
                  <c:pt idx="10">
                    <c:v>65-68</c:v>
                  </c:pt>
                  <c:pt idx="11">
                    <c:v>69-72</c:v>
                  </c:pt>
                  <c:pt idx="12">
                    <c:v>73-76</c:v>
                  </c:pt>
                  <c:pt idx="13">
                    <c:v>77-78</c:v>
                  </c:pt>
                  <c:pt idx="14">
                    <c:v>79-80</c:v>
                  </c:pt>
                </c:lvl>
              </c:multiLvlStrCache>
            </c:multiLvlStrRef>
          </c:cat>
          <c:val>
            <c:numRef>
              <c:f>'Result opdateret'!$AZ$228:$BN$228</c:f>
              <c:numCache>
                <c:formatCode>General</c:formatCode>
                <c:ptCount val="15"/>
                <c:pt idx="0">
                  <c:v>2.0216936396450986</c:v>
                </c:pt>
                <c:pt idx="1">
                  <c:v>1.7315317323185011</c:v>
                </c:pt>
                <c:pt idx="2">
                  <c:v>1.9101675684880548</c:v>
                </c:pt>
                <c:pt idx="3">
                  <c:v>1.9279471747384984</c:v>
                </c:pt>
                <c:pt idx="4">
                  <c:v>1.72869061791183</c:v>
                </c:pt>
                <c:pt idx="5">
                  <c:v>1.9801062630871904</c:v>
                </c:pt>
                <c:pt idx="6">
                  <c:v>1.9503878594695649</c:v>
                </c:pt>
                <c:pt idx="7">
                  <c:v>1.9022050369165517</c:v>
                </c:pt>
                <c:pt idx="8">
                  <c:v>1.8873623573214577</c:v>
                </c:pt>
                <c:pt idx="9">
                  <c:v>1.8859793866723513</c:v>
                </c:pt>
                <c:pt idx="10">
                  <c:v>1.8902196513576621</c:v>
                </c:pt>
                <c:pt idx="11">
                  <c:v>2.0939160119688554</c:v>
                </c:pt>
                <c:pt idx="12">
                  <c:v>2.4872291904754702</c:v>
                </c:pt>
                <c:pt idx="13">
                  <c:v>2.5443200972157638</c:v>
                </c:pt>
                <c:pt idx="14">
                  <c:v>2.3751550998866962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0A6-49FA-8F8C-7CD79F434349}"/>
            </c:ext>
          </c:extLst>
        </c:ser>
        <c:ser>
          <c:idx val="4"/>
          <c:order val="4"/>
          <c:tx>
            <c:strRef>
              <c:f>'Result opdateret'!$AY$229</c:f>
              <c:strCache>
                <c:ptCount val="1"/>
                <c:pt idx="0">
                  <c:v>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multiLvlStrRef>
              <c:f>'Result opdateret'!$AZ$223:$BN$224</c:f>
              <c:multiLvlStrCache>
                <c:ptCount val="15"/>
                <c:lvl>
                  <c:pt idx="0">
                    <c:v>PP2</c:v>
                  </c:pt>
                  <c:pt idx="1">
                    <c:v>BP1</c:v>
                  </c:pt>
                  <c:pt idx="2">
                    <c:v>BP2</c:v>
                  </c:pt>
                  <c:pt idx="3">
                    <c:v>BP3</c:v>
                  </c:pt>
                  <c:pt idx="4">
                    <c:v>OP1</c:v>
                  </c:pt>
                  <c:pt idx="5">
                    <c:v>OP2</c:v>
                  </c:pt>
                  <c:pt idx="6">
                    <c:v>OP3</c:v>
                  </c:pt>
                  <c:pt idx="7">
                    <c:v>OP4</c:v>
                  </c:pt>
                  <c:pt idx="8">
                    <c:v>OP5</c:v>
                  </c:pt>
                  <c:pt idx="9">
                    <c:v>OP6</c:v>
                  </c:pt>
                  <c:pt idx="10">
                    <c:v>OP7</c:v>
                  </c:pt>
                  <c:pt idx="11">
                    <c:v>OP8a</c:v>
                  </c:pt>
                  <c:pt idx="12">
                    <c:v>OP8b</c:v>
                  </c:pt>
                  <c:pt idx="13">
                    <c:v>OP8c</c:v>
                  </c:pt>
                  <c:pt idx="14">
                    <c:v>OP8d</c:v>
                  </c:pt>
                </c:lvl>
                <c:lvl>
                  <c:pt idx="0">
                    <c:v>22-30</c:v>
                  </c:pt>
                  <c:pt idx="1">
                    <c:v>31-34</c:v>
                  </c:pt>
                  <c:pt idx="2">
                    <c:v>35-38</c:v>
                  </c:pt>
                  <c:pt idx="3">
                    <c:v>39-42</c:v>
                  </c:pt>
                  <c:pt idx="4">
                    <c:v>43-44</c:v>
                  </c:pt>
                  <c:pt idx="5">
                    <c:v>45-48</c:v>
                  </c:pt>
                  <c:pt idx="6">
                    <c:v>49-52</c:v>
                  </c:pt>
                  <c:pt idx="7">
                    <c:v>53-56</c:v>
                  </c:pt>
                  <c:pt idx="8">
                    <c:v>57-60</c:v>
                  </c:pt>
                  <c:pt idx="9">
                    <c:v>61-64</c:v>
                  </c:pt>
                  <c:pt idx="10">
                    <c:v>65-68</c:v>
                  </c:pt>
                  <c:pt idx="11">
                    <c:v>69-72</c:v>
                  </c:pt>
                  <c:pt idx="12">
                    <c:v>73-76</c:v>
                  </c:pt>
                  <c:pt idx="13">
                    <c:v>77-78</c:v>
                  </c:pt>
                  <c:pt idx="14">
                    <c:v>79-80</c:v>
                  </c:pt>
                </c:lvl>
              </c:multiLvlStrCache>
            </c:multiLvlStrRef>
          </c:cat>
          <c:val>
            <c:numRef>
              <c:f>'Result opdateret'!$AZ$229:$BN$229</c:f>
              <c:numCache>
                <c:formatCode>General</c:formatCode>
                <c:ptCount val="15"/>
                <c:pt idx="0">
                  <c:v>2.0124369840886405</c:v>
                </c:pt>
                <c:pt idx="1">
                  <c:v>1.9186297025483479</c:v>
                </c:pt>
                <c:pt idx="2">
                  <c:v>2.0728611281171991</c:v>
                </c:pt>
                <c:pt idx="3">
                  <c:v>2.067346580723926</c:v>
                </c:pt>
                <c:pt idx="4">
                  <c:v>1.8098633087359466</c:v>
                </c:pt>
                <c:pt idx="5">
                  <c:v>1.9678529042105959</c:v>
                </c:pt>
                <c:pt idx="6">
                  <c:v>2.0273003057672918</c:v>
                </c:pt>
                <c:pt idx="7">
                  <c:v>1.9357849839360479</c:v>
                </c:pt>
                <c:pt idx="8">
                  <c:v>1.9372482543568479</c:v>
                </c:pt>
                <c:pt idx="9">
                  <c:v>1.9299882243451343</c:v>
                </c:pt>
                <c:pt idx="10">
                  <c:v>1.9666377618296822</c:v>
                </c:pt>
                <c:pt idx="11">
                  <c:v>2.1372592122590617</c:v>
                </c:pt>
                <c:pt idx="12">
                  <c:v>2.2609725964032177</c:v>
                </c:pt>
                <c:pt idx="13">
                  <c:v>2.4389701915832829</c:v>
                </c:pt>
                <c:pt idx="14">
                  <c:v>2.2790673334151874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0A6-49FA-8F8C-7CD79F434349}"/>
            </c:ext>
          </c:extLst>
        </c:ser>
        <c:ser>
          <c:idx val="5"/>
          <c:order val="5"/>
          <c:tx>
            <c:strRef>
              <c:f>'Result opdateret'!$AY$230</c:f>
              <c:strCache>
                <c:ptCount val="1"/>
                <c:pt idx="0">
                  <c:v>F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multiLvlStrRef>
              <c:f>'Result opdateret'!$AZ$223:$BN$224</c:f>
              <c:multiLvlStrCache>
                <c:ptCount val="15"/>
                <c:lvl>
                  <c:pt idx="0">
                    <c:v>PP2</c:v>
                  </c:pt>
                  <c:pt idx="1">
                    <c:v>BP1</c:v>
                  </c:pt>
                  <c:pt idx="2">
                    <c:v>BP2</c:v>
                  </c:pt>
                  <c:pt idx="3">
                    <c:v>BP3</c:v>
                  </c:pt>
                  <c:pt idx="4">
                    <c:v>OP1</c:v>
                  </c:pt>
                  <c:pt idx="5">
                    <c:v>OP2</c:v>
                  </c:pt>
                  <c:pt idx="6">
                    <c:v>OP3</c:v>
                  </c:pt>
                  <c:pt idx="7">
                    <c:v>OP4</c:v>
                  </c:pt>
                  <c:pt idx="8">
                    <c:v>OP5</c:v>
                  </c:pt>
                  <c:pt idx="9">
                    <c:v>OP6</c:v>
                  </c:pt>
                  <c:pt idx="10">
                    <c:v>OP7</c:v>
                  </c:pt>
                  <c:pt idx="11">
                    <c:v>OP8a</c:v>
                  </c:pt>
                  <c:pt idx="12">
                    <c:v>OP8b</c:v>
                  </c:pt>
                  <c:pt idx="13">
                    <c:v>OP8c</c:v>
                  </c:pt>
                  <c:pt idx="14">
                    <c:v>OP8d</c:v>
                  </c:pt>
                </c:lvl>
                <c:lvl>
                  <c:pt idx="0">
                    <c:v>22-30</c:v>
                  </c:pt>
                  <c:pt idx="1">
                    <c:v>31-34</c:v>
                  </c:pt>
                  <c:pt idx="2">
                    <c:v>35-38</c:v>
                  </c:pt>
                  <c:pt idx="3">
                    <c:v>39-42</c:v>
                  </c:pt>
                  <c:pt idx="4">
                    <c:v>43-44</c:v>
                  </c:pt>
                  <c:pt idx="5">
                    <c:v>45-48</c:v>
                  </c:pt>
                  <c:pt idx="6">
                    <c:v>49-52</c:v>
                  </c:pt>
                  <c:pt idx="7">
                    <c:v>53-56</c:v>
                  </c:pt>
                  <c:pt idx="8">
                    <c:v>57-60</c:v>
                  </c:pt>
                  <c:pt idx="9">
                    <c:v>61-64</c:v>
                  </c:pt>
                  <c:pt idx="10">
                    <c:v>65-68</c:v>
                  </c:pt>
                  <c:pt idx="11">
                    <c:v>69-72</c:v>
                  </c:pt>
                  <c:pt idx="12">
                    <c:v>73-76</c:v>
                  </c:pt>
                  <c:pt idx="13">
                    <c:v>77-78</c:v>
                  </c:pt>
                  <c:pt idx="14">
                    <c:v>79-80</c:v>
                  </c:pt>
                </c:lvl>
              </c:multiLvlStrCache>
            </c:multiLvlStrRef>
          </c:cat>
          <c:val>
            <c:numRef>
              <c:f>'Result opdateret'!$AZ$230:$BN$230</c:f>
              <c:numCache>
                <c:formatCode>General</c:formatCode>
                <c:ptCount val="15"/>
                <c:pt idx="0">
                  <c:v>1.9558060391982051</c:v>
                </c:pt>
                <c:pt idx="1">
                  <c:v>1.8513495855808981</c:v>
                </c:pt>
                <c:pt idx="2">
                  <c:v>1.9933029780700648</c:v>
                </c:pt>
                <c:pt idx="3">
                  <c:v>2.0369066729471159</c:v>
                </c:pt>
                <c:pt idx="4">
                  <c:v>1.7582918535069965</c:v>
                </c:pt>
                <c:pt idx="5">
                  <c:v>1.9595355731600415</c:v>
                </c:pt>
                <c:pt idx="6">
                  <c:v>1.9941682246351677</c:v>
                </c:pt>
                <c:pt idx="7">
                  <c:v>1.954469945568067</c:v>
                </c:pt>
                <c:pt idx="8">
                  <c:v>1.9355222730157708</c:v>
                </c:pt>
                <c:pt idx="9">
                  <c:v>1.9301762509759972</c:v>
                </c:pt>
                <c:pt idx="10">
                  <c:v>1.9788866366046289</c:v>
                </c:pt>
                <c:pt idx="11">
                  <c:v>2.0576235531035643</c:v>
                </c:pt>
                <c:pt idx="12">
                  <c:v>2.2345929203239536</c:v>
                </c:pt>
                <c:pt idx="13">
                  <c:v>2.3423775951679424</c:v>
                </c:pt>
                <c:pt idx="14">
                  <c:v>2.2115313561984862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0A6-49FA-8F8C-7CD79F434349}"/>
            </c:ext>
          </c:extLst>
        </c:ser>
        <c:ser>
          <c:idx val="6"/>
          <c:order val="6"/>
          <c:tx>
            <c:strRef>
              <c:f>'Result opdateret'!$AY$231</c:f>
              <c:strCache>
                <c:ptCount val="1"/>
                <c:pt idx="0">
                  <c:v>G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'Result opdateret'!$AZ$223:$BN$224</c:f>
              <c:multiLvlStrCache>
                <c:ptCount val="15"/>
                <c:lvl>
                  <c:pt idx="0">
                    <c:v>PP2</c:v>
                  </c:pt>
                  <c:pt idx="1">
                    <c:v>BP1</c:v>
                  </c:pt>
                  <c:pt idx="2">
                    <c:v>BP2</c:v>
                  </c:pt>
                  <c:pt idx="3">
                    <c:v>BP3</c:v>
                  </c:pt>
                  <c:pt idx="4">
                    <c:v>OP1</c:v>
                  </c:pt>
                  <c:pt idx="5">
                    <c:v>OP2</c:v>
                  </c:pt>
                  <c:pt idx="6">
                    <c:v>OP3</c:v>
                  </c:pt>
                  <c:pt idx="7">
                    <c:v>OP4</c:v>
                  </c:pt>
                  <c:pt idx="8">
                    <c:v>OP5</c:v>
                  </c:pt>
                  <c:pt idx="9">
                    <c:v>OP6</c:v>
                  </c:pt>
                  <c:pt idx="10">
                    <c:v>OP7</c:v>
                  </c:pt>
                  <c:pt idx="11">
                    <c:v>OP8a</c:v>
                  </c:pt>
                  <c:pt idx="12">
                    <c:v>OP8b</c:v>
                  </c:pt>
                  <c:pt idx="13">
                    <c:v>OP8c</c:v>
                  </c:pt>
                  <c:pt idx="14">
                    <c:v>OP8d</c:v>
                  </c:pt>
                </c:lvl>
                <c:lvl>
                  <c:pt idx="0">
                    <c:v>22-30</c:v>
                  </c:pt>
                  <c:pt idx="1">
                    <c:v>31-34</c:v>
                  </c:pt>
                  <c:pt idx="2">
                    <c:v>35-38</c:v>
                  </c:pt>
                  <c:pt idx="3">
                    <c:v>39-42</c:v>
                  </c:pt>
                  <c:pt idx="4">
                    <c:v>43-44</c:v>
                  </c:pt>
                  <c:pt idx="5">
                    <c:v>45-48</c:v>
                  </c:pt>
                  <c:pt idx="6">
                    <c:v>49-52</c:v>
                  </c:pt>
                  <c:pt idx="7">
                    <c:v>53-56</c:v>
                  </c:pt>
                  <c:pt idx="8">
                    <c:v>57-60</c:v>
                  </c:pt>
                  <c:pt idx="9">
                    <c:v>61-64</c:v>
                  </c:pt>
                  <c:pt idx="10">
                    <c:v>65-68</c:v>
                  </c:pt>
                  <c:pt idx="11">
                    <c:v>69-72</c:v>
                  </c:pt>
                  <c:pt idx="12">
                    <c:v>73-76</c:v>
                  </c:pt>
                  <c:pt idx="13">
                    <c:v>77-78</c:v>
                  </c:pt>
                  <c:pt idx="14">
                    <c:v>79-80</c:v>
                  </c:pt>
                </c:lvl>
              </c:multiLvlStrCache>
            </c:multiLvlStrRef>
          </c:cat>
          <c:val>
            <c:numRef>
              <c:f>'Result opdateret'!$AZ$231:$BN$231</c:f>
              <c:numCache>
                <c:formatCode>General</c:formatCode>
                <c:ptCount val="15"/>
                <c:pt idx="0">
                  <c:v>2.0514055933512445</c:v>
                </c:pt>
                <c:pt idx="1">
                  <c:v>1.8142126579385072</c:v>
                </c:pt>
                <c:pt idx="2">
                  <c:v>1.9427637095491617</c:v>
                </c:pt>
                <c:pt idx="3">
                  <c:v>1.9575857669841819</c:v>
                </c:pt>
                <c:pt idx="4">
                  <c:v>1.7946876065796036</c:v>
                </c:pt>
                <c:pt idx="5">
                  <c:v>1.9440837086806693</c:v>
                </c:pt>
                <c:pt idx="6">
                  <c:v>1.9795670520382331</c:v>
                </c:pt>
                <c:pt idx="7">
                  <c:v>1.9007911460105666</c:v>
                </c:pt>
                <c:pt idx="8">
                  <c:v>1.8936296615822577</c:v>
                </c:pt>
                <c:pt idx="9">
                  <c:v>1.9315025960116377</c:v>
                </c:pt>
                <c:pt idx="10">
                  <c:v>2.0004874079651449</c:v>
                </c:pt>
                <c:pt idx="11">
                  <c:v>2.0529686889931678</c:v>
                </c:pt>
                <c:pt idx="12">
                  <c:v>2.2952632103961053</c:v>
                </c:pt>
                <c:pt idx="13">
                  <c:v>2.4129420983531338</c:v>
                </c:pt>
                <c:pt idx="14">
                  <c:v>2.2537246659141354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0A6-49FA-8F8C-7CD79F434349}"/>
            </c:ext>
          </c:extLst>
        </c:ser>
        <c:ser>
          <c:idx val="7"/>
          <c:order val="7"/>
          <c:tx>
            <c:strRef>
              <c:f>'Result opdateret'!$AY$232</c:f>
              <c:strCache>
                <c:ptCount val="1"/>
                <c:pt idx="0">
                  <c:v>H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'Result opdateret'!$AZ$223:$BN$224</c:f>
              <c:multiLvlStrCache>
                <c:ptCount val="15"/>
                <c:lvl>
                  <c:pt idx="0">
                    <c:v>PP2</c:v>
                  </c:pt>
                  <c:pt idx="1">
                    <c:v>BP1</c:v>
                  </c:pt>
                  <c:pt idx="2">
                    <c:v>BP2</c:v>
                  </c:pt>
                  <c:pt idx="3">
                    <c:v>BP3</c:v>
                  </c:pt>
                  <c:pt idx="4">
                    <c:v>OP1</c:v>
                  </c:pt>
                  <c:pt idx="5">
                    <c:v>OP2</c:v>
                  </c:pt>
                  <c:pt idx="6">
                    <c:v>OP3</c:v>
                  </c:pt>
                  <c:pt idx="7">
                    <c:v>OP4</c:v>
                  </c:pt>
                  <c:pt idx="8">
                    <c:v>OP5</c:v>
                  </c:pt>
                  <c:pt idx="9">
                    <c:v>OP6</c:v>
                  </c:pt>
                  <c:pt idx="10">
                    <c:v>OP7</c:v>
                  </c:pt>
                  <c:pt idx="11">
                    <c:v>OP8a</c:v>
                  </c:pt>
                  <c:pt idx="12">
                    <c:v>OP8b</c:v>
                  </c:pt>
                  <c:pt idx="13">
                    <c:v>OP8c</c:v>
                  </c:pt>
                  <c:pt idx="14">
                    <c:v>OP8d</c:v>
                  </c:pt>
                </c:lvl>
                <c:lvl>
                  <c:pt idx="0">
                    <c:v>22-30</c:v>
                  </c:pt>
                  <c:pt idx="1">
                    <c:v>31-34</c:v>
                  </c:pt>
                  <c:pt idx="2">
                    <c:v>35-38</c:v>
                  </c:pt>
                  <c:pt idx="3">
                    <c:v>39-42</c:v>
                  </c:pt>
                  <c:pt idx="4">
                    <c:v>43-44</c:v>
                  </c:pt>
                  <c:pt idx="5">
                    <c:v>45-48</c:v>
                  </c:pt>
                  <c:pt idx="6">
                    <c:v>49-52</c:v>
                  </c:pt>
                  <c:pt idx="7">
                    <c:v>53-56</c:v>
                  </c:pt>
                  <c:pt idx="8">
                    <c:v>57-60</c:v>
                  </c:pt>
                  <c:pt idx="9">
                    <c:v>61-64</c:v>
                  </c:pt>
                  <c:pt idx="10">
                    <c:v>65-68</c:v>
                  </c:pt>
                  <c:pt idx="11">
                    <c:v>69-72</c:v>
                  </c:pt>
                  <c:pt idx="12">
                    <c:v>73-76</c:v>
                  </c:pt>
                  <c:pt idx="13">
                    <c:v>77-78</c:v>
                  </c:pt>
                  <c:pt idx="14">
                    <c:v>79-80</c:v>
                  </c:pt>
                </c:lvl>
              </c:multiLvlStrCache>
            </c:multiLvlStrRef>
          </c:cat>
          <c:val>
            <c:numRef>
              <c:f>'Result opdateret'!$AZ$232:$BN$232</c:f>
              <c:numCache>
                <c:formatCode>General</c:formatCode>
                <c:ptCount val="15"/>
                <c:pt idx="0">
                  <c:v>2.0294234113634202</c:v>
                </c:pt>
                <c:pt idx="1">
                  <c:v>1.8404786224194476</c:v>
                </c:pt>
                <c:pt idx="2">
                  <c:v>1.9663469430304932</c:v>
                </c:pt>
                <c:pt idx="3">
                  <c:v>1.9853946169009773</c:v>
                </c:pt>
                <c:pt idx="4">
                  <c:v>1.8447426533115958</c:v>
                </c:pt>
                <c:pt idx="5">
                  <c:v>1.9670893873904887</c:v>
                </c:pt>
                <c:pt idx="6">
                  <c:v>1.9633917667490961</c:v>
                </c:pt>
                <c:pt idx="7">
                  <c:v>1.9253927258532095</c:v>
                </c:pt>
                <c:pt idx="8">
                  <c:v>1.9251738356966515</c:v>
                </c:pt>
                <c:pt idx="9">
                  <c:v>1.9194582187232914</c:v>
                </c:pt>
                <c:pt idx="10">
                  <c:v>1.9363629610070239</c:v>
                </c:pt>
                <c:pt idx="11">
                  <c:v>2.07708790363403</c:v>
                </c:pt>
                <c:pt idx="12">
                  <c:v>2.2636652267940027</c:v>
                </c:pt>
                <c:pt idx="13">
                  <c:v>2.4143378446967607</c:v>
                </c:pt>
                <c:pt idx="14">
                  <c:v>2.2516969917082643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0A6-49FA-8F8C-7CD79F434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81562648"/>
        <c:axId val="1081561008"/>
      </c:lineChart>
      <c:catAx>
        <c:axId val="1081562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081561008"/>
        <c:crosses val="autoZero"/>
        <c:auto val="1"/>
        <c:lblAlgn val="ctr"/>
        <c:lblOffset val="100"/>
        <c:noMultiLvlLbl val="0"/>
      </c:catAx>
      <c:valAx>
        <c:axId val="1081561008"/>
        <c:scaling>
          <c:orientation val="minMax"/>
          <c:min val="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08156264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'[Orpheus skalstyrke_uge_24_34_45_52_60_64_69_72_76_80 ALLE  25-01-2022.xlsx]samlet'!$A$11</c:f>
              <c:strCache>
                <c:ptCount val="1"/>
                <c:pt idx="0">
                  <c:v>Gennemsnit af alle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'[Orpheus skalstyrke_uge_24_34_45_52_60_64_69_72_76_80 ALLE  25-01-2022.xlsx]samlet'!$B$2:$K$2</c:f>
              <c:numCache>
                <c:formatCode>General</c:formatCode>
                <c:ptCount val="10"/>
                <c:pt idx="0">
                  <c:v>24</c:v>
                </c:pt>
                <c:pt idx="1">
                  <c:v>34</c:v>
                </c:pt>
                <c:pt idx="2">
                  <c:v>45</c:v>
                </c:pt>
                <c:pt idx="3">
                  <c:v>51</c:v>
                </c:pt>
                <c:pt idx="4">
                  <c:v>60</c:v>
                </c:pt>
                <c:pt idx="5">
                  <c:v>64</c:v>
                </c:pt>
                <c:pt idx="6">
                  <c:v>69</c:v>
                </c:pt>
                <c:pt idx="7">
                  <c:v>72</c:v>
                </c:pt>
                <c:pt idx="8">
                  <c:v>76</c:v>
                </c:pt>
                <c:pt idx="9">
                  <c:v>80</c:v>
                </c:pt>
              </c:numCache>
            </c:numRef>
          </c:cat>
          <c:val>
            <c:numRef>
              <c:f>'[Orpheus skalstyrke_uge_24_34_45_52_60_64_69_72_76_80 ALLE  25-01-2022.xlsx]samlet'!$B$11:$K$11</c:f>
              <c:numCache>
                <c:formatCode>0.0</c:formatCode>
                <c:ptCount val="10"/>
                <c:pt idx="0">
                  <c:v>48.1</c:v>
                </c:pt>
                <c:pt idx="1">
                  <c:v>47.2</c:v>
                </c:pt>
                <c:pt idx="2">
                  <c:v>44.6</c:v>
                </c:pt>
                <c:pt idx="3">
                  <c:v>45.5</c:v>
                </c:pt>
                <c:pt idx="4">
                  <c:v>42.3</c:v>
                </c:pt>
                <c:pt idx="5">
                  <c:v>40.700000000000003</c:v>
                </c:pt>
                <c:pt idx="6">
                  <c:v>41.4</c:v>
                </c:pt>
                <c:pt idx="7">
                  <c:v>40.200000000000003</c:v>
                </c:pt>
                <c:pt idx="8">
                  <c:v>41.645916666666658</c:v>
                </c:pt>
                <c:pt idx="9">
                  <c:v>38.100770833333371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5E-4E48-8390-BBDD75B3CC11}"/>
            </c:ext>
          </c:extLst>
        </c:ser>
        <c:ser>
          <c:idx val="1"/>
          <c:order val="1"/>
          <c:tx>
            <c:strRef>
              <c:f>'[Orpheus skalstyrke_uge_24_34_45_52_60_64_69_72_76_80 ALLE  25-01-2022.xlsx]samlet'!$A$12</c:f>
              <c:strCache>
                <c:ptCount val="1"/>
                <c:pt idx="0">
                  <c:v>Standard/Norm</c:v>
                </c:pt>
              </c:strCache>
            </c:strRef>
          </c:tx>
          <c:spPr>
            <a:ln w="444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'[Orpheus skalstyrke_uge_24_34_45_52_60_64_69_72_76_80 ALLE  25-01-2022.xlsx]samlet'!$B$2:$K$2</c:f>
              <c:numCache>
                <c:formatCode>General</c:formatCode>
                <c:ptCount val="10"/>
                <c:pt idx="0">
                  <c:v>24</c:v>
                </c:pt>
                <c:pt idx="1">
                  <c:v>34</c:v>
                </c:pt>
                <c:pt idx="2">
                  <c:v>45</c:v>
                </c:pt>
                <c:pt idx="3">
                  <c:v>51</c:v>
                </c:pt>
                <c:pt idx="4">
                  <c:v>60</c:v>
                </c:pt>
                <c:pt idx="5">
                  <c:v>64</c:v>
                </c:pt>
                <c:pt idx="6">
                  <c:v>69</c:v>
                </c:pt>
                <c:pt idx="7">
                  <c:v>72</c:v>
                </c:pt>
                <c:pt idx="8">
                  <c:v>76</c:v>
                </c:pt>
                <c:pt idx="9">
                  <c:v>80</c:v>
                </c:pt>
              </c:numCache>
            </c:numRef>
          </c:cat>
          <c:val>
            <c:numRef>
              <c:f>'[Orpheus skalstyrke_uge_24_34_45_52_60_64_69_72_76_80 ALLE  25-01-2022.xlsx]samlet'!$B$12:$K$12</c:f>
              <c:numCache>
                <c:formatCode>General</c:formatCode>
                <c:ptCount val="10"/>
                <c:pt idx="0">
                  <c:v>46.5</c:v>
                </c:pt>
                <c:pt idx="1">
                  <c:v>46</c:v>
                </c:pt>
                <c:pt idx="2">
                  <c:v>44.8</c:v>
                </c:pt>
                <c:pt idx="3">
                  <c:v>43.8</c:v>
                </c:pt>
                <c:pt idx="4">
                  <c:v>43.3</c:v>
                </c:pt>
                <c:pt idx="5">
                  <c:v>41.5</c:v>
                </c:pt>
                <c:pt idx="6">
                  <c:v>40.1</c:v>
                </c:pt>
                <c:pt idx="7">
                  <c:v>39.4</c:v>
                </c:pt>
                <c:pt idx="8" formatCode="0.0">
                  <c:v>38.700000000000003</c:v>
                </c:pt>
                <c:pt idx="9" formatCode="0.0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5E-4E48-8390-BBDD75B3CC11}"/>
            </c:ext>
          </c:extLst>
        </c:ser>
        <c:ser>
          <c:idx val="2"/>
          <c:order val="2"/>
          <c:tx>
            <c:strRef>
              <c:f>'[Orpheus skalstyrke_uge_24_34_45_52_60_64_69_72_76_80 ALLE  25-01-2022.xlsx]samlet'!$A$13</c:f>
              <c:strCache>
                <c:ptCount val="1"/>
                <c:pt idx="0">
                  <c:v>Gns fuldfoder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'[Orpheus skalstyrke_uge_24_34_45_52_60_64_69_72_76_80 ALLE  25-01-2022.xlsx]samlet'!$B$2:$K$2</c:f>
              <c:numCache>
                <c:formatCode>General</c:formatCode>
                <c:ptCount val="10"/>
                <c:pt idx="0">
                  <c:v>24</c:v>
                </c:pt>
                <c:pt idx="1">
                  <c:v>34</c:v>
                </c:pt>
                <c:pt idx="2">
                  <c:v>45</c:v>
                </c:pt>
                <c:pt idx="3">
                  <c:v>51</c:v>
                </c:pt>
                <c:pt idx="4">
                  <c:v>60</c:v>
                </c:pt>
                <c:pt idx="5">
                  <c:v>64</c:v>
                </c:pt>
                <c:pt idx="6">
                  <c:v>69</c:v>
                </c:pt>
                <c:pt idx="7">
                  <c:v>72</c:v>
                </c:pt>
                <c:pt idx="8">
                  <c:v>76</c:v>
                </c:pt>
                <c:pt idx="9">
                  <c:v>80</c:v>
                </c:pt>
              </c:numCache>
            </c:numRef>
          </c:cat>
          <c:val>
            <c:numRef>
              <c:f>'[Orpheus skalstyrke_uge_24_34_45_52_60_64_69_72_76_80 ALLE  25-01-2022.xlsx]samlet'!$B$13:$K$13</c:f>
              <c:numCache>
                <c:formatCode>0.0</c:formatCode>
                <c:ptCount val="10"/>
                <c:pt idx="0">
                  <c:v>48.921666666666667</c:v>
                </c:pt>
                <c:pt idx="1">
                  <c:v>46.409333333333336</c:v>
                </c:pt>
                <c:pt idx="2">
                  <c:v>44.257118644067802</c:v>
                </c:pt>
                <c:pt idx="3">
                  <c:v>44.880354519774002</c:v>
                </c:pt>
                <c:pt idx="4">
                  <c:v>41.626083333333327</c:v>
                </c:pt>
                <c:pt idx="5">
                  <c:v>39.599791666666668</c:v>
                </c:pt>
                <c:pt idx="6">
                  <c:v>40.793083333333335</c:v>
                </c:pt>
                <c:pt idx="7">
                  <c:v>40.082333333333331</c:v>
                </c:pt>
                <c:pt idx="8">
                  <c:v>41.293083333333335</c:v>
                </c:pt>
                <c:pt idx="9">
                  <c:v>37.820083333333336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5E-4E48-8390-BBDD75B3CC11}"/>
            </c:ext>
          </c:extLst>
        </c:ser>
        <c:ser>
          <c:idx val="3"/>
          <c:order val="3"/>
          <c:tx>
            <c:strRef>
              <c:f>'[Orpheus skalstyrke_uge_24_34_45_52_60_64_69_72_76_80 ALLE  25-01-2022.xlsx]samlet'!$A$14</c:f>
              <c:strCache>
                <c:ptCount val="1"/>
                <c:pt idx="0">
                  <c:v>Gns skaller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'[Orpheus skalstyrke_uge_24_34_45_52_60_64_69_72_76_80 ALLE  25-01-2022.xlsx]samlet'!$B$2:$K$2</c:f>
              <c:numCache>
                <c:formatCode>General</c:formatCode>
                <c:ptCount val="10"/>
                <c:pt idx="0">
                  <c:v>24</c:v>
                </c:pt>
                <c:pt idx="1">
                  <c:v>34</c:v>
                </c:pt>
                <c:pt idx="2">
                  <c:v>45</c:v>
                </c:pt>
                <c:pt idx="3">
                  <c:v>51</c:v>
                </c:pt>
                <c:pt idx="4">
                  <c:v>60</c:v>
                </c:pt>
                <c:pt idx="5">
                  <c:v>64</c:v>
                </c:pt>
                <c:pt idx="6">
                  <c:v>69</c:v>
                </c:pt>
                <c:pt idx="7">
                  <c:v>72</c:v>
                </c:pt>
                <c:pt idx="8">
                  <c:v>76</c:v>
                </c:pt>
                <c:pt idx="9">
                  <c:v>80</c:v>
                </c:pt>
              </c:numCache>
            </c:numRef>
          </c:cat>
          <c:val>
            <c:numRef>
              <c:f>'[Orpheus skalstyrke_uge_24_34_45_52_60_64_69_72_76_80 ALLE  25-01-2022.xlsx]samlet'!$B$14:$K$14</c:f>
              <c:numCache>
                <c:formatCode>0.0</c:formatCode>
                <c:ptCount val="10"/>
                <c:pt idx="0">
                  <c:v>47.435071428571433</c:v>
                </c:pt>
                <c:pt idx="1">
                  <c:v>47.92480459770114</c:v>
                </c:pt>
                <c:pt idx="2">
                  <c:v>44.894217562828743</c:v>
                </c:pt>
                <c:pt idx="3">
                  <c:v>46.068916666666674</c:v>
                </c:pt>
                <c:pt idx="4">
                  <c:v>43.051541666666658</c:v>
                </c:pt>
                <c:pt idx="5">
                  <c:v>41.711208333333332</c:v>
                </c:pt>
                <c:pt idx="6">
                  <c:v>42.092125000000003</c:v>
                </c:pt>
                <c:pt idx="7">
                  <c:v>40.360458333333334</c:v>
                </c:pt>
                <c:pt idx="8">
                  <c:v>41.998749999999994</c:v>
                </c:pt>
                <c:pt idx="9">
                  <c:v>38.381458333333327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E5E-4E48-8390-BBDD75B3CC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1509096"/>
        <c:axId val="821503192"/>
      </c:lineChart>
      <c:catAx>
        <c:axId val="8215090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1200"/>
                  <a:t>Hønealder, uger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21503192"/>
        <c:crosses val="autoZero"/>
        <c:auto val="1"/>
        <c:lblAlgn val="ctr"/>
        <c:lblOffset val="100"/>
        <c:noMultiLvlLbl val="0"/>
      </c:catAx>
      <c:valAx>
        <c:axId val="821503192"/>
        <c:scaling>
          <c:orientation val="minMax"/>
          <c:max val="53"/>
          <c:min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1200"/>
                  <a:t>SKALSTYRKE,</a:t>
                </a:r>
                <a:r>
                  <a:rPr lang="da-DK" sz="1200" baseline="0"/>
                  <a:t> NEWTON</a:t>
                </a:r>
                <a:endParaRPr lang="da-DK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21509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Sheet1!$B$73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Sheet1!$C$71:$F$72</c:f>
              <c:multiLvlStrCache>
                <c:ptCount val="4"/>
                <c:lvl>
                  <c:pt idx="0">
                    <c:v>P3</c:v>
                  </c:pt>
                  <c:pt idx="1">
                    <c:v>P4</c:v>
                  </c:pt>
                  <c:pt idx="2">
                    <c:v>Ca</c:v>
                  </c:pt>
                  <c:pt idx="3">
                    <c:v>Ca</c:v>
                  </c:pt>
                </c:lvl>
                <c:lvl>
                  <c:pt idx="0">
                    <c:v>51 uger</c:v>
                  </c:pt>
                  <c:pt idx="1">
                    <c:v>75 uger</c:v>
                  </c:pt>
                  <c:pt idx="2">
                    <c:v>51 uger</c:v>
                  </c:pt>
                  <c:pt idx="3">
                    <c:v>75 uger</c:v>
                  </c:pt>
                </c:lvl>
              </c:multiLvlStrCache>
            </c:multiLvlStrRef>
          </c:cat>
          <c:val>
            <c:numRef>
              <c:f>Sheet1!$C$73:$F$73</c:f>
              <c:numCache>
                <c:formatCode>0.00</c:formatCode>
                <c:ptCount val="4"/>
                <c:pt idx="0">
                  <c:v>22.97</c:v>
                </c:pt>
                <c:pt idx="1">
                  <c:v>24.44</c:v>
                </c:pt>
                <c:pt idx="2">
                  <c:v>53.06</c:v>
                </c:pt>
                <c:pt idx="3">
                  <c:v>43.53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A5-4A4D-BEF6-78B025A98479}"/>
            </c:ext>
          </c:extLst>
        </c:ser>
        <c:ser>
          <c:idx val="1"/>
          <c:order val="1"/>
          <c:tx>
            <c:strRef>
              <c:f>Sheet1!$B$74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Sheet1!$C$71:$F$72</c:f>
              <c:multiLvlStrCache>
                <c:ptCount val="4"/>
                <c:lvl>
                  <c:pt idx="0">
                    <c:v>P3</c:v>
                  </c:pt>
                  <c:pt idx="1">
                    <c:v>P4</c:v>
                  </c:pt>
                  <c:pt idx="2">
                    <c:v>Ca</c:v>
                  </c:pt>
                  <c:pt idx="3">
                    <c:v>Ca</c:v>
                  </c:pt>
                </c:lvl>
                <c:lvl>
                  <c:pt idx="0">
                    <c:v>51 uger</c:v>
                  </c:pt>
                  <c:pt idx="1">
                    <c:v>75 uger</c:v>
                  </c:pt>
                  <c:pt idx="2">
                    <c:v>51 uger</c:v>
                  </c:pt>
                  <c:pt idx="3">
                    <c:v>75 uger</c:v>
                  </c:pt>
                </c:lvl>
              </c:multiLvlStrCache>
            </c:multiLvlStrRef>
          </c:cat>
          <c:val>
            <c:numRef>
              <c:f>Sheet1!$C$74:$F$74</c:f>
              <c:numCache>
                <c:formatCode>0.00</c:formatCode>
                <c:ptCount val="4"/>
                <c:pt idx="0">
                  <c:v>29.26</c:v>
                </c:pt>
                <c:pt idx="1">
                  <c:v>32.17</c:v>
                </c:pt>
                <c:pt idx="2">
                  <c:v>47.11</c:v>
                </c:pt>
                <c:pt idx="3">
                  <c:v>51.73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A5-4A4D-BEF6-78B025A98479}"/>
            </c:ext>
          </c:extLst>
        </c:ser>
        <c:ser>
          <c:idx val="2"/>
          <c:order val="2"/>
          <c:tx>
            <c:strRef>
              <c:f>Sheet1!$B$75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Sheet1!$C$71:$F$72</c:f>
              <c:multiLvlStrCache>
                <c:ptCount val="4"/>
                <c:lvl>
                  <c:pt idx="0">
                    <c:v>P3</c:v>
                  </c:pt>
                  <c:pt idx="1">
                    <c:v>P4</c:v>
                  </c:pt>
                  <c:pt idx="2">
                    <c:v>Ca</c:v>
                  </c:pt>
                  <c:pt idx="3">
                    <c:v>Ca</c:v>
                  </c:pt>
                </c:lvl>
                <c:lvl>
                  <c:pt idx="0">
                    <c:v>51 uger</c:v>
                  </c:pt>
                  <c:pt idx="1">
                    <c:v>75 uger</c:v>
                  </c:pt>
                  <c:pt idx="2">
                    <c:v>51 uger</c:v>
                  </c:pt>
                  <c:pt idx="3">
                    <c:v>75 uger</c:v>
                  </c:pt>
                </c:lvl>
              </c:multiLvlStrCache>
            </c:multiLvlStrRef>
          </c:cat>
          <c:val>
            <c:numRef>
              <c:f>Sheet1!$C$75:$F$75</c:f>
              <c:numCache>
                <c:formatCode>0.00</c:formatCode>
                <c:ptCount val="4"/>
                <c:pt idx="0">
                  <c:v>20.28</c:v>
                </c:pt>
                <c:pt idx="1">
                  <c:v>31.92</c:v>
                </c:pt>
                <c:pt idx="2">
                  <c:v>47.18</c:v>
                </c:pt>
                <c:pt idx="3">
                  <c:v>49.77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A5-4A4D-BEF6-78B025A98479}"/>
            </c:ext>
          </c:extLst>
        </c:ser>
        <c:ser>
          <c:idx val="3"/>
          <c:order val="3"/>
          <c:tx>
            <c:strRef>
              <c:f>Sheet1!$B$76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Sheet1!$C$71:$F$72</c:f>
              <c:multiLvlStrCache>
                <c:ptCount val="4"/>
                <c:lvl>
                  <c:pt idx="0">
                    <c:v>P3</c:v>
                  </c:pt>
                  <c:pt idx="1">
                    <c:v>P4</c:v>
                  </c:pt>
                  <c:pt idx="2">
                    <c:v>Ca</c:v>
                  </c:pt>
                  <c:pt idx="3">
                    <c:v>Ca</c:v>
                  </c:pt>
                </c:lvl>
                <c:lvl>
                  <c:pt idx="0">
                    <c:v>51 uger</c:v>
                  </c:pt>
                  <c:pt idx="1">
                    <c:v>75 uger</c:v>
                  </c:pt>
                  <c:pt idx="2">
                    <c:v>51 uger</c:v>
                  </c:pt>
                  <c:pt idx="3">
                    <c:v>75 uger</c:v>
                  </c:pt>
                </c:lvl>
              </c:multiLvlStrCache>
            </c:multiLvlStrRef>
          </c:cat>
          <c:val>
            <c:numRef>
              <c:f>Sheet1!$C$76:$F$76</c:f>
              <c:numCache>
                <c:formatCode>0.00</c:formatCode>
                <c:ptCount val="4"/>
                <c:pt idx="0">
                  <c:v>26.09</c:v>
                </c:pt>
                <c:pt idx="1">
                  <c:v>28.89</c:v>
                </c:pt>
                <c:pt idx="2">
                  <c:v>48.05</c:v>
                </c:pt>
                <c:pt idx="3">
                  <c:v>43.8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A5-4A4D-BEF6-78B025A98479}"/>
            </c:ext>
          </c:extLst>
        </c:ser>
        <c:ser>
          <c:idx val="4"/>
          <c:order val="4"/>
          <c:tx>
            <c:strRef>
              <c:f>Sheet1!$B$77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Sheet1!$C$71:$F$72</c:f>
              <c:multiLvlStrCache>
                <c:ptCount val="4"/>
                <c:lvl>
                  <c:pt idx="0">
                    <c:v>P3</c:v>
                  </c:pt>
                  <c:pt idx="1">
                    <c:v>P4</c:v>
                  </c:pt>
                  <c:pt idx="2">
                    <c:v>Ca</c:v>
                  </c:pt>
                  <c:pt idx="3">
                    <c:v>Ca</c:v>
                  </c:pt>
                </c:lvl>
                <c:lvl>
                  <c:pt idx="0">
                    <c:v>51 uger</c:v>
                  </c:pt>
                  <c:pt idx="1">
                    <c:v>75 uger</c:v>
                  </c:pt>
                  <c:pt idx="2">
                    <c:v>51 uger</c:v>
                  </c:pt>
                  <c:pt idx="3">
                    <c:v>75 uger</c:v>
                  </c:pt>
                </c:lvl>
              </c:multiLvlStrCache>
            </c:multiLvlStrRef>
          </c:cat>
          <c:val>
            <c:numRef>
              <c:f>Sheet1!$C$77:$F$77</c:f>
              <c:numCache>
                <c:formatCode>0.00</c:formatCode>
                <c:ptCount val="4"/>
                <c:pt idx="0">
                  <c:v>36.799999999999997</c:v>
                </c:pt>
                <c:pt idx="1">
                  <c:v>32.26</c:v>
                </c:pt>
                <c:pt idx="2">
                  <c:v>46.57</c:v>
                </c:pt>
                <c:pt idx="3">
                  <c:v>70.28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A5-4A4D-BEF6-78B025A98479}"/>
            </c:ext>
          </c:extLst>
        </c:ser>
        <c:ser>
          <c:idx val="5"/>
          <c:order val="5"/>
          <c:tx>
            <c:strRef>
              <c:f>Sheet1!$B$78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Sheet1!$C$71:$F$72</c:f>
              <c:multiLvlStrCache>
                <c:ptCount val="4"/>
                <c:lvl>
                  <c:pt idx="0">
                    <c:v>P3</c:v>
                  </c:pt>
                  <c:pt idx="1">
                    <c:v>P4</c:v>
                  </c:pt>
                  <c:pt idx="2">
                    <c:v>Ca</c:v>
                  </c:pt>
                  <c:pt idx="3">
                    <c:v>Ca</c:v>
                  </c:pt>
                </c:lvl>
                <c:lvl>
                  <c:pt idx="0">
                    <c:v>51 uger</c:v>
                  </c:pt>
                  <c:pt idx="1">
                    <c:v>75 uger</c:v>
                  </c:pt>
                  <c:pt idx="2">
                    <c:v>51 uger</c:v>
                  </c:pt>
                  <c:pt idx="3">
                    <c:v>75 uger</c:v>
                  </c:pt>
                </c:lvl>
              </c:multiLvlStrCache>
            </c:multiLvlStrRef>
          </c:cat>
          <c:val>
            <c:numRef>
              <c:f>Sheet1!$C$78:$F$78</c:f>
              <c:numCache>
                <c:formatCode>0.00</c:formatCode>
                <c:ptCount val="4"/>
                <c:pt idx="0">
                  <c:v>25.07</c:v>
                </c:pt>
                <c:pt idx="1">
                  <c:v>36.5</c:v>
                </c:pt>
                <c:pt idx="2">
                  <c:v>63.32</c:v>
                </c:pt>
                <c:pt idx="3">
                  <c:v>77.05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0A5-4A4D-BEF6-78B025A98479}"/>
            </c:ext>
          </c:extLst>
        </c:ser>
        <c:ser>
          <c:idx val="6"/>
          <c:order val="6"/>
          <c:tx>
            <c:strRef>
              <c:f>Sheet1!$B$79</c:f>
              <c:strCache>
                <c:ptCount val="1"/>
                <c:pt idx="0">
                  <c:v>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Sheet1!$C$71:$F$72</c:f>
              <c:multiLvlStrCache>
                <c:ptCount val="4"/>
                <c:lvl>
                  <c:pt idx="0">
                    <c:v>P3</c:v>
                  </c:pt>
                  <c:pt idx="1">
                    <c:v>P4</c:v>
                  </c:pt>
                  <c:pt idx="2">
                    <c:v>Ca</c:v>
                  </c:pt>
                  <c:pt idx="3">
                    <c:v>Ca</c:v>
                  </c:pt>
                </c:lvl>
                <c:lvl>
                  <c:pt idx="0">
                    <c:v>51 uger</c:v>
                  </c:pt>
                  <c:pt idx="1">
                    <c:v>75 uger</c:v>
                  </c:pt>
                  <c:pt idx="2">
                    <c:v>51 uger</c:v>
                  </c:pt>
                  <c:pt idx="3">
                    <c:v>75 uger</c:v>
                  </c:pt>
                </c:lvl>
              </c:multiLvlStrCache>
            </c:multiLvlStrRef>
          </c:cat>
          <c:val>
            <c:numRef>
              <c:f>Sheet1!$C$79:$F$79</c:f>
              <c:numCache>
                <c:formatCode>0.00</c:formatCode>
                <c:ptCount val="4"/>
                <c:pt idx="0">
                  <c:v>36.450000000000003</c:v>
                </c:pt>
                <c:pt idx="1">
                  <c:v>36.39</c:v>
                </c:pt>
                <c:pt idx="2">
                  <c:v>52.76</c:v>
                </c:pt>
                <c:pt idx="3">
                  <c:v>74.239999999999995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0A5-4A4D-BEF6-78B025A98479}"/>
            </c:ext>
          </c:extLst>
        </c:ser>
        <c:ser>
          <c:idx val="7"/>
          <c:order val="7"/>
          <c:tx>
            <c:strRef>
              <c:f>Sheet1!$B$80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Sheet1!$C$71:$F$72</c:f>
              <c:multiLvlStrCache>
                <c:ptCount val="4"/>
                <c:lvl>
                  <c:pt idx="0">
                    <c:v>P3</c:v>
                  </c:pt>
                  <c:pt idx="1">
                    <c:v>P4</c:v>
                  </c:pt>
                  <c:pt idx="2">
                    <c:v>Ca</c:v>
                  </c:pt>
                  <c:pt idx="3">
                    <c:v>Ca</c:v>
                  </c:pt>
                </c:lvl>
                <c:lvl>
                  <c:pt idx="0">
                    <c:v>51 uger</c:v>
                  </c:pt>
                  <c:pt idx="1">
                    <c:v>75 uger</c:v>
                  </c:pt>
                  <c:pt idx="2">
                    <c:v>51 uger</c:v>
                  </c:pt>
                  <c:pt idx="3">
                    <c:v>75 uger</c:v>
                  </c:pt>
                </c:lvl>
              </c:multiLvlStrCache>
            </c:multiLvlStrRef>
          </c:cat>
          <c:val>
            <c:numRef>
              <c:f>Sheet1!$C$80:$F$80</c:f>
              <c:numCache>
                <c:formatCode>0.00</c:formatCode>
                <c:ptCount val="4"/>
                <c:pt idx="0">
                  <c:v>34.29</c:v>
                </c:pt>
                <c:pt idx="1">
                  <c:v>33.26</c:v>
                </c:pt>
                <c:pt idx="2">
                  <c:v>56.46</c:v>
                </c:pt>
                <c:pt idx="3">
                  <c:v>82.15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0A5-4A4D-BEF6-78B025A984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2340520"/>
        <c:axId val="872336584"/>
      </c:barChart>
      <c:catAx>
        <c:axId val="872340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72336584"/>
        <c:crosses val="autoZero"/>
        <c:auto val="1"/>
        <c:lblAlgn val="ctr"/>
        <c:lblOffset val="100"/>
        <c:noMultiLvlLbl val="0"/>
      </c:catAx>
      <c:valAx>
        <c:axId val="872336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72340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'Ark1'!$AB$5</c:f>
              <c:strCache>
                <c:ptCount val="1"/>
                <c:pt idx="0">
                  <c:v>Tilgængelig P, g/kg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'Ark1'!$AC$4:$AF$4</c:f>
              <c:strCache>
                <c:ptCount val="4"/>
                <c:pt idx="0">
                  <c:v>E</c:v>
                </c:pt>
                <c:pt idx="1">
                  <c:v>F</c:v>
                </c:pt>
                <c:pt idx="2">
                  <c:v>G</c:v>
                </c:pt>
                <c:pt idx="3">
                  <c:v>H</c:v>
                </c:pt>
              </c:strCache>
            </c:strRef>
          </c:cat>
          <c:val>
            <c:numRef>
              <c:f>'Ark1'!$AC$5:$AF$5</c:f>
              <c:numCache>
                <c:formatCode>General</c:formatCode>
                <c:ptCount val="4"/>
                <c:pt idx="0">
                  <c:v>3.5</c:v>
                </c:pt>
                <c:pt idx="1">
                  <c:v>3</c:v>
                </c:pt>
                <c:pt idx="2">
                  <c:v>2.5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EA-4C41-939E-1BCADD75FA80}"/>
            </c:ext>
          </c:extLst>
        </c:ser>
        <c:ser>
          <c:idx val="1"/>
          <c:order val="1"/>
          <c:tx>
            <c:strRef>
              <c:f>'Ark1'!$AB$6</c:f>
              <c:strCache>
                <c:ptCount val="1"/>
                <c:pt idx="0">
                  <c:v>Total P, g/kg 30-80uger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'Ark1'!$AC$4:$AF$4</c:f>
              <c:strCache>
                <c:ptCount val="4"/>
                <c:pt idx="0">
                  <c:v>E</c:v>
                </c:pt>
                <c:pt idx="1">
                  <c:v>F</c:v>
                </c:pt>
                <c:pt idx="2">
                  <c:v>G</c:v>
                </c:pt>
                <c:pt idx="3">
                  <c:v>H</c:v>
                </c:pt>
              </c:strCache>
            </c:strRef>
          </c:cat>
          <c:val>
            <c:numRef>
              <c:f>'Ark1'!$AC$6:$AF$6</c:f>
              <c:numCache>
                <c:formatCode>General</c:formatCode>
                <c:ptCount val="4"/>
                <c:pt idx="0">
                  <c:v>6.16</c:v>
                </c:pt>
                <c:pt idx="1">
                  <c:v>5.62</c:v>
                </c:pt>
                <c:pt idx="2">
                  <c:v>5.0599999999999996</c:v>
                </c:pt>
                <c:pt idx="3">
                  <c:v>4.49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EA-4C41-939E-1BCADD75FA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2477808"/>
        <c:axId val="382477088"/>
      </c:barChart>
      <c:catAx>
        <c:axId val="38247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1600"/>
                  <a:t>Behandlinger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82477088"/>
        <c:crosses val="autoZero"/>
        <c:auto val="1"/>
        <c:lblAlgn val="ctr"/>
        <c:lblOffset val="100"/>
        <c:noMultiLvlLbl val="0"/>
      </c:catAx>
      <c:valAx>
        <c:axId val="38247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1600"/>
                  <a:t>g P/kg foder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82477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7372284986116E-2"/>
          <c:y val="3.9532897697214055E-2"/>
          <c:w val="0.8973932062839971"/>
          <c:h val="0.86972650711114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'Ark1'!$K$57</c:f>
              <c:strCache>
                <c:ptCount val="1"/>
                <c:pt idx="0">
                  <c:v>Sparet P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'Ark1'!$L$56:$O$56</c:f>
              <c:strCache>
                <c:ptCount val="4"/>
                <c:pt idx="0">
                  <c:v>E</c:v>
                </c:pt>
                <c:pt idx="1">
                  <c:v>F</c:v>
                </c:pt>
                <c:pt idx="2">
                  <c:v>G</c:v>
                </c:pt>
                <c:pt idx="3">
                  <c:v>H</c:v>
                </c:pt>
              </c:strCache>
            </c:strRef>
          </c:cat>
          <c:val>
            <c:numRef>
              <c:f>'Ark1'!$L$57:$O$57</c:f>
              <c:numCache>
                <c:formatCode>General</c:formatCode>
                <c:ptCount val="4"/>
                <c:pt idx="0">
                  <c:v>-344.75999999999976</c:v>
                </c:pt>
                <c:pt idx="1">
                  <c:v>252.41736000000017</c:v>
                </c:pt>
                <c:pt idx="2">
                  <c:v>871.71240000000125</c:v>
                </c:pt>
                <c:pt idx="3">
                  <c:v>1502.0662800000005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F5-4E63-BD92-3F23EA206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4498976"/>
        <c:axId val="374496096"/>
      </c:barChart>
      <c:catAx>
        <c:axId val="3744989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1600" dirty="0"/>
                  <a:t>Behandlinger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74496096"/>
        <c:crosses val="autoZero"/>
        <c:auto val="1"/>
        <c:lblAlgn val="ctr"/>
        <c:lblOffset val="100"/>
        <c:noMultiLvlLbl val="0"/>
      </c:catAx>
      <c:valAx>
        <c:axId val="37449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1600" dirty="0"/>
                  <a:t>Kg P/år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7449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918479890095903E-2"/>
          <c:y val="0.14582334014973647"/>
          <c:w val="0.89521062992125988"/>
          <c:h val="0.777361111111111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'Ark1'!$T$32:$V$32</c:f>
              <c:strCache>
                <c:ptCount val="3"/>
                <c:pt idx="0">
                  <c:v>Redukrion af udspredningsareal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'Ark1'!$W$31:$Z$31</c:f>
              <c:strCache>
                <c:ptCount val="4"/>
                <c:pt idx="0">
                  <c:v>E</c:v>
                </c:pt>
                <c:pt idx="1">
                  <c:v>F</c:v>
                </c:pt>
                <c:pt idx="2">
                  <c:v>G</c:v>
                </c:pt>
                <c:pt idx="3">
                  <c:v>H</c:v>
                </c:pt>
              </c:strCache>
            </c:strRef>
          </c:cat>
          <c:val>
            <c:numRef>
              <c:f>'Ark1'!$W$32:$Z$32</c:f>
              <c:numCache>
                <c:formatCode>General</c:formatCode>
                <c:ptCount val="4"/>
                <c:pt idx="0">
                  <c:v>-10.44727272727272</c:v>
                </c:pt>
                <c:pt idx="1">
                  <c:v>7.6490109090909142</c:v>
                </c:pt>
                <c:pt idx="2">
                  <c:v>26.41552727272731</c:v>
                </c:pt>
                <c:pt idx="3">
                  <c:v>45.517160000000011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0F-4ADB-88D0-8A5BE42AE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9334383"/>
        <c:axId val="1234823007"/>
      </c:barChart>
      <c:catAx>
        <c:axId val="12393343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1600" dirty="0"/>
                  <a:t>Behandlinger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34823007"/>
        <c:crosses val="autoZero"/>
        <c:auto val="1"/>
        <c:lblAlgn val="ctr"/>
        <c:lblOffset val="100"/>
        <c:noMultiLvlLbl val="0"/>
      </c:catAx>
      <c:valAx>
        <c:axId val="1234823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39334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84969925184989"/>
          <c:y val="0.16146284779785294"/>
          <c:w val="0.85219685039370074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'Ark1'!$K$3:$L$3</c:f>
              <c:strCache>
                <c:ptCount val="2"/>
                <c:pt idx="0">
                  <c:v>Sparet udgift til MCP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'Ark1'!$M$2:$P$2</c:f>
              <c:strCache>
                <c:ptCount val="4"/>
                <c:pt idx="0">
                  <c:v>E</c:v>
                </c:pt>
                <c:pt idx="1">
                  <c:v>F</c:v>
                </c:pt>
                <c:pt idx="2">
                  <c:v>G</c:v>
                </c:pt>
                <c:pt idx="3">
                  <c:v>H</c:v>
                </c:pt>
              </c:strCache>
            </c:strRef>
          </c:cat>
          <c:val>
            <c:numRef>
              <c:f>'Ark1'!$M$3:$P$3</c:f>
              <c:numCache>
                <c:formatCode>General</c:formatCode>
                <c:ptCount val="4"/>
                <c:pt idx="0">
                  <c:v>0</c:v>
                </c:pt>
                <c:pt idx="1">
                  <c:v>53082.432000000001</c:v>
                </c:pt>
                <c:pt idx="2">
                  <c:v>108376.632</c:v>
                </c:pt>
                <c:pt idx="3">
                  <c:v>163670.83199999999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D1-4416-93E3-7C9418912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804911"/>
        <c:axId val="1112749263"/>
      </c:barChart>
      <c:catAx>
        <c:axId val="161804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12749263"/>
        <c:crosses val="autoZero"/>
        <c:auto val="1"/>
        <c:lblAlgn val="ctr"/>
        <c:lblOffset val="100"/>
        <c:noMultiLvlLbl val="0"/>
      </c:catAx>
      <c:valAx>
        <c:axId val="1112749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1600" dirty="0"/>
                  <a:t>Sparet udgift, </a:t>
                </a:r>
                <a:r>
                  <a:rPr lang="da-DK" sz="1600" dirty="0" err="1"/>
                  <a:t>kr</a:t>
                </a:r>
                <a:endParaRPr lang="da-DK" sz="16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61804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0.16814</cdr:x>
      <cdr:y>0.46604</cdr:y>
    </cdr:from>
    <cdr:to>
      <cdr:x>0.57925</cdr:x>
      <cdr:y>0.74986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6715" y="2314645"/>
          <a:ext cx="3170510" cy="1409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PP2: 21-30 </a:t>
          </a:r>
          <a:r>
            <a:rPr lang="en-US" sz="1600" dirty="0" err="1"/>
            <a:t>uger</a:t>
          </a:r>
          <a:r>
            <a:rPr lang="en-US" sz="1600" dirty="0"/>
            <a:t> (</a:t>
          </a:r>
          <a:r>
            <a:rPr lang="en-US" sz="1600" dirty="0" err="1"/>
            <a:t>ægstart</a:t>
          </a:r>
          <a:r>
            <a:rPr lang="en-US" sz="1600" dirty="0"/>
            <a:t>) </a:t>
          </a:r>
        </a:p>
        <a:p xmlns:a="http://schemas.openxmlformats.org/drawingml/2006/main">
          <a:r>
            <a:rPr lang="en-US" sz="1600" dirty="0"/>
            <a:t>BP1-BP3: 31-42 </a:t>
          </a:r>
          <a:r>
            <a:rPr lang="en-US" sz="1600" dirty="0" err="1"/>
            <a:t>uger</a:t>
          </a:r>
          <a:r>
            <a:rPr lang="en-US" sz="1600" dirty="0"/>
            <a:t> (</a:t>
          </a:r>
          <a:r>
            <a:rPr lang="en-US" sz="1600" dirty="0" err="1"/>
            <a:t>inde</a:t>
          </a:r>
          <a:r>
            <a:rPr lang="en-US" sz="1600" dirty="0"/>
            <a:t>) </a:t>
          </a:r>
        </a:p>
        <a:p xmlns:a="http://schemas.openxmlformats.org/drawingml/2006/main">
          <a:r>
            <a:rPr lang="en-US" sz="1600" dirty="0"/>
            <a:t>OP1: 43-44 </a:t>
          </a:r>
          <a:r>
            <a:rPr lang="en-US" sz="1600" dirty="0" err="1"/>
            <a:t>uger</a:t>
          </a:r>
          <a:r>
            <a:rPr lang="en-US" sz="1600" dirty="0"/>
            <a:t> (</a:t>
          </a:r>
          <a:r>
            <a:rPr lang="en-US" sz="1600" dirty="0" err="1"/>
            <a:t>flytning</a:t>
          </a:r>
          <a:r>
            <a:rPr lang="en-US" sz="1600" dirty="0"/>
            <a:t> </a:t>
          </a:r>
          <a:r>
            <a:rPr lang="en-US" sz="1600" dirty="0" err="1"/>
            <a:t>ude</a:t>
          </a:r>
          <a:r>
            <a:rPr lang="en-US" sz="1600" dirty="0"/>
            <a:t>)</a:t>
          </a:r>
        </a:p>
        <a:p xmlns:a="http://schemas.openxmlformats.org/drawingml/2006/main">
          <a:r>
            <a:rPr lang="en-US" sz="1600" dirty="0"/>
            <a:t>OP3-OP7: 45-68uger (</a:t>
          </a:r>
          <a:r>
            <a:rPr lang="en-US" sz="1600" dirty="0" err="1"/>
            <a:t>ude</a:t>
          </a:r>
          <a:r>
            <a:rPr lang="en-US" sz="1600" dirty="0"/>
            <a:t>) *</a:t>
          </a:r>
        </a:p>
        <a:p xmlns:a="http://schemas.openxmlformats.org/drawingml/2006/main">
          <a:r>
            <a:rPr lang="en-US" sz="1600" dirty="0"/>
            <a:t>OP8: 69-80 </a:t>
          </a:r>
          <a:r>
            <a:rPr lang="en-US" sz="1600" dirty="0" err="1"/>
            <a:t>uger</a:t>
          </a:r>
          <a:r>
            <a:rPr lang="en-US" sz="1600" dirty="0"/>
            <a:t> (</a:t>
          </a:r>
          <a:r>
            <a:rPr lang="en-US" sz="1600" dirty="0" err="1"/>
            <a:t>vinterfodring</a:t>
          </a:r>
          <a:r>
            <a:rPr lang="en-US" sz="1600" dirty="0"/>
            <a:t>) *</a:t>
          </a:r>
          <a:endParaRPr lang="en-GB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0.90239</cdr:x>
      <cdr:y>0.00209</cdr:y>
    </cdr:from>
    <cdr:to>
      <cdr:x>0.95096</cdr:x>
      <cdr:y>0.11418</cdr:y>
    </cdr:to>
    <cdr:pic>
      <cdr:nvPicPr>
        <cdr:cNvPr id="2" name="Graphic 4" descr="Back with solid fill">
          <a:extLst xmlns:a="http://schemas.openxmlformats.org/drawingml/2006/main">
            <a:ext uri="{FF2B5EF4-FFF2-40B4-BE49-F238E27FC236}">
              <a16:creationId xmlns:a16="http://schemas.microsoft.com/office/drawing/2014/main" id="{F7FE8AB0-91F2-E8A9-34C5-3BAA90F07A2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9871987" y="10673"/>
          <a:ext cx="531412" cy="572494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0.06956</cdr:x>
      <cdr:y>0.466</cdr:y>
    </cdr:from>
    <cdr:to>
      <cdr:x>0.11924</cdr:x>
      <cdr:y>0.518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1200" y="2152073"/>
          <a:ext cx="508000" cy="2401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err="1"/>
            <a:t>abc</a:t>
          </a:r>
          <a:endParaRPr lang="en-GB" sz="1600" dirty="0"/>
        </a:p>
      </cdr:txBody>
    </cdr:sp>
  </cdr:relSizeAnchor>
  <cdr:relSizeAnchor xmlns:cdr="http://schemas.openxmlformats.org/drawingml/2006/chartDrawing">
    <cdr:from>
      <cdr:x>0.11472</cdr:x>
      <cdr:y>0.54</cdr:y>
    </cdr:from>
    <cdr:to>
      <cdr:x>0.12556</cdr:x>
      <cdr:y>0.564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73018" y="2493818"/>
          <a:ext cx="110836" cy="110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c</a:t>
          </a:r>
          <a:endParaRPr lang="en-GB" sz="1100" dirty="0"/>
        </a:p>
      </cdr:txBody>
    </cdr:sp>
  </cdr:relSizeAnchor>
  <cdr:relSizeAnchor xmlns:cdr="http://schemas.openxmlformats.org/drawingml/2006/chartDrawing">
    <cdr:from>
      <cdr:x>0.10388</cdr:x>
      <cdr:y>0.546</cdr:y>
    </cdr:from>
    <cdr:to>
      <cdr:x>0.12556</cdr:x>
      <cdr:y>0.6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62181" y="2521528"/>
          <a:ext cx="221673" cy="249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c</a:t>
          </a:r>
          <a:endParaRPr lang="en-GB" sz="1600" dirty="0"/>
        </a:p>
      </cdr:txBody>
    </cdr:sp>
  </cdr:relSizeAnchor>
  <cdr:relSizeAnchor xmlns:cdr="http://schemas.openxmlformats.org/drawingml/2006/chartDrawing">
    <cdr:from>
      <cdr:x>0.11834</cdr:x>
      <cdr:y>0.474</cdr:y>
    </cdr:from>
    <cdr:to>
      <cdr:x>0.17977</cdr:x>
      <cdr:y>0.54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09963" y="2189018"/>
          <a:ext cx="628073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err="1"/>
            <a:t>abc</a:t>
          </a:r>
          <a:endParaRPr lang="en-GB" sz="1600" dirty="0"/>
        </a:p>
      </cdr:txBody>
    </cdr:sp>
  </cdr:relSizeAnchor>
  <cdr:relSizeAnchor xmlns:cdr="http://schemas.openxmlformats.org/drawingml/2006/chartDrawing">
    <cdr:from>
      <cdr:x>0.15357</cdr:x>
      <cdr:y>0.386</cdr:y>
    </cdr:from>
    <cdr:to>
      <cdr:x>0.17886</cdr:x>
      <cdr:y>0.45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570181" y="1782618"/>
          <a:ext cx="258619" cy="2955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a</a:t>
          </a:r>
          <a:endParaRPr lang="en-GB" sz="1600" dirty="0"/>
        </a:p>
      </cdr:txBody>
    </cdr:sp>
  </cdr:relSizeAnchor>
  <cdr:relSizeAnchor xmlns:cdr="http://schemas.openxmlformats.org/drawingml/2006/chartDrawing">
    <cdr:from>
      <cdr:x>0.17073</cdr:x>
      <cdr:y>0.442</cdr:y>
    </cdr:from>
    <cdr:to>
      <cdr:x>0.21771</cdr:x>
      <cdr:y>0.524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745672" y="2041236"/>
          <a:ext cx="480291" cy="3786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err="1"/>
            <a:t>abc</a:t>
          </a:r>
          <a:endParaRPr lang="en-GB" sz="1600" dirty="0"/>
        </a:p>
      </cdr:txBody>
    </cdr:sp>
  </cdr:relSizeAnchor>
  <cdr:relSizeAnchor xmlns:cdr="http://schemas.openxmlformats.org/drawingml/2006/chartDrawing">
    <cdr:from>
      <cdr:x>0.20777</cdr:x>
      <cdr:y>0.404</cdr:y>
    </cdr:from>
    <cdr:to>
      <cdr:x>0.23577</cdr:x>
      <cdr:y>0.454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124363" y="1865746"/>
          <a:ext cx="286327" cy="230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a</a:t>
          </a:r>
          <a:endParaRPr lang="en-GB" sz="1600" dirty="0"/>
        </a:p>
      </cdr:txBody>
    </cdr:sp>
  </cdr:relSizeAnchor>
  <cdr:relSizeAnchor xmlns:cdr="http://schemas.openxmlformats.org/drawingml/2006/chartDrawing">
    <cdr:from>
      <cdr:x>0.22584</cdr:x>
      <cdr:y>0.388</cdr:y>
    </cdr:from>
    <cdr:to>
      <cdr:x>0.2701</cdr:x>
      <cdr:y>0.474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309091" y="1791855"/>
          <a:ext cx="452581" cy="3971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ab</a:t>
          </a:r>
          <a:endParaRPr lang="en-GB" sz="1600" dirty="0"/>
        </a:p>
      </cdr:txBody>
    </cdr:sp>
  </cdr:relSizeAnchor>
  <cdr:relSizeAnchor xmlns:cdr="http://schemas.openxmlformats.org/drawingml/2006/chartDrawing">
    <cdr:from>
      <cdr:x>0.41463</cdr:x>
      <cdr:y>0.42</cdr:y>
    </cdr:from>
    <cdr:to>
      <cdr:x>0.50407</cdr:x>
      <cdr:y>0.618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239491" y="19396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0.41283</cdr:x>
      <cdr:y>0.396</cdr:y>
    </cdr:from>
    <cdr:to>
      <cdr:x>0.44354</cdr:x>
      <cdr:y>0.466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21019" y="1828800"/>
          <a:ext cx="314036" cy="323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a</a:t>
          </a:r>
          <a:endParaRPr lang="en-GB" sz="1600" dirty="0"/>
        </a:p>
      </cdr:txBody>
    </cdr:sp>
  </cdr:relSizeAnchor>
  <cdr:relSizeAnchor xmlns:cdr="http://schemas.openxmlformats.org/drawingml/2006/chartDrawing">
    <cdr:from>
      <cdr:x>0.44444</cdr:x>
      <cdr:y>0.4</cdr:y>
    </cdr:from>
    <cdr:to>
      <cdr:x>0.46522</cdr:x>
      <cdr:y>0.468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544291" y="1847273"/>
          <a:ext cx="212436" cy="314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a</a:t>
          </a:r>
          <a:endParaRPr lang="en-GB" sz="1600" dirty="0"/>
        </a:p>
      </cdr:txBody>
    </cdr:sp>
  </cdr:relSizeAnchor>
  <cdr:relSizeAnchor xmlns:cdr="http://schemas.openxmlformats.org/drawingml/2006/chartDrawing">
    <cdr:from>
      <cdr:x>0.55646</cdr:x>
      <cdr:y>0.234</cdr:y>
    </cdr:from>
    <cdr:to>
      <cdr:x>0.65944</cdr:x>
      <cdr:y>0.33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5689600" y="1080655"/>
          <a:ext cx="1052945" cy="4433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b  </a:t>
          </a:r>
          <a:r>
            <a:rPr lang="en-US" sz="1600" dirty="0" err="1"/>
            <a:t>b</a:t>
          </a:r>
          <a:r>
            <a:rPr lang="en-US" sz="1600" dirty="0"/>
            <a:t>    </a:t>
          </a:r>
          <a:r>
            <a:rPr lang="en-US" sz="1600" dirty="0" err="1"/>
            <a:t>b</a:t>
          </a:r>
          <a:r>
            <a:rPr lang="en-US" sz="1600" dirty="0"/>
            <a:t>   </a:t>
          </a:r>
          <a:r>
            <a:rPr lang="en-US" sz="1600" dirty="0" err="1"/>
            <a:t>b</a:t>
          </a:r>
          <a:endParaRPr lang="en-GB" sz="1600" dirty="0"/>
        </a:p>
      </cdr:txBody>
    </cdr:sp>
  </cdr:relSizeAnchor>
  <cdr:relSizeAnchor xmlns:cdr="http://schemas.openxmlformats.org/drawingml/2006/chartDrawing">
    <cdr:from>
      <cdr:x>0.75519</cdr:x>
      <cdr:y>0.256</cdr:y>
    </cdr:from>
    <cdr:to>
      <cdr:x>0.86269</cdr:x>
      <cdr:y>0.308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7721600" y="1182255"/>
          <a:ext cx="1099127" cy="2401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dirty="0"/>
            <a:t>b</a:t>
          </a:r>
          <a:endParaRPr lang="en-GB" sz="1600" dirty="0"/>
        </a:p>
      </cdr:txBody>
    </cdr:sp>
  </cdr:relSizeAnchor>
  <cdr:relSizeAnchor xmlns:cdr="http://schemas.openxmlformats.org/drawingml/2006/chartDrawing">
    <cdr:from>
      <cdr:x>0.87534</cdr:x>
      <cdr:y>0.028</cdr:y>
    </cdr:from>
    <cdr:to>
      <cdr:x>0.95845</cdr:x>
      <cdr:y>0.094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8950035" y="129309"/>
          <a:ext cx="84974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dirty="0"/>
            <a:t>a</a:t>
          </a:r>
          <a:endParaRPr lang="en-GB" sz="16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0.05199</cdr:x>
      <cdr:y>0.15385</cdr:y>
    </cdr:from>
    <cdr:to>
      <cdr:x>0.98457</cdr:x>
      <cdr:y>0.15385</cdr:y>
    </cdr:to>
    <cdr:cxnSp macro="">
      <cdr:nvCxnSpPr>
        <cdr:cNvPr id="2" name="Lige forbindelse 3">
          <a:extLst xmlns:a="http://schemas.openxmlformats.org/drawingml/2006/main">
            <a:ext uri="{FF2B5EF4-FFF2-40B4-BE49-F238E27FC236}">
              <a16:creationId xmlns:a16="http://schemas.microsoft.com/office/drawing/2014/main" id="{02680A5E-DBDA-6638-FBC2-23F8FBA25FB7}"/>
            </a:ext>
          </a:extLst>
        </cdr:cNvPr>
        <cdr:cNvCxnSpPr/>
      </cdr:nvCxnSpPr>
      <cdr:spPr>
        <a:xfrm xmlns:a="http://schemas.openxmlformats.org/drawingml/2006/main">
          <a:off x="591128" y="794326"/>
          <a:ext cx="10603345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0.18115</cdr:x>
      <cdr:y>0.04114</cdr:y>
    </cdr:from>
    <cdr:to>
      <cdr:x>0.25102</cdr:x>
      <cdr:y>0.0966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3B6CE3EF-C7EC-E791-7C4D-B7CB18E6BD3F}"/>
            </a:ext>
          </a:extLst>
        </cdr:cNvPr>
        <cdr:cNvSpPr txBox="1"/>
      </cdr:nvSpPr>
      <cdr:spPr>
        <a:xfrm xmlns:a="http://schemas.openxmlformats.org/drawingml/2006/main">
          <a:off x="2059709" y="212436"/>
          <a:ext cx="794327" cy="2863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6,16 g</a:t>
          </a:r>
          <a:endParaRPr lang="da-DK" sz="1600" dirty="0"/>
        </a:p>
      </cdr:txBody>
    </cdr:sp>
  </cdr:relSizeAnchor>
  <cdr:relSizeAnchor xmlns:cdr="http://schemas.openxmlformats.org/drawingml/2006/chartDrawing">
    <cdr:from>
      <cdr:x>0.35012</cdr:x>
      <cdr:y>0.3703</cdr:y>
    </cdr:from>
    <cdr:to>
      <cdr:x>0.41998</cdr:x>
      <cdr:y>0.43113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D39B5D3D-64D9-6FDD-047B-2A6C6FE35EA2}"/>
            </a:ext>
          </a:extLst>
        </cdr:cNvPr>
        <cdr:cNvSpPr txBox="1"/>
      </cdr:nvSpPr>
      <cdr:spPr>
        <a:xfrm xmlns:a="http://schemas.openxmlformats.org/drawingml/2006/main">
          <a:off x="3980872" y="1911927"/>
          <a:ext cx="794327" cy="314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3,0 g</a:t>
          </a:r>
          <a:endParaRPr lang="da-DK" sz="1600" dirty="0"/>
        </a:p>
      </cdr:txBody>
    </cdr:sp>
  </cdr:relSizeAnchor>
  <cdr:relSizeAnchor xmlns:cdr="http://schemas.openxmlformats.org/drawingml/2006/chartDrawing">
    <cdr:from>
      <cdr:x>0.4143</cdr:x>
      <cdr:y>0.0966</cdr:y>
    </cdr:from>
    <cdr:to>
      <cdr:x>0.49066</cdr:x>
      <cdr:y>0.16637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51D633EE-A989-DEB6-FEEB-047590CCFD16}"/>
            </a:ext>
          </a:extLst>
        </cdr:cNvPr>
        <cdr:cNvSpPr txBox="1"/>
      </cdr:nvSpPr>
      <cdr:spPr>
        <a:xfrm xmlns:a="http://schemas.openxmlformats.org/drawingml/2006/main">
          <a:off x="4710546" y="498764"/>
          <a:ext cx="868218" cy="360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5,62 g</a:t>
          </a:r>
          <a:endParaRPr lang="da-DK" sz="1600" dirty="0"/>
        </a:p>
      </cdr:txBody>
    </cdr:sp>
  </cdr:relSizeAnchor>
  <cdr:relSizeAnchor xmlns:cdr="http://schemas.openxmlformats.org/drawingml/2006/chartDrawing">
    <cdr:from>
      <cdr:x>0.64257</cdr:x>
      <cdr:y>0.17352</cdr:y>
    </cdr:from>
    <cdr:to>
      <cdr:x>0.71649</cdr:x>
      <cdr:y>0.22719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6CE1ED6A-FF1C-8F2B-9F0D-D5F290F9EDF6}"/>
            </a:ext>
          </a:extLst>
        </cdr:cNvPr>
        <cdr:cNvSpPr txBox="1"/>
      </cdr:nvSpPr>
      <cdr:spPr>
        <a:xfrm xmlns:a="http://schemas.openxmlformats.org/drawingml/2006/main">
          <a:off x="7305964" y="895927"/>
          <a:ext cx="840509" cy="277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5,06 g</a:t>
          </a:r>
          <a:endParaRPr lang="da-DK" sz="1600" dirty="0"/>
        </a:p>
      </cdr:txBody>
    </cdr:sp>
  </cdr:relSizeAnchor>
  <cdr:relSizeAnchor xmlns:cdr="http://schemas.openxmlformats.org/drawingml/2006/chartDrawing">
    <cdr:from>
      <cdr:x>0.81397</cdr:x>
      <cdr:y>0.46512</cdr:y>
    </cdr:from>
    <cdr:to>
      <cdr:x>0.86677</cdr:x>
      <cdr:y>0.52236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FECAE7D4-5E42-1AFB-374B-7B39476CE26D}"/>
            </a:ext>
          </a:extLst>
        </cdr:cNvPr>
        <cdr:cNvSpPr txBox="1"/>
      </cdr:nvSpPr>
      <cdr:spPr>
        <a:xfrm xmlns:a="http://schemas.openxmlformats.org/drawingml/2006/main">
          <a:off x="9254837" y="2401454"/>
          <a:ext cx="600362" cy="295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2,0 g</a:t>
          </a:r>
          <a:endParaRPr lang="da-DK" sz="1600" dirty="0"/>
        </a:p>
      </cdr:txBody>
    </cdr:sp>
  </cdr:relSizeAnchor>
  <cdr:relSizeAnchor xmlns:cdr="http://schemas.openxmlformats.org/drawingml/2006/chartDrawing">
    <cdr:from>
      <cdr:x>0.87571</cdr:x>
      <cdr:y>0.2093</cdr:y>
    </cdr:from>
    <cdr:to>
      <cdr:x>0.94801</cdr:x>
      <cdr:y>0.26655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2EEEDF84-3A3B-476A-1E17-B8AE92B502BD}"/>
            </a:ext>
          </a:extLst>
        </cdr:cNvPr>
        <cdr:cNvSpPr txBox="1"/>
      </cdr:nvSpPr>
      <cdr:spPr>
        <a:xfrm xmlns:a="http://schemas.openxmlformats.org/drawingml/2006/main">
          <a:off x="9956800" y="1080654"/>
          <a:ext cx="822036" cy="295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4,49 g</a:t>
          </a:r>
          <a:endParaRPr lang="da-DK" sz="1600" dirty="0"/>
        </a:p>
      </cdr:txBody>
    </cdr:sp>
  </cdr:relSizeAnchor>
  <cdr:relSizeAnchor xmlns:cdr="http://schemas.openxmlformats.org/drawingml/2006/chartDrawing">
    <cdr:from>
      <cdr:x>0.7498</cdr:x>
      <cdr:y>0.07513</cdr:y>
    </cdr:from>
    <cdr:to>
      <cdr:x>0.96913</cdr:x>
      <cdr:y>0.13417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id="{4846118E-CD7A-083D-34D8-3A6927D639FA}"/>
            </a:ext>
          </a:extLst>
        </cdr:cNvPr>
        <cdr:cNvSpPr txBox="1"/>
      </cdr:nvSpPr>
      <cdr:spPr>
        <a:xfrm xmlns:a="http://schemas.openxmlformats.org/drawingml/2006/main">
          <a:off x="8525165" y="387926"/>
          <a:ext cx="2493818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err="1"/>
            <a:t>Normtal</a:t>
          </a:r>
          <a:r>
            <a:rPr lang="en-US" sz="1600" dirty="0"/>
            <a:t> 2023, P = 5,9g/kg</a:t>
          </a:r>
          <a:endParaRPr lang="da-DK" sz="16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0.61331</cdr:x>
      <cdr:y>0.2979</cdr:y>
    </cdr:from>
    <cdr:to>
      <cdr:x>0.69851</cdr:x>
      <cdr:y>0.37856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5E07B78-BFAF-B819-CFCB-74716FEFCA01}"/>
            </a:ext>
          </a:extLst>
        </cdr:cNvPr>
        <cdr:cNvSpPr txBox="1"/>
      </cdr:nvSpPr>
      <cdr:spPr>
        <a:xfrm xmlns:a="http://schemas.openxmlformats.org/drawingml/2006/main">
          <a:off x="6449292" y="1296266"/>
          <a:ext cx="895926" cy="350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/>
            <a:t>872 kg</a:t>
          </a:r>
          <a:endParaRPr lang="da-DK" sz="1600" b="1" dirty="0"/>
        </a:p>
      </cdr:txBody>
    </cdr:sp>
  </cdr:relSizeAnchor>
  <cdr:relSizeAnchor xmlns:cdr="http://schemas.openxmlformats.org/drawingml/2006/chartDrawing">
    <cdr:from>
      <cdr:x>0.8408</cdr:x>
      <cdr:y>0.09837</cdr:y>
    </cdr:from>
    <cdr:to>
      <cdr:x>0.93127</cdr:x>
      <cdr:y>0.17266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438959DA-B7A9-FE24-DB13-68D46D72C482}"/>
            </a:ext>
          </a:extLst>
        </cdr:cNvPr>
        <cdr:cNvSpPr txBox="1"/>
      </cdr:nvSpPr>
      <cdr:spPr>
        <a:xfrm xmlns:a="http://schemas.openxmlformats.org/drawingml/2006/main">
          <a:off x="8841509" y="428049"/>
          <a:ext cx="951345" cy="3232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/>
            <a:t>1502  kg</a:t>
          </a:r>
          <a:endParaRPr lang="da-DK" sz="16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0.13833</cdr:x>
      <cdr:y>0.62577</cdr:y>
    </cdr:from>
    <cdr:to>
      <cdr:x>0.2625</cdr:x>
      <cdr:y>0.73264</cdr:y>
    </cdr:to>
    <cdr:sp macro="" textlink="">
      <cdr:nvSpPr>
        <cdr:cNvPr id="2" name="Tekstfelt 1">
          <a:extLst xmlns:a="http://schemas.openxmlformats.org/drawingml/2006/main">
            <a:ext uri="{FF2B5EF4-FFF2-40B4-BE49-F238E27FC236}">
              <a16:creationId xmlns:a16="http://schemas.microsoft.com/office/drawing/2014/main" id="{079E9A0E-CD06-0642-5101-A39C866D8121}"/>
            </a:ext>
          </a:extLst>
        </cdr:cNvPr>
        <cdr:cNvSpPr txBox="1"/>
      </cdr:nvSpPr>
      <cdr:spPr>
        <a:xfrm xmlns:a="http://schemas.openxmlformats.org/drawingml/2006/main">
          <a:off x="1520956" y="2916221"/>
          <a:ext cx="1365204" cy="49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a-DK" sz="1100" dirty="0"/>
            <a:t>÷</a:t>
          </a:r>
          <a:r>
            <a:rPr lang="da-DK" sz="1600" dirty="0"/>
            <a:t>10,4 ha</a:t>
          </a:r>
        </a:p>
      </cdr:txBody>
    </cdr:sp>
  </cdr:relSizeAnchor>
  <cdr:relSizeAnchor xmlns:cdr="http://schemas.openxmlformats.org/drawingml/2006/chartDrawing">
    <cdr:from>
      <cdr:x>0.36725</cdr:x>
      <cdr:y>0.53677</cdr:y>
    </cdr:from>
    <cdr:to>
      <cdr:x>0.48611</cdr:x>
      <cdr:y>0.66319</cdr:y>
    </cdr:to>
    <cdr:sp macro="" textlink="">
      <cdr:nvSpPr>
        <cdr:cNvPr id="3" name="Tekstfelt 2">
          <a:extLst xmlns:a="http://schemas.openxmlformats.org/drawingml/2006/main">
            <a:ext uri="{FF2B5EF4-FFF2-40B4-BE49-F238E27FC236}">
              <a16:creationId xmlns:a16="http://schemas.microsoft.com/office/drawing/2014/main" id="{C3E4EB2D-F928-1711-422E-E3D111419812}"/>
            </a:ext>
          </a:extLst>
        </cdr:cNvPr>
        <cdr:cNvSpPr txBox="1"/>
      </cdr:nvSpPr>
      <cdr:spPr>
        <a:xfrm xmlns:a="http://schemas.openxmlformats.org/drawingml/2006/main">
          <a:off x="4037913" y="2501442"/>
          <a:ext cx="1306815" cy="589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a-DK" sz="1600" dirty="0"/>
            <a:t>7,6 ha</a:t>
          </a:r>
        </a:p>
      </cdr:txBody>
    </cdr:sp>
  </cdr:relSizeAnchor>
  <cdr:relSizeAnchor xmlns:cdr="http://schemas.openxmlformats.org/drawingml/2006/chartDrawing">
    <cdr:from>
      <cdr:x>0.58846</cdr:x>
      <cdr:y>0.31628</cdr:y>
    </cdr:from>
    <cdr:to>
      <cdr:x>0.72091</cdr:x>
      <cdr:y>0.43024</cdr:y>
    </cdr:to>
    <cdr:sp macro="" textlink="">
      <cdr:nvSpPr>
        <cdr:cNvPr id="4" name="Tekstfelt 3">
          <a:extLst xmlns:a="http://schemas.openxmlformats.org/drawingml/2006/main">
            <a:ext uri="{FF2B5EF4-FFF2-40B4-BE49-F238E27FC236}">
              <a16:creationId xmlns:a16="http://schemas.microsoft.com/office/drawing/2014/main" id="{8BC96CB6-AB31-BB6D-41CE-82E6DB2C2107}"/>
            </a:ext>
          </a:extLst>
        </cdr:cNvPr>
        <cdr:cNvSpPr txBox="1"/>
      </cdr:nvSpPr>
      <cdr:spPr>
        <a:xfrm xmlns:a="http://schemas.openxmlformats.org/drawingml/2006/main">
          <a:off x="6470027" y="1473921"/>
          <a:ext cx="1456301" cy="531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a-DK" sz="1600" dirty="0"/>
            <a:t>26,4 ha</a:t>
          </a:r>
        </a:p>
      </cdr:txBody>
    </cdr:sp>
  </cdr:relSizeAnchor>
  <cdr:relSizeAnchor xmlns:cdr="http://schemas.openxmlformats.org/drawingml/2006/chartDrawing">
    <cdr:from>
      <cdr:x>0.80528</cdr:x>
      <cdr:y>0.19514</cdr:y>
    </cdr:from>
    <cdr:to>
      <cdr:x>0.81528</cdr:x>
      <cdr:y>0.21181</cdr:y>
    </cdr:to>
    <cdr:sp macro="" textlink="">
      <cdr:nvSpPr>
        <cdr:cNvPr id="5" name="Tekstfelt 4">
          <a:extLst xmlns:a="http://schemas.openxmlformats.org/drawingml/2006/main">
            <a:ext uri="{FF2B5EF4-FFF2-40B4-BE49-F238E27FC236}">
              <a16:creationId xmlns:a16="http://schemas.microsoft.com/office/drawing/2014/main" id="{83C886F2-3141-A6C9-42F6-933F30B09A74}"/>
            </a:ext>
          </a:extLst>
        </cdr:cNvPr>
        <cdr:cNvSpPr txBox="1"/>
      </cdr:nvSpPr>
      <cdr:spPr>
        <a:xfrm xmlns:a="http://schemas.openxmlformats.org/drawingml/2006/main">
          <a:off x="3681731" y="535306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a-DK" sz="1100"/>
        </a:p>
      </cdr:txBody>
    </cdr:sp>
  </cdr:relSizeAnchor>
  <cdr:relSizeAnchor xmlns:cdr="http://schemas.openxmlformats.org/drawingml/2006/chartDrawing">
    <cdr:from>
      <cdr:x>0.81111</cdr:x>
      <cdr:y>0.15625</cdr:y>
    </cdr:from>
    <cdr:to>
      <cdr:x>0.98611</cdr:x>
      <cdr:y>0.25116</cdr:y>
    </cdr:to>
    <cdr:sp macro="" textlink="">
      <cdr:nvSpPr>
        <cdr:cNvPr id="6" name="Tekstfelt 5">
          <a:extLst xmlns:a="http://schemas.openxmlformats.org/drawingml/2006/main">
            <a:ext uri="{FF2B5EF4-FFF2-40B4-BE49-F238E27FC236}">
              <a16:creationId xmlns:a16="http://schemas.microsoft.com/office/drawing/2014/main" id="{B30D941F-BDFE-D16A-9E81-953D680146DF}"/>
            </a:ext>
          </a:extLst>
        </cdr:cNvPr>
        <cdr:cNvSpPr txBox="1"/>
      </cdr:nvSpPr>
      <cdr:spPr>
        <a:xfrm xmlns:a="http://schemas.openxmlformats.org/drawingml/2006/main">
          <a:off x="3708400" y="428625"/>
          <a:ext cx="800100" cy="260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da-DK" sz="1100"/>
        </a:p>
      </cdr:txBody>
    </cdr:sp>
  </cdr:relSizeAnchor>
  <cdr:relSizeAnchor xmlns:cdr="http://schemas.openxmlformats.org/drawingml/2006/chartDrawing">
    <cdr:from>
      <cdr:x>0.79444</cdr:x>
      <cdr:y>0.23727</cdr:y>
    </cdr:from>
    <cdr:to>
      <cdr:x>0.99444</cdr:x>
      <cdr:y>0.5706</cdr:y>
    </cdr:to>
    <cdr:sp macro="" textlink="">
      <cdr:nvSpPr>
        <cdr:cNvPr id="7" name="Tekstfelt 6">
          <a:extLst xmlns:a="http://schemas.openxmlformats.org/drawingml/2006/main">
            <a:ext uri="{FF2B5EF4-FFF2-40B4-BE49-F238E27FC236}">
              <a16:creationId xmlns:a16="http://schemas.microsoft.com/office/drawing/2014/main" id="{EA844981-8E12-698B-4BB2-C9D4D3B4483B}"/>
            </a:ext>
          </a:extLst>
        </cdr:cNvPr>
        <cdr:cNvSpPr txBox="1"/>
      </cdr:nvSpPr>
      <cdr:spPr>
        <a:xfrm xmlns:a="http://schemas.openxmlformats.org/drawingml/2006/main">
          <a:off x="3632200" y="6508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da-DK" sz="1100"/>
        </a:p>
      </cdr:txBody>
    </cdr:sp>
  </cdr:relSizeAnchor>
  <cdr:relSizeAnchor xmlns:cdr="http://schemas.openxmlformats.org/drawingml/2006/chartDrawing">
    <cdr:from>
      <cdr:x>0.81223</cdr:x>
      <cdr:y>0.12816</cdr:y>
    </cdr:from>
    <cdr:to>
      <cdr:x>0.97116</cdr:x>
      <cdr:y>0.20049</cdr:y>
    </cdr:to>
    <cdr:sp macro="" textlink="">
      <cdr:nvSpPr>
        <cdr:cNvPr id="8" name="Tekstfelt 7">
          <a:extLst xmlns:a="http://schemas.openxmlformats.org/drawingml/2006/main">
            <a:ext uri="{FF2B5EF4-FFF2-40B4-BE49-F238E27FC236}">
              <a16:creationId xmlns:a16="http://schemas.microsoft.com/office/drawing/2014/main" id="{0760DEB4-E30E-DB98-23B2-973914BDEB57}"/>
            </a:ext>
          </a:extLst>
        </cdr:cNvPr>
        <cdr:cNvSpPr txBox="1"/>
      </cdr:nvSpPr>
      <cdr:spPr>
        <a:xfrm xmlns:a="http://schemas.openxmlformats.org/drawingml/2006/main">
          <a:off x="8930423" y="597228"/>
          <a:ext cx="1747377" cy="337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a-DK" sz="1600" dirty="0"/>
            <a:t>45,5 ha</a:t>
          </a:r>
        </a:p>
      </cdr:txBody>
    </cdr:sp>
  </cdr:relSizeAnchor>
  <cdr:relSizeAnchor xmlns:cdr="http://schemas.openxmlformats.org/drawingml/2006/chartDrawing">
    <cdr:from>
      <cdr:x>0.02173</cdr:x>
      <cdr:y>0.03713</cdr:y>
    </cdr:from>
    <cdr:to>
      <cdr:x>0.09711</cdr:x>
      <cdr:y>0.13607</cdr:y>
    </cdr:to>
    <cdr:sp macro="" textlink="">
      <cdr:nvSpPr>
        <cdr:cNvPr id="9" name="Tekstfelt 8">
          <a:extLst xmlns:a="http://schemas.openxmlformats.org/drawingml/2006/main">
            <a:ext uri="{FF2B5EF4-FFF2-40B4-BE49-F238E27FC236}">
              <a16:creationId xmlns:a16="http://schemas.microsoft.com/office/drawing/2014/main" id="{0D3C0B35-C72C-02A9-46DF-E5646668AA5B}"/>
            </a:ext>
          </a:extLst>
        </cdr:cNvPr>
        <cdr:cNvSpPr txBox="1"/>
      </cdr:nvSpPr>
      <cdr:spPr>
        <a:xfrm xmlns:a="http://schemas.openxmlformats.org/drawingml/2006/main">
          <a:off x="238911" y="173021"/>
          <a:ext cx="828803" cy="461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a-DK" sz="1600" dirty="0"/>
            <a:t>Ha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0.60278</cdr:x>
      <cdr:y>0.42477</cdr:y>
    </cdr:from>
    <cdr:to>
      <cdr:x>0.80278</cdr:x>
      <cdr:y>0.7581</cdr:y>
    </cdr:to>
    <cdr:sp macro="" textlink="">
      <cdr:nvSpPr>
        <cdr:cNvPr id="2" name="Tekstfelt 1">
          <a:extLst xmlns:a="http://schemas.openxmlformats.org/drawingml/2006/main">
            <a:ext uri="{FF2B5EF4-FFF2-40B4-BE49-F238E27FC236}">
              <a16:creationId xmlns:a16="http://schemas.microsoft.com/office/drawing/2014/main" id="{541D6B62-C8CE-97A1-5BAF-5E21FFE15184}"/>
            </a:ext>
          </a:extLst>
        </cdr:cNvPr>
        <cdr:cNvSpPr txBox="1"/>
      </cdr:nvSpPr>
      <cdr:spPr>
        <a:xfrm xmlns:a="http://schemas.openxmlformats.org/drawingml/2006/main">
          <a:off x="2755900" y="11652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da-DK" sz="1100"/>
        </a:p>
      </cdr:txBody>
    </cdr:sp>
  </cdr:relSizeAnchor>
  <cdr:relSizeAnchor xmlns:cdr="http://schemas.openxmlformats.org/drawingml/2006/chartDrawing">
    <cdr:from>
      <cdr:x>0.57729</cdr:x>
      <cdr:y>0.35733</cdr:y>
    </cdr:from>
    <cdr:to>
      <cdr:x>0.70102</cdr:x>
      <cdr:y>0.44463</cdr:y>
    </cdr:to>
    <cdr:sp macro="" textlink="">
      <cdr:nvSpPr>
        <cdr:cNvPr id="3" name="Tekstfelt 2">
          <a:extLst xmlns:a="http://schemas.openxmlformats.org/drawingml/2006/main">
            <a:ext uri="{FF2B5EF4-FFF2-40B4-BE49-F238E27FC236}">
              <a16:creationId xmlns:a16="http://schemas.microsoft.com/office/drawing/2014/main" id="{DE45F47E-9D98-8774-65E6-D0CFE315B88D}"/>
            </a:ext>
          </a:extLst>
        </cdr:cNvPr>
        <cdr:cNvSpPr txBox="1"/>
      </cdr:nvSpPr>
      <cdr:spPr>
        <a:xfrm xmlns:a="http://schemas.openxmlformats.org/drawingml/2006/main">
          <a:off x="6070600" y="1554884"/>
          <a:ext cx="1301046" cy="379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a-DK" sz="1800" dirty="0"/>
            <a:t>108.000 kr.</a:t>
          </a:r>
        </a:p>
      </cdr:txBody>
    </cdr:sp>
  </cdr:relSizeAnchor>
  <cdr:relSizeAnchor xmlns:cdr="http://schemas.openxmlformats.org/drawingml/2006/chartDrawing">
    <cdr:from>
      <cdr:x>0.80127</cdr:x>
      <cdr:y>0.1387</cdr:y>
    </cdr:from>
    <cdr:to>
      <cdr:x>0.93173</cdr:x>
      <cdr:y>0.2326</cdr:y>
    </cdr:to>
    <cdr:sp macro="" textlink="">
      <cdr:nvSpPr>
        <cdr:cNvPr id="4" name="Tekstfelt 3">
          <a:extLst xmlns:a="http://schemas.openxmlformats.org/drawingml/2006/main">
            <a:ext uri="{FF2B5EF4-FFF2-40B4-BE49-F238E27FC236}">
              <a16:creationId xmlns:a16="http://schemas.microsoft.com/office/drawing/2014/main" id="{21DD2051-C74A-D245-F8C2-4A538486245A}"/>
            </a:ext>
          </a:extLst>
        </cdr:cNvPr>
        <cdr:cNvSpPr txBox="1"/>
      </cdr:nvSpPr>
      <cdr:spPr>
        <a:xfrm xmlns:a="http://schemas.openxmlformats.org/drawingml/2006/main">
          <a:off x="8425872" y="603539"/>
          <a:ext cx="1371827" cy="408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a-DK" sz="1800" dirty="0"/>
            <a:t>164.000 kr</a:t>
          </a:r>
          <a:r>
            <a:rPr lang="da-DK" sz="1100" dirty="0"/>
            <a:t>.</a:t>
          </a:r>
        </a:p>
      </cdr:txBody>
    </cdr:sp>
  </cdr:relSizeAnchor>
  <cdr:relSizeAnchor xmlns:cdr="http://schemas.openxmlformats.org/drawingml/2006/chartDrawing">
    <cdr:from>
      <cdr:x>0.1917</cdr:x>
      <cdr:y>0.80309</cdr:y>
    </cdr:from>
    <cdr:to>
      <cdr:x>0.27438</cdr:x>
      <cdr:y>1</cdr:y>
    </cdr:to>
    <cdr:sp macro="" textlink="">
      <cdr:nvSpPr>
        <cdr:cNvPr id="5" name="Tekstfelt 4">
          <a:extLst xmlns:a="http://schemas.openxmlformats.org/drawingml/2006/main">
            <a:ext uri="{FF2B5EF4-FFF2-40B4-BE49-F238E27FC236}">
              <a16:creationId xmlns:a16="http://schemas.microsoft.com/office/drawing/2014/main" id="{AEBCD435-4AA3-6659-4E77-C0403310B2CF}"/>
            </a:ext>
          </a:extLst>
        </cdr:cNvPr>
        <cdr:cNvSpPr txBox="1"/>
      </cdr:nvSpPr>
      <cdr:spPr>
        <a:xfrm xmlns:a="http://schemas.openxmlformats.org/drawingml/2006/main">
          <a:off x="2015837" y="3494520"/>
          <a:ext cx="869434" cy="856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a-DK" sz="1800" dirty="0"/>
            <a:t>0 kr.</a:t>
          </a:r>
        </a:p>
      </cdr:txBody>
    </cdr:sp>
  </cdr:relSizeAnchor>
  <cdr:relSizeAnchor xmlns:cdr="http://schemas.openxmlformats.org/drawingml/2006/chartDrawing">
    <cdr:from>
      <cdr:x>0.38295</cdr:x>
      <cdr:y>0.66355</cdr:y>
    </cdr:from>
    <cdr:to>
      <cdr:x>0.38689</cdr:x>
      <cdr:y>0.67156</cdr:y>
    </cdr:to>
    <cdr:sp macro="" textlink="">
      <cdr:nvSpPr>
        <cdr:cNvPr id="6" name="Tekstfelt 5">
          <a:extLst xmlns:a="http://schemas.openxmlformats.org/drawingml/2006/main">
            <a:ext uri="{FF2B5EF4-FFF2-40B4-BE49-F238E27FC236}">
              <a16:creationId xmlns:a16="http://schemas.microsoft.com/office/drawing/2014/main" id="{CA2CB33C-B666-0CCC-FF06-7DEA6831DB4C}"/>
            </a:ext>
          </a:extLst>
        </cdr:cNvPr>
        <cdr:cNvSpPr txBox="1"/>
      </cdr:nvSpPr>
      <cdr:spPr>
        <a:xfrm xmlns:a="http://schemas.openxmlformats.org/drawingml/2006/main">
          <a:off x="4439110" y="3784805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a-DK" sz="1100" dirty="0"/>
        </a:p>
      </cdr:txBody>
    </cdr:sp>
  </cdr:relSizeAnchor>
  <cdr:relSizeAnchor xmlns:cdr="http://schemas.openxmlformats.org/drawingml/2006/chartDrawing">
    <cdr:from>
      <cdr:x>0.37967</cdr:x>
      <cdr:y>0.58658</cdr:y>
    </cdr:from>
    <cdr:to>
      <cdr:x>0.49824</cdr:x>
      <cdr:y>0.65321</cdr:y>
    </cdr:to>
    <cdr:sp macro="" textlink="">
      <cdr:nvSpPr>
        <cdr:cNvPr id="7" name="Tekstfelt 6">
          <a:extLst xmlns:a="http://schemas.openxmlformats.org/drawingml/2006/main">
            <a:ext uri="{FF2B5EF4-FFF2-40B4-BE49-F238E27FC236}">
              <a16:creationId xmlns:a16="http://schemas.microsoft.com/office/drawing/2014/main" id="{9BD7026F-1D83-A0B6-6E81-EA0E109DBF52}"/>
            </a:ext>
          </a:extLst>
        </cdr:cNvPr>
        <cdr:cNvSpPr txBox="1"/>
      </cdr:nvSpPr>
      <cdr:spPr>
        <a:xfrm xmlns:a="http://schemas.openxmlformats.org/drawingml/2006/main">
          <a:off x="3992418" y="2552412"/>
          <a:ext cx="1246909" cy="2899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a-DK" sz="1800" dirty="0"/>
            <a:t>53.000 kr.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C80AE-F9C8-4E96-A669-ED401E369993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9C44D-B5CF-42E3-ABEC-C16944CEF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87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0036E-AEC9-475B-AD41-AF8008D12113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1734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0036E-AEC9-475B-AD41-AF8008D12113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6450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7CDBEE-2180-4304-AA90-4CE41458EF18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8101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F0BC0-6EAA-45D2-B216-2800AE075F3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267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E478D5-1BE0-434F-B341-AD2439CFECC7}" type="slidenum">
              <a:rPr lang="da-DK" altLang="da-DK" smtClean="0"/>
              <a:pPr eaLnBrk="1" hangingPunct="1">
                <a:spcBef>
                  <a:spcPct val="0"/>
                </a:spcBef>
              </a:pPr>
              <a:t>12</a:t>
            </a:fld>
            <a:endParaRPr lang="da-DK" altLang="da-DK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052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9C44D-B5CF-42E3-ABEC-C16944CEFC7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893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1761" indent="-2852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1171" indent="-2282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7640" indent="-2282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4108" indent="-2282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0577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7045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3514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9982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E478D5-1BE0-434F-B341-AD2439CFECC7}" type="slidenum">
              <a:rPr lang="da-DK" altLang="da-DK" smtClean="0"/>
              <a:pPr eaLnBrk="1" hangingPunct="1">
                <a:spcBef>
                  <a:spcPct val="0"/>
                </a:spcBef>
              </a:pPr>
              <a:t>20</a:t>
            </a:fld>
            <a:endParaRPr lang="da-DK" altLang="da-DK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1347788"/>
            <a:ext cx="6462712" cy="3636962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48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223C-4FC0-4CEA-8E79-9662D8FACC94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1D15-D6A0-43AD-A674-F0C23D172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89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223C-4FC0-4CEA-8E79-9662D8FACC94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1D15-D6A0-43AD-A674-F0C23D172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90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223C-4FC0-4CEA-8E79-9662D8FACC94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1D15-D6A0-43AD-A674-F0C23D172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81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223C-4FC0-4CEA-8E79-9662D8FACC94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1D15-D6A0-43AD-A674-F0C23D172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75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223C-4FC0-4CEA-8E79-9662D8FACC94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1D15-D6A0-43AD-A674-F0C23D172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24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223C-4FC0-4CEA-8E79-9662D8FACC94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1D15-D6A0-43AD-A674-F0C23D172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27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223C-4FC0-4CEA-8E79-9662D8FACC94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1D15-D6A0-43AD-A674-F0C23D172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02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223C-4FC0-4CEA-8E79-9662D8FACC94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1D15-D6A0-43AD-A674-F0C23D172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72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223C-4FC0-4CEA-8E79-9662D8FACC94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1D15-D6A0-43AD-A674-F0C23D172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65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223C-4FC0-4CEA-8E79-9662D8FACC94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1D15-D6A0-43AD-A674-F0C23D172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50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223C-4FC0-4CEA-8E79-9662D8FACC94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1D15-D6A0-43AD-A674-F0C23D172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96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E223C-4FC0-4CEA-8E79-9662D8FACC94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B1D15-D6A0-43AD-A674-F0C23D172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26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w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lfst.dk/tilskud-selvbetjening/tilskudsguide/groent-udviklings-og-demonstrationsprogram-gudp/" TargetMode="Externa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://www.google.dk/url?sa=i&amp;rct=j&amp;q=&amp;esrc=s&amp;frm=1&amp;source=images&amp;cd=&amp;cad=rja&amp;uact=8&amp;ved=0CAcQjRw&amp;url=http://www.dagens.dk/sundhed/dioxinfund-i-%C3%A6g-fra-udeg%C3%A5ende-h%C3%B8ns&amp;ei=MMBcVOnSH4nMPY68gdAE&amp;bvm=bv.79184187,d.ZWU&amp;psig=AFQjCNHmYXTyIMiB95Jp1NMVeGtlehyMMA&amp;ust=1415450944940760" TargetMode="Externa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2600078" y="182880"/>
            <a:ext cx="6790412" cy="747423"/>
          </a:xfrm>
        </p:spPr>
        <p:txBody>
          <a:bodyPr>
            <a:noAutofit/>
          </a:bodyPr>
          <a:lstStyle/>
          <a:p>
            <a:pPr algn="ctr"/>
            <a:r>
              <a:rPr lang="da-DK" sz="4000" b="1" dirty="0"/>
              <a:t>Økologikongres 2023</a:t>
            </a:r>
            <a:endParaRPr lang="da-DK" sz="4000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1952798" y="1734070"/>
            <a:ext cx="4248472" cy="4032448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defRPr/>
            </a:pPr>
            <a:endParaRPr lang="da-DK" dirty="0"/>
          </a:p>
          <a:p>
            <a:pPr lvl="4">
              <a:lnSpc>
                <a:spcPct val="80000"/>
              </a:lnSpc>
              <a:buClr>
                <a:schemeClr val="tx1"/>
              </a:buClr>
              <a:defRPr/>
            </a:pPr>
            <a:endParaRPr lang="da-DK" dirty="0"/>
          </a:p>
          <a:p>
            <a:pPr lvl="5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da-DK" dirty="0"/>
          </a:p>
          <a:p>
            <a:pPr lvl="5">
              <a:lnSpc>
                <a:spcPct val="80000"/>
              </a:lnSpc>
              <a:buClr>
                <a:srgbClr val="FF3300"/>
              </a:buClr>
              <a:buFont typeface="Wingdings" pitchFamily="2" charset="2"/>
              <a:buNone/>
              <a:defRPr/>
            </a:pPr>
            <a:endParaRPr lang="en-GB" dirty="0"/>
          </a:p>
          <a:p>
            <a:pPr>
              <a:lnSpc>
                <a:spcPct val="80000"/>
              </a:lnSpc>
              <a:defRPr/>
            </a:pPr>
            <a:endParaRPr lang="da-DK" sz="2000" dirty="0"/>
          </a:p>
          <a:p>
            <a:pPr lvl="1">
              <a:lnSpc>
                <a:spcPct val="80000"/>
              </a:lnSpc>
              <a:buFont typeface="Wingdings" pitchFamily="2" charset="2"/>
              <a:buNone/>
              <a:defRPr/>
            </a:pPr>
            <a:endParaRPr lang="da-DK" sz="2000" dirty="0"/>
          </a:p>
        </p:txBody>
      </p:sp>
      <p:sp>
        <p:nvSpPr>
          <p:cNvPr id="2" name="Tekstboks 1"/>
          <p:cNvSpPr txBox="1"/>
          <p:nvPr/>
        </p:nvSpPr>
        <p:spPr>
          <a:xfrm>
            <a:off x="3184902" y="4858719"/>
            <a:ext cx="8649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spc="300" dirty="0"/>
              <a:t>Nye fodringsstrategier med et reduceret fosforindhold til æglæggende høner</a:t>
            </a:r>
            <a:endParaRPr lang="it-IT" sz="2800" b="1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4466" y="134841"/>
            <a:ext cx="1230659" cy="84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https://cyclepharma.com/wp-content/uploads/2016/06/Aarhus-University-Logo-300x224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4"/>
          <a:stretch/>
        </p:blipFill>
        <p:spPr bwMode="auto">
          <a:xfrm>
            <a:off x="1524000" y="6108234"/>
            <a:ext cx="1305162" cy="749766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BAA9DB-DEE5-4BE5-B899-C8AF0173A5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469" y="6288331"/>
            <a:ext cx="1577340" cy="458239"/>
          </a:xfrm>
          <a:prstGeom prst="rect">
            <a:avLst/>
          </a:prstGeom>
        </p:spPr>
      </p:pic>
      <p:pic>
        <p:nvPicPr>
          <p:cNvPr id="14" name="Picture 2" descr="http://lfst.dk/fileadmin/user_upload/NaturErhverv/Filer/Indsatsomraader/GUDP/Logo/GUDPNYT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284" y="6097386"/>
            <a:ext cx="1374717" cy="76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051" y="1096100"/>
            <a:ext cx="4467052" cy="33448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60" y="910254"/>
            <a:ext cx="2673373" cy="2010017"/>
          </a:xfrm>
          <a:prstGeom prst="rect">
            <a:avLst/>
          </a:prstGeom>
        </p:spPr>
      </p:pic>
      <p:pic>
        <p:nvPicPr>
          <p:cNvPr id="18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116" y="1230412"/>
            <a:ext cx="2666390" cy="19990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93" y="3528836"/>
            <a:ext cx="2636464" cy="197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6669" y="6011186"/>
            <a:ext cx="419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Sanna Steenfeldt, Sofie Knorr Jensen</a:t>
            </a:r>
          </a:p>
          <a:p>
            <a:r>
              <a:rPr lang="en-US" sz="2000" dirty="0"/>
              <a:t>Niels Finn Johansen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70133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190" y="155275"/>
            <a:ext cx="8134708" cy="1311216"/>
          </a:xfrm>
        </p:spPr>
        <p:txBody>
          <a:bodyPr>
            <a:normAutofit/>
          </a:bodyPr>
          <a:lstStyle/>
          <a:p>
            <a:pPr algn="ctr"/>
            <a:r>
              <a:rPr lang="en-US" sz="2700" dirty="0" err="1"/>
              <a:t>Skalstyrkemålinger</a:t>
            </a:r>
            <a:endParaRPr lang="en-GB" sz="27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9449" y="258420"/>
            <a:ext cx="1237534" cy="85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Diagram 4">
            <a:extLst>
              <a:ext uri="{FF2B5EF4-FFF2-40B4-BE49-F238E27FC236}">
                <a16:creationId xmlns:a16="http://schemas.microsoft.com/office/drawing/2014/main" id="{89C25CDE-FF97-4FDD-A6D2-7D7956850B0A}"/>
              </a:ext>
            </a:extLst>
          </p:cNvPr>
          <p:cNvGraphicFramePr>
            <a:graphicFrameLocks/>
          </p:cNvGraphicFramePr>
          <p:nvPr/>
        </p:nvGraphicFramePr>
        <p:xfrm>
          <a:off x="2285797" y="1158241"/>
          <a:ext cx="7502637" cy="4728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9B78B24-735C-2A38-DD67-DB11CE6F84A1}"/>
              </a:ext>
            </a:extLst>
          </p:cNvPr>
          <p:cNvSpPr txBox="1"/>
          <p:nvPr/>
        </p:nvSpPr>
        <p:spPr>
          <a:xfrm>
            <a:off x="10217426" y="4436828"/>
            <a:ext cx="1974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A-D: Ca i </a:t>
            </a:r>
            <a:r>
              <a:rPr lang="en-US" dirty="0" err="1"/>
              <a:t>foderet</a:t>
            </a:r>
            <a:endParaRPr lang="en-US" dirty="0"/>
          </a:p>
          <a:p>
            <a:r>
              <a:rPr lang="en-US" dirty="0"/>
              <a:t>E-F: Ca </a:t>
            </a:r>
            <a:r>
              <a:rPr lang="en-US" dirty="0" err="1"/>
              <a:t>separat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2764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29769"/>
            <a:ext cx="8952411" cy="798140"/>
          </a:xfrm>
        </p:spPr>
        <p:txBody>
          <a:bodyPr>
            <a:normAutofit/>
          </a:bodyPr>
          <a:lstStyle/>
          <a:p>
            <a:r>
              <a:rPr lang="en-US" sz="4000" dirty="0" err="1"/>
              <a:t>Knoglemålinger</a:t>
            </a:r>
            <a:r>
              <a:rPr lang="en-US" sz="4000" dirty="0"/>
              <a:t> - </a:t>
            </a:r>
            <a:r>
              <a:rPr lang="en-US" sz="4000" dirty="0" err="1"/>
              <a:t>brudstyrke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0818" y="340244"/>
            <a:ext cx="1230659" cy="84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515685"/>
              </p:ext>
            </p:extLst>
          </p:nvPr>
        </p:nvGraphicFramePr>
        <p:xfrm>
          <a:off x="532737" y="1445622"/>
          <a:ext cx="8916066" cy="4660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674">
                  <a:extLst>
                    <a:ext uri="{9D8B030D-6E8A-4147-A177-3AD203B41FA5}">
                      <a16:colId xmlns:a16="http://schemas.microsoft.com/office/drawing/2014/main" val="1488005134"/>
                    </a:ext>
                  </a:extLst>
                </a:gridCol>
                <a:gridCol w="990674">
                  <a:extLst>
                    <a:ext uri="{9D8B030D-6E8A-4147-A177-3AD203B41FA5}">
                      <a16:colId xmlns:a16="http://schemas.microsoft.com/office/drawing/2014/main" val="2007962187"/>
                    </a:ext>
                  </a:extLst>
                </a:gridCol>
                <a:gridCol w="990674">
                  <a:extLst>
                    <a:ext uri="{9D8B030D-6E8A-4147-A177-3AD203B41FA5}">
                      <a16:colId xmlns:a16="http://schemas.microsoft.com/office/drawing/2014/main" val="2152898606"/>
                    </a:ext>
                  </a:extLst>
                </a:gridCol>
                <a:gridCol w="990674">
                  <a:extLst>
                    <a:ext uri="{9D8B030D-6E8A-4147-A177-3AD203B41FA5}">
                      <a16:colId xmlns:a16="http://schemas.microsoft.com/office/drawing/2014/main" val="4022689694"/>
                    </a:ext>
                  </a:extLst>
                </a:gridCol>
                <a:gridCol w="990674">
                  <a:extLst>
                    <a:ext uri="{9D8B030D-6E8A-4147-A177-3AD203B41FA5}">
                      <a16:colId xmlns:a16="http://schemas.microsoft.com/office/drawing/2014/main" val="2175852598"/>
                    </a:ext>
                  </a:extLst>
                </a:gridCol>
                <a:gridCol w="990674">
                  <a:extLst>
                    <a:ext uri="{9D8B030D-6E8A-4147-A177-3AD203B41FA5}">
                      <a16:colId xmlns:a16="http://schemas.microsoft.com/office/drawing/2014/main" val="1069584231"/>
                    </a:ext>
                  </a:extLst>
                </a:gridCol>
                <a:gridCol w="990674">
                  <a:extLst>
                    <a:ext uri="{9D8B030D-6E8A-4147-A177-3AD203B41FA5}">
                      <a16:colId xmlns:a16="http://schemas.microsoft.com/office/drawing/2014/main" val="3218968181"/>
                    </a:ext>
                  </a:extLst>
                </a:gridCol>
                <a:gridCol w="990674">
                  <a:extLst>
                    <a:ext uri="{9D8B030D-6E8A-4147-A177-3AD203B41FA5}">
                      <a16:colId xmlns:a16="http://schemas.microsoft.com/office/drawing/2014/main" val="1177194698"/>
                    </a:ext>
                  </a:extLst>
                </a:gridCol>
                <a:gridCol w="990674">
                  <a:extLst>
                    <a:ext uri="{9D8B030D-6E8A-4147-A177-3AD203B41FA5}">
                      <a16:colId xmlns:a16="http://schemas.microsoft.com/office/drawing/2014/main" val="3879122991"/>
                    </a:ext>
                  </a:extLst>
                </a:gridCol>
              </a:tblGrid>
              <a:tr h="466098">
                <a:tc gridSpan="9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Foder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008904"/>
                  </a:ext>
                </a:extLst>
              </a:tr>
              <a:tr h="4660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Alder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B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C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D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E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F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G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H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8630715"/>
                  </a:ext>
                </a:extLst>
              </a:tr>
              <a:tr h="4660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Belastning ved brud af </a:t>
                      </a:r>
                      <a:r>
                        <a:rPr lang="da-DK" sz="1800" dirty="0" err="1">
                          <a:effectLst/>
                        </a:rPr>
                        <a:t>femur</a:t>
                      </a:r>
                      <a:r>
                        <a:rPr lang="da-DK" sz="1800" dirty="0">
                          <a:effectLst/>
                        </a:rPr>
                        <a:t>, 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333671"/>
                  </a:ext>
                </a:extLst>
              </a:tr>
              <a:tr h="4660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28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191,05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201,24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202,00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196,18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222,88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202,96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223,96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223,08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3376978"/>
                  </a:ext>
                </a:extLst>
              </a:tr>
              <a:tr h="4660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42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203,52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190,92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199,99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202,73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187,28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205,51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211,69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211,14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2580192"/>
                  </a:ext>
                </a:extLst>
              </a:tr>
              <a:tr h="4660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80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193,32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180,37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184,47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193,74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202,80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189,61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170,15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180,61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0279443"/>
                  </a:ext>
                </a:extLst>
              </a:tr>
              <a:tr h="4660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Belastning ved brud af tibia, 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003020"/>
                  </a:ext>
                </a:extLst>
              </a:tr>
              <a:tr h="4660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28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160,81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174,02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162,31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152,26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178,58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163,30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177,43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177,09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203252"/>
                  </a:ext>
                </a:extLst>
              </a:tr>
              <a:tr h="4660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42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179,83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165,18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170,41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170,63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157,38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177,79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169,38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162,11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293856"/>
                  </a:ext>
                </a:extLst>
              </a:tr>
              <a:tr h="4660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80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357,88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344,61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341,76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324,14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317,34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327,38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288,73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278,31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0174634"/>
                  </a:ext>
                </a:extLst>
              </a:tr>
            </a:tbl>
          </a:graphicData>
        </a:graphic>
      </p:graphicFrame>
      <p:pic>
        <p:nvPicPr>
          <p:cNvPr id="3" name="Billede 8">
            <a:extLst>
              <a:ext uri="{FF2B5EF4-FFF2-40B4-BE49-F238E27FC236}">
                <a16:creationId xmlns:a16="http://schemas.microsoft.com/office/drawing/2014/main" id="{4EFDD877-5455-3CC8-35EB-E8E997905AD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4"/>
          <a:stretch/>
        </p:blipFill>
        <p:spPr bwMode="auto">
          <a:xfrm>
            <a:off x="9542326" y="1462133"/>
            <a:ext cx="2522855" cy="3233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00C736-7341-A83D-0B5A-36C5B1D5516D}"/>
              </a:ext>
            </a:extLst>
          </p:cNvPr>
          <p:cNvSpPr txBox="1"/>
          <p:nvPr/>
        </p:nvSpPr>
        <p:spPr>
          <a:xfrm>
            <a:off x="9805851" y="5007429"/>
            <a:ext cx="21423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dirty="0" err="1"/>
              <a:t>Texture</a:t>
            </a:r>
            <a:r>
              <a:rPr lang="da-DK" sz="1600" dirty="0"/>
              <a:t> Analyzer – måles på FOOD </a:t>
            </a:r>
            <a:r>
              <a:rPr lang="da-DK" sz="1600" dirty="0" err="1"/>
              <a:t>Inst</a:t>
            </a:r>
            <a:r>
              <a:rPr lang="da-DK" sz="1600" dirty="0"/>
              <a:t>.)</a:t>
            </a:r>
          </a:p>
          <a:p>
            <a:pPr algn="l"/>
            <a:r>
              <a:rPr lang="da-DK" sz="1600" dirty="0"/>
              <a:t>Apparatet beregner belastningen i Newton (N) ved brud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DAC04E-75EF-8909-A7A9-BB7029DAB84A}"/>
              </a:ext>
            </a:extLst>
          </p:cNvPr>
          <p:cNvSpPr/>
          <p:nvPr/>
        </p:nvSpPr>
        <p:spPr>
          <a:xfrm>
            <a:off x="548641" y="5645426"/>
            <a:ext cx="8889558" cy="44527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90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281" y="370703"/>
            <a:ext cx="10857470" cy="766120"/>
          </a:xfrm>
        </p:spPr>
        <p:txBody>
          <a:bodyPr>
            <a:normAutofit fontScale="90000"/>
          </a:bodyPr>
          <a:lstStyle/>
          <a:p>
            <a:pPr marL="457200" lvl="1" algn="ctr"/>
            <a:r>
              <a:rPr lang="da-DK" sz="3100" dirty="0"/>
              <a:t>WP1. Optimering af P-udnyttelse i økologisk ægproduktion</a:t>
            </a:r>
            <a:br>
              <a:rPr lang="da-DK" sz="3200" dirty="0"/>
            </a:br>
            <a:endParaRPr lang="da-DK" sz="2700" i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294" y="1089498"/>
            <a:ext cx="10941777" cy="5401919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da-DK" sz="2400" dirty="0"/>
              <a:t>Konklusioner på hovedforsøget i forhold til knoglemålinger</a:t>
            </a:r>
          </a:p>
          <a:p>
            <a:pPr marL="342900" indent="-342900"/>
            <a:r>
              <a:rPr lang="da-DK" sz="2200" b="1" u="sng" dirty="0"/>
              <a:t>Knoglekvalitet</a:t>
            </a:r>
            <a:r>
              <a:rPr lang="da-DK" sz="2200" dirty="0"/>
              <a:t> høj både hvad angår brudstyrkemålinger og indhold af </a:t>
            </a:r>
            <a:r>
              <a:rPr lang="da-DK" sz="2200" dirty="0" err="1"/>
              <a:t>Ca</a:t>
            </a:r>
            <a:r>
              <a:rPr lang="da-DK" sz="2200" dirty="0"/>
              <a:t> og P. Tendens til, at P indholdet falder med alderen. Resultaterne for brudstyrke højere end fundet i litteraturen.</a:t>
            </a:r>
          </a:p>
          <a:p>
            <a:pPr marL="800100" lvl="1" indent="-342900"/>
            <a:r>
              <a:rPr lang="da-DK" sz="2200" dirty="0"/>
              <a:t>Dvs., at det er muligt at nedsætte P i foderet til et meget lavt niveau og samtidig bevare en god knoglestyrke. </a:t>
            </a:r>
            <a:endParaRPr lang="en-GB" sz="2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04282" y="212228"/>
            <a:ext cx="1230659" cy="84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fig 7,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0085" y="4038424"/>
            <a:ext cx="2823210" cy="155128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45" b="24026"/>
          <a:stretch/>
        </p:blipFill>
        <p:spPr>
          <a:xfrm>
            <a:off x="2686946" y="3821307"/>
            <a:ext cx="3142100" cy="203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31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8767" y="478972"/>
            <a:ext cx="7036525" cy="818606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P og Ca retention (%)</a:t>
            </a:r>
            <a:endParaRPr lang="en-GB" sz="27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3078" y="320365"/>
            <a:ext cx="1237534" cy="85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905164" y="1551709"/>
          <a:ext cx="10224654" cy="4618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94691" y="3934691"/>
            <a:ext cx="40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bc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879273" y="3897745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573818" y="2429164"/>
            <a:ext cx="360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78735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6919B-568E-F988-9F21-25CA581C4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4" y="365126"/>
            <a:ext cx="10557163" cy="632402"/>
          </a:xfrm>
        </p:spPr>
        <p:txBody>
          <a:bodyPr>
            <a:normAutofit fontScale="90000"/>
          </a:bodyPr>
          <a:lstStyle/>
          <a:p>
            <a:pPr algn="ctr"/>
            <a:r>
              <a:rPr lang="da-DK" sz="4000" dirty="0"/>
              <a:t>Tilgængeligt - og total P i forsøgsfoder </a:t>
            </a:r>
            <a:br>
              <a:rPr lang="da-DK" sz="4000" dirty="0"/>
            </a:br>
            <a:r>
              <a:rPr lang="da-DK" sz="4000" dirty="0"/>
              <a:t>30 – 80</a:t>
            </a:r>
            <a:r>
              <a:rPr lang="da-DK" sz="4000" baseline="0" dirty="0"/>
              <a:t> uger</a:t>
            </a:r>
            <a:endParaRPr lang="da-DK" sz="4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47A6BF0-8CAF-80F5-215D-C949760881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873571"/>
              </p:ext>
            </p:extLst>
          </p:nvPr>
        </p:nvGraphicFramePr>
        <p:xfrm>
          <a:off x="415636" y="1450110"/>
          <a:ext cx="11369964" cy="5163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95914CD-5F1E-FC5D-AF6D-E633EEE464BC}"/>
              </a:ext>
            </a:extLst>
          </p:cNvPr>
          <p:cNvSpPr txBox="1"/>
          <p:nvPr/>
        </p:nvSpPr>
        <p:spPr>
          <a:xfrm>
            <a:off x="1736436" y="3066472"/>
            <a:ext cx="69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3,5 g</a:t>
            </a:r>
            <a:endParaRPr lang="da-DK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3D19DD-3BF8-E003-0712-E22DC82DCE14}"/>
              </a:ext>
            </a:extLst>
          </p:cNvPr>
          <p:cNvSpPr txBox="1"/>
          <p:nvPr/>
        </p:nvSpPr>
        <p:spPr>
          <a:xfrm>
            <a:off x="6973455" y="3648364"/>
            <a:ext cx="674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2,5 g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1400776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53583-5F7B-31CA-6BC8-353987B62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7584"/>
            <a:ext cx="10370270" cy="837018"/>
          </a:xfrm>
        </p:spPr>
        <p:txBody>
          <a:bodyPr>
            <a:noAutofit/>
          </a:bodyPr>
          <a:lstStyle/>
          <a:p>
            <a:pPr algn="ctr"/>
            <a:r>
              <a:rPr lang="da-DK" sz="3600" dirty="0"/>
              <a:t>Reduktion af P indhold i gødning fra 30.000 årshøner ved behandling E, D, G og H</a:t>
            </a:r>
            <a:br>
              <a:rPr lang="da-DK" sz="3600" dirty="0"/>
            </a:br>
            <a:endParaRPr lang="da-DK" sz="36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617B3D1-EBDD-CB40-60EE-7B05482282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10291"/>
              </p:ext>
            </p:extLst>
          </p:nvPr>
        </p:nvGraphicFramePr>
        <p:xfrm>
          <a:off x="801255" y="1797916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E28AC17-F3A6-F0F7-9734-1E81F55230B9}"/>
              </a:ext>
            </a:extLst>
          </p:cNvPr>
          <p:cNvSpPr txBox="1"/>
          <p:nvPr/>
        </p:nvSpPr>
        <p:spPr>
          <a:xfrm>
            <a:off x="2576945" y="5643419"/>
            <a:ext cx="9298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/>
              <a:t>÷345 kg</a:t>
            </a:r>
          </a:p>
          <a:p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F4D36A-2547-C247-EF99-7161BA11E655}"/>
              </a:ext>
            </a:extLst>
          </p:cNvPr>
          <p:cNvSpPr txBox="1"/>
          <p:nvPr/>
        </p:nvSpPr>
        <p:spPr>
          <a:xfrm>
            <a:off x="4969163" y="4156363"/>
            <a:ext cx="951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252 kg</a:t>
            </a:r>
            <a:endParaRPr lang="da-DK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0E6369-06F2-6C2F-4F5B-807054EF63CA}"/>
              </a:ext>
            </a:extLst>
          </p:cNvPr>
          <p:cNvSpPr txBox="1"/>
          <p:nvPr/>
        </p:nvSpPr>
        <p:spPr>
          <a:xfrm>
            <a:off x="5541818" y="6428509"/>
            <a:ext cx="264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Sparet</a:t>
            </a:r>
            <a:r>
              <a:rPr lang="en-US" dirty="0"/>
              <a:t> P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8406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5AD8-FC19-1910-1CB3-F99B33FE7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64" y="720436"/>
            <a:ext cx="11058236" cy="600364"/>
          </a:xfrm>
        </p:spPr>
        <p:txBody>
          <a:bodyPr>
            <a:normAutofit fontScale="90000"/>
          </a:bodyPr>
          <a:lstStyle/>
          <a:p>
            <a:pPr algn="ctr"/>
            <a:r>
              <a:rPr lang="da-DK" sz="4400" dirty="0"/>
              <a:t>Reduktion af udspredningsareal, ha</a:t>
            </a:r>
            <a:r>
              <a:rPr lang="da-DK" sz="4400" b="0" i="0" u="none" strike="noStrike" baseline="0" dirty="0">
                <a:effectLst/>
              </a:rPr>
              <a:t> </a:t>
            </a:r>
            <a:br>
              <a:rPr lang="da-DK" sz="4400" b="0" i="0" u="none" strike="noStrike" baseline="0" dirty="0">
                <a:effectLst/>
              </a:rPr>
            </a:br>
            <a:r>
              <a:rPr lang="da-DK" sz="4400" b="0" i="0" u="none" strike="noStrike" baseline="0" dirty="0">
                <a:effectLst/>
              </a:rPr>
              <a:t>v. 30.000 årshøner</a:t>
            </a:r>
            <a:br>
              <a:rPr lang="da-DK" sz="4400" dirty="0"/>
            </a:br>
            <a:endParaRPr lang="da-DK" dirty="0"/>
          </a:p>
        </p:txBody>
      </p:sp>
      <p:graphicFrame>
        <p:nvGraphicFramePr>
          <p:cNvPr id="4" name="Pladsholder til indhold 2">
            <a:extLst>
              <a:ext uri="{FF2B5EF4-FFF2-40B4-BE49-F238E27FC236}">
                <a16:creationId xmlns:a16="http://schemas.microsoft.com/office/drawing/2014/main" id="{17400294-683A-C6D8-DEB4-EAC99AF5CD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233594"/>
              </p:ext>
            </p:extLst>
          </p:nvPr>
        </p:nvGraphicFramePr>
        <p:xfrm>
          <a:off x="600075" y="1504950"/>
          <a:ext cx="10994894" cy="4660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8705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31B86-8690-928A-2535-DE5D21004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da-DK" sz="3600" dirty="0"/>
              <a:t>Sparet udgift til MCP, kr. 30.000 årshøner</a:t>
            </a:r>
            <a:br>
              <a:rPr lang="da-DK" sz="3600" dirty="0"/>
            </a:br>
            <a:r>
              <a:rPr lang="da-DK" sz="3600" dirty="0"/>
              <a:t>MCP=monocalciumfosfat=mineralsk</a:t>
            </a:r>
            <a:r>
              <a:rPr lang="da-DK" sz="3600" baseline="0" dirty="0"/>
              <a:t> P</a:t>
            </a:r>
            <a:endParaRPr lang="da-DK" sz="3600" dirty="0"/>
          </a:p>
        </p:txBody>
      </p:sp>
      <p:graphicFrame>
        <p:nvGraphicFramePr>
          <p:cNvPr id="4" name="Pladsholder til indhold 2">
            <a:extLst>
              <a:ext uri="{FF2B5EF4-FFF2-40B4-BE49-F238E27FC236}">
                <a16:creationId xmlns:a16="http://schemas.microsoft.com/office/drawing/2014/main" id="{7F85BDA2-1466-DE97-512E-88AE9C623B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0890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066695D-ACBD-E34A-5CB1-2519AED79DC1}"/>
              </a:ext>
            </a:extLst>
          </p:cNvPr>
          <p:cNvSpPr txBox="1"/>
          <p:nvPr/>
        </p:nvSpPr>
        <p:spPr>
          <a:xfrm>
            <a:off x="4978400" y="6169891"/>
            <a:ext cx="277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Behandlinger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70860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0495"/>
          </a:xfrm>
        </p:spPr>
        <p:txBody>
          <a:bodyPr>
            <a:normAutofit fontScale="90000"/>
          </a:bodyPr>
          <a:lstStyle/>
          <a:p>
            <a:pPr algn="ctr"/>
            <a:br>
              <a:rPr lang="it-IT" sz="3600" b="1" spc="300" dirty="0"/>
            </a:br>
            <a:r>
              <a:rPr lang="it-IT" sz="3600" b="1" spc="300" dirty="0">
                <a:latin typeface="+mn-lt"/>
              </a:rPr>
              <a:t>Nye fodringsstrategier med et reduceret fosforindhold til æglæggende høner</a:t>
            </a:r>
            <a:br>
              <a:rPr lang="it-IT" sz="3600" b="1" dirty="0"/>
            </a:br>
            <a:endParaRPr lang="en-GB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931" y="1410789"/>
            <a:ext cx="10972800" cy="4766174"/>
          </a:xfrm>
        </p:spPr>
        <p:txBody>
          <a:bodyPr>
            <a:normAutofit fontScale="85000" lnSpcReduction="20000"/>
          </a:bodyPr>
          <a:lstStyle/>
          <a:p>
            <a:r>
              <a:rPr lang="en-US" sz="29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Konklusioner</a:t>
            </a:r>
            <a:endParaRPr lang="en-US" sz="29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Generel høj ægproduktion i hele produktionsperioden – Behandling D falder hurtigere end de øvrige behandlinger i den sidste del af perioden</a:t>
            </a:r>
          </a:p>
          <a:p>
            <a:r>
              <a:rPr lang="da-DK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Behandlinger med separat tildeling af </a:t>
            </a:r>
            <a:r>
              <a:rPr lang="da-DK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da-DK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(E-H) giver bedre ægproduktion i en længere periode</a:t>
            </a:r>
          </a:p>
          <a:p>
            <a:r>
              <a:rPr lang="da-DK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God FCR til de fleste behandlinger – D dårligere FCR i de sidste 10-12 uger</a:t>
            </a:r>
          </a:p>
          <a:p>
            <a:r>
              <a:rPr lang="da-DK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Øget P retention med separat tildeling af C</a:t>
            </a:r>
          </a:p>
          <a:p>
            <a:r>
              <a:rPr lang="da-DK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Skalstyrke fin til de fleste behandlinger i hele produktionsperioden</a:t>
            </a:r>
          </a:p>
          <a:p>
            <a:r>
              <a:rPr lang="da-DK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Indikation af, at hønsene kan kontrollere deres calciumindtag</a:t>
            </a:r>
          </a:p>
          <a:p>
            <a:r>
              <a:rPr lang="da-DK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God velfærd: lav dødelighed, stor udnyttelse af udearealet, fin fjerdragt og trædepuder</a:t>
            </a:r>
          </a:p>
          <a:p>
            <a:r>
              <a:rPr lang="da-DK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Knoglekvalitet høj både med hensyn til brudstyrkemålinger og indhold af </a:t>
            </a:r>
            <a:r>
              <a:rPr lang="da-DK" sz="2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da-DK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og P (data ikke vist)</a:t>
            </a:r>
          </a:p>
          <a:p>
            <a:pPr lvl="1"/>
            <a:r>
              <a:rPr lang="da-DK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Tendens til at P-indholdet falder med alderen. </a:t>
            </a:r>
          </a:p>
          <a:p>
            <a:pPr lvl="1"/>
            <a:r>
              <a:rPr lang="da-DK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Resultaterne for brudstyrke højere end fundet i litteraturen. </a:t>
            </a:r>
          </a:p>
          <a:p>
            <a:pPr marL="0" indent="0">
              <a:buNone/>
            </a:pPr>
            <a:endParaRPr lang="da-DK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006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0495"/>
          </a:xfrm>
        </p:spPr>
        <p:txBody>
          <a:bodyPr>
            <a:normAutofit fontScale="90000"/>
          </a:bodyPr>
          <a:lstStyle/>
          <a:p>
            <a:pPr algn="ctr"/>
            <a:br>
              <a:rPr lang="it-IT" sz="3600" b="1" spc="300" dirty="0"/>
            </a:br>
            <a:r>
              <a:rPr lang="it-IT" sz="3600" b="1" spc="300" dirty="0">
                <a:latin typeface="+mn-lt"/>
              </a:rPr>
              <a:t>Nye fodringsstrategier med et reduceret fosforindhold til æglæggende høner</a:t>
            </a:r>
            <a:br>
              <a:rPr lang="it-IT" sz="3600" b="1" dirty="0"/>
            </a:br>
            <a:endParaRPr lang="en-GB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514" y="1541417"/>
            <a:ext cx="10990217" cy="4635545"/>
          </a:xfrm>
        </p:spPr>
        <p:txBody>
          <a:bodyPr>
            <a:normAutofit/>
          </a:bodyPr>
          <a:lstStyle/>
          <a:p>
            <a:r>
              <a:rPr lang="da-DK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Det er muligt at reducere P i foderet til et meget lavt niveau uden at forringe produktionsresultaterne, hvis </a:t>
            </a:r>
            <a:r>
              <a:rPr lang="da-DK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da-DK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tildeles som en separat kilde</a:t>
            </a:r>
          </a:p>
          <a:p>
            <a:r>
              <a:rPr lang="da-DK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Det er muligt at reducere P i foderet til et meget lavt niveau og samtidig bevare en god knoglestyrke </a:t>
            </a:r>
            <a:endParaRPr lang="en-GB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Reduceret P i foderet giver et laverede indhold i gødningen, hvilket er godt for både økonomi og miljø</a:t>
            </a:r>
          </a:p>
          <a:p>
            <a:endParaRPr lang="da-DK" sz="29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8CF3BF5-E839-8E0B-1EC3-525DEBFAB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8471" y="3897086"/>
            <a:ext cx="40957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9B1F23-3856-4ADD-517F-92CA4EFF7A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3" r="14991" b="19333"/>
          <a:stretch/>
        </p:blipFill>
        <p:spPr>
          <a:xfrm>
            <a:off x="1304319" y="4201606"/>
            <a:ext cx="4753225" cy="242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09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1894936" y="260648"/>
            <a:ext cx="7513432" cy="1368152"/>
          </a:xfrm>
        </p:spPr>
        <p:txBody>
          <a:bodyPr>
            <a:normAutofit fontScale="90000"/>
          </a:bodyPr>
          <a:lstStyle/>
          <a:p>
            <a:pPr algn="ctr"/>
            <a:br>
              <a:rPr lang="da-DK" sz="5400" b="1" dirty="0"/>
            </a:br>
            <a:r>
              <a:rPr lang="da-DK" sz="4800" b="1" dirty="0"/>
              <a:t>ORPHEUS</a:t>
            </a:r>
            <a:br>
              <a:rPr lang="da-DK" sz="5400" b="1" dirty="0"/>
            </a:br>
            <a:r>
              <a:rPr lang="da-DK" sz="2400" b="1" dirty="0"/>
              <a:t>New </a:t>
            </a:r>
            <a:r>
              <a:rPr lang="da-DK" sz="2400" b="1" dirty="0" err="1"/>
              <a:t>strategies</a:t>
            </a:r>
            <a:r>
              <a:rPr lang="da-DK" sz="2400" b="1" dirty="0"/>
              <a:t> for </a:t>
            </a:r>
            <a:r>
              <a:rPr lang="da-DK" sz="2400" b="1" dirty="0" err="1"/>
              <a:t>organic</a:t>
            </a:r>
            <a:r>
              <a:rPr lang="da-DK" sz="2400" b="1" dirty="0"/>
              <a:t> </a:t>
            </a:r>
            <a:r>
              <a:rPr lang="da-DK" sz="2400" b="1" dirty="0" err="1"/>
              <a:t>egg</a:t>
            </a:r>
            <a:r>
              <a:rPr lang="da-DK" sz="2400" b="1" dirty="0"/>
              <a:t> </a:t>
            </a:r>
            <a:r>
              <a:rPr lang="da-DK" sz="2400" b="1" dirty="0" err="1"/>
              <a:t>production</a:t>
            </a:r>
            <a:r>
              <a:rPr lang="da-DK" sz="2400" b="1" dirty="0"/>
              <a:t> with </a:t>
            </a:r>
            <a:r>
              <a:rPr lang="da-DK" sz="2400" b="1" dirty="0" err="1"/>
              <a:t>reduced</a:t>
            </a:r>
            <a:r>
              <a:rPr lang="da-DK" sz="2400" b="1" dirty="0"/>
              <a:t> </a:t>
            </a:r>
            <a:r>
              <a:rPr lang="da-DK" sz="2400" b="1" dirty="0" err="1"/>
              <a:t>dietary</a:t>
            </a:r>
            <a:r>
              <a:rPr lang="da-DK" sz="2400" b="1" dirty="0"/>
              <a:t> </a:t>
            </a:r>
            <a:r>
              <a:rPr lang="da-DK" sz="2400" b="1" dirty="0" err="1"/>
              <a:t>phosphorus</a:t>
            </a:r>
            <a:endParaRPr lang="da-DK" sz="2400" dirty="0"/>
          </a:p>
        </p:txBody>
      </p:sp>
      <p:sp>
        <p:nvSpPr>
          <p:cNvPr id="5" name="Rektangel 4"/>
          <p:cNvSpPr/>
          <p:nvPr/>
        </p:nvSpPr>
        <p:spPr>
          <a:xfrm>
            <a:off x="1066801" y="3700733"/>
            <a:ext cx="9376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algn="ctr"/>
            <a:endParaRPr lang="da-DK" sz="2400" dirty="0"/>
          </a:p>
          <a:p>
            <a:pPr algn="ctr"/>
            <a:r>
              <a:rPr lang="da-DK" sz="2400" dirty="0"/>
              <a:t>GUDP (Grønt udviklings og Demonstrationsprogram under Fødevareministeriet) – </a:t>
            </a:r>
            <a:r>
              <a:rPr lang="da-DK" sz="2400" dirty="0" err="1"/>
              <a:t>Organic</a:t>
            </a:r>
            <a:r>
              <a:rPr lang="da-DK" sz="2400" dirty="0"/>
              <a:t> RDD5 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15362" y="167787"/>
            <a:ext cx="1237534" cy="85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://lfst.dk/fileadmin/user_upload/NaturErhverv/Filer/Indsatsomraader/GUDP/Logo/GUDPNYT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784" y="5844262"/>
            <a:ext cx="1829216" cy="101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36177" y="2074985"/>
            <a:ext cx="71119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400" u="sng" dirty="0">
                <a:solidFill>
                  <a:schemeClr val="accent6"/>
                </a:solidFill>
              </a:rPr>
              <a:t>Samarbejdspartnere:</a:t>
            </a:r>
          </a:p>
          <a:p>
            <a:pPr algn="ctr"/>
            <a:r>
              <a:rPr lang="da-DK" sz="2400" dirty="0">
                <a:solidFill>
                  <a:schemeClr val="accent6"/>
                </a:solidFill>
              </a:rPr>
              <a:t>Økologiske Ægproducenter</a:t>
            </a:r>
          </a:p>
          <a:p>
            <a:pPr algn="ctr"/>
            <a:r>
              <a:rPr lang="da-DK" sz="2400" dirty="0">
                <a:solidFill>
                  <a:schemeClr val="accent6"/>
                </a:solidFill>
              </a:rPr>
              <a:t>DLG</a:t>
            </a:r>
          </a:p>
          <a:p>
            <a:pPr algn="ctr"/>
            <a:r>
              <a:rPr lang="da-DK" sz="2400" dirty="0" err="1">
                <a:solidFill>
                  <a:schemeClr val="accent6"/>
                </a:solidFill>
              </a:rPr>
              <a:t>DanÆG</a:t>
            </a:r>
            <a:endParaRPr lang="da-DK" sz="2400" dirty="0">
              <a:solidFill>
                <a:schemeClr val="accent6"/>
              </a:solidFill>
            </a:endParaRPr>
          </a:p>
          <a:p>
            <a:pPr algn="ctr"/>
            <a:r>
              <a:rPr lang="da-DK" sz="2400" dirty="0">
                <a:solidFill>
                  <a:schemeClr val="accent6"/>
                </a:solidFill>
              </a:rPr>
              <a:t>SEGES</a:t>
            </a:r>
          </a:p>
          <a:p>
            <a:pPr algn="ctr"/>
            <a:r>
              <a:rPr lang="da-DK" sz="2400" dirty="0">
                <a:solidFill>
                  <a:schemeClr val="accent6"/>
                </a:solidFill>
              </a:rPr>
              <a:t>Innovationscenter for Økologisk Landbrug</a:t>
            </a:r>
          </a:p>
          <a:p>
            <a:pPr algn="ctr"/>
            <a:r>
              <a:rPr lang="da-DK" sz="2400" dirty="0">
                <a:solidFill>
                  <a:schemeClr val="accent6"/>
                </a:solidFill>
              </a:rPr>
              <a:t>Aarhus Universitet, Foulum</a:t>
            </a:r>
          </a:p>
          <a:p>
            <a:pPr algn="ctr"/>
            <a:endParaRPr lang="da-DK" sz="2400" dirty="0">
              <a:solidFill>
                <a:schemeClr val="accent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5451895"/>
            <a:ext cx="8557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dirty="0">
              <a:hlinkClick r:id="rId5"/>
            </a:endParaRPr>
          </a:p>
          <a:p>
            <a:r>
              <a:rPr lang="da-DK" dirty="0">
                <a:hlinkClick r:id="rId5"/>
              </a:rPr>
              <a:t>http://lfst.dk/tilskud-selvbetjening/tilskudsguide/groent-udviklings-og-demonstrationsprogram-gudp/</a:t>
            </a:r>
            <a:endParaRPr lang="da-DK" dirty="0"/>
          </a:p>
          <a:p>
            <a:endParaRPr lang="da-D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BAA9DB-DEE5-4BE5-B899-C8AF0173A5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454" y="6245198"/>
            <a:ext cx="2103120" cy="61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82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36914" y="418012"/>
            <a:ext cx="7210697" cy="1254035"/>
          </a:xfrm>
        </p:spPr>
        <p:txBody>
          <a:bodyPr>
            <a:noAutofit/>
          </a:bodyPr>
          <a:lstStyle/>
          <a:p>
            <a:pPr marL="342884" lvl="1" algn="ctr"/>
            <a:r>
              <a:rPr lang="en-US" sz="3600" dirty="0"/>
              <a:t>Tak for </a:t>
            </a:r>
            <a:r>
              <a:rPr lang="en-US" sz="3600" dirty="0" err="1"/>
              <a:t>opmærksomheden</a:t>
            </a:r>
            <a:r>
              <a:rPr lang="en-US" sz="3600" dirty="0"/>
              <a:t>!</a:t>
            </a:r>
            <a:endParaRPr lang="da-DK" sz="36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50289" y="283176"/>
            <a:ext cx="1237534" cy="85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94" y="2080128"/>
            <a:ext cx="4463779" cy="3347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2087336"/>
            <a:ext cx="4463779" cy="334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66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2208213" y="0"/>
            <a:ext cx="5727189" cy="1304014"/>
          </a:xfrm>
        </p:spPr>
        <p:txBody>
          <a:bodyPr/>
          <a:lstStyle/>
          <a:p>
            <a:pPr algn="ctr"/>
            <a:r>
              <a:rPr lang="da-DK" sz="3600" dirty="0"/>
              <a:t>Baggrund og formål</a:t>
            </a:r>
            <a:br>
              <a:rPr lang="da-DK" sz="3200" b="1" dirty="0"/>
            </a:br>
            <a:endParaRPr lang="da-DK" sz="3200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683812" y="1049572"/>
            <a:ext cx="10948946" cy="5691794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da-DK" sz="2000" dirty="0"/>
              <a:t>Baggrund:</a:t>
            </a:r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r>
              <a:rPr lang="da-DK" sz="2000" dirty="0"/>
              <a:t>Gødning med et højt indhold af fosfor (P) er et alvorligt miljøproblem og der er et presserende behov for at finde løsninger, der kan reducere indholdet af fosfor i gødning fra økologiske høner, så der udbringes mindre fosfor på markene. </a:t>
            </a:r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endParaRPr lang="da-DK" sz="800" dirty="0"/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r>
              <a:rPr lang="da-DK" sz="2000" dirty="0"/>
              <a:t>Ny husdyrbekendtgørelse 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da-DK" sz="1600" dirty="0"/>
              <a:t>Reduktion i kg P/ha resulterer i en mindre mængde gødning, der må spredes per ha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da-DK" sz="1600" dirty="0"/>
              <a:t>Udvide udbringningsarealet med risiko for nedsat N forsyning per ha og dermed lavere høstudbytter</a:t>
            </a:r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endParaRPr lang="da-DK" sz="800" dirty="0"/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da-DK" sz="2000" dirty="0"/>
              <a:t>Formål: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da-DK" sz="1800" dirty="0"/>
              <a:t>Det overordnede formål med ORPHEUS projektet er at reducere P i fjerkrægødning gennem en markant reduktion i foderet og samtidig udvikle en ny strategi for tildeling af calcium, der sænker hønernes behov for P og reducerer udskillelsen</a:t>
            </a:r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r>
              <a:rPr lang="da-DK" sz="2000" dirty="0"/>
              <a:t>Nye fodringsstrategier 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da-DK" sz="1600" dirty="0"/>
              <a:t>Optimere P-forsyningen 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da-DK" sz="1600" dirty="0"/>
              <a:t>Fokus på knoglesundhed og æggeskalkvalitet</a:t>
            </a:r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endParaRPr lang="da-DK" sz="2000" dirty="0"/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endParaRPr lang="da-DK" sz="1000" dirty="0">
              <a:solidFill>
                <a:srgbClr val="008000"/>
              </a:solidFill>
            </a:endParaRPr>
          </a:p>
          <a:p>
            <a:pPr lvl="4">
              <a:lnSpc>
                <a:spcPct val="80000"/>
              </a:lnSpc>
              <a:buClr>
                <a:schemeClr val="tx1"/>
              </a:buClr>
              <a:defRPr/>
            </a:pPr>
            <a:endParaRPr lang="da-DK" dirty="0"/>
          </a:p>
          <a:p>
            <a:pPr lvl="5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da-DK" dirty="0"/>
          </a:p>
          <a:p>
            <a:pPr lvl="5">
              <a:lnSpc>
                <a:spcPct val="80000"/>
              </a:lnSpc>
              <a:buClr>
                <a:srgbClr val="FF3300"/>
              </a:buClr>
              <a:defRPr/>
            </a:pPr>
            <a:endParaRPr lang="en-GB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GB" dirty="0"/>
          </a:p>
          <a:p>
            <a:pPr>
              <a:lnSpc>
                <a:spcPct val="80000"/>
              </a:lnSpc>
              <a:defRPr/>
            </a:pPr>
            <a:endParaRPr lang="da-DK" sz="2000" dirty="0"/>
          </a:p>
          <a:p>
            <a:pPr lvl="1">
              <a:lnSpc>
                <a:spcPct val="80000"/>
              </a:lnSpc>
              <a:buFont typeface="Wingdings" pitchFamily="2" charset="2"/>
              <a:buNone/>
              <a:defRPr/>
            </a:pPr>
            <a:endParaRPr lang="da-DK" sz="2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43964" y="123825"/>
            <a:ext cx="1230659" cy="84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fig 7,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4559" y="4837658"/>
            <a:ext cx="3257550" cy="1789938"/>
          </a:xfrm>
          <a:prstGeom prst="rect">
            <a:avLst/>
          </a:prstGeom>
          <a:noFill/>
        </p:spPr>
      </p:pic>
      <p:pic>
        <p:nvPicPr>
          <p:cNvPr id="7" name="Picture 4" descr="https://encrypted-tbn3.gstatic.com/images?q=tbn:ANd9GcS5f1AWTNwZpX5g9P2QV2Jetd1wDQ1oACHC9f2DMm-NoP434Xlz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503" y="4975347"/>
            <a:ext cx="2587943" cy="159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198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BC75C-6F97-8FFE-F7C9-BFCA69D42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/>
              <a:t>Omsætning</a:t>
            </a:r>
            <a:r>
              <a:rPr lang="en-US" sz="4000" dirty="0"/>
              <a:t> </a:t>
            </a:r>
            <a:r>
              <a:rPr lang="en-US" sz="4000" dirty="0" err="1"/>
              <a:t>af</a:t>
            </a:r>
            <a:r>
              <a:rPr lang="en-US" sz="4000" dirty="0"/>
              <a:t> Ca og P</a:t>
            </a:r>
            <a:endParaRPr lang="da-DK" sz="4000" dirty="0"/>
          </a:p>
        </p:txBody>
      </p:sp>
      <p:pic>
        <p:nvPicPr>
          <p:cNvPr id="8" name="Billede 5">
            <a:extLst>
              <a:ext uri="{FF2B5EF4-FFF2-40B4-BE49-F238E27FC236}">
                <a16:creationId xmlns:a16="http://schemas.microsoft.com/office/drawing/2014/main" id="{7982545D-7DC5-16C6-F4AD-A65F234A2D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148" y="1436914"/>
            <a:ext cx="10465525" cy="46257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894F82-13FC-2DD1-D638-A046D61F7A1F}"/>
              </a:ext>
            </a:extLst>
          </p:cNvPr>
          <p:cNvSpPr txBox="1"/>
          <p:nvPr/>
        </p:nvSpPr>
        <p:spPr>
          <a:xfrm>
            <a:off x="60960" y="1785258"/>
            <a:ext cx="162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2400" b="1" dirty="0"/>
              <a:t>Fra </a:t>
            </a:r>
            <a:r>
              <a:rPr lang="en-US" sz="2400" b="1" dirty="0" err="1"/>
              <a:t>Foder</a:t>
            </a:r>
            <a:r>
              <a:rPr lang="en-US" sz="2400" b="1" dirty="0"/>
              <a:t>: </a:t>
            </a:r>
            <a:endParaRPr lang="da-DK" sz="2400" b="1" dirty="0"/>
          </a:p>
        </p:txBody>
      </p:sp>
    </p:spTree>
    <p:extLst>
      <p:ext uri="{BB962C8B-B14F-4D97-AF65-F5344CB8AC3E}">
        <p14:creationId xmlns:p14="http://schemas.microsoft.com/office/powerpoint/2010/main" val="1355740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059" y="365127"/>
            <a:ext cx="7354957" cy="845365"/>
          </a:xfrm>
        </p:spPr>
        <p:txBody>
          <a:bodyPr>
            <a:normAutofit/>
          </a:bodyPr>
          <a:lstStyle/>
          <a:p>
            <a:pPr algn="ctr"/>
            <a:r>
              <a:rPr lang="da-DK" dirty="0">
                <a:latin typeface="+mn-lt"/>
              </a:rPr>
              <a:t>Forsøgsdesign og foder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67450246"/>
              </p:ext>
            </p:extLst>
          </p:nvPr>
        </p:nvGraphicFramePr>
        <p:xfrm>
          <a:off x="1846217" y="2098766"/>
          <a:ext cx="4153989" cy="262128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153989">
                  <a:extLst>
                    <a:ext uri="{9D8B030D-6E8A-4147-A177-3AD203B41FA5}">
                      <a16:colId xmlns:a16="http://schemas.microsoft.com/office/drawing/2014/main" val="2070727253"/>
                    </a:ext>
                  </a:extLst>
                </a:gridCol>
              </a:tblGrid>
              <a:tr h="671283"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u="none" strike="noStrike" noProof="0" dirty="0">
                          <a:effectLst/>
                        </a:rPr>
                        <a:t>Behandling A = Foder med 0,35 % tilgængelig P (kontrol 1)</a:t>
                      </a:r>
                      <a:endParaRPr lang="da-DK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2991676615"/>
                  </a:ext>
                </a:extLst>
              </a:tr>
              <a:tr h="496383"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u="none" strike="noStrike" noProof="0" dirty="0">
                          <a:effectLst/>
                        </a:rPr>
                        <a:t>Behandling B = Foder med 0,30 % tilgængelig P</a:t>
                      </a:r>
                      <a:endParaRPr lang="da-DK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3651202087"/>
                  </a:ext>
                </a:extLst>
              </a:tr>
              <a:tr h="496383"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u="none" strike="noStrike" noProof="0" dirty="0">
                          <a:effectLst/>
                        </a:rPr>
                        <a:t>Behandling C = Foder med 0,25 % tilgængelig P</a:t>
                      </a:r>
                      <a:endParaRPr lang="da-DK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1528618004"/>
                  </a:ext>
                </a:extLst>
              </a:tr>
              <a:tr h="496383"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u="none" strike="noStrike" noProof="0" dirty="0">
                          <a:effectLst/>
                        </a:rPr>
                        <a:t>Behandling D = Foder med 0,20 % tilgængelig P</a:t>
                      </a:r>
                      <a:endParaRPr lang="da-DK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3267169685"/>
                  </a:ext>
                </a:extLst>
              </a:tr>
              <a:tr h="460848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 noProof="0" dirty="0">
                          <a:effectLst/>
                        </a:rPr>
                        <a:t>A-D: </a:t>
                      </a:r>
                      <a:r>
                        <a:rPr lang="da-DK" sz="1600" u="none" strike="noStrike" noProof="0" dirty="0" err="1">
                          <a:effectLst/>
                        </a:rPr>
                        <a:t>Ca</a:t>
                      </a:r>
                      <a:r>
                        <a:rPr lang="da-DK" sz="1600" u="none" strike="noStrike" noProof="0" dirty="0">
                          <a:effectLst/>
                        </a:rPr>
                        <a:t> skaller ER tilsat foderet</a:t>
                      </a:r>
                      <a:endParaRPr lang="da-DK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extLst>
                  <a:ext uri="{0D108BD9-81ED-4DB2-BD59-A6C34878D82A}">
                    <a16:rowId xmlns:a16="http://schemas.microsoft.com/office/drawing/2014/main" val="3515076480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42595662"/>
              </p:ext>
            </p:extLst>
          </p:nvPr>
        </p:nvGraphicFramePr>
        <p:xfrm>
          <a:off x="6156961" y="2098766"/>
          <a:ext cx="4127862" cy="262128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127862">
                  <a:extLst>
                    <a:ext uri="{9D8B030D-6E8A-4147-A177-3AD203B41FA5}">
                      <a16:colId xmlns:a16="http://schemas.microsoft.com/office/drawing/2014/main" val="3936856225"/>
                    </a:ext>
                  </a:extLst>
                </a:gridCol>
              </a:tblGrid>
              <a:tr h="671215"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u="none" strike="noStrike" noProof="0" dirty="0">
                          <a:effectLst/>
                        </a:rPr>
                        <a:t>Behandling E = Foder med 0,35 % tilgængelig P (kontrol 2)</a:t>
                      </a:r>
                      <a:endParaRPr lang="da-DK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1" marR="5671" marT="5671" marB="0" anchor="ctr"/>
                </a:tc>
                <a:extLst>
                  <a:ext uri="{0D108BD9-81ED-4DB2-BD59-A6C34878D82A}">
                    <a16:rowId xmlns:a16="http://schemas.microsoft.com/office/drawing/2014/main" val="1729783349"/>
                  </a:ext>
                </a:extLst>
              </a:tr>
              <a:tr h="485184"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u="none" strike="noStrike" noProof="0" dirty="0">
                          <a:effectLst/>
                        </a:rPr>
                        <a:t>Behandling F = Foder med 0,30 % tilgængelig P</a:t>
                      </a:r>
                      <a:endParaRPr lang="da-DK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1" marR="5671" marT="5671" marB="0" anchor="ctr"/>
                </a:tc>
                <a:extLst>
                  <a:ext uri="{0D108BD9-81ED-4DB2-BD59-A6C34878D82A}">
                    <a16:rowId xmlns:a16="http://schemas.microsoft.com/office/drawing/2014/main" val="3351027834"/>
                  </a:ext>
                </a:extLst>
              </a:tr>
              <a:tr h="522505"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u="none" strike="noStrike" noProof="0" dirty="0">
                          <a:effectLst/>
                        </a:rPr>
                        <a:t>Behandling G = Foder med 0,25 % tilgængelig P</a:t>
                      </a:r>
                      <a:endParaRPr lang="da-DK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1" marR="5671" marT="5671" marB="0" anchor="ctr"/>
                </a:tc>
                <a:extLst>
                  <a:ext uri="{0D108BD9-81ED-4DB2-BD59-A6C34878D82A}">
                    <a16:rowId xmlns:a16="http://schemas.microsoft.com/office/drawing/2014/main" val="1102765970"/>
                  </a:ext>
                </a:extLst>
              </a:tr>
              <a:tr h="494514"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u="none" strike="noStrike" noProof="0" dirty="0">
                          <a:effectLst/>
                        </a:rPr>
                        <a:t>Behandling H = Foder med 0,20 % tilgængelig P</a:t>
                      </a:r>
                      <a:endParaRPr lang="da-DK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1" marR="5671" marT="5671" marB="0" anchor="ctr"/>
                </a:tc>
                <a:extLst>
                  <a:ext uri="{0D108BD9-81ED-4DB2-BD59-A6C34878D82A}">
                    <a16:rowId xmlns:a16="http://schemas.microsoft.com/office/drawing/2014/main" val="4055920533"/>
                  </a:ext>
                </a:extLst>
              </a:tr>
              <a:tr h="447862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 noProof="0" dirty="0">
                          <a:effectLst/>
                        </a:rPr>
                        <a:t>E-H: </a:t>
                      </a:r>
                      <a:r>
                        <a:rPr lang="da-DK" sz="1600" u="none" strike="noStrike" noProof="0" dirty="0" err="1">
                          <a:effectLst/>
                        </a:rPr>
                        <a:t>Ca</a:t>
                      </a:r>
                      <a:r>
                        <a:rPr lang="da-DK" sz="1600" u="none" strike="noStrike" noProof="0" dirty="0">
                          <a:effectLst/>
                        </a:rPr>
                        <a:t> skaller tildeles separat</a:t>
                      </a:r>
                      <a:endParaRPr lang="da-DK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1" marR="5671" marT="5671" marB="0" anchor="b"/>
                </a:tc>
                <a:extLst>
                  <a:ext uri="{0D108BD9-81ED-4DB2-BD59-A6C34878D82A}">
                    <a16:rowId xmlns:a16="http://schemas.microsoft.com/office/drawing/2014/main" val="2618062460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9880" y="129133"/>
            <a:ext cx="1237534" cy="85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68434" y="5155474"/>
            <a:ext cx="2313921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Voksefoder: 17-18 uger</a:t>
            </a:r>
          </a:p>
          <a:p>
            <a:r>
              <a:rPr lang="da-DK" sz="1600" dirty="0" err="1"/>
              <a:t>Ægstart</a:t>
            </a:r>
            <a:r>
              <a:rPr lang="da-DK" sz="1600" dirty="0"/>
              <a:t>: 19-30 uger</a:t>
            </a:r>
          </a:p>
          <a:p>
            <a:endParaRPr lang="en-GB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5338353" y="5068389"/>
            <a:ext cx="5042775" cy="153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u="sng" dirty="0"/>
              <a:t>Forsøgsfoder:</a:t>
            </a:r>
          </a:p>
          <a:p>
            <a:r>
              <a:rPr lang="da-DK" sz="1600" dirty="0"/>
              <a:t>Æglæggerfoder fase 1 (batch 1): 31-54 uger</a:t>
            </a:r>
          </a:p>
          <a:p>
            <a:r>
              <a:rPr lang="da-DK" sz="1600" dirty="0"/>
              <a:t>Æglæggerfoder fase 1 (batch 2): 55-68 uger</a:t>
            </a:r>
          </a:p>
          <a:p>
            <a:r>
              <a:rPr lang="da-DK" sz="1600" dirty="0"/>
              <a:t>Æglæggerfoder fase 1 (ændret fodersammensætning - vinterfodring): 69-80 uger</a:t>
            </a:r>
          </a:p>
          <a:p>
            <a:endParaRPr lang="en-GB" sz="1350" dirty="0"/>
          </a:p>
        </p:txBody>
      </p:sp>
      <p:sp>
        <p:nvSpPr>
          <p:cNvPr id="3" name="TextBox 2"/>
          <p:cNvSpPr txBox="1"/>
          <p:nvPr/>
        </p:nvSpPr>
        <p:spPr>
          <a:xfrm>
            <a:off x="2211977" y="5991497"/>
            <a:ext cx="2253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Alt </a:t>
            </a:r>
            <a:r>
              <a:rPr lang="en-US" dirty="0" err="1"/>
              <a:t>foder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økologisk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5BE6D6-F80B-EB29-630E-DB794961519A}"/>
              </a:ext>
            </a:extLst>
          </p:cNvPr>
          <p:cNvSpPr txBox="1"/>
          <p:nvPr/>
        </p:nvSpPr>
        <p:spPr>
          <a:xfrm>
            <a:off x="409303" y="1201783"/>
            <a:ext cx="113211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Forsøg med æglæggende høner (</a:t>
            </a:r>
            <a:r>
              <a:rPr lang="da-DK" sz="2400" dirty="0" err="1"/>
              <a:t>Dekalb</a:t>
            </a:r>
            <a:r>
              <a:rPr lang="da-DK" sz="2400" dirty="0"/>
              <a:t>) gennem en produktionsperiode fra 18 - 80 uger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19696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lh3.googleusercontent.com/pw/AM-JKLW_24q8A_b_3Eflpx-_Vuumb1Mmztxkde-CTZ_V0lUQ0HfBNo-YTvEZnWIQxyaRQ9MPZg_X4CXpiecMjtVJo0MJlVLTfl4wgNRG7IVHQ0FhXc-LE2gfk0Zg3NvjmsnqP4qawK5I55bY-Vgtdgt4mSgxqA=w1361-h907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126" y="176766"/>
            <a:ext cx="9715500" cy="647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877456"/>
            <a:ext cx="22074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Udeareal med parceller til forsøg med fjerkræ på AU-Viborg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E64FA8-4908-6ED1-8B0B-A7D5DFB205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7" b="31774"/>
          <a:stretch/>
        </p:blipFill>
        <p:spPr>
          <a:xfrm>
            <a:off x="87465" y="4268149"/>
            <a:ext cx="2902932" cy="228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17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1" y="374469"/>
            <a:ext cx="6496049" cy="654231"/>
          </a:xfrm>
        </p:spPr>
        <p:txBody>
          <a:bodyPr>
            <a:normAutofit/>
          </a:bodyPr>
          <a:lstStyle/>
          <a:p>
            <a:pPr algn="ctr"/>
            <a:r>
              <a:rPr lang="da-DK" sz="2700" dirty="0"/>
              <a:t>Foderforbrug, g/høne/dag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06949" y="319872"/>
            <a:ext cx="1237534" cy="85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955589" y="1326292"/>
          <a:ext cx="10017211" cy="4959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0FC7E07-7187-7056-831C-E847BCCA5D7B}"/>
              </a:ext>
            </a:extLst>
          </p:cNvPr>
          <p:cNvSpPr txBox="1"/>
          <p:nvPr/>
        </p:nvSpPr>
        <p:spPr>
          <a:xfrm>
            <a:off x="10273084" y="3649649"/>
            <a:ext cx="1918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A-D: Ca i </a:t>
            </a:r>
            <a:r>
              <a:rPr lang="en-US" dirty="0" err="1"/>
              <a:t>foderet</a:t>
            </a:r>
            <a:endParaRPr lang="en-US" dirty="0"/>
          </a:p>
          <a:p>
            <a:r>
              <a:rPr lang="en-US" dirty="0"/>
              <a:t>E-F: Ca </a:t>
            </a:r>
            <a:r>
              <a:rPr lang="en-US" dirty="0" err="1"/>
              <a:t>separat</a:t>
            </a:r>
            <a:endParaRPr lang="da-DK" dirty="0"/>
          </a:p>
          <a:p>
            <a:endParaRPr lang="da-DK" dirty="0"/>
          </a:p>
        </p:txBody>
      </p:sp>
      <p:pic>
        <p:nvPicPr>
          <p:cNvPr id="5" name="Graphic 4" descr="Back with solid fill">
            <a:extLst>
              <a:ext uri="{FF2B5EF4-FFF2-40B4-BE49-F238E27FC236}">
                <a16:creationId xmlns:a16="http://schemas.microsoft.com/office/drawing/2014/main" id="{B750F12C-3229-BAF2-B865-EE18E42D28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5618" y="3959750"/>
            <a:ext cx="531412" cy="5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76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7806" y="322217"/>
            <a:ext cx="6128184" cy="888274"/>
          </a:xfrm>
        </p:spPr>
        <p:txBody>
          <a:bodyPr>
            <a:normAutofit/>
          </a:bodyPr>
          <a:lstStyle/>
          <a:p>
            <a:pPr algn="ctr"/>
            <a:r>
              <a:rPr lang="en-US" sz="2700" dirty="0" err="1"/>
              <a:t>Æg-produktion</a:t>
            </a:r>
            <a:r>
              <a:rPr lang="en-US" sz="2700" dirty="0"/>
              <a:t> (%)</a:t>
            </a:r>
            <a:endParaRPr lang="en-GB" sz="27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1772" y="418645"/>
            <a:ext cx="1237534" cy="85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8926286" y="3744686"/>
            <a:ext cx="322217" cy="365760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352350"/>
              </p:ext>
            </p:extLst>
          </p:nvPr>
        </p:nvGraphicFramePr>
        <p:xfrm>
          <a:off x="421419" y="1399430"/>
          <a:ext cx="9016779" cy="5032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38A41B-CD5D-4857-36DF-583F503E9233}"/>
              </a:ext>
            </a:extLst>
          </p:cNvPr>
          <p:cNvSpPr txBox="1"/>
          <p:nvPr/>
        </p:nvSpPr>
        <p:spPr>
          <a:xfrm>
            <a:off x="10074303" y="4118776"/>
            <a:ext cx="1749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A-D: Ca i </a:t>
            </a:r>
            <a:r>
              <a:rPr lang="en-US" dirty="0" err="1"/>
              <a:t>foderet</a:t>
            </a:r>
            <a:endParaRPr lang="en-US" dirty="0"/>
          </a:p>
          <a:p>
            <a:r>
              <a:rPr lang="en-US" dirty="0"/>
              <a:t>E-F: Ca </a:t>
            </a:r>
            <a:r>
              <a:rPr lang="en-US" dirty="0" err="1"/>
              <a:t>separat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3790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1" y="374469"/>
            <a:ext cx="6496049" cy="654231"/>
          </a:xfrm>
        </p:spPr>
        <p:txBody>
          <a:bodyPr>
            <a:normAutofit/>
          </a:bodyPr>
          <a:lstStyle/>
          <a:p>
            <a:pPr algn="ctr"/>
            <a:r>
              <a:rPr lang="da-DK" sz="2700" dirty="0"/>
              <a:t>Foderudnyttelse, kg foder/kg æg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06949" y="319872"/>
            <a:ext cx="1237534" cy="85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3012418"/>
              </p:ext>
            </p:extLst>
          </p:nvPr>
        </p:nvGraphicFramePr>
        <p:xfrm>
          <a:off x="560173" y="1243913"/>
          <a:ext cx="10939849" cy="5107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Graphic 4" descr="Back with solid fill">
            <a:extLst>
              <a:ext uri="{FF2B5EF4-FFF2-40B4-BE49-F238E27FC236}">
                <a16:creationId xmlns:a16="http://schemas.microsoft.com/office/drawing/2014/main" id="{F7FE8AB0-91F2-E8A9-34C5-3BAA90F07A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18884" y="4564049"/>
            <a:ext cx="531412" cy="5724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9E648C-A61C-A009-D2C4-01D04E523841}"/>
              </a:ext>
            </a:extLst>
          </p:cNvPr>
          <p:cNvSpPr txBox="1"/>
          <p:nvPr/>
        </p:nvSpPr>
        <p:spPr>
          <a:xfrm>
            <a:off x="10098157" y="4325510"/>
            <a:ext cx="1741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A-D: Ca i </a:t>
            </a:r>
            <a:r>
              <a:rPr lang="en-US" dirty="0" err="1"/>
              <a:t>foderet</a:t>
            </a:r>
            <a:endParaRPr lang="en-US" dirty="0"/>
          </a:p>
          <a:p>
            <a:r>
              <a:rPr lang="en-US" dirty="0"/>
              <a:t>E-F: Ca </a:t>
            </a:r>
            <a:r>
              <a:rPr lang="en-US" dirty="0" err="1"/>
              <a:t>separat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5836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FA6A795B3264D4F859ECB954B11F065" ma:contentTypeVersion="10" ma:contentTypeDescription="Opret et nyt dokument." ma:contentTypeScope="" ma:versionID="b65297dc77bfb0cef5f9855820962653">
  <xsd:schema xmlns:xsd="http://www.w3.org/2001/XMLSchema" xmlns:xs="http://www.w3.org/2001/XMLSchema" xmlns:p="http://schemas.microsoft.com/office/2006/metadata/properties" xmlns:ns3="84f42352-3182-481c-87ea-4ab76f0f3ad6" targetNamespace="http://schemas.microsoft.com/office/2006/metadata/properties" ma:root="true" ma:fieldsID="7d90bab34b5913f4eb54bf514635bf3d" ns3:_="">
    <xsd:import namespace="84f42352-3182-481c-87ea-4ab76f0f3ad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f42352-3182-481c-87ea-4ab76f0f3a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98F450-D9C6-465E-8B02-A863FF8079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E02877-2D88-4053-8044-5362CB0040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f42352-3182-481c-87ea-4ab76f0f3a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6B5748-804E-4CAE-8979-7DD330079FDF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84f42352-3182-481c-87ea-4ab76f0f3ad6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1027</Words>
  <Application>Microsoft Office PowerPoint</Application>
  <PresentationFormat>Widescreen</PresentationFormat>
  <Paragraphs>235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Økologikongres 2023</vt:lpstr>
      <vt:lpstr> ORPHEUS New strategies for organic egg production with reduced dietary phosphorus</vt:lpstr>
      <vt:lpstr>Baggrund og formål </vt:lpstr>
      <vt:lpstr>Omsætning af Ca og P</vt:lpstr>
      <vt:lpstr>Forsøgsdesign og foder </vt:lpstr>
      <vt:lpstr>PowerPoint Presentation</vt:lpstr>
      <vt:lpstr>Foderforbrug, g/høne/dag</vt:lpstr>
      <vt:lpstr>Æg-produktion (%)</vt:lpstr>
      <vt:lpstr>Foderudnyttelse, kg foder/kg æg</vt:lpstr>
      <vt:lpstr>Skalstyrkemålinger</vt:lpstr>
      <vt:lpstr>Knoglemålinger - brudstyrke</vt:lpstr>
      <vt:lpstr>WP1. Optimering af P-udnyttelse i økologisk ægproduktion </vt:lpstr>
      <vt:lpstr>P og Ca retention (%)</vt:lpstr>
      <vt:lpstr>Tilgængeligt - og total P i forsøgsfoder  30 – 80 uger</vt:lpstr>
      <vt:lpstr>Reduktion af P indhold i gødning fra 30.000 årshøner ved behandling E, D, G og H </vt:lpstr>
      <vt:lpstr>Reduktion af udspredningsareal, ha  v. 30.000 årshøner </vt:lpstr>
      <vt:lpstr>Sparet udgift til MCP, kr. 30.000 årshøner MCP=monocalciumfosfat=mineralsk P</vt:lpstr>
      <vt:lpstr> Nye fodringsstrategier med et reduceret fosforindhold til æglæggende høner </vt:lpstr>
      <vt:lpstr> Nye fodringsstrategier med et reduceret fosforindhold til æglæggende høner </vt:lpstr>
      <vt:lpstr>Tak for opmærksomheden!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Sanna Steenfeldt</dc:creator>
  <cp:lastModifiedBy>Sanna Steenfeldt</cp:lastModifiedBy>
  <cp:revision>35</cp:revision>
  <cp:lastPrinted>2023-11-20T14:53:54Z</cp:lastPrinted>
  <dcterms:created xsi:type="dcterms:W3CDTF">2023-09-20T05:58:36Z</dcterms:created>
  <dcterms:modified xsi:type="dcterms:W3CDTF">2023-11-20T14:59:22Z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0x010100BFA6A795B3264D4F859ECB954B11F065</vt:lpwstr>
  </property>
</Properties>
</file>