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71" r:id="rId3"/>
    <p:sldId id="267" r:id="rId4"/>
    <p:sldId id="257" r:id="rId5"/>
    <p:sldId id="266" r:id="rId6"/>
    <p:sldId id="265" r:id="rId7"/>
    <p:sldId id="268" r:id="rId8"/>
    <p:sldId id="270" r:id="rId9"/>
    <p:sldId id="273" r:id="rId10"/>
    <p:sldId id="269" r:id="rId11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yst layou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108" y="372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71DA09-9C3E-4F48-A2A7-97CAAF06127F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939B96-D5DB-402D-8114-A4E089DE2D6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198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Fig. 5. Biosynthetic pathway proposed by Sprecher (2000) within the capabilities of A. royi. Solid </a:t>
            </a:r>
          </a:p>
          <a:p>
            <a:r>
              <a:rPr lang="en-US" dirty="0"/>
              <a:t>arrows indicate pathways where corresponding genes were found. Dashed arrows indicate alternative </a:t>
            </a:r>
          </a:p>
          <a:p>
            <a:r>
              <a:rPr lang="en-US" dirty="0"/>
              <a:t>pathways not presently found in A. royi. Horizontal arrows indicate desaturation, vertical arrows </a:t>
            </a:r>
          </a:p>
          <a:p>
            <a:r>
              <a:rPr lang="en-US" dirty="0"/>
              <a:t>pointing downwards indicate elongation, vertical arrows pointing upwards indicate β-oxidation.</a:t>
            </a:r>
          </a:p>
          <a:p>
            <a:endParaRPr lang="en-US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939B96-D5DB-402D-8114-A4E089DE2D6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687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08A73A-D2F4-6DA5-5545-FFE8CFCFE5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BFA2A1E4-0F77-BD86-B469-B7598EDE21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en-US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08066E0-C9AA-C938-C6F9-7A6A3DD1E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EA8FA-B54E-487D-B4EF-A950D31D8B50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4BC2227-DBD7-9EBA-9A48-7D9A35500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099B981-5FC0-FA00-2BB9-6265C0761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4C674-72D6-4921-BE7F-B688D5E1FB0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108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6ECB00-E276-3459-0501-FB95FACF2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381806AC-E605-84AF-81E3-D8BD04399F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07814CA-880C-8C4D-56F5-4F2E19402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EA8FA-B54E-487D-B4EF-A950D31D8B50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FD135EE-B3D7-9038-31DD-D97D4DFF5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092DF38D-F795-918B-03A3-83AA030C0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4C674-72D6-4921-BE7F-B688D5E1FB0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692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6EC98010-04C0-B79A-358C-5E095525D0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7AD3118F-C311-F5B7-C97C-3ACA8E5DA5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45F863E-CFA3-F786-00F0-78A3507D4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EA8FA-B54E-487D-B4EF-A950D31D8B50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2086B4A-3675-B557-91F4-D3DCCC641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5A12D40-714E-D416-4A37-3A20D6F8B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4C674-72D6-4921-BE7F-B688D5E1FB0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522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259668-ABD1-CEC3-0685-7917336DE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125044E-DF0A-0045-680A-FF21993940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D05AB14-F717-188A-8397-526B9EBBF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EA8FA-B54E-487D-B4EF-A950D31D8B50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ABB29ED-13CD-F15F-CE49-9E9573535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CFB283C-D991-6816-48EF-7B77DE048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4C674-72D6-4921-BE7F-B688D5E1FB0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927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388B7E-62B3-A6EC-9EF0-E5544EFFD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6930A1AE-725F-92F1-8E80-0E2469E0EF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C9B9AC6-4E99-15A5-6244-643C76EB5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EA8FA-B54E-487D-B4EF-A950D31D8B50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6542759-5655-DF3B-C4D0-34089FF90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3797192-29A2-45D8-8A29-D4A7A67B4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4C674-72D6-4921-BE7F-B688D5E1FB0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359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E6FE3E-407B-5BE0-4968-48A7F41FF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FEC7F9C-FF34-6DA8-B819-03B856B2D1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69643245-2236-F82E-4446-2B03C08532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1992178F-8B26-74B4-462B-F579403C2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EA8FA-B54E-487D-B4EF-A950D31D8B50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A9CA3F51-7E0A-B91E-9535-C30F5A0D8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5395B342-44D6-9E74-A1EC-EB5629805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4C674-72D6-4921-BE7F-B688D5E1FB0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038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06554E-BC4B-65D4-C038-CDB66E3AE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6EC3878B-38EA-64E3-244F-CDAC0372FB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289509CA-78D1-EAF6-D87C-E40BF06CC8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DBF80910-661C-9436-FD4F-5E03D496B7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06403F36-4071-CC48-5632-23B95A9D00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6D854801-38B3-8B7C-C314-E859E6335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EA8FA-B54E-487D-B4EF-A950D31D8B50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C0B5444B-97B1-64E1-A498-FFF19A745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AAE4F052-E842-5BDB-34EC-27BDEC891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4C674-72D6-4921-BE7F-B688D5E1FB0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385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631A78-A6CB-A26F-6E22-E62341EC6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44F79C57-F98F-2AB5-EB52-B344A0539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EA8FA-B54E-487D-B4EF-A950D31D8B50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F60C2A34-6FD2-E4C6-84BF-4DD7087DB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09F4B3EF-017D-AD06-A16A-0D0A9A600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4C674-72D6-4921-BE7F-B688D5E1FB0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800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E8D6D3A1-F42F-5D35-28A2-4A92EAE7C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EA8FA-B54E-487D-B4EF-A950D31D8B50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800D2657-4E99-3F96-97DC-D5224F108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BDFDEFAB-8B84-5A32-910E-5C1F0792C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4C674-72D6-4921-BE7F-B688D5E1FB0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417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043024-8374-3FB3-EB4B-62BDB9D1F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771F242-1BAC-975D-D896-532111711D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AF7B8B0B-A0F8-8A82-2DEB-4574CFAF46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C8331522-C29D-194C-8FA5-AEBCF3B17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EA8FA-B54E-487D-B4EF-A950D31D8B50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659D17F0-1EBA-42FE-B79F-7669D8759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5641B8E4-B311-BA73-5D95-42DBDA9FD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4C674-72D6-4921-BE7F-B688D5E1FB0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485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D23D91-AF50-53EF-3278-689F33A74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8EF278A6-687B-C76D-E139-1A18575ADF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6B8F5147-48C3-4B67-DB08-255D93E08C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DE8FD41-7B01-533F-4477-73D7B0D38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EA8FA-B54E-487D-B4EF-A950D31D8B50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4727E69C-7B4E-919A-91B4-151797D2A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8756FCAE-177B-2656-1476-E9C955AD5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4C674-72D6-4921-BE7F-B688D5E1FB0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783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EA488500-235D-3EC6-3150-843599E7D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6D7437C1-B831-4C65-D039-44A68F5FED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7B4A84D-48CC-2D12-AD60-5D279B41A1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2EA8FA-B54E-487D-B4EF-A950D31D8B50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7CB2D0B-3AF5-D183-F8F9-03FA2B4949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0E172A34-DC7E-FAF0-62C7-E61CF99DB3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A4C674-72D6-4921-BE7F-B688D5E1FB0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240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hyperlink" Target="mailto:pmjepsen@ruc.dk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A2A6ED-70BD-F32E-F0E7-3AC2A73FBB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122363"/>
            <a:ext cx="12192000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Organic live feed cultures for marine fish</a:t>
            </a:r>
            <a:br>
              <a:rPr lang="en-US" dirty="0"/>
            </a:br>
            <a:r>
              <a:rPr lang="en-US" dirty="0"/>
              <a:t>hatcheries</a:t>
            </a:r>
            <a:br>
              <a:rPr lang="en-US" dirty="0"/>
            </a:br>
            <a:r>
              <a:rPr lang="en-US" dirty="0"/>
              <a:t>Per M. Jepsen 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24247E1B-3A94-B346-D61D-79148965A3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8069" y="3759855"/>
            <a:ext cx="11166231" cy="1655762"/>
          </a:xfrm>
        </p:spPr>
        <p:txBody>
          <a:bodyPr/>
          <a:lstStyle/>
          <a:p>
            <a:r>
              <a:rPr lang="en-US" dirty="0"/>
              <a:t>Session: </a:t>
            </a:r>
          </a:p>
          <a:p>
            <a:r>
              <a:rPr lang="en-US" dirty="0"/>
              <a:t>Exploring the untapped </a:t>
            </a:r>
          </a:p>
          <a:p>
            <a:r>
              <a:rPr lang="en-US" dirty="0"/>
              <a:t>potential of aquaculture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D28C54B5-498E-50ED-813C-EB1A4EA7A4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6451" y="5665510"/>
            <a:ext cx="3847836" cy="10086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A17251E3-3700-BE71-9CC8-4437C6C11F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9838"/>
            <a:ext cx="5390584" cy="659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9635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4896BC73-6E05-F512-4419-951EAAAED8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77" y="153507"/>
            <a:ext cx="10982738" cy="3708000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CF192E00-E184-5EDA-D808-A9D233239D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77" y="4106142"/>
            <a:ext cx="11887246" cy="1453794"/>
          </a:xfrm>
          <a:prstGeom prst="rect">
            <a:avLst/>
          </a:prstGeom>
        </p:spPr>
      </p:pic>
      <p:sp>
        <p:nvSpPr>
          <p:cNvPr id="6" name="TextBox 6">
            <a:extLst>
              <a:ext uri="{FF2B5EF4-FFF2-40B4-BE49-F238E27FC236}">
                <a16:creationId xmlns:a16="http://schemas.microsoft.com/office/drawing/2014/main" id="{FF5DFA72-7FC2-3CB4-0CF9-2397701FA29C}"/>
              </a:ext>
            </a:extLst>
          </p:cNvPr>
          <p:cNvSpPr txBox="1"/>
          <p:nvPr/>
        </p:nvSpPr>
        <p:spPr>
          <a:xfrm>
            <a:off x="892732" y="6335161"/>
            <a:ext cx="4461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Contact:  Per M. Jepsen (</a:t>
            </a:r>
            <a:r>
              <a:rPr lang="da-DK" dirty="0">
                <a:solidFill>
                  <a:srgbClr val="FF0000"/>
                </a:solidFill>
                <a:hlinkClick r:id="rId4"/>
              </a:rPr>
              <a:t>pmjepsen@ruc.dk</a:t>
            </a:r>
            <a:r>
              <a:rPr lang="da-DK" dirty="0"/>
              <a:t>)</a:t>
            </a:r>
          </a:p>
        </p:txBody>
      </p:sp>
      <p:pic>
        <p:nvPicPr>
          <p:cNvPr id="7" name="Picture 10">
            <a:extLst>
              <a:ext uri="{FF2B5EF4-FFF2-40B4-BE49-F238E27FC236}">
                <a16:creationId xmlns:a16="http://schemas.microsoft.com/office/drawing/2014/main" id="{F1091DDD-4950-9BB4-9BC7-BD19BCCFDC6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-59573" y="5905697"/>
            <a:ext cx="1002426" cy="902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982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felt 4">
            <a:extLst>
              <a:ext uri="{FF2B5EF4-FFF2-40B4-BE49-F238E27FC236}">
                <a16:creationId xmlns:a16="http://schemas.microsoft.com/office/drawing/2014/main" id="{A4FB3BCA-A9E6-4EF9-8012-9E5EE16B69F6}"/>
              </a:ext>
            </a:extLst>
          </p:cNvPr>
          <p:cNvSpPr txBox="1"/>
          <p:nvPr/>
        </p:nvSpPr>
        <p:spPr>
          <a:xfrm>
            <a:off x="470047" y="887558"/>
            <a:ext cx="11251905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/>
              <a:t>EU regulation states that all organic fish must be fed with feed approved for organic farming from hatch to harvest.</a:t>
            </a:r>
          </a:p>
          <a:p>
            <a:endParaRPr lang="en-US" sz="3600" dirty="0"/>
          </a:p>
          <a:p>
            <a:r>
              <a:rPr lang="en-US" sz="3600" dirty="0"/>
              <a:t>Hence, we need to be able to feed fish with organic food from the start. </a:t>
            </a:r>
          </a:p>
          <a:p>
            <a:r>
              <a:rPr lang="en-US" sz="3600" dirty="0"/>
              <a:t>Currently, we do not have an organic food solution for most marine fish larvae. </a:t>
            </a:r>
          </a:p>
          <a:p>
            <a:endParaRPr lang="en-US" sz="3600" dirty="0"/>
          </a:p>
          <a:p>
            <a:r>
              <a:rPr lang="en-US" sz="3600" dirty="0"/>
              <a:t>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81409F3-80BC-426F-29F7-C3380E6389C7}"/>
              </a:ext>
            </a:extLst>
          </p:cNvPr>
          <p:cNvSpPr txBox="1">
            <a:spLocks/>
          </p:cNvSpPr>
          <p:nvPr/>
        </p:nvSpPr>
        <p:spPr>
          <a:xfrm>
            <a:off x="5878938" y="65638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Why worry about organic</a:t>
            </a:r>
            <a:endParaRPr lang="en-US" dirty="0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60CB9846-72D0-F6E2-1894-F38E484B00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9263" y="4348323"/>
            <a:ext cx="3437693" cy="2287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333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D765EE2A-7C06-C711-1387-CB667D52B8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4160" y="150177"/>
            <a:ext cx="8859520" cy="6367780"/>
          </a:xfrm>
          <a:prstGeom prst="rect">
            <a:avLst/>
          </a:prstGeom>
        </p:spPr>
      </p:pic>
      <p:sp>
        <p:nvSpPr>
          <p:cNvPr id="4" name="Ellipse 3">
            <a:extLst>
              <a:ext uri="{FF2B5EF4-FFF2-40B4-BE49-F238E27FC236}">
                <a16:creationId xmlns:a16="http://schemas.microsoft.com/office/drawing/2014/main" id="{28476EA1-306F-7693-1FC1-800FA22BEE18}"/>
              </a:ext>
            </a:extLst>
          </p:cNvPr>
          <p:cNvSpPr/>
          <p:nvPr/>
        </p:nvSpPr>
        <p:spPr>
          <a:xfrm rot="21417466">
            <a:off x="8115274" y="2169166"/>
            <a:ext cx="2065198" cy="968959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63AD8C9C-9076-01B7-36A5-B377CCED3320}"/>
              </a:ext>
            </a:extLst>
          </p:cNvPr>
          <p:cNvSpPr/>
          <p:nvPr/>
        </p:nvSpPr>
        <p:spPr>
          <a:xfrm rot="412795">
            <a:off x="966614" y="4247650"/>
            <a:ext cx="3806173" cy="1924626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087E1D26-8503-51E9-6A70-243E3F9F2A40}"/>
              </a:ext>
            </a:extLst>
          </p:cNvPr>
          <p:cNvSpPr txBox="1"/>
          <p:nvPr/>
        </p:nvSpPr>
        <p:spPr>
          <a:xfrm>
            <a:off x="10067192" y="6454807"/>
            <a:ext cx="2991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Picture: AKVA group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B0B935E8-1D6C-7E4F-5C31-913D4F28DACB}"/>
              </a:ext>
            </a:extLst>
          </p:cNvPr>
          <p:cNvSpPr/>
          <p:nvPr/>
        </p:nvSpPr>
        <p:spPr>
          <a:xfrm rot="1557411">
            <a:off x="2021376" y="-80175"/>
            <a:ext cx="2724191" cy="494328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2B15226A-8492-5989-388A-502E36786A2A}"/>
              </a:ext>
            </a:extLst>
          </p:cNvPr>
          <p:cNvSpPr/>
          <p:nvPr/>
        </p:nvSpPr>
        <p:spPr>
          <a:xfrm rot="1557411">
            <a:off x="7224605" y="2213845"/>
            <a:ext cx="2724191" cy="494328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1EA443B0-7FA4-27DF-7EA6-94CC91CEF824}"/>
              </a:ext>
            </a:extLst>
          </p:cNvPr>
          <p:cNvSpPr/>
          <p:nvPr/>
        </p:nvSpPr>
        <p:spPr>
          <a:xfrm rot="1014767">
            <a:off x="4653416" y="-6190"/>
            <a:ext cx="5256475" cy="180193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7204B5E8-2B0B-18D6-E359-B296BD91106A}"/>
              </a:ext>
            </a:extLst>
          </p:cNvPr>
          <p:cNvSpPr/>
          <p:nvPr/>
        </p:nvSpPr>
        <p:spPr>
          <a:xfrm rot="5552877">
            <a:off x="3638329" y="3261213"/>
            <a:ext cx="2724191" cy="494328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C3B54BD-843D-92CA-41E0-F5107E76D537}"/>
              </a:ext>
            </a:extLst>
          </p:cNvPr>
          <p:cNvSpPr txBox="1">
            <a:spLocks/>
          </p:cNvSpPr>
          <p:nvPr/>
        </p:nvSpPr>
        <p:spPr>
          <a:xfrm>
            <a:off x="5878938" y="65638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Why worry about live feed</a:t>
            </a:r>
          </a:p>
        </p:txBody>
      </p:sp>
    </p:spTree>
    <p:extLst>
      <p:ext uri="{BB962C8B-B14F-4D97-AF65-F5344CB8AC3E}">
        <p14:creationId xmlns:p14="http://schemas.microsoft.com/office/powerpoint/2010/main" val="1190128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CEB7D638-14FF-6ACA-4DFD-3682E3D167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0611"/>
          <a:stretch/>
        </p:blipFill>
        <p:spPr>
          <a:xfrm>
            <a:off x="292126" y="190499"/>
            <a:ext cx="10434094" cy="2456397"/>
          </a:xfrm>
          <a:prstGeom prst="rect">
            <a:avLst/>
          </a:prstGeom>
        </p:spPr>
      </p:pic>
      <p:sp>
        <p:nvSpPr>
          <p:cNvPr id="7" name="Tekstfelt 6">
            <a:extLst>
              <a:ext uri="{FF2B5EF4-FFF2-40B4-BE49-F238E27FC236}">
                <a16:creationId xmlns:a16="http://schemas.microsoft.com/office/drawing/2014/main" id="{1BA07C03-622E-90C3-1326-F06DF58E8337}"/>
              </a:ext>
            </a:extLst>
          </p:cNvPr>
          <p:cNvSpPr txBox="1"/>
          <p:nvPr/>
        </p:nvSpPr>
        <p:spPr>
          <a:xfrm>
            <a:off x="8560143" y="2462230"/>
            <a:ext cx="3756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Sierra-Flores 2014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AE049663-3E04-84CC-B74C-4AF194B41888}"/>
              </a:ext>
            </a:extLst>
          </p:cNvPr>
          <p:cNvSpPr/>
          <p:nvPr/>
        </p:nvSpPr>
        <p:spPr>
          <a:xfrm>
            <a:off x="7270565" y="246817"/>
            <a:ext cx="3081131" cy="2246316"/>
          </a:xfrm>
          <a:prstGeom prst="ellipse">
            <a:avLst/>
          </a:prstGeom>
          <a:noFill/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uppe 4">
            <a:extLst>
              <a:ext uri="{FF2B5EF4-FFF2-40B4-BE49-F238E27FC236}">
                <a16:creationId xmlns:a16="http://schemas.microsoft.com/office/drawing/2014/main" id="{0A4BDF48-C930-56BF-30A0-30BD2EA7D6D7}"/>
              </a:ext>
            </a:extLst>
          </p:cNvPr>
          <p:cNvGrpSpPr/>
          <p:nvPr/>
        </p:nvGrpSpPr>
        <p:grpSpPr>
          <a:xfrm>
            <a:off x="465088" y="2817451"/>
            <a:ext cx="12116065" cy="4183556"/>
            <a:chOff x="7492611" y="3286161"/>
            <a:chExt cx="5484641" cy="2593081"/>
          </a:xfrm>
        </p:grpSpPr>
        <p:pic>
          <p:nvPicPr>
            <p:cNvPr id="3" name="Billede 2">
              <a:extLst>
                <a:ext uri="{FF2B5EF4-FFF2-40B4-BE49-F238E27FC236}">
                  <a16:creationId xmlns:a16="http://schemas.microsoft.com/office/drawing/2014/main" id="{D65B8470-3C95-3B00-670F-ADC64EB035F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92611" y="3286161"/>
              <a:ext cx="3914775" cy="2371725"/>
            </a:xfrm>
            <a:prstGeom prst="rect">
              <a:avLst/>
            </a:prstGeom>
          </p:spPr>
        </p:pic>
        <p:sp>
          <p:nvSpPr>
            <p:cNvPr id="4" name="Tekstfelt 3">
              <a:extLst>
                <a:ext uri="{FF2B5EF4-FFF2-40B4-BE49-F238E27FC236}">
                  <a16:creationId xmlns:a16="http://schemas.microsoft.com/office/drawing/2014/main" id="{B8DFF897-0D22-549E-2F3F-E8670F12163A}"/>
                </a:ext>
              </a:extLst>
            </p:cNvPr>
            <p:cNvSpPr txBox="1"/>
            <p:nvPr/>
          </p:nvSpPr>
          <p:spPr>
            <a:xfrm>
              <a:off x="10752798" y="5506343"/>
              <a:ext cx="2224454" cy="372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Kolkovski</a:t>
              </a:r>
              <a:r>
                <a:rPr lang="en-US" dirty="0"/>
                <a:t> 2013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08671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539" y="0"/>
            <a:ext cx="10515600" cy="1325563"/>
          </a:xfrm>
        </p:spPr>
        <p:txBody>
          <a:bodyPr/>
          <a:lstStyle/>
          <a:p>
            <a:r>
              <a:rPr lang="en-US" dirty="0"/>
              <a:t>How to feed with live feed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885832" y="1189800"/>
            <a:ext cx="9625150" cy="5538354"/>
            <a:chOff x="885832" y="1189800"/>
            <a:chExt cx="7800967" cy="553835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2326" y="1189800"/>
              <a:ext cx="7384473" cy="5538354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885832" y="3868801"/>
              <a:ext cx="2059387" cy="33250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Arial Rounded MT Bold" panose="020F0704030504030204" pitchFamily="34" charset="0"/>
                </a:rPr>
                <a:t>Alternative</a:t>
              </a:r>
            </a:p>
          </p:txBody>
        </p:sp>
      </p:grpSp>
      <p:sp>
        <p:nvSpPr>
          <p:cNvPr id="6" name="Tekstfelt 5">
            <a:extLst>
              <a:ext uri="{FF2B5EF4-FFF2-40B4-BE49-F238E27FC236}">
                <a16:creationId xmlns:a16="http://schemas.microsoft.com/office/drawing/2014/main" id="{44FF01C9-65D4-EB28-64B6-85E4861AAE4A}"/>
              </a:ext>
            </a:extLst>
          </p:cNvPr>
          <p:cNvSpPr txBox="1"/>
          <p:nvPr/>
        </p:nvSpPr>
        <p:spPr>
          <a:xfrm>
            <a:off x="9312878" y="6488668"/>
            <a:ext cx="2004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Abate et al., 2015</a:t>
            </a:r>
          </a:p>
        </p:txBody>
      </p:sp>
    </p:spTree>
    <p:extLst>
      <p:ext uri="{BB962C8B-B14F-4D97-AF65-F5344CB8AC3E}">
        <p14:creationId xmlns:p14="http://schemas.microsoft.com/office/powerpoint/2010/main" val="21701472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er Jepsen\Dropbox\RUC\PowerPoint\Blå Planet\intens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00" y="967580"/>
            <a:ext cx="12165200" cy="462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18E9C921-39A4-8923-BC8B-5DE75D612FAF}"/>
              </a:ext>
            </a:extLst>
          </p:cNvPr>
          <p:cNvSpPr txBox="1"/>
          <p:nvPr/>
        </p:nvSpPr>
        <p:spPr>
          <a:xfrm>
            <a:off x="9935307" y="6404965"/>
            <a:ext cx="2991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Picture: AKVA group</a:t>
            </a:r>
          </a:p>
        </p:txBody>
      </p:sp>
    </p:spTree>
    <p:extLst>
      <p:ext uri="{BB962C8B-B14F-4D97-AF65-F5344CB8AC3E}">
        <p14:creationId xmlns:p14="http://schemas.microsoft.com/office/powerpoint/2010/main" val="38058780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 5">
            <a:extLst>
              <a:ext uri="{FF2B5EF4-FFF2-40B4-BE49-F238E27FC236}">
                <a16:creationId xmlns:a16="http://schemas.microsoft.com/office/drawing/2014/main" id="{E939C096-B503-3B99-E3DF-E83EA79895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0948096"/>
              </p:ext>
            </p:extLst>
          </p:nvPr>
        </p:nvGraphicFramePr>
        <p:xfrm>
          <a:off x="525063" y="909370"/>
          <a:ext cx="10368606" cy="5421090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1862973">
                  <a:extLst>
                    <a:ext uri="{9D8B030D-6E8A-4147-A177-3AD203B41FA5}">
                      <a16:colId xmlns:a16="http://schemas.microsoft.com/office/drawing/2014/main" val="3103877975"/>
                    </a:ext>
                  </a:extLst>
                </a:gridCol>
                <a:gridCol w="1432158">
                  <a:extLst>
                    <a:ext uri="{9D8B030D-6E8A-4147-A177-3AD203B41FA5}">
                      <a16:colId xmlns:a16="http://schemas.microsoft.com/office/drawing/2014/main" val="1918608623"/>
                    </a:ext>
                  </a:extLst>
                </a:gridCol>
                <a:gridCol w="1429250">
                  <a:extLst>
                    <a:ext uri="{9D8B030D-6E8A-4147-A177-3AD203B41FA5}">
                      <a16:colId xmlns:a16="http://schemas.microsoft.com/office/drawing/2014/main" val="3642906043"/>
                    </a:ext>
                  </a:extLst>
                </a:gridCol>
                <a:gridCol w="1356477">
                  <a:extLst>
                    <a:ext uri="{9D8B030D-6E8A-4147-A177-3AD203B41FA5}">
                      <a16:colId xmlns:a16="http://schemas.microsoft.com/office/drawing/2014/main" val="414112030"/>
                    </a:ext>
                  </a:extLst>
                </a:gridCol>
                <a:gridCol w="1429250">
                  <a:extLst>
                    <a:ext uri="{9D8B030D-6E8A-4147-A177-3AD203B41FA5}">
                      <a16:colId xmlns:a16="http://schemas.microsoft.com/office/drawing/2014/main" val="1242263761"/>
                    </a:ext>
                  </a:extLst>
                </a:gridCol>
                <a:gridCol w="1487467">
                  <a:extLst>
                    <a:ext uri="{9D8B030D-6E8A-4147-A177-3AD203B41FA5}">
                      <a16:colId xmlns:a16="http://schemas.microsoft.com/office/drawing/2014/main" val="2050083240"/>
                    </a:ext>
                  </a:extLst>
                </a:gridCol>
                <a:gridCol w="1371031">
                  <a:extLst>
                    <a:ext uri="{9D8B030D-6E8A-4147-A177-3AD203B41FA5}">
                      <a16:colId xmlns:a16="http://schemas.microsoft.com/office/drawing/2014/main" val="795685425"/>
                    </a:ext>
                  </a:extLst>
                </a:gridCol>
              </a:tblGrid>
              <a:tr h="638353">
                <a:tc>
                  <a:txBody>
                    <a:bodyPr/>
                    <a:lstStyle/>
                    <a:p>
                      <a:pPr algn="l" fontAlgn="b"/>
                      <a:r>
                        <a:rPr lang="da-DK" sz="2000" u="none" strike="noStrike" dirty="0">
                          <a:effectLst/>
                        </a:rPr>
                        <a:t> </a:t>
                      </a:r>
                      <a:endParaRPr lang="da-DK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2000" u="none" strike="noStrike" dirty="0" err="1">
                          <a:effectLst/>
                        </a:rPr>
                        <a:t>Copepod</a:t>
                      </a:r>
                      <a:r>
                        <a:rPr lang="da-DK" sz="2000" u="none" strike="noStrike" dirty="0">
                          <a:effectLst/>
                        </a:rPr>
                        <a:t> Diet</a:t>
                      </a:r>
                      <a:endParaRPr lang="da-DK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2000" u="none" strike="noStrike" dirty="0">
                          <a:effectLst/>
                        </a:rPr>
                        <a:t> </a:t>
                      </a:r>
                      <a:endParaRPr lang="da-DK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2000" u="none" strike="noStrike" dirty="0">
                          <a:effectLst/>
                        </a:rPr>
                        <a:t> </a:t>
                      </a:r>
                      <a:endParaRPr lang="da-DK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2000" u="none" strike="noStrike" dirty="0" err="1">
                          <a:effectLst/>
                        </a:rPr>
                        <a:t>Copepod</a:t>
                      </a:r>
                      <a:r>
                        <a:rPr lang="da-DK" sz="2000" u="none" strike="noStrike" dirty="0">
                          <a:effectLst/>
                        </a:rPr>
                        <a:t> </a:t>
                      </a:r>
                      <a:endParaRPr lang="da-DK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2000" u="none" strike="noStrike" dirty="0">
                          <a:effectLst/>
                        </a:rPr>
                        <a:t> </a:t>
                      </a:r>
                      <a:endParaRPr lang="da-DK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2000" u="none" strike="noStrike" dirty="0">
                          <a:effectLst/>
                        </a:rPr>
                        <a:t> </a:t>
                      </a:r>
                      <a:endParaRPr lang="da-DK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72618430"/>
                  </a:ext>
                </a:extLst>
              </a:tr>
              <a:tr h="952619">
                <a:tc>
                  <a:txBody>
                    <a:bodyPr/>
                    <a:lstStyle/>
                    <a:p>
                      <a:pPr algn="l" fontAlgn="b"/>
                      <a:r>
                        <a:rPr lang="da-DK" sz="2000" u="none" strike="noStrike" dirty="0" err="1">
                          <a:effectLst/>
                        </a:rPr>
                        <a:t>Fatty</a:t>
                      </a:r>
                      <a:r>
                        <a:rPr lang="da-DK" sz="2000" u="none" strike="noStrike" dirty="0">
                          <a:effectLst/>
                        </a:rPr>
                        <a:t> acid</a:t>
                      </a:r>
                      <a:endParaRPr lang="da-DK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2000" i="1" u="none" strike="noStrike" dirty="0">
                          <a:effectLst/>
                        </a:rPr>
                        <a:t>D. tertiolecta</a:t>
                      </a:r>
                      <a:endParaRPr lang="da-DK" sz="2000" b="0" i="1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2000" i="1" u="none" strike="noStrike" dirty="0">
                          <a:effectLst/>
                        </a:rPr>
                        <a:t>R. salina</a:t>
                      </a:r>
                      <a:endParaRPr lang="da-DK" sz="2000" b="0" i="1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2000" i="1" u="none" strike="noStrike" dirty="0" err="1">
                          <a:effectLst/>
                        </a:rPr>
                        <a:t>S.cerevisiae</a:t>
                      </a:r>
                      <a:endParaRPr lang="da-DK" sz="2000" b="0" i="1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2000" i="1" u="none" strike="noStrike" dirty="0">
                          <a:effectLst/>
                        </a:rPr>
                        <a:t>D. ter.</a:t>
                      </a:r>
                      <a:endParaRPr lang="da-DK" sz="2000" b="0" i="1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2000" i="1" u="none" strike="noStrike" dirty="0" err="1">
                          <a:effectLst/>
                        </a:rPr>
                        <a:t>R.sal</a:t>
                      </a:r>
                      <a:r>
                        <a:rPr lang="da-DK" sz="2000" i="1" u="none" strike="noStrike" dirty="0">
                          <a:effectLst/>
                        </a:rPr>
                        <a:t>.</a:t>
                      </a:r>
                      <a:endParaRPr lang="da-DK" sz="2000" b="0" i="1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2000" i="1" u="none" strike="noStrike" dirty="0">
                          <a:effectLst/>
                        </a:rPr>
                        <a:t>S.cer.</a:t>
                      </a:r>
                      <a:endParaRPr lang="da-DK" sz="2000" b="0" i="1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8942311"/>
                  </a:ext>
                </a:extLst>
              </a:tr>
              <a:tr h="638353">
                <a:tc>
                  <a:txBody>
                    <a:bodyPr/>
                    <a:lstStyle/>
                    <a:p>
                      <a:pPr algn="l" fontAlgn="b"/>
                      <a:r>
                        <a:rPr lang="da-DK" sz="2000" u="none" strike="noStrike" dirty="0">
                          <a:effectLst/>
                        </a:rPr>
                        <a:t>C20:4 n-6 (ARA)</a:t>
                      </a:r>
                      <a:endParaRPr lang="da-DK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2000" u="none" strike="noStrike" dirty="0">
                          <a:effectLst/>
                        </a:rPr>
                        <a:t>0.04 ± 0.04</a:t>
                      </a:r>
                      <a:endParaRPr lang="da-DK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2000" u="none" strike="noStrike">
                          <a:effectLst/>
                        </a:rPr>
                        <a:t>0.67 ± 0.01</a:t>
                      </a:r>
                      <a:endParaRPr lang="da-DK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2000" u="none" strike="noStrike">
                          <a:effectLst/>
                        </a:rPr>
                        <a:t> 0.01 ± 0.01</a:t>
                      </a:r>
                      <a:endParaRPr lang="da-DK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2000" u="none" strike="noStrike" dirty="0">
                          <a:effectLst/>
                        </a:rPr>
                        <a:t> 0.92 ± 0.30</a:t>
                      </a:r>
                      <a:endParaRPr lang="da-DK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2000" u="none" strike="noStrike">
                          <a:effectLst/>
                        </a:rPr>
                        <a:t> 0.98 ± 0.22 </a:t>
                      </a:r>
                      <a:endParaRPr lang="da-DK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2000" u="none" strike="noStrike">
                          <a:effectLst/>
                        </a:rPr>
                        <a:t> 0.44 ± 0.08</a:t>
                      </a:r>
                      <a:endParaRPr lang="da-DK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914400669"/>
                  </a:ext>
                </a:extLst>
              </a:tr>
              <a:tr h="638353">
                <a:tc>
                  <a:txBody>
                    <a:bodyPr/>
                    <a:lstStyle/>
                    <a:p>
                      <a:pPr algn="l" fontAlgn="b"/>
                      <a:r>
                        <a:rPr lang="da-DK" sz="2000" u="none" strike="noStrike" dirty="0">
                          <a:effectLst/>
                        </a:rPr>
                        <a:t>18:3 n-3 (ALA) </a:t>
                      </a:r>
                      <a:endParaRPr lang="da-DK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2000" u="none" strike="noStrike" dirty="0">
                          <a:effectLst/>
                        </a:rPr>
                        <a:t>60.20 ± 2.51</a:t>
                      </a:r>
                      <a:endParaRPr lang="da-DK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2000" u="none" strike="noStrike" dirty="0">
                          <a:effectLst/>
                        </a:rPr>
                        <a:t> 21.14 ± 0.76</a:t>
                      </a:r>
                      <a:endParaRPr lang="da-DK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2000" u="none" strike="noStrike" dirty="0">
                          <a:effectLst/>
                        </a:rPr>
                        <a:t> 0.06 ± 0.07</a:t>
                      </a:r>
                      <a:endParaRPr lang="da-DK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2000" u="none" strike="noStrike" dirty="0">
                          <a:effectLst/>
                        </a:rPr>
                        <a:t>30.17 ± 3.05 </a:t>
                      </a:r>
                      <a:endParaRPr lang="da-DK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2000" u="none" strike="noStrike" dirty="0">
                          <a:effectLst/>
                        </a:rPr>
                        <a:t>13.40 ± 0.32 </a:t>
                      </a:r>
                      <a:endParaRPr lang="da-DK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2000" u="none" strike="noStrike">
                          <a:effectLst/>
                        </a:rPr>
                        <a:t>3.54 ± 3.16 </a:t>
                      </a:r>
                      <a:endParaRPr lang="da-DK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53988486"/>
                  </a:ext>
                </a:extLst>
              </a:tr>
              <a:tr h="638353">
                <a:tc>
                  <a:txBody>
                    <a:bodyPr/>
                    <a:lstStyle/>
                    <a:p>
                      <a:pPr algn="l" fontAlgn="b"/>
                      <a:r>
                        <a:rPr lang="da-DK" sz="2000" u="none" strike="noStrike">
                          <a:effectLst/>
                        </a:rPr>
                        <a:t>C18:4 n-3 </a:t>
                      </a:r>
                      <a:endParaRPr lang="da-DK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2000" u="none" strike="noStrike" dirty="0">
                          <a:effectLst/>
                        </a:rPr>
                        <a:t>1.29 ± 0.22 </a:t>
                      </a:r>
                      <a:endParaRPr lang="da-DK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2000" u="none" strike="noStrike" dirty="0">
                          <a:effectLst/>
                        </a:rPr>
                        <a:t>25.80 ± 0.93</a:t>
                      </a:r>
                      <a:endParaRPr lang="da-DK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2000" u="none" strike="noStrike" dirty="0">
                          <a:effectLst/>
                        </a:rPr>
                        <a:t> 0.07 ± 0.09 </a:t>
                      </a:r>
                      <a:endParaRPr lang="da-DK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2000" u="none" strike="noStrike" dirty="0">
                          <a:effectLst/>
                        </a:rPr>
                        <a:t>0.94 ± 0.11</a:t>
                      </a:r>
                      <a:endParaRPr lang="da-DK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2000" u="none" strike="noStrike" dirty="0">
                          <a:effectLst/>
                        </a:rPr>
                        <a:t> 17.06 ± 0.83 </a:t>
                      </a:r>
                      <a:endParaRPr lang="da-DK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2000" u="none" strike="noStrike">
                          <a:effectLst/>
                        </a:rPr>
                        <a:t>0.09 ± 0.15</a:t>
                      </a:r>
                      <a:endParaRPr lang="da-DK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37221016"/>
                  </a:ext>
                </a:extLst>
              </a:tr>
              <a:tr h="638353">
                <a:tc>
                  <a:txBody>
                    <a:bodyPr/>
                    <a:lstStyle/>
                    <a:p>
                      <a:pPr algn="l" fontAlgn="b"/>
                      <a:r>
                        <a:rPr lang="da-DK" sz="2000" u="none" strike="noStrike" dirty="0">
                          <a:effectLst/>
                        </a:rPr>
                        <a:t>C20:3 n-3 </a:t>
                      </a:r>
                      <a:endParaRPr lang="da-DK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2000" u="none" strike="noStrike">
                          <a:effectLst/>
                        </a:rPr>
                        <a:t>n.d.</a:t>
                      </a:r>
                      <a:endParaRPr lang="da-DK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2000" u="none" strike="noStrike" dirty="0">
                          <a:effectLst/>
                        </a:rPr>
                        <a:t> </a:t>
                      </a:r>
                      <a:r>
                        <a:rPr lang="da-DK" sz="2000" u="none" strike="noStrike" dirty="0" err="1">
                          <a:effectLst/>
                        </a:rPr>
                        <a:t>n.d</a:t>
                      </a:r>
                      <a:r>
                        <a:rPr lang="da-DK" sz="2000" u="none" strike="noStrike" dirty="0">
                          <a:effectLst/>
                        </a:rPr>
                        <a:t>.</a:t>
                      </a:r>
                      <a:endParaRPr lang="da-DK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2000" u="none" strike="noStrike" dirty="0">
                          <a:effectLst/>
                        </a:rPr>
                        <a:t> 0.01 ± 0.03</a:t>
                      </a:r>
                      <a:endParaRPr lang="da-DK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2000" u="none" strike="noStrike" dirty="0">
                          <a:effectLst/>
                        </a:rPr>
                        <a:t> 2.49 ± 0.65</a:t>
                      </a:r>
                      <a:endParaRPr lang="da-DK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2000" u="none" strike="noStrike" dirty="0">
                          <a:effectLst/>
                        </a:rPr>
                        <a:t> 0.49 ± 0.11 </a:t>
                      </a:r>
                      <a:endParaRPr lang="da-DK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2000" u="none" strike="noStrike">
                          <a:effectLst/>
                        </a:rPr>
                        <a:t>0.09 ± 0.02</a:t>
                      </a:r>
                      <a:endParaRPr lang="da-DK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10246731"/>
                  </a:ext>
                </a:extLst>
              </a:tr>
              <a:tr h="638353">
                <a:tc>
                  <a:txBody>
                    <a:bodyPr/>
                    <a:lstStyle/>
                    <a:p>
                      <a:pPr algn="l" fontAlgn="b"/>
                      <a:r>
                        <a:rPr lang="da-DK" sz="2000" u="none" strike="noStrike" dirty="0">
                          <a:effectLst/>
                        </a:rPr>
                        <a:t>C20:5 n-3 (EPA) </a:t>
                      </a:r>
                      <a:endParaRPr lang="da-DK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2000" u="none" strike="noStrike">
                          <a:effectLst/>
                        </a:rPr>
                        <a:t>n.d.</a:t>
                      </a:r>
                      <a:endParaRPr lang="da-DK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2000" u="none" strike="noStrike" dirty="0">
                          <a:effectLst/>
                        </a:rPr>
                        <a:t> 15.22 ± 0.92</a:t>
                      </a:r>
                      <a:endParaRPr lang="da-DK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2000" u="none" strike="noStrike" dirty="0">
                          <a:effectLst/>
                        </a:rPr>
                        <a:t> </a:t>
                      </a:r>
                      <a:r>
                        <a:rPr lang="da-DK" sz="2000" u="none" strike="noStrike" dirty="0" err="1">
                          <a:effectLst/>
                        </a:rPr>
                        <a:t>n.d</a:t>
                      </a:r>
                      <a:r>
                        <a:rPr lang="da-DK" sz="2000" u="none" strike="noStrike" dirty="0">
                          <a:effectLst/>
                        </a:rPr>
                        <a:t>.</a:t>
                      </a:r>
                      <a:endParaRPr lang="da-DK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2000" u="none" strike="noStrike" dirty="0">
                          <a:effectLst/>
                        </a:rPr>
                        <a:t> 1.81 ± 0.44</a:t>
                      </a:r>
                      <a:endParaRPr lang="da-DK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2000" u="none" strike="noStrike" dirty="0">
                          <a:effectLst/>
                        </a:rPr>
                        <a:t>13.41 ± 2.71</a:t>
                      </a:r>
                      <a:endParaRPr lang="da-DK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2000" u="none" strike="noStrike" dirty="0">
                          <a:effectLst/>
                        </a:rPr>
                        <a:t> 1.16 ± 0.34</a:t>
                      </a:r>
                      <a:endParaRPr lang="da-DK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72218452"/>
                  </a:ext>
                </a:extLst>
              </a:tr>
              <a:tr h="638353">
                <a:tc>
                  <a:txBody>
                    <a:bodyPr/>
                    <a:lstStyle/>
                    <a:p>
                      <a:pPr algn="l" fontAlgn="b"/>
                      <a:r>
                        <a:rPr lang="da-DK" sz="2000" u="none" strike="noStrike" dirty="0">
                          <a:effectLst/>
                        </a:rPr>
                        <a:t>C22:6 n-3 (DHA)</a:t>
                      </a:r>
                      <a:endParaRPr lang="da-DK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2000" u="none" strike="noStrike">
                          <a:effectLst/>
                        </a:rPr>
                        <a:t>n.d.</a:t>
                      </a:r>
                      <a:endParaRPr lang="da-DK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2000" u="none" strike="noStrike" dirty="0">
                          <a:effectLst/>
                        </a:rPr>
                        <a:t>9.42 ± 0.23</a:t>
                      </a:r>
                      <a:endParaRPr lang="da-DK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2000" u="none" strike="noStrike" dirty="0">
                          <a:effectLst/>
                        </a:rPr>
                        <a:t> </a:t>
                      </a:r>
                      <a:r>
                        <a:rPr lang="da-DK" sz="2000" u="none" strike="noStrike" dirty="0" err="1">
                          <a:effectLst/>
                        </a:rPr>
                        <a:t>n.d</a:t>
                      </a:r>
                      <a:r>
                        <a:rPr lang="da-DK" sz="2000" u="none" strike="noStrike" dirty="0">
                          <a:effectLst/>
                        </a:rPr>
                        <a:t>.</a:t>
                      </a:r>
                      <a:endParaRPr lang="da-DK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2000" u="none" strike="noStrike">
                          <a:effectLst/>
                        </a:rPr>
                        <a:t> 28.34 ± 9.67</a:t>
                      </a:r>
                      <a:endParaRPr lang="da-DK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2000" u="none" strike="noStrike" dirty="0">
                          <a:effectLst/>
                        </a:rPr>
                        <a:t>30.48 ± 9.54 </a:t>
                      </a:r>
                      <a:endParaRPr lang="da-DK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2000" u="none" strike="noStrike" dirty="0">
                          <a:effectLst/>
                        </a:rPr>
                        <a:t>35.30 ± 3.97</a:t>
                      </a:r>
                      <a:endParaRPr lang="da-DK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11050204"/>
                  </a:ext>
                </a:extLst>
              </a:tr>
            </a:tbl>
          </a:graphicData>
        </a:graphic>
      </p:graphicFrame>
      <p:sp>
        <p:nvSpPr>
          <p:cNvPr id="2" name="Rektangel 1">
            <a:extLst>
              <a:ext uri="{FF2B5EF4-FFF2-40B4-BE49-F238E27FC236}">
                <a16:creationId xmlns:a16="http://schemas.microsoft.com/office/drawing/2014/main" id="{02BFA4DB-373E-FDC7-EFB5-3D8E8EDBFBD8}"/>
              </a:ext>
            </a:extLst>
          </p:cNvPr>
          <p:cNvSpPr/>
          <p:nvPr/>
        </p:nvSpPr>
        <p:spPr>
          <a:xfrm>
            <a:off x="6589986" y="709448"/>
            <a:ext cx="4595649" cy="57307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9B80038F-0982-A28D-A2D9-9EE7D5CDA8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6" y="935354"/>
            <a:ext cx="12197453" cy="5421090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3452155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e 3">
            <a:extLst>
              <a:ext uri="{FF2B5EF4-FFF2-40B4-BE49-F238E27FC236}">
                <a16:creationId xmlns:a16="http://schemas.microsoft.com/office/drawing/2014/main" id="{AE7F1FCF-5592-7173-854C-D69729D6055A}"/>
              </a:ext>
            </a:extLst>
          </p:cNvPr>
          <p:cNvGrpSpPr/>
          <p:nvPr/>
        </p:nvGrpSpPr>
        <p:grpSpPr>
          <a:xfrm>
            <a:off x="0" y="1570382"/>
            <a:ext cx="12192000" cy="3054992"/>
            <a:chOff x="0" y="1570382"/>
            <a:chExt cx="12192000" cy="3054992"/>
          </a:xfrm>
        </p:grpSpPr>
        <p:pic>
          <p:nvPicPr>
            <p:cNvPr id="3" name="Billede 2">
              <a:extLst>
                <a:ext uri="{FF2B5EF4-FFF2-40B4-BE49-F238E27FC236}">
                  <a16:creationId xmlns:a16="http://schemas.microsoft.com/office/drawing/2014/main" id="{056E5C2D-F060-05C9-ACD0-6EA5835483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570382"/>
              <a:ext cx="12192000" cy="3054992"/>
            </a:xfrm>
            <a:prstGeom prst="rect">
              <a:avLst/>
            </a:prstGeom>
          </p:spPr>
        </p:pic>
        <p:sp>
          <p:nvSpPr>
            <p:cNvPr id="2" name="Rektangel 1">
              <a:extLst>
                <a:ext uri="{FF2B5EF4-FFF2-40B4-BE49-F238E27FC236}">
                  <a16:creationId xmlns:a16="http://schemas.microsoft.com/office/drawing/2014/main" id="{0C70BA96-8DB4-8815-5370-B30B75BCF78E}"/>
                </a:ext>
              </a:extLst>
            </p:cNvPr>
            <p:cNvSpPr/>
            <p:nvPr/>
          </p:nvSpPr>
          <p:spPr>
            <a:xfrm>
              <a:off x="142240" y="1645920"/>
              <a:ext cx="1178560" cy="7213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Billede 5">
            <a:extLst>
              <a:ext uri="{FF2B5EF4-FFF2-40B4-BE49-F238E27FC236}">
                <a16:creationId xmlns:a16="http://schemas.microsoft.com/office/drawing/2014/main" id="{017DAFC5-4961-35CD-F970-FF21951B30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980" t="32304" r="28527" b="12301"/>
          <a:stretch/>
        </p:blipFill>
        <p:spPr>
          <a:xfrm>
            <a:off x="142240" y="4195950"/>
            <a:ext cx="2985156" cy="218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786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Lige pilforbindelse 2">
            <a:extLst>
              <a:ext uri="{FF2B5EF4-FFF2-40B4-BE49-F238E27FC236}">
                <a16:creationId xmlns:a16="http://schemas.microsoft.com/office/drawing/2014/main" id="{B8FB19C3-1F13-EFCB-3124-D3A44E3CA982}"/>
              </a:ext>
            </a:extLst>
          </p:cNvPr>
          <p:cNvCxnSpPr/>
          <p:nvPr/>
        </p:nvCxnSpPr>
        <p:spPr>
          <a:xfrm flipV="1">
            <a:off x="1600202" y="562706"/>
            <a:ext cx="0" cy="5055577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Lige pilforbindelse 3">
            <a:extLst>
              <a:ext uri="{FF2B5EF4-FFF2-40B4-BE49-F238E27FC236}">
                <a16:creationId xmlns:a16="http://schemas.microsoft.com/office/drawing/2014/main" id="{DAA55823-7B03-A55B-EA10-0E2187A8A18F}"/>
              </a:ext>
            </a:extLst>
          </p:cNvPr>
          <p:cNvCxnSpPr>
            <a:cxnSpLocks/>
          </p:cNvCxnSpPr>
          <p:nvPr/>
        </p:nvCxnSpPr>
        <p:spPr>
          <a:xfrm>
            <a:off x="1600202" y="5583115"/>
            <a:ext cx="9645162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kstfelt 7">
            <a:extLst>
              <a:ext uri="{FF2B5EF4-FFF2-40B4-BE49-F238E27FC236}">
                <a16:creationId xmlns:a16="http://schemas.microsoft.com/office/drawing/2014/main" id="{FC226E08-232F-0EE0-8863-DAE507CCC465}"/>
              </a:ext>
            </a:extLst>
          </p:cNvPr>
          <p:cNvSpPr txBox="1"/>
          <p:nvPr/>
        </p:nvSpPr>
        <p:spPr>
          <a:xfrm rot="16200000">
            <a:off x="-830872" y="2712399"/>
            <a:ext cx="2892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Population density (ind. L-1)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6F6D1E3F-1B62-09DF-7C61-0A40D5577432}"/>
              </a:ext>
            </a:extLst>
          </p:cNvPr>
          <p:cNvSpPr txBox="1"/>
          <p:nvPr/>
        </p:nvSpPr>
        <p:spPr>
          <a:xfrm>
            <a:off x="5451353" y="6194127"/>
            <a:ext cx="1696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Time (Days)</a:t>
            </a:r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EF14A84B-04C1-7567-1AA6-6CE9AE4C49A0}"/>
              </a:ext>
            </a:extLst>
          </p:cNvPr>
          <p:cNvSpPr txBox="1"/>
          <p:nvPr/>
        </p:nvSpPr>
        <p:spPr>
          <a:xfrm>
            <a:off x="1257302" y="5583115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912F6E19-16FD-DB34-0691-F4F5F561554B}"/>
              </a:ext>
            </a:extLst>
          </p:cNvPr>
          <p:cNvSpPr txBox="1"/>
          <p:nvPr/>
        </p:nvSpPr>
        <p:spPr>
          <a:xfrm>
            <a:off x="3722079" y="5583115"/>
            <a:ext cx="480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</a:t>
            </a: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1CB01FA5-2F12-3E37-65B0-B8B2E4853966}"/>
              </a:ext>
            </a:extLst>
          </p:cNvPr>
          <p:cNvSpPr txBox="1"/>
          <p:nvPr/>
        </p:nvSpPr>
        <p:spPr>
          <a:xfrm>
            <a:off x="5819166" y="5583115"/>
            <a:ext cx="480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</a:t>
            </a:r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3FECDC44-150B-9C35-AC70-634219813DA3}"/>
              </a:ext>
            </a:extLst>
          </p:cNvPr>
          <p:cNvSpPr txBox="1"/>
          <p:nvPr/>
        </p:nvSpPr>
        <p:spPr>
          <a:xfrm>
            <a:off x="7989279" y="5583115"/>
            <a:ext cx="480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30</a:t>
            </a:r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783578D2-AE85-D511-F688-2AF747E96FEB}"/>
              </a:ext>
            </a:extLst>
          </p:cNvPr>
          <p:cNvSpPr txBox="1"/>
          <p:nvPr/>
        </p:nvSpPr>
        <p:spPr>
          <a:xfrm>
            <a:off x="10244628" y="5583115"/>
            <a:ext cx="480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40</a:t>
            </a:r>
          </a:p>
        </p:txBody>
      </p:sp>
      <p:sp>
        <p:nvSpPr>
          <p:cNvPr id="15" name="Tekstfelt 14">
            <a:extLst>
              <a:ext uri="{FF2B5EF4-FFF2-40B4-BE49-F238E27FC236}">
                <a16:creationId xmlns:a16="http://schemas.microsoft.com/office/drawing/2014/main" id="{C53C64F8-EF72-F56C-575C-18DAEB931C30}"/>
              </a:ext>
            </a:extLst>
          </p:cNvPr>
          <p:cNvSpPr txBox="1"/>
          <p:nvPr/>
        </p:nvSpPr>
        <p:spPr>
          <a:xfrm>
            <a:off x="952562" y="4418106"/>
            <a:ext cx="732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1000</a:t>
            </a:r>
          </a:p>
        </p:txBody>
      </p:sp>
      <p:sp>
        <p:nvSpPr>
          <p:cNvPr id="16" name="Tekstfelt 15">
            <a:extLst>
              <a:ext uri="{FF2B5EF4-FFF2-40B4-BE49-F238E27FC236}">
                <a16:creationId xmlns:a16="http://schemas.microsoft.com/office/drawing/2014/main" id="{9F472308-4A5B-3A7C-3E6F-D0B063A8A70B}"/>
              </a:ext>
            </a:extLst>
          </p:cNvPr>
          <p:cNvSpPr txBox="1"/>
          <p:nvPr/>
        </p:nvSpPr>
        <p:spPr>
          <a:xfrm>
            <a:off x="967157" y="1081399"/>
            <a:ext cx="732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5000</a:t>
            </a:r>
          </a:p>
        </p:txBody>
      </p:sp>
      <p:sp>
        <p:nvSpPr>
          <p:cNvPr id="17" name="Tekstfelt 16">
            <a:extLst>
              <a:ext uri="{FF2B5EF4-FFF2-40B4-BE49-F238E27FC236}">
                <a16:creationId xmlns:a16="http://schemas.microsoft.com/office/drawing/2014/main" id="{0BF55282-31BB-903F-3EA1-F315B0DDDB65}"/>
              </a:ext>
            </a:extLst>
          </p:cNvPr>
          <p:cNvSpPr txBox="1"/>
          <p:nvPr/>
        </p:nvSpPr>
        <p:spPr>
          <a:xfrm>
            <a:off x="967157" y="2527733"/>
            <a:ext cx="732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2500</a:t>
            </a:r>
          </a:p>
        </p:txBody>
      </p:sp>
      <p:sp>
        <p:nvSpPr>
          <p:cNvPr id="18" name="Kombinationstegning: figur 17">
            <a:extLst>
              <a:ext uri="{FF2B5EF4-FFF2-40B4-BE49-F238E27FC236}">
                <a16:creationId xmlns:a16="http://schemas.microsoft.com/office/drawing/2014/main" id="{7580FD48-E098-3F93-BBCF-D1DE9C33342F}"/>
              </a:ext>
            </a:extLst>
          </p:cNvPr>
          <p:cNvSpPr/>
          <p:nvPr/>
        </p:nvSpPr>
        <p:spPr>
          <a:xfrm>
            <a:off x="1802423" y="4422531"/>
            <a:ext cx="6497515" cy="263769"/>
          </a:xfrm>
          <a:custGeom>
            <a:avLst/>
            <a:gdLst>
              <a:gd name="connsiteX0" fmla="*/ 0 w 6497515"/>
              <a:gd name="connsiteY0" fmla="*/ 123092 h 263769"/>
              <a:gd name="connsiteX1" fmla="*/ 556427 w 6497515"/>
              <a:gd name="connsiteY1" fmla="*/ 119324 h 263769"/>
              <a:gd name="connsiteX2" fmla="*/ 996005 w 6497515"/>
              <a:gd name="connsiteY2" fmla="*/ 116347 h 263769"/>
              <a:gd name="connsiteX3" fmla="*/ 1474533 w 6497515"/>
              <a:gd name="connsiteY3" fmla="*/ 113106 h 263769"/>
              <a:gd name="connsiteX4" fmla="*/ 1953060 w 6497515"/>
              <a:gd name="connsiteY4" fmla="*/ 109866 h 263769"/>
              <a:gd name="connsiteX5" fmla="*/ 2509488 w 6497515"/>
              <a:gd name="connsiteY5" fmla="*/ 106098 h 263769"/>
              <a:gd name="connsiteX6" fmla="*/ 3104865 w 6497515"/>
              <a:gd name="connsiteY6" fmla="*/ 102066 h 263769"/>
              <a:gd name="connsiteX7" fmla="*/ 3894992 w 6497515"/>
              <a:gd name="connsiteY7" fmla="*/ 96715 h 263769"/>
              <a:gd name="connsiteX8" fmla="*/ 4352192 w 6497515"/>
              <a:gd name="connsiteY8" fmla="*/ 0 h 263769"/>
              <a:gd name="connsiteX9" fmla="*/ 4475285 w 6497515"/>
              <a:gd name="connsiteY9" fmla="*/ 8792 h 263769"/>
              <a:gd name="connsiteX10" fmla="*/ 4554415 w 6497515"/>
              <a:gd name="connsiteY10" fmla="*/ 35169 h 263769"/>
              <a:gd name="connsiteX11" fmla="*/ 4651131 w 6497515"/>
              <a:gd name="connsiteY11" fmla="*/ 61546 h 263769"/>
              <a:gd name="connsiteX12" fmla="*/ 4747846 w 6497515"/>
              <a:gd name="connsiteY12" fmla="*/ 79131 h 263769"/>
              <a:gd name="connsiteX13" fmla="*/ 4879731 w 6497515"/>
              <a:gd name="connsiteY13" fmla="*/ 123092 h 263769"/>
              <a:gd name="connsiteX14" fmla="*/ 4906108 w 6497515"/>
              <a:gd name="connsiteY14" fmla="*/ 131884 h 263769"/>
              <a:gd name="connsiteX15" fmla="*/ 5178669 w 6497515"/>
              <a:gd name="connsiteY15" fmla="*/ 123092 h 263769"/>
              <a:gd name="connsiteX16" fmla="*/ 5257800 w 6497515"/>
              <a:gd name="connsiteY16" fmla="*/ 114300 h 263769"/>
              <a:gd name="connsiteX17" fmla="*/ 5495192 w 6497515"/>
              <a:gd name="connsiteY17" fmla="*/ 131884 h 263769"/>
              <a:gd name="connsiteX18" fmla="*/ 5530362 w 6497515"/>
              <a:gd name="connsiteY18" fmla="*/ 149469 h 263769"/>
              <a:gd name="connsiteX19" fmla="*/ 5574323 w 6497515"/>
              <a:gd name="connsiteY19" fmla="*/ 175846 h 263769"/>
              <a:gd name="connsiteX20" fmla="*/ 5635869 w 6497515"/>
              <a:gd name="connsiteY20" fmla="*/ 193431 h 263769"/>
              <a:gd name="connsiteX21" fmla="*/ 5706208 w 6497515"/>
              <a:gd name="connsiteY21" fmla="*/ 219807 h 263769"/>
              <a:gd name="connsiteX22" fmla="*/ 5846885 w 6497515"/>
              <a:gd name="connsiteY22" fmla="*/ 254977 h 263769"/>
              <a:gd name="connsiteX23" fmla="*/ 5996354 w 6497515"/>
              <a:gd name="connsiteY23" fmla="*/ 263769 h 263769"/>
              <a:gd name="connsiteX24" fmla="*/ 6497515 w 6497515"/>
              <a:gd name="connsiteY24" fmla="*/ 246184 h 263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497515" h="263769" extrusionOk="0">
                <a:moveTo>
                  <a:pt x="0" y="123092"/>
                </a:moveTo>
                <a:cubicBezTo>
                  <a:pt x="116861" y="84948"/>
                  <a:pt x="431769" y="148081"/>
                  <a:pt x="556427" y="119324"/>
                </a:cubicBezTo>
                <a:cubicBezTo>
                  <a:pt x="681085" y="90567"/>
                  <a:pt x="867691" y="159615"/>
                  <a:pt x="996005" y="116347"/>
                </a:cubicBezTo>
                <a:cubicBezTo>
                  <a:pt x="1124319" y="73079"/>
                  <a:pt x="1331053" y="154102"/>
                  <a:pt x="1474533" y="113106"/>
                </a:cubicBezTo>
                <a:cubicBezTo>
                  <a:pt x="1618013" y="72110"/>
                  <a:pt x="1837228" y="126636"/>
                  <a:pt x="1953060" y="109866"/>
                </a:cubicBezTo>
                <a:cubicBezTo>
                  <a:pt x="2068892" y="93096"/>
                  <a:pt x="2232480" y="165693"/>
                  <a:pt x="2509488" y="106098"/>
                </a:cubicBezTo>
                <a:cubicBezTo>
                  <a:pt x="2786496" y="46503"/>
                  <a:pt x="2808343" y="147996"/>
                  <a:pt x="3104865" y="102066"/>
                </a:cubicBezTo>
                <a:cubicBezTo>
                  <a:pt x="3401387" y="56136"/>
                  <a:pt x="3553066" y="139836"/>
                  <a:pt x="3894992" y="96715"/>
                </a:cubicBezTo>
                <a:cubicBezTo>
                  <a:pt x="4293564" y="30273"/>
                  <a:pt x="4132375" y="81660"/>
                  <a:pt x="4352192" y="0"/>
                </a:cubicBezTo>
                <a:cubicBezTo>
                  <a:pt x="4393491" y="13100"/>
                  <a:pt x="4433092" y="11336"/>
                  <a:pt x="4475285" y="8792"/>
                </a:cubicBezTo>
                <a:cubicBezTo>
                  <a:pt x="4506113" y="9015"/>
                  <a:pt x="4525414" y="31758"/>
                  <a:pt x="4554415" y="35169"/>
                </a:cubicBezTo>
                <a:cubicBezTo>
                  <a:pt x="4591557" y="44736"/>
                  <a:pt x="4617402" y="50913"/>
                  <a:pt x="4651131" y="61546"/>
                </a:cubicBezTo>
                <a:cubicBezTo>
                  <a:pt x="4673597" y="70765"/>
                  <a:pt x="4724901" y="70371"/>
                  <a:pt x="4747846" y="79131"/>
                </a:cubicBezTo>
                <a:cubicBezTo>
                  <a:pt x="4788423" y="86737"/>
                  <a:pt x="4837084" y="109437"/>
                  <a:pt x="4879731" y="123092"/>
                </a:cubicBezTo>
                <a:cubicBezTo>
                  <a:pt x="4886226" y="122879"/>
                  <a:pt x="4894774" y="129558"/>
                  <a:pt x="4906108" y="131884"/>
                </a:cubicBezTo>
                <a:cubicBezTo>
                  <a:pt x="4995010" y="99646"/>
                  <a:pt x="5071734" y="131545"/>
                  <a:pt x="5178669" y="123092"/>
                </a:cubicBezTo>
                <a:cubicBezTo>
                  <a:pt x="5209883" y="126221"/>
                  <a:pt x="5234018" y="120436"/>
                  <a:pt x="5257800" y="114300"/>
                </a:cubicBezTo>
                <a:cubicBezTo>
                  <a:pt x="5333656" y="116225"/>
                  <a:pt x="5413617" y="106886"/>
                  <a:pt x="5495192" y="131884"/>
                </a:cubicBezTo>
                <a:cubicBezTo>
                  <a:pt x="5505948" y="136431"/>
                  <a:pt x="5519109" y="144020"/>
                  <a:pt x="5530362" y="149469"/>
                </a:cubicBezTo>
                <a:cubicBezTo>
                  <a:pt x="5544193" y="157113"/>
                  <a:pt x="5563583" y="169372"/>
                  <a:pt x="5574323" y="175846"/>
                </a:cubicBezTo>
                <a:cubicBezTo>
                  <a:pt x="5593429" y="184186"/>
                  <a:pt x="5615530" y="180944"/>
                  <a:pt x="5635869" y="193431"/>
                </a:cubicBezTo>
                <a:cubicBezTo>
                  <a:pt x="5661058" y="197476"/>
                  <a:pt x="5677862" y="214782"/>
                  <a:pt x="5706208" y="219807"/>
                </a:cubicBezTo>
                <a:cubicBezTo>
                  <a:pt x="5747630" y="237533"/>
                  <a:pt x="5799461" y="251460"/>
                  <a:pt x="5846885" y="254977"/>
                </a:cubicBezTo>
                <a:cubicBezTo>
                  <a:pt x="5892073" y="243445"/>
                  <a:pt x="5945947" y="268921"/>
                  <a:pt x="5996354" y="263769"/>
                </a:cubicBezTo>
                <a:cubicBezTo>
                  <a:pt x="6264737" y="210037"/>
                  <a:pt x="6136679" y="261360"/>
                  <a:pt x="6497515" y="246184"/>
                </a:cubicBezTo>
              </a:path>
            </a:pathLst>
          </a:custGeom>
          <a:noFill/>
          <a:ln w="76200">
            <a:solidFill>
              <a:schemeClr val="tx1">
                <a:lumMod val="85000"/>
                <a:lumOff val="15000"/>
              </a:schemeClr>
            </a:solidFill>
            <a:prstDash val="dashDot"/>
            <a:extLst>
              <a:ext uri="{C807C97D-BFC1-408E-A445-0C87EB9F89A2}">
                <ask:lineSketchStyleProps xmlns:ask="http://schemas.microsoft.com/office/drawing/2018/sketchyshapes" sd="1795756859">
                  <a:custGeom>
                    <a:avLst/>
                    <a:gdLst>
                      <a:gd name="connsiteX0" fmla="*/ 0 w 6497515"/>
                      <a:gd name="connsiteY0" fmla="*/ 123092 h 263769"/>
                      <a:gd name="connsiteX1" fmla="*/ 3894992 w 6497515"/>
                      <a:gd name="connsiteY1" fmla="*/ 96715 h 263769"/>
                      <a:gd name="connsiteX2" fmla="*/ 4352192 w 6497515"/>
                      <a:gd name="connsiteY2" fmla="*/ 0 h 263769"/>
                      <a:gd name="connsiteX3" fmla="*/ 4475285 w 6497515"/>
                      <a:gd name="connsiteY3" fmla="*/ 8792 h 263769"/>
                      <a:gd name="connsiteX4" fmla="*/ 4554415 w 6497515"/>
                      <a:gd name="connsiteY4" fmla="*/ 35169 h 263769"/>
                      <a:gd name="connsiteX5" fmla="*/ 4651131 w 6497515"/>
                      <a:gd name="connsiteY5" fmla="*/ 61546 h 263769"/>
                      <a:gd name="connsiteX6" fmla="*/ 4747846 w 6497515"/>
                      <a:gd name="connsiteY6" fmla="*/ 79131 h 263769"/>
                      <a:gd name="connsiteX7" fmla="*/ 4879731 w 6497515"/>
                      <a:gd name="connsiteY7" fmla="*/ 123092 h 263769"/>
                      <a:gd name="connsiteX8" fmla="*/ 4906108 w 6497515"/>
                      <a:gd name="connsiteY8" fmla="*/ 131884 h 263769"/>
                      <a:gd name="connsiteX9" fmla="*/ 5178669 w 6497515"/>
                      <a:gd name="connsiteY9" fmla="*/ 123092 h 263769"/>
                      <a:gd name="connsiteX10" fmla="*/ 5257800 w 6497515"/>
                      <a:gd name="connsiteY10" fmla="*/ 114300 h 263769"/>
                      <a:gd name="connsiteX11" fmla="*/ 5495192 w 6497515"/>
                      <a:gd name="connsiteY11" fmla="*/ 131884 h 263769"/>
                      <a:gd name="connsiteX12" fmla="*/ 5530362 w 6497515"/>
                      <a:gd name="connsiteY12" fmla="*/ 149469 h 263769"/>
                      <a:gd name="connsiteX13" fmla="*/ 5574323 w 6497515"/>
                      <a:gd name="connsiteY13" fmla="*/ 175846 h 263769"/>
                      <a:gd name="connsiteX14" fmla="*/ 5635869 w 6497515"/>
                      <a:gd name="connsiteY14" fmla="*/ 193431 h 263769"/>
                      <a:gd name="connsiteX15" fmla="*/ 5706208 w 6497515"/>
                      <a:gd name="connsiteY15" fmla="*/ 219807 h 263769"/>
                      <a:gd name="connsiteX16" fmla="*/ 5846885 w 6497515"/>
                      <a:gd name="connsiteY16" fmla="*/ 254977 h 263769"/>
                      <a:gd name="connsiteX17" fmla="*/ 5996354 w 6497515"/>
                      <a:gd name="connsiteY17" fmla="*/ 263769 h 263769"/>
                      <a:gd name="connsiteX18" fmla="*/ 6497515 w 6497515"/>
                      <a:gd name="connsiteY18" fmla="*/ 246184 h 2637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6497515" h="263769">
                        <a:moveTo>
                          <a:pt x="0" y="123092"/>
                        </a:moveTo>
                        <a:lnTo>
                          <a:pt x="3894992" y="96715"/>
                        </a:lnTo>
                        <a:cubicBezTo>
                          <a:pt x="4300396" y="21292"/>
                          <a:pt x="4151454" y="66913"/>
                          <a:pt x="4352192" y="0"/>
                        </a:cubicBezTo>
                        <a:cubicBezTo>
                          <a:pt x="4393223" y="2931"/>
                          <a:pt x="4434758" y="1744"/>
                          <a:pt x="4475285" y="8792"/>
                        </a:cubicBezTo>
                        <a:cubicBezTo>
                          <a:pt x="4502677" y="13556"/>
                          <a:pt x="4527784" y="27180"/>
                          <a:pt x="4554415" y="35169"/>
                        </a:cubicBezTo>
                        <a:cubicBezTo>
                          <a:pt x="4586422" y="44771"/>
                          <a:pt x="4618603" y="53892"/>
                          <a:pt x="4651131" y="61546"/>
                        </a:cubicBezTo>
                        <a:cubicBezTo>
                          <a:pt x="4676960" y="67623"/>
                          <a:pt x="4721331" y="71176"/>
                          <a:pt x="4747846" y="79131"/>
                        </a:cubicBezTo>
                        <a:cubicBezTo>
                          <a:pt x="4792231" y="92447"/>
                          <a:pt x="4835769" y="108438"/>
                          <a:pt x="4879731" y="123092"/>
                        </a:cubicBezTo>
                        <a:lnTo>
                          <a:pt x="4906108" y="131884"/>
                        </a:lnTo>
                        <a:lnTo>
                          <a:pt x="5178669" y="123092"/>
                        </a:lnTo>
                        <a:cubicBezTo>
                          <a:pt x="5205175" y="121767"/>
                          <a:pt x="5231271" y="113563"/>
                          <a:pt x="5257800" y="114300"/>
                        </a:cubicBezTo>
                        <a:cubicBezTo>
                          <a:pt x="5337117" y="116503"/>
                          <a:pt x="5416061" y="126023"/>
                          <a:pt x="5495192" y="131884"/>
                        </a:cubicBezTo>
                        <a:cubicBezTo>
                          <a:pt x="5506915" y="137746"/>
                          <a:pt x="5518904" y="143104"/>
                          <a:pt x="5530362" y="149469"/>
                        </a:cubicBezTo>
                        <a:cubicBezTo>
                          <a:pt x="5545300" y="157768"/>
                          <a:pt x="5558549" y="169273"/>
                          <a:pt x="5574323" y="175846"/>
                        </a:cubicBezTo>
                        <a:cubicBezTo>
                          <a:pt x="5594018" y="184052"/>
                          <a:pt x="5615628" y="186684"/>
                          <a:pt x="5635869" y="193431"/>
                        </a:cubicBezTo>
                        <a:cubicBezTo>
                          <a:pt x="5659625" y="201349"/>
                          <a:pt x="5682169" y="212796"/>
                          <a:pt x="5706208" y="219807"/>
                        </a:cubicBezTo>
                        <a:cubicBezTo>
                          <a:pt x="5752610" y="233341"/>
                          <a:pt x="5798633" y="252139"/>
                          <a:pt x="5846885" y="254977"/>
                        </a:cubicBezTo>
                        <a:lnTo>
                          <a:pt x="5996354" y="263769"/>
                        </a:lnTo>
                        <a:cubicBezTo>
                          <a:pt x="6291940" y="236897"/>
                          <a:pt x="6125042" y="246184"/>
                          <a:pt x="6497515" y="246184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Kombinationstegning: figur 19">
            <a:extLst>
              <a:ext uri="{FF2B5EF4-FFF2-40B4-BE49-F238E27FC236}">
                <a16:creationId xmlns:a16="http://schemas.microsoft.com/office/drawing/2014/main" id="{8C305AF7-C39A-94B4-17E4-7411D5D4E253}"/>
              </a:ext>
            </a:extLst>
          </p:cNvPr>
          <p:cNvSpPr/>
          <p:nvPr/>
        </p:nvSpPr>
        <p:spPr>
          <a:xfrm>
            <a:off x="1820008" y="1283677"/>
            <a:ext cx="6515100" cy="3174023"/>
          </a:xfrm>
          <a:custGeom>
            <a:avLst/>
            <a:gdLst>
              <a:gd name="connsiteX0" fmla="*/ 0 w 6515100"/>
              <a:gd name="connsiteY0" fmla="*/ 3174023 h 3174023"/>
              <a:gd name="connsiteX1" fmla="*/ 96715 w 6515100"/>
              <a:gd name="connsiteY1" fmla="*/ 3156438 h 3174023"/>
              <a:gd name="connsiteX2" fmla="*/ 123092 w 6515100"/>
              <a:gd name="connsiteY2" fmla="*/ 3138854 h 3174023"/>
              <a:gd name="connsiteX3" fmla="*/ 158261 w 6515100"/>
              <a:gd name="connsiteY3" fmla="*/ 3121269 h 3174023"/>
              <a:gd name="connsiteX4" fmla="*/ 184638 w 6515100"/>
              <a:gd name="connsiteY4" fmla="*/ 3094892 h 3174023"/>
              <a:gd name="connsiteX5" fmla="*/ 228600 w 6515100"/>
              <a:gd name="connsiteY5" fmla="*/ 3086100 h 3174023"/>
              <a:gd name="connsiteX6" fmla="*/ 263769 w 6515100"/>
              <a:gd name="connsiteY6" fmla="*/ 3068515 h 3174023"/>
              <a:gd name="connsiteX7" fmla="*/ 316523 w 6515100"/>
              <a:gd name="connsiteY7" fmla="*/ 2954215 h 3174023"/>
              <a:gd name="connsiteX8" fmla="*/ 334107 w 6515100"/>
              <a:gd name="connsiteY8" fmla="*/ 2883877 h 3174023"/>
              <a:gd name="connsiteX9" fmla="*/ 351692 w 6515100"/>
              <a:gd name="connsiteY9" fmla="*/ 2839915 h 3174023"/>
              <a:gd name="connsiteX10" fmla="*/ 386861 w 6515100"/>
              <a:gd name="connsiteY10" fmla="*/ 2734408 h 3174023"/>
              <a:gd name="connsiteX11" fmla="*/ 492369 w 6515100"/>
              <a:gd name="connsiteY11" fmla="*/ 2514600 h 3174023"/>
              <a:gd name="connsiteX12" fmla="*/ 553915 w 6515100"/>
              <a:gd name="connsiteY12" fmla="*/ 2391508 h 3174023"/>
              <a:gd name="connsiteX13" fmla="*/ 580292 w 6515100"/>
              <a:gd name="connsiteY13" fmla="*/ 2329961 h 3174023"/>
              <a:gd name="connsiteX14" fmla="*/ 791307 w 6515100"/>
              <a:gd name="connsiteY14" fmla="*/ 2101361 h 3174023"/>
              <a:gd name="connsiteX15" fmla="*/ 835269 w 6515100"/>
              <a:gd name="connsiteY15" fmla="*/ 1916723 h 3174023"/>
              <a:gd name="connsiteX16" fmla="*/ 852854 w 6515100"/>
              <a:gd name="connsiteY16" fmla="*/ 1820008 h 3174023"/>
              <a:gd name="connsiteX17" fmla="*/ 888023 w 6515100"/>
              <a:gd name="connsiteY17" fmla="*/ 1732085 h 3174023"/>
              <a:gd name="connsiteX18" fmla="*/ 967154 w 6515100"/>
              <a:gd name="connsiteY18" fmla="*/ 1591408 h 3174023"/>
              <a:gd name="connsiteX19" fmla="*/ 1019907 w 6515100"/>
              <a:gd name="connsiteY19" fmla="*/ 1521069 h 3174023"/>
              <a:gd name="connsiteX20" fmla="*/ 1055077 w 6515100"/>
              <a:gd name="connsiteY20" fmla="*/ 1459523 h 3174023"/>
              <a:gd name="connsiteX21" fmla="*/ 1134207 w 6515100"/>
              <a:gd name="connsiteY21" fmla="*/ 1380392 h 3174023"/>
              <a:gd name="connsiteX22" fmla="*/ 1160584 w 6515100"/>
              <a:gd name="connsiteY22" fmla="*/ 1345223 h 3174023"/>
              <a:gd name="connsiteX23" fmla="*/ 1274884 w 6515100"/>
              <a:gd name="connsiteY23" fmla="*/ 1266092 h 3174023"/>
              <a:gd name="connsiteX24" fmla="*/ 1301261 w 6515100"/>
              <a:gd name="connsiteY24" fmla="*/ 1239715 h 3174023"/>
              <a:gd name="connsiteX25" fmla="*/ 1336430 w 6515100"/>
              <a:gd name="connsiteY25" fmla="*/ 1213338 h 3174023"/>
              <a:gd name="connsiteX26" fmla="*/ 1380392 w 6515100"/>
              <a:gd name="connsiteY26" fmla="*/ 1178169 h 3174023"/>
              <a:gd name="connsiteX27" fmla="*/ 1433146 w 6515100"/>
              <a:gd name="connsiteY27" fmla="*/ 1143000 h 3174023"/>
              <a:gd name="connsiteX28" fmla="*/ 1459523 w 6515100"/>
              <a:gd name="connsiteY28" fmla="*/ 1125415 h 3174023"/>
              <a:gd name="connsiteX29" fmla="*/ 1485900 w 6515100"/>
              <a:gd name="connsiteY29" fmla="*/ 1116623 h 3174023"/>
              <a:gd name="connsiteX30" fmla="*/ 1556238 w 6515100"/>
              <a:gd name="connsiteY30" fmla="*/ 1081454 h 3174023"/>
              <a:gd name="connsiteX31" fmla="*/ 1626577 w 6515100"/>
              <a:gd name="connsiteY31" fmla="*/ 1046285 h 3174023"/>
              <a:gd name="connsiteX32" fmla="*/ 1688123 w 6515100"/>
              <a:gd name="connsiteY32" fmla="*/ 1011115 h 3174023"/>
              <a:gd name="connsiteX33" fmla="*/ 1714500 w 6515100"/>
              <a:gd name="connsiteY33" fmla="*/ 993531 h 3174023"/>
              <a:gd name="connsiteX34" fmla="*/ 1784838 w 6515100"/>
              <a:gd name="connsiteY34" fmla="*/ 975946 h 3174023"/>
              <a:gd name="connsiteX35" fmla="*/ 1811215 w 6515100"/>
              <a:gd name="connsiteY35" fmla="*/ 958361 h 3174023"/>
              <a:gd name="connsiteX36" fmla="*/ 1837592 w 6515100"/>
              <a:gd name="connsiteY36" fmla="*/ 949569 h 3174023"/>
              <a:gd name="connsiteX37" fmla="*/ 1916723 w 6515100"/>
              <a:gd name="connsiteY37" fmla="*/ 931985 h 3174023"/>
              <a:gd name="connsiteX38" fmla="*/ 1960684 w 6515100"/>
              <a:gd name="connsiteY38" fmla="*/ 914400 h 3174023"/>
              <a:gd name="connsiteX39" fmla="*/ 1995854 w 6515100"/>
              <a:gd name="connsiteY39" fmla="*/ 905608 h 3174023"/>
              <a:gd name="connsiteX40" fmla="*/ 2022230 w 6515100"/>
              <a:gd name="connsiteY40" fmla="*/ 888023 h 3174023"/>
              <a:gd name="connsiteX41" fmla="*/ 2066192 w 6515100"/>
              <a:gd name="connsiteY41" fmla="*/ 879231 h 3174023"/>
              <a:gd name="connsiteX42" fmla="*/ 2092569 w 6515100"/>
              <a:gd name="connsiteY42" fmla="*/ 870438 h 3174023"/>
              <a:gd name="connsiteX43" fmla="*/ 2154115 w 6515100"/>
              <a:gd name="connsiteY43" fmla="*/ 852854 h 3174023"/>
              <a:gd name="connsiteX44" fmla="*/ 2198077 w 6515100"/>
              <a:gd name="connsiteY44" fmla="*/ 835269 h 3174023"/>
              <a:gd name="connsiteX45" fmla="*/ 2268415 w 6515100"/>
              <a:gd name="connsiteY45" fmla="*/ 817685 h 3174023"/>
              <a:gd name="connsiteX46" fmla="*/ 2426677 w 6515100"/>
              <a:gd name="connsiteY46" fmla="*/ 764931 h 3174023"/>
              <a:gd name="connsiteX47" fmla="*/ 2488223 w 6515100"/>
              <a:gd name="connsiteY47" fmla="*/ 756138 h 3174023"/>
              <a:gd name="connsiteX48" fmla="*/ 2523392 w 6515100"/>
              <a:gd name="connsiteY48" fmla="*/ 747346 h 3174023"/>
              <a:gd name="connsiteX49" fmla="*/ 2558561 w 6515100"/>
              <a:gd name="connsiteY49" fmla="*/ 729761 h 3174023"/>
              <a:gd name="connsiteX50" fmla="*/ 2637692 w 6515100"/>
              <a:gd name="connsiteY50" fmla="*/ 720969 h 3174023"/>
              <a:gd name="connsiteX51" fmla="*/ 2690446 w 6515100"/>
              <a:gd name="connsiteY51" fmla="*/ 712177 h 3174023"/>
              <a:gd name="connsiteX52" fmla="*/ 2795954 w 6515100"/>
              <a:gd name="connsiteY52" fmla="*/ 685800 h 3174023"/>
              <a:gd name="connsiteX53" fmla="*/ 2857500 w 6515100"/>
              <a:gd name="connsiteY53" fmla="*/ 668215 h 3174023"/>
              <a:gd name="connsiteX54" fmla="*/ 2927838 w 6515100"/>
              <a:gd name="connsiteY54" fmla="*/ 659423 h 3174023"/>
              <a:gd name="connsiteX55" fmla="*/ 3112477 w 6515100"/>
              <a:gd name="connsiteY55" fmla="*/ 624254 h 3174023"/>
              <a:gd name="connsiteX56" fmla="*/ 3191607 w 6515100"/>
              <a:gd name="connsiteY56" fmla="*/ 615461 h 3174023"/>
              <a:gd name="connsiteX57" fmla="*/ 3314700 w 6515100"/>
              <a:gd name="connsiteY57" fmla="*/ 589085 h 3174023"/>
              <a:gd name="connsiteX58" fmla="*/ 3376246 w 6515100"/>
              <a:gd name="connsiteY58" fmla="*/ 571500 h 3174023"/>
              <a:gd name="connsiteX59" fmla="*/ 3490546 w 6515100"/>
              <a:gd name="connsiteY59" fmla="*/ 553915 h 3174023"/>
              <a:gd name="connsiteX60" fmla="*/ 3525715 w 6515100"/>
              <a:gd name="connsiteY60" fmla="*/ 545123 h 3174023"/>
              <a:gd name="connsiteX61" fmla="*/ 3596054 w 6515100"/>
              <a:gd name="connsiteY61" fmla="*/ 536331 h 3174023"/>
              <a:gd name="connsiteX62" fmla="*/ 3719146 w 6515100"/>
              <a:gd name="connsiteY62" fmla="*/ 492369 h 3174023"/>
              <a:gd name="connsiteX63" fmla="*/ 3894992 w 6515100"/>
              <a:gd name="connsiteY63" fmla="*/ 395654 h 3174023"/>
              <a:gd name="connsiteX64" fmla="*/ 4000500 w 6515100"/>
              <a:gd name="connsiteY64" fmla="*/ 351692 h 3174023"/>
              <a:gd name="connsiteX65" fmla="*/ 4167554 w 6515100"/>
              <a:gd name="connsiteY65" fmla="*/ 272561 h 3174023"/>
              <a:gd name="connsiteX66" fmla="*/ 4229100 w 6515100"/>
              <a:gd name="connsiteY66" fmla="*/ 254977 h 3174023"/>
              <a:gd name="connsiteX67" fmla="*/ 4273061 w 6515100"/>
              <a:gd name="connsiteY67" fmla="*/ 237392 h 3174023"/>
              <a:gd name="connsiteX68" fmla="*/ 4325815 w 6515100"/>
              <a:gd name="connsiteY68" fmla="*/ 228600 h 3174023"/>
              <a:gd name="connsiteX69" fmla="*/ 4448907 w 6515100"/>
              <a:gd name="connsiteY69" fmla="*/ 211015 h 3174023"/>
              <a:gd name="connsiteX70" fmla="*/ 4580792 w 6515100"/>
              <a:gd name="connsiteY70" fmla="*/ 184638 h 3174023"/>
              <a:gd name="connsiteX71" fmla="*/ 4624754 w 6515100"/>
              <a:gd name="connsiteY71" fmla="*/ 175846 h 3174023"/>
              <a:gd name="connsiteX72" fmla="*/ 4659923 w 6515100"/>
              <a:gd name="connsiteY72" fmla="*/ 167054 h 3174023"/>
              <a:gd name="connsiteX73" fmla="*/ 4721469 w 6515100"/>
              <a:gd name="connsiteY73" fmla="*/ 158261 h 3174023"/>
              <a:gd name="connsiteX74" fmla="*/ 4756638 w 6515100"/>
              <a:gd name="connsiteY74" fmla="*/ 149469 h 3174023"/>
              <a:gd name="connsiteX75" fmla="*/ 4800600 w 6515100"/>
              <a:gd name="connsiteY75" fmla="*/ 131885 h 3174023"/>
              <a:gd name="connsiteX76" fmla="*/ 4888523 w 6515100"/>
              <a:gd name="connsiteY76" fmla="*/ 123092 h 3174023"/>
              <a:gd name="connsiteX77" fmla="*/ 5029200 w 6515100"/>
              <a:gd name="connsiteY77" fmla="*/ 96715 h 3174023"/>
              <a:gd name="connsiteX78" fmla="*/ 5064369 w 6515100"/>
              <a:gd name="connsiteY78" fmla="*/ 87923 h 3174023"/>
              <a:gd name="connsiteX79" fmla="*/ 5108330 w 6515100"/>
              <a:gd name="connsiteY79" fmla="*/ 79131 h 3174023"/>
              <a:gd name="connsiteX80" fmla="*/ 5143500 w 6515100"/>
              <a:gd name="connsiteY80" fmla="*/ 70338 h 3174023"/>
              <a:gd name="connsiteX81" fmla="*/ 5196254 w 6515100"/>
              <a:gd name="connsiteY81" fmla="*/ 61546 h 3174023"/>
              <a:gd name="connsiteX82" fmla="*/ 5231423 w 6515100"/>
              <a:gd name="connsiteY82" fmla="*/ 43961 h 3174023"/>
              <a:gd name="connsiteX83" fmla="*/ 5275384 w 6515100"/>
              <a:gd name="connsiteY83" fmla="*/ 35169 h 3174023"/>
              <a:gd name="connsiteX84" fmla="*/ 5433646 w 6515100"/>
              <a:gd name="connsiteY84" fmla="*/ 17585 h 3174023"/>
              <a:gd name="connsiteX85" fmla="*/ 5644661 w 6515100"/>
              <a:gd name="connsiteY85" fmla="*/ 0 h 3174023"/>
              <a:gd name="connsiteX86" fmla="*/ 6097289 w 6515100"/>
              <a:gd name="connsiteY86" fmla="*/ 0 h 3174023"/>
              <a:gd name="connsiteX87" fmla="*/ 6515100 w 6515100"/>
              <a:gd name="connsiteY87" fmla="*/ 0 h 3174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6515100" h="3174023" extrusionOk="0">
                <a:moveTo>
                  <a:pt x="0" y="3174023"/>
                </a:moveTo>
                <a:cubicBezTo>
                  <a:pt x="4866" y="3172876"/>
                  <a:pt x="85860" y="3158125"/>
                  <a:pt x="96715" y="3156438"/>
                </a:cubicBezTo>
                <a:cubicBezTo>
                  <a:pt x="104897" y="3153026"/>
                  <a:pt x="113443" y="3143890"/>
                  <a:pt x="123092" y="3138854"/>
                </a:cubicBezTo>
                <a:cubicBezTo>
                  <a:pt x="137549" y="3132722"/>
                  <a:pt x="146569" y="3126078"/>
                  <a:pt x="158261" y="3121269"/>
                </a:cubicBezTo>
                <a:cubicBezTo>
                  <a:pt x="166894" y="3111489"/>
                  <a:pt x="171956" y="3098768"/>
                  <a:pt x="184638" y="3094892"/>
                </a:cubicBezTo>
                <a:cubicBezTo>
                  <a:pt x="198458" y="3091249"/>
                  <a:pt x="211901" y="3089317"/>
                  <a:pt x="228600" y="3086100"/>
                </a:cubicBezTo>
                <a:cubicBezTo>
                  <a:pt x="240147" y="3078555"/>
                  <a:pt x="252933" y="3075111"/>
                  <a:pt x="263769" y="3068515"/>
                </a:cubicBezTo>
                <a:cubicBezTo>
                  <a:pt x="304778" y="3037425"/>
                  <a:pt x="299964" y="3006216"/>
                  <a:pt x="316523" y="2954215"/>
                </a:cubicBezTo>
                <a:cubicBezTo>
                  <a:pt x="325121" y="2930905"/>
                  <a:pt x="329729" y="2911730"/>
                  <a:pt x="334107" y="2883877"/>
                </a:cubicBezTo>
                <a:cubicBezTo>
                  <a:pt x="339156" y="2865332"/>
                  <a:pt x="345113" y="2855842"/>
                  <a:pt x="351692" y="2839915"/>
                </a:cubicBezTo>
                <a:cubicBezTo>
                  <a:pt x="359681" y="2804260"/>
                  <a:pt x="376056" y="2772712"/>
                  <a:pt x="386861" y="2734408"/>
                </a:cubicBezTo>
                <a:cubicBezTo>
                  <a:pt x="484523" y="2489104"/>
                  <a:pt x="418564" y="2634876"/>
                  <a:pt x="492369" y="2514600"/>
                </a:cubicBezTo>
                <a:cubicBezTo>
                  <a:pt x="508671" y="2481107"/>
                  <a:pt x="532173" y="2437093"/>
                  <a:pt x="553915" y="2391508"/>
                </a:cubicBezTo>
                <a:cubicBezTo>
                  <a:pt x="559910" y="2375306"/>
                  <a:pt x="567263" y="2344834"/>
                  <a:pt x="580292" y="2329961"/>
                </a:cubicBezTo>
                <a:cubicBezTo>
                  <a:pt x="642014" y="2249763"/>
                  <a:pt x="733061" y="2177984"/>
                  <a:pt x="791307" y="2101361"/>
                </a:cubicBezTo>
                <a:cubicBezTo>
                  <a:pt x="803258" y="2040193"/>
                  <a:pt x="822196" y="1970366"/>
                  <a:pt x="835269" y="1916723"/>
                </a:cubicBezTo>
                <a:cubicBezTo>
                  <a:pt x="839038" y="1882861"/>
                  <a:pt x="839893" y="1849706"/>
                  <a:pt x="852854" y="1820008"/>
                </a:cubicBezTo>
                <a:cubicBezTo>
                  <a:pt x="862117" y="1796302"/>
                  <a:pt x="876020" y="1763159"/>
                  <a:pt x="888023" y="1732085"/>
                </a:cubicBezTo>
                <a:cubicBezTo>
                  <a:pt x="903224" y="1695597"/>
                  <a:pt x="961607" y="1601959"/>
                  <a:pt x="967154" y="1591408"/>
                </a:cubicBezTo>
                <a:cubicBezTo>
                  <a:pt x="988086" y="1564394"/>
                  <a:pt x="1000919" y="1551486"/>
                  <a:pt x="1019907" y="1521069"/>
                </a:cubicBezTo>
                <a:cubicBezTo>
                  <a:pt x="1032921" y="1498096"/>
                  <a:pt x="1039569" y="1476600"/>
                  <a:pt x="1055077" y="1459523"/>
                </a:cubicBezTo>
                <a:cubicBezTo>
                  <a:pt x="1183524" y="1276011"/>
                  <a:pt x="1063047" y="1455302"/>
                  <a:pt x="1134207" y="1380392"/>
                </a:cubicBezTo>
                <a:cubicBezTo>
                  <a:pt x="1146471" y="1368621"/>
                  <a:pt x="1152139" y="1352734"/>
                  <a:pt x="1160584" y="1345223"/>
                </a:cubicBezTo>
                <a:cubicBezTo>
                  <a:pt x="1339815" y="1179119"/>
                  <a:pt x="1162821" y="1351729"/>
                  <a:pt x="1274884" y="1266092"/>
                </a:cubicBezTo>
                <a:cubicBezTo>
                  <a:pt x="1285191" y="1257588"/>
                  <a:pt x="1291855" y="1248774"/>
                  <a:pt x="1301261" y="1239715"/>
                </a:cubicBezTo>
                <a:cubicBezTo>
                  <a:pt x="1314405" y="1231769"/>
                  <a:pt x="1322663" y="1223440"/>
                  <a:pt x="1336430" y="1213338"/>
                </a:cubicBezTo>
                <a:cubicBezTo>
                  <a:pt x="1388797" y="1175661"/>
                  <a:pt x="1334829" y="1196385"/>
                  <a:pt x="1380392" y="1178169"/>
                </a:cubicBezTo>
                <a:cubicBezTo>
                  <a:pt x="1410525" y="1139286"/>
                  <a:pt x="1379020" y="1172581"/>
                  <a:pt x="1433146" y="1143000"/>
                </a:cubicBezTo>
                <a:cubicBezTo>
                  <a:pt x="1443600" y="1137045"/>
                  <a:pt x="1449704" y="1128090"/>
                  <a:pt x="1459523" y="1125415"/>
                </a:cubicBezTo>
                <a:cubicBezTo>
                  <a:pt x="1468947" y="1121551"/>
                  <a:pt x="1478608" y="1118533"/>
                  <a:pt x="1485900" y="1116623"/>
                </a:cubicBezTo>
                <a:cubicBezTo>
                  <a:pt x="1559363" y="1077473"/>
                  <a:pt x="1487641" y="1119828"/>
                  <a:pt x="1556238" y="1081454"/>
                </a:cubicBezTo>
                <a:cubicBezTo>
                  <a:pt x="1641405" y="1049792"/>
                  <a:pt x="1573577" y="1076377"/>
                  <a:pt x="1626577" y="1046285"/>
                </a:cubicBezTo>
                <a:cubicBezTo>
                  <a:pt x="1698750" y="1008597"/>
                  <a:pt x="1593653" y="1043893"/>
                  <a:pt x="1688123" y="1011115"/>
                </a:cubicBezTo>
                <a:cubicBezTo>
                  <a:pt x="1697879" y="1003914"/>
                  <a:pt x="1703690" y="998769"/>
                  <a:pt x="1714500" y="993531"/>
                </a:cubicBezTo>
                <a:cubicBezTo>
                  <a:pt x="1737213" y="985272"/>
                  <a:pt x="1784838" y="975945"/>
                  <a:pt x="1784838" y="975946"/>
                </a:cubicBezTo>
                <a:cubicBezTo>
                  <a:pt x="1793330" y="967874"/>
                  <a:pt x="1801389" y="963992"/>
                  <a:pt x="1811215" y="958361"/>
                </a:cubicBezTo>
                <a:cubicBezTo>
                  <a:pt x="1819743" y="954490"/>
                  <a:pt x="1828940" y="952236"/>
                  <a:pt x="1837592" y="949569"/>
                </a:cubicBezTo>
                <a:cubicBezTo>
                  <a:pt x="1857516" y="941954"/>
                  <a:pt x="1891793" y="939024"/>
                  <a:pt x="1916723" y="931985"/>
                </a:cubicBezTo>
                <a:cubicBezTo>
                  <a:pt x="1933163" y="929093"/>
                  <a:pt x="1945452" y="921169"/>
                  <a:pt x="1960684" y="914400"/>
                </a:cubicBezTo>
                <a:cubicBezTo>
                  <a:pt x="1972197" y="912912"/>
                  <a:pt x="1983440" y="906589"/>
                  <a:pt x="1995854" y="905608"/>
                </a:cubicBezTo>
                <a:cubicBezTo>
                  <a:pt x="2005783" y="899331"/>
                  <a:pt x="2014859" y="891193"/>
                  <a:pt x="2022230" y="888023"/>
                </a:cubicBezTo>
                <a:cubicBezTo>
                  <a:pt x="2036438" y="880447"/>
                  <a:pt x="2052560" y="879833"/>
                  <a:pt x="2066192" y="879231"/>
                </a:cubicBezTo>
                <a:cubicBezTo>
                  <a:pt x="2074695" y="876831"/>
                  <a:pt x="2082237" y="871830"/>
                  <a:pt x="2092569" y="870438"/>
                </a:cubicBezTo>
                <a:cubicBezTo>
                  <a:pt x="2132184" y="861031"/>
                  <a:pt x="2120863" y="866140"/>
                  <a:pt x="2154115" y="852854"/>
                </a:cubicBezTo>
                <a:cubicBezTo>
                  <a:pt x="2168597" y="847815"/>
                  <a:pt x="2183026" y="843726"/>
                  <a:pt x="2198077" y="835269"/>
                </a:cubicBezTo>
                <a:cubicBezTo>
                  <a:pt x="2220727" y="827570"/>
                  <a:pt x="2247067" y="825210"/>
                  <a:pt x="2268415" y="817685"/>
                </a:cubicBezTo>
                <a:cubicBezTo>
                  <a:pt x="2323573" y="805324"/>
                  <a:pt x="2357521" y="784073"/>
                  <a:pt x="2426677" y="764931"/>
                </a:cubicBezTo>
                <a:cubicBezTo>
                  <a:pt x="2442810" y="761922"/>
                  <a:pt x="2465810" y="763657"/>
                  <a:pt x="2488223" y="756138"/>
                </a:cubicBezTo>
                <a:cubicBezTo>
                  <a:pt x="2499793" y="751735"/>
                  <a:pt x="2513013" y="749559"/>
                  <a:pt x="2523392" y="747346"/>
                </a:cubicBezTo>
                <a:cubicBezTo>
                  <a:pt x="2534252" y="742293"/>
                  <a:pt x="2546077" y="733124"/>
                  <a:pt x="2558561" y="729761"/>
                </a:cubicBezTo>
                <a:cubicBezTo>
                  <a:pt x="2579475" y="723223"/>
                  <a:pt x="2616669" y="723633"/>
                  <a:pt x="2637692" y="720969"/>
                </a:cubicBezTo>
                <a:cubicBezTo>
                  <a:pt x="2655064" y="719486"/>
                  <a:pt x="2676111" y="712344"/>
                  <a:pt x="2690446" y="712177"/>
                </a:cubicBezTo>
                <a:cubicBezTo>
                  <a:pt x="2822688" y="680124"/>
                  <a:pt x="2677032" y="707724"/>
                  <a:pt x="2795954" y="685800"/>
                </a:cubicBezTo>
                <a:cubicBezTo>
                  <a:pt x="2812199" y="681241"/>
                  <a:pt x="2839864" y="672001"/>
                  <a:pt x="2857500" y="668215"/>
                </a:cubicBezTo>
                <a:cubicBezTo>
                  <a:pt x="2877863" y="661855"/>
                  <a:pt x="2907949" y="665728"/>
                  <a:pt x="2927838" y="659423"/>
                </a:cubicBezTo>
                <a:cubicBezTo>
                  <a:pt x="2988798" y="646074"/>
                  <a:pt x="3056780" y="638439"/>
                  <a:pt x="3112477" y="624254"/>
                </a:cubicBezTo>
                <a:cubicBezTo>
                  <a:pt x="3143269" y="619459"/>
                  <a:pt x="3165739" y="622668"/>
                  <a:pt x="3191607" y="615461"/>
                </a:cubicBezTo>
                <a:cubicBezTo>
                  <a:pt x="3211066" y="612772"/>
                  <a:pt x="3313064" y="589609"/>
                  <a:pt x="3314700" y="589085"/>
                </a:cubicBezTo>
                <a:cubicBezTo>
                  <a:pt x="3333589" y="588163"/>
                  <a:pt x="3356437" y="574448"/>
                  <a:pt x="3376246" y="571500"/>
                </a:cubicBezTo>
                <a:cubicBezTo>
                  <a:pt x="3409782" y="558908"/>
                  <a:pt x="3456956" y="556203"/>
                  <a:pt x="3490546" y="553915"/>
                </a:cubicBezTo>
                <a:cubicBezTo>
                  <a:pt x="3503307" y="552276"/>
                  <a:pt x="3513852" y="546495"/>
                  <a:pt x="3525715" y="545123"/>
                </a:cubicBezTo>
                <a:cubicBezTo>
                  <a:pt x="3550727" y="538862"/>
                  <a:pt x="3571125" y="535928"/>
                  <a:pt x="3596054" y="536331"/>
                </a:cubicBezTo>
                <a:cubicBezTo>
                  <a:pt x="3631487" y="515796"/>
                  <a:pt x="3681276" y="509455"/>
                  <a:pt x="3719146" y="492369"/>
                </a:cubicBezTo>
                <a:cubicBezTo>
                  <a:pt x="3796385" y="445299"/>
                  <a:pt x="3809800" y="435079"/>
                  <a:pt x="3894992" y="395654"/>
                </a:cubicBezTo>
                <a:cubicBezTo>
                  <a:pt x="3936539" y="374274"/>
                  <a:pt x="3966767" y="368992"/>
                  <a:pt x="4000500" y="351692"/>
                </a:cubicBezTo>
                <a:cubicBezTo>
                  <a:pt x="4052167" y="316284"/>
                  <a:pt x="4107780" y="284325"/>
                  <a:pt x="4167554" y="272561"/>
                </a:cubicBezTo>
                <a:cubicBezTo>
                  <a:pt x="4188065" y="265692"/>
                  <a:pt x="4209931" y="265338"/>
                  <a:pt x="4229100" y="254977"/>
                </a:cubicBezTo>
                <a:cubicBezTo>
                  <a:pt x="4241155" y="250564"/>
                  <a:pt x="4258341" y="241104"/>
                  <a:pt x="4273061" y="237392"/>
                </a:cubicBezTo>
                <a:cubicBezTo>
                  <a:pt x="4290859" y="231085"/>
                  <a:pt x="4304662" y="233946"/>
                  <a:pt x="4325815" y="228600"/>
                </a:cubicBezTo>
                <a:cubicBezTo>
                  <a:pt x="4408818" y="218363"/>
                  <a:pt x="4331934" y="236279"/>
                  <a:pt x="4448907" y="211015"/>
                </a:cubicBezTo>
                <a:cubicBezTo>
                  <a:pt x="4567747" y="177380"/>
                  <a:pt x="4485159" y="211853"/>
                  <a:pt x="4580792" y="184638"/>
                </a:cubicBezTo>
                <a:cubicBezTo>
                  <a:pt x="4595738" y="183682"/>
                  <a:pt x="4610671" y="178614"/>
                  <a:pt x="4624754" y="175846"/>
                </a:cubicBezTo>
                <a:cubicBezTo>
                  <a:pt x="4637839" y="173377"/>
                  <a:pt x="4648692" y="168973"/>
                  <a:pt x="4659923" y="167054"/>
                </a:cubicBezTo>
                <a:cubicBezTo>
                  <a:pt x="4685057" y="161954"/>
                  <a:pt x="4700806" y="160879"/>
                  <a:pt x="4721469" y="158261"/>
                </a:cubicBezTo>
                <a:cubicBezTo>
                  <a:pt x="4731096" y="156907"/>
                  <a:pt x="4745961" y="151443"/>
                  <a:pt x="4756638" y="149469"/>
                </a:cubicBezTo>
                <a:cubicBezTo>
                  <a:pt x="4770529" y="143608"/>
                  <a:pt x="4783547" y="136608"/>
                  <a:pt x="4800600" y="131885"/>
                </a:cubicBezTo>
                <a:cubicBezTo>
                  <a:pt x="4827556" y="126050"/>
                  <a:pt x="4857098" y="119778"/>
                  <a:pt x="4888523" y="123092"/>
                </a:cubicBezTo>
                <a:cubicBezTo>
                  <a:pt x="4965769" y="95775"/>
                  <a:pt x="4892290" y="102932"/>
                  <a:pt x="5029200" y="96715"/>
                </a:cubicBezTo>
                <a:cubicBezTo>
                  <a:pt x="5040281" y="95657"/>
                  <a:pt x="5054873" y="89675"/>
                  <a:pt x="5064369" y="87923"/>
                </a:cubicBezTo>
                <a:cubicBezTo>
                  <a:pt x="5078541" y="85309"/>
                  <a:pt x="5095165" y="80009"/>
                  <a:pt x="5108330" y="79131"/>
                </a:cubicBezTo>
                <a:cubicBezTo>
                  <a:pt x="5119301" y="78744"/>
                  <a:pt x="5132625" y="72160"/>
                  <a:pt x="5143500" y="70338"/>
                </a:cubicBezTo>
                <a:cubicBezTo>
                  <a:pt x="5160373" y="65087"/>
                  <a:pt x="5176776" y="63571"/>
                  <a:pt x="5196254" y="61546"/>
                </a:cubicBezTo>
                <a:cubicBezTo>
                  <a:pt x="5207357" y="56360"/>
                  <a:pt x="5217042" y="46130"/>
                  <a:pt x="5231423" y="43961"/>
                </a:cubicBezTo>
                <a:cubicBezTo>
                  <a:pt x="5243977" y="37259"/>
                  <a:pt x="5259994" y="37810"/>
                  <a:pt x="5275384" y="35169"/>
                </a:cubicBezTo>
                <a:cubicBezTo>
                  <a:pt x="5340398" y="19558"/>
                  <a:pt x="5365016" y="28323"/>
                  <a:pt x="5433646" y="17585"/>
                </a:cubicBezTo>
                <a:cubicBezTo>
                  <a:pt x="5520354" y="-772"/>
                  <a:pt x="5504302" y="-336"/>
                  <a:pt x="5644661" y="0"/>
                </a:cubicBezTo>
                <a:cubicBezTo>
                  <a:pt x="5855598" y="-13174"/>
                  <a:pt x="5956184" y="-20751"/>
                  <a:pt x="6097289" y="0"/>
                </a:cubicBezTo>
                <a:cubicBezTo>
                  <a:pt x="6238394" y="20751"/>
                  <a:pt x="6386191" y="14232"/>
                  <a:pt x="6515100" y="0"/>
                </a:cubicBezTo>
              </a:path>
            </a:pathLst>
          </a:custGeom>
          <a:noFill/>
          <a:ln w="76200">
            <a:solidFill>
              <a:schemeClr val="accent5">
                <a:lumMod val="75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947551732">
                  <a:custGeom>
                    <a:avLst/>
                    <a:gdLst>
                      <a:gd name="connsiteX0" fmla="*/ 0 w 6515100"/>
                      <a:gd name="connsiteY0" fmla="*/ 3174023 h 3174023"/>
                      <a:gd name="connsiteX1" fmla="*/ 96715 w 6515100"/>
                      <a:gd name="connsiteY1" fmla="*/ 3156438 h 3174023"/>
                      <a:gd name="connsiteX2" fmla="*/ 123092 w 6515100"/>
                      <a:gd name="connsiteY2" fmla="*/ 3138854 h 3174023"/>
                      <a:gd name="connsiteX3" fmla="*/ 158261 w 6515100"/>
                      <a:gd name="connsiteY3" fmla="*/ 3121269 h 3174023"/>
                      <a:gd name="connsiteX4" fmla="*/ 184638 w 6515100"/>
                      <a:gd name="connsiteY4" fmla="*/ 3094892 h 3174023"/>
                      <a:gd name="connsiteX5" fmla="*/ 228600 w 6515100"/>
                      <a:gd name="connsiteY5" fmla="*/ 3086100 h 3174023"/>
                      <a:gd name="connsiteX6" fmla="*/ 263769 w 6515100"/>
                      <a:gd name="connsiteY6" fmla="*/ 3068515 h 3174023"/>
                      <a:gd name="connsiteX7" fmla="*/ 316523 w 6515100"/>
                      <a:gd name="connsiteY7" fmla="*/ 2954215 h 3174023"/>
                      <a:gd name="connsiteX8" fmla="*/ 334107 w 6515100"/>
                      <a:gd name="connsiteY8" fmla="*/ 2883877 h 3174023"/>
                      <a:gd name="connsiteX9" fmla="*/ 351692 w 6515100"/>
                      <a:gd name="connsiteY9" fmla="*/ 2839915 h 3174023"/>
                      <a:gd name="connsiteX10" fmla="*/ 386861 w 6515100"/>
                      <a:gd name="connsiteY10" fmla="*/ 2734408 h 3174023"/>
                      <a:gd name="connsiteX11" fmla="*/ 492369 w 6515100"/>
                      <a:gd name="connsiteY11" fmla="*/ 2514600 h 3174023"/>
                      <a:gd name="connsiteX12" fmla="*/ 553915 w 6515100"/>
                      <a:gd name="connsiteY12" fmla="*/ 2391508 h 3174023"/>
                      <a:gd name="connsiteX13" fmla="*/ 580292 w 6515100"/>
                      <a:gd name="connsiteY13" fmla="*/ 2329961 h 3174023"/>
                      <a:gd name="connsiteX14" fmla="*/ 791307 w 6515100"/>
                      <a:gd name="connsiteY14" fmla="*/ 2101361 h 3174023"/>
                      <a:gd name="connsiteX15" fmla="*/ 835269 w 6515100"/>
                      <a:gd name="connsiteY15" fmla="*/ 1916723 h 3174023"/>
                      <a:gd name="connsiteX16" fmla="*/ 852854 w 6515100"/>
                      <a:gd name="connsiteY16" fmla="*/ 1820008 h 3174023"/>
                      <a:gd name="connsiteX17" fmla="*/ 888023 w 6515100"/>
                      <a:gd name="connsiteY17" fmla="*/ 1732085 h 3174023"/>
                      <a:gd name="connsiteX18" fmla="*/ 967154 w 6515100"/>
                      <a:gd name="connsiteY18" fmla="*/ 1591408 h 3174023"/>
                      <a:gd name="connsiteX19" fmla="*/ 1019907 w 6515100"/>
                      <a:gd name="connsiteY19" fmla="*/ 1521069 h 3174023"/>
                      <a:gd name="connsiteX20" fmla="*/ 1055077 w 6515100"/>
                      <a:gd name="connsiteY20" fmla="*/ 1459523 h 3174023"/>
                      <a:gd name="connsiteX21" fmla="*/ 1134207 w 6515100"/>
                      <a:gd name="connsiteY21" fmla="*/ 1380392 h 3174023"/>
                      <a:gd name="connsiteX22" fmla="*/ 1160584 w 6515100"/>
                      <a:gd name="connsiteY22" fmla="*/ 1345223 h 3174023"/>
                      <a:gd name="connsiteX23" fmla="*/ 1274884 w 6515100"/>
                      <a:gd name="connsiteY23" fmla="*/ 1266092 h 3174023"/>
                      <a:gd name="connsiteX24" fmla="*/ 1301261 w 6515100"/>
                      <a:gd name="connsiteY24" fmla="*/ 1239715 h 3174023"/>
                      <a:gd name="connsiteX25" fmla="*/ 1336430 w 6515100"/>
                      <a:gd name="connsiteY25" fmla="*/ 1213338 h 3174023"/>
                      <a:gd name="connsiteX26" fmla="*/ 1380392 w 6515100"/>
                      <a:gd name="connsiteY26" fmla="*/ 1178169 h 3174023"/>
                      <a:gd name="connsiteX27" fmla="*/ 1433146 w 6515100"/>
                      <a:gd name="connsiteY27" fmla="*/ 1143000 h 3174023"/>
                      <a:gd name="connsiteX28" fmla="*/ 1459523 w 6515100"/>
                      <a:gd name="connsiteY28" fmla="*/ 1125415 h 3174023"/>
                      <a:gd name="connsiteX29" fmla="*/ 1485900 w 6515100"/>
                      <a:gd name="connsiteY29" fmla="*/ 1116623 h 3174023"/>
                      <a:gd name="connsiteX30" fmla="*/ 1556238 w 6515100"/>
                      <a:gd name="connsiteY30" fmla="*/ 1081454 h 3174023"/>
                      <a:gd name="connsiteX31" fmla="*/ 1626577 w 6515100"/>
                      <a:gd name="connsiteY31" fmla="*/ 1046285 h 3174023"/>
                      <a:gd name="connsiteX32" fmla="*/ 1688123 w 6515100"/>
                      <a:gd name="connsiteY32" fmla="*/ 1011115 h 3174023"/>
                      <a:gd name="connsiteX33" fmla="*/ 1714500 w 6515100"/>
                      <a:gd name="connsiteY33" fmla="*/ 993531 h 3174023"/>
                      <a:gd name="connsiteX34" fmla="*/ 1784838 w 6515100"/>
                      <a:gd name="connsiteY34" fmla="*/ 975946 h 3174023"/>
                      <a:gd name="connsiteX35" fmla="*/ 1811215 w 6515100"/>
                      <a:gd name="connsiteY35" fmla="*/ 958361 h 3174023"/>
                      <a:gd name="connsiteX36" fmla="*/ 1837592 w 6515100"/>
                      <a:gd name="connsiteY36" fmla="*/ 949569 h 3174023"/>
                      <a:gd name="connsiteX37" fmla="*/ 1916723 w 6515100"/>
                      <a:gd name="connsiteY37" fmla="*/ 931985 h 3174023"/>
                      <a:gd name="connsiteX38" fmla="*/ 1960684 w 6515100"/>
                      <a:gd name="connsiteY38" fmla="*/ 914400 h 3174023"/>
                      <a:gd name="connsiteX39" fmla="*/ 1995854 w 6515100"/>
                      <a:gd name="connsiteY39" fmla="*/ 905608 h 3174023"/>
                      <a:gd name="connsiteX40" fmla="*/ 2022230 w 6515100"/>
                      <a:gd name="connsiteY40" fmla="*/ 888023 h 3174023"/>
                      <a:gd name="connsiteX41" fmla="*/ 2066192 w 6515100"/>
                      <a:gd name="connsiteY41" fmla="*/ 879231 h 3174023"/>
                      <a:gd name="connsiteX42" fmla="*/ 2092569 w 6515100"/>
                      <a:gd name="connsiteY42" fmla="*/ 870438 h 3174023"/>
                      <a:gd name="connsiteX43" fmla="*/ 2154115 w 6515100"/>
                      <a:gd name="connsiteY43" fmla="*/ 852854 h 3174023"/>
                      <a:gd name="connsiteX44" fmla="*/ 2198077 w 6515100"/>
                      <a:gd name="connsiteY44" fmla="*/ 835269 h 3174023"/>
                      <a:gd name="connsiteX45" fmla="*/ 2268415 w 6515100"/>
                      <a:gd name="connsiteY45" fmla="*/ 817685 h 3174023"/>
                      <a:gd name="connsiteX46" fmla="*/ 2426677 w 6515100"/>
                      <a:gd name="connsiteY46" fmla="*/ 764931 h 3174023"/>
                      <a:gd name="connsiteX47" fmla="*/ 2488223 w 6515100"/>
                      <a:gd name="connsiteY47" fmla="*/ 756138 h 3174023"/>
                      <a:gd name="connsiteX48" fmla="*/ 2523392 w 6515100"/>
                      <a:gd name="connsiteY48" fmla="*/ 747346 h 3174023"/>
                      <a:gd name="connsiteX49" fmla="*/ 2558561 w 6515100"/>
                      <a:gd name="connsiteY49" fmla="*/ 729761 h 3174023"/>
                      <a:gd name="connsiteX50" fmla="*/ 2637692 w 6515100"/>
                      <a:gd name="connsiteY50" fmla="*/ 720969 h 3174023"/>
                      <a:gd name="connsiteX51" fmla="*/ 2690446 w 6515100"/>
                      <a:gd name="connsiteY51" fmla="*/ 712177 h 3174023"/>
                      <a:gd name="connsiteX52" fmla="*/ 2795954 w 6515100"/>
                      <a:gd name="connsiteY52" fmla="*/ 685800 h 3174023"/>
                      <a:gd name="connsiteX53" fmla="*/ 2857500 w 6515100"/>
                      <a:gd name="connsiteY53" fmla="*/ 668215 h 3174023"/>
                      <a:gd name="connsiteX54" fmla="*/ 2927838 w 6515100"/>
                      <a:gd name="connsiteY54" fmla="*/ 659423 h 3174023"/>
                      <a:gd name="connsiteX55" fmla="*/ 3112477 w 6515100"/>
                      <a:gd name="connsiteY55" fmla="*/ 624254 h 3174023"/>
                      <a:gd name="connsiteX56" fmla="*/ 3191607 w 6515100"/>
                      <a:gd name="connsiteY56" fmla="*/ 615461 h 3174023"/>
                      <a:gd name="connsiteX57" fmla="*/ 3314700 w 6515100"/>
                      <a:gd name="connsiteY57" fmla="*/ 589085 h 3174023"/>
                      <a:gd name="connsiteX58" fmla="*/ 3376246 w 6515100"/>
                      <a:gd name="connsiteY58" fmla="*/ 571500 h 3174023"/>
                      <a:gd name="connsiteX59" fmla="*/ 3490546 w 6515100"/>
                      <a:gd name="connsiteY59" fmla="*/ 553915 h 3174023"/>
                      <a:gd name="connsiteX60" fmla="*/ 3525715 w 6515100"/>
                      <a:gd name="connsiteY60" fmla="*/ 545123 h 3174023"/>
                      <a:gd name="connsiteX61" fmla="*/ 3596054 w 6515100"/>
                      <a:gd name="connsiteY61" fmla="*/ 536331 h 3174023"/>
                      <a:gd name="connsiteX62" fmla="*/ 3719146 w 6515100"/>
                      <a:gd name="connsiteY62" fmla="*/ 492369 h 3174023"/>
                      <a:gd name="connsiteX63" fmla="*/ 3894992 w 6515100"/>
                      <a:gd name="connsiteY63" fmla="*/ 395654 h 3174023"/>
                      <a:gd name="connsiteX64" fmla="*/ 4000500 w 6515100"/>
                      <a:gd name="connsiteY64" fmla="*/ 351692 h 3174023"/>
                      <a:gd name="connsiteX65" fmla="*/ 4167554 w 6515100"/>
                      <a:gd name="connsiteY65" fmla="*/ 272561 h 3174023"/>
                      <a:gd name="connsiteX66" fmla="*/ 4229100 w 6515100"/>
                      <a:gd name="connsiteY66" fmla="*/ 254977 h 3174023"/>
                      <a:gd name="connsiteX67" fmla="*/ 4273061 w 6515100"/>
                      <a:gd name="connsiteY67" fmla="*/ 237392 h 3174023"/>
                      <a:gd name="connsiteX68" fmla="*/ 4325815 w 6515100"/>
                      <a:gd name="connsiteY68" fmla="*/ 228600 h 3174023"/>
                      <a:gd name="connsiteX69" fmla="*/ 4448907 w 6515100"/>
                      <a:gd name="connsiteY69" fmla="*/ 211015 h 3174023"/>
                      <a:gd name="connsiteX70" fmla="*/ 4580792 w 6515100"/>
                      <a:gd name="connsiteY70" fmla="*/ 184638 h 3174023"/>
                      <a:gd name="connsiteX71" fmla="*/ 4624754 w 6515100"/>
                      <a:gd name="connsiteY71" fmla="*/ 175846 h 3174023"/>
                      <a:gd name="connsiteX72" fmla="*/ 4659923 w 6515100"/>
                      <a:gd name="connsiteY72" fmla="*/ 167054 h 3174023"/>
                      <a:gd name="connsiteX73" fmla="*/ 4721469 w 6515100"/>
                      <a:gd name="connsiteY73" fmla="*/ 158261 h 3174023"/>
                      <a:gd name="connsiteX74" fmla="*/ 4756638 w 6515100"/>
                      <a:gd name="connsiteY74" fmla="*/ 149469 h 3174023"/>
                      <a:gd name="connsiteX75" fmla="*/ 4800600 w 6515100"/>
                      <a:gd name="connsiteY75" fmla="*/ 131885 h 3174023"/>
                      <a:gd name="connsiteX76" fmla="*/ 4888523 w 6515100"/>
                      <a:gd name="connsiteY76" fmla="*/ 123092 h 3174023"/>
                      <a:gd name="connsiteX77" fmla="*/ 5029200 w 6515100"/>
                      <a:gd name="connsiteY77" fmla="*/ 96715 h 3174023"/>
                      <a:gd name="connsiteX78" fmla="*/ 5064369 w 6515100"/>
                      <a:gd name="connsiteY78" fmla="*/ 87923 h 3174023"/>
                      <a:gd name="connsiteX79" fmla="*/ 5108330 w 6515100"/>
                      <a:gd name="connsiteY79" fmla="*/ 79131 h 3174023"/>
                      <a:gd name="connsiteX80" fmla="*/ 5143500 w 6515100"/>
                      <a:gd name="connsiteY80" fmla="*/ 70338 h 3174023"/>
                      <a:gd name="connsiteX81" fmla="*/ 5196254 w 6515100"/>
                      <a:gd name="connsiteY81" fmla="*/ 61546 h 3174023"/>
                      <a:gd name="connsiteX82" fmla="*/ 5231423 w 6515100"/>
                      <a:gd name="connsiteY82" fmla="*/ 43961 h 3174023"/>
                      <a:gd name="connsiteX83" fmla="*/ 5275384 w 6515100"/>
                      <a:gd name="connsiteY83" fmla="*/ 35169 h 3174023"/>
                      <a:gd name="connsiteX84" fmla="*/ 5433646 w 6515100"/>
                      <a:gd name="connsiteY84" fmla="*/ 17585 h 3174023"/>
                      <a:gd name="connsiteX85" fmla="*/ 5644661 w 6515100"/>
                      <a:gd name="connsiteY85" fmla="*/ 0 h 3174023"/>
                      <a:gd name="connsiteX86" fmla="*/ 6515100 w 6515100"/>
                      <a:gd name="connsiteY86" fmla="*/ 0 h 31740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</a:cxnLst>
                    <a:rect l="l" t="t" r="r" b="b"/>
                    <a:pathLst>
                      <a:path w="6515100" h="3174023">
                        <a:moveTo>
                          <a:pt x="0" y="3174023"/>
                        </a:moveTo>
                        <a:cubicBezTo>
                          <a:pt x="5934" y="3173034"/>
                          <a:pt x="86878" y="3160127"/>
                          <a:pt x="96715" y="3156438"/>
                        </a:cubicBezTo>
                        <a:cubicBezTo>
                          <a:pt x="106609" y="3152728"/>
                          <a:pt x="113917" y="3144097"/>
                          <a:pt x="123092" y="3138854"/>
                        </a:cubicBezTo>
                        <a:cubicBezTo>
                          <a:pt x="134472" y="3132351"/>
                          <a:pt x="147596" y="3128887"/>
                          <a:pt x="158261" y="3121269"/>
                        </a:cubicBezTo>
                        <a:cubicBezTo>
                          <a:pt x="168379" y="3114042"/>
                          <a:pt x="173516" y="3100453"/>
                          <a:pt x="184638" y="3094892"/>
                        </a:cubicBezTo>
                        <a:cubicBezTo>
                          <a:pt x="198005" y="3088209"/>
                          <a:pt x="213946" y="3089031"/>
                          <a:pt x="228600" y="3086100"/>
                        </a:cubicBezTo>
                        <a:cubicBezTo>
                          <a:pt x="240323" y="3080238"/>
                          <a:pt x="254501" y="3077783"/>
                          <a:pt x="263769" y="3068515"/>
                        </a:cubicBezTo>
                        <a:cubicBezTo>
                          <a:pt x="300120" y="3032164"/>
                          <a:pt x="303887" y="3001599"/>
                          <a:pt x="316523" y="2954215"/>
                        </a:cubicBezTo>
                        <a:cubicBezTo>
                          <a:pt x="322750" y="2930863"/>
                          <a:pt x="327000" y="2906976"/>
                          <a:pt x="334107" y="2883877"/>
                        </a:cubicBezTo>
                        <a:cubicBezTo>
                          <a:pt x="338748" y="2868792"/>
                          <a:pt x="346439" y="2854798"/>
                          <a:pt x="351692" y="2839915"/>
                        </a:cubicBezTo>
                        <a:cubicBezTo>
                          <a:pt x="364030" y="2804957"/>
                          <a:pt x="373093" y="2768828"/>
                          <a:pt x="386861" y="2734408"/>
                        </a:cubicBezTo>
                        <a:cubicBezTo>
                          <a:pt x="474951" y="2514185"/>
                          <a:pt x="425221" y="2642792"/>
                          <a:pt x="492369" y="2514600"/>
                        </a:cubicBezTo>
                        <a:cubicBezTo>
                          <a:pt x="513655" y="2473964"/>
                          <a:pt x="534192" y="2432926"/>
                          <a:pt x="553915" y="2391508"/>
                        </a:cubicBezTo>
                        <a:cubicBezTo>
                          <a:pt x="563511" y="2371356"/>
                          <a:pt x="566900" y="2347817"/>
                          <a:pt x="580292" y="2329961"/>
                        </a:cubicBezTo>
                        <a:cubicBezTo>
                          <a:pt x="642912" y="2246467"/>
                          <a:pt x="717934" y="2174734"/>
                          <a:pt x="791307" y="2101361"/>
                        </a:cubicBezTo>
                        <a:cubicBezTo>
                          <a:pt x="805961" y="2039815"/>
                          <a:pt x="823951" y="1978969"/>
                          <a:pt x="835269" y="1916723"/>
                        </a:cubicBezTo>
                        <a:cubicBezTo>
                          <a:pt x="841131" y="1884485"/>
                          <a:pt x="843852" y="1851514"/>
                          <a:pt x="852854" y="1820008"/>
                        </a:cubicBezTo>
                        <a:cubicBezTo>
                          <a:pt x="861526" y="1789657"/>
                          <a:pt x="875589" y="1761098"/>
                          <a:pt x="888023" y="1732085"/>
                        </a:cubicBezTo>
                        <a:cubicBezTo>
                          <a:pt x="903957" y="1694904"/>
                          <a:pt x="960687" y="1601357"/>
                          <a:pt x="967154" y="1591408"/>
                        </a:cubicBezTo>
                        <a:cubicBezTo>
                          <a:pt x="983126" y="1566835"/>
                          <a:pt x="1003650" y="1545454"/>
                          <a:pt x="1019907" y="1521069"/>
                        </a:cubicBezTo>
                        <a:cubicBezTo>
                          <a:pt x="1033014" y="1501409"/>
                          <a:pt x="1041343" y="1478750"/>
                          <a:pt x="1055077" y="1459523"/>
                        </a:cubicBezTo>
                        <a:cubicBezTo>
                          <a:pt x="1184032" y="1278986"/>
                          <a:pt x="1058236" y="1456363"/>
                          <a:pt x="1134207" y="1380392"/>
                        </a:cubicBezTo>
                        <a:cubicBezTo>
                          <a:pt x="1144569" y="1370030"/>
                          <a:pt x="1149782" y="1355125"/>
                          <a:pt x="1160584" y="1345223"/>
                        </a:cubicBezTo>
                        <a:cubicBezTo>
                          <a:pt x="1364281" y="1158502"/>
                          <a:pt x="1165026" y="1344563"/>
                          <a:pt x="1274884" y="1266092"/>
                        </a:cubicBezTo>
                        <a:cubicBezTo>
                          <a:pt x="1285002" y="1258865"/>
                          <a:pt x="1291820" y="1247807"/>
                          <a:pt x="1301261" y="1239715"/>
                        </a:cubicBezTo>
                        <a:cubicBezTo>
                          <a:pt x="1312387" y="1230178"/>
                          <a:pt x="1326068" y="1223700"/>
                          <a:pt x="1336430" y="1213338"/>
                        </a:cubicBezTo>
                        <a:cubicBezTo>
                          <a:pt x="1376199" y="1173569"/>
                          <a:pt x="1329042" y="1195285"/>
                          <a:pt x="1380392" y="1178169"/>
                        </a:cubicBezTo>
                        <a:cubicBezTo>
                          <a:pt x="1411300" y="1131807"/>
                          <a:pt x="1380155" y="1165711"/>
                          <a:pt x="1433146" y="1143000"/>
                        </a:cubicBezTo>
                        <a:cubicBezTo>
                          <a:pt x="1442859" y="1138837"/>
                          <a:pt x="1450071" y="1130141"/>
                          <a:pt x="1459523" y="1125415"/>
                        </a:cubicBezTo>
                        <a:cubicBezTo>
                          <a:pt x="1467812" y="1121270"/>
                          <a:pt x="1477108" y="1119554"/>
                          <a:pt x="1485900" y="1116623"/>
                        </a:cubicBezTo>
                        <a:cubicBezTo>
                          <a:pt x="1547009" y="1075883"/>
                          <a:pt x="1470205" y="1124470"/>
                          <a:pt x="1556238" y="1081454"/>
                        </a:cubicBezTo>
                        <a:cubicBezTo>
                          <a:pt x="1639292" y="1039928"/>
                          <a:pt x="1567097" y="1066111"/>
                          <a:pt x="1626577" y="1046285"/>
                        </a:cubicBezTo>
                        <a:cubicBezTo>
                          <a:pt x="1690830" y="1003449"/>
                          <a:pt x="1610050" y="1055728"/>
                          <a:pt x="1688123" y="1011115"/>
                        </a:cubicBezTo>
                        <a:cubicBezTo>
                          <a:pt x="1697298" y="1005872"/>
                          <a:pt x="1704569" y="997142"/>
                          <a:pt x="1714500" y="993531"/>
                        </a:cubicBezTo>
                        <a:cubicBezTo>
                          <a:pt x="1737213" y="985272"/>
                          <a:pt x="1784838" y="975946"/>
                          <a:pt x="1784838" y="975946"/>
                        </a:cubicBezTo>
                        <a:cubicBezTo>
                          <a:pt x="1793630" y="970084"/>
                          <a:pt x="1801763" y="963087"/>
                          <a:pt x="1811215" y="958361"/>
                        </a:cubicBezTo>
                        <a:cubicBezTo>
                          <a:pt x="1819504" y="954216"/>
                          <a:pt x="1828601" y="951817"/>
                          <a:pt x="1837592" y="949569"/>
                        </a:cubicBezTo>
                        <a:cubicBezTo>
                          <a:pt x="1863806" y="943016"/>
                          <a:pt x="1890742" y="939408"/>
                          <a:pt x="1916723" y="931985"/>
                        </a:cubicBezTo>
                        <a:cubicBezTo>
                          <a:pt x="1931898" y="927649"/>
                          <a:pt x="1945711" y="919391"/>
                          <a:pt x="1960684" y="914400"/>
                        </a:cubicBezTo>
                        <a:cubicBezTo>
                          <a:pt x="1972148" y="910579"/>
                          <a:pt x="1984131" y="908539"/>
                          <a:pt x="1995854" y="905608"/>
                        </a:cubicBezTo>
                        <a:cubicBezTo>
                          <a:pt x="2004646" y="899746"/>
                          <a:pt x="2012336" y="891733"/>
                          <a:pt x="2022230" y="888023"/>
                        </a:cubicBezTo>
                        <a:cubicBezTo>
                          <a:pt x="2036223" y="882776"/>
                          <a:pt x="2051694" y="882856"/>
                          <a:pt x="2066192" y="879231"/>
                        </a:cubicBezTo>
                        <a:cubicBezTo>
                          <a:pt x="2075183" y="876983"/>
                          <a:pt x="2083658" y="872984"/>
                          <a:pt x="2092569" y="870438"/>
                        </a:cubicBezTo>
                        <a:cubicBezTo>
                          <a:pt x="2131369" y="859352"/>
                          <a:pt x="2120385" y="865503"/>
                          <a:pt x="2154115" y="852854"/>
                        </a:cubicBezTo>
                        <a:cubicBezTo>
                          <a:pt x="2168893" y="847312"/>
                          <a:pt x="2182992" y="839910"/>
                          <a:pt x="2198077" y="835269"/>
                        </a:cubicBezTo>
                        <a:cubicBezTo>
                          <a:pt x="2221176" y="828162"/>
                          <a:pt x="2245786" y="826171"/>
                          <a:pt x="2268415" y="817685"/>
                        </a:cubicBezTo>
                        <a:cubicBezTo>
                          <a:pt x="2324988" y="796470"/>
                          <a:pt x="2366599" y="779067"/>
                          <a:pt x="2426677" y="764931"/>
                        </a:cubicBezTo>
                        <a:cubicBezTo>
                          <a:pt x="2446850" y="760184"/>
                          <a:pt x="2467834" y="759845"/>
                          <a:pt x="2488223" y="756138"/>
                        </a:cubicBezTo>
                        <a:cubicBezTo>
                          <a:pt x="2500112" y="753976"/>
                          <a:pt x="2511669" y="750277"/>
                          <a:pt x="2523392" y="747346"/>
                        </a:cubicBezTo>
                        <a:cubicBezTo>
                          <a:pt x="2535115" y="741484"/>
                          <a:pt x="2545790" y="732708"/>
                          <a:pt x="2558561" y="729761"/>
                        </a:cubicBezTo>
                        <a:cubicBezTo>
                          <a:pt x="2584421" y="723793"/>
                          <a:pt x="2611385" y="724476"/>
                          <a:pt x="2637692" y="720969"/>
                        </a:cubicBezTo>
                        <a:cubicBezTo>
                          <a:pt x="2655363" y="718613"/>
                          <a:pt x="2672861" y="715108"/>
                          <a:pt x="2690446" y="712177"/>
                        </a:cubicBezTo>
                        <a:cubicBezTo>
                          <a:pt x="2806278" y="673565"/>
                          <a:pt x="2680515" y="712440"/>
                          <a:pt x="2795954" y="685800"/>
                        </a:cubicBezTo>
                        <a:cubicBezTo>
                          <a:pt x="2816744" y="681002"/>
                          <a:pt x="2836578" y="672399"/>
                          <a:pt x="2857500" y="668215"/>
                        </a:cubicBezTo>
                        <a:cubicBezTo>
                          <a:pt x="2880670" y="663581"/>
                          <a:pt x="2904553" y="663438"/>
                          <a:pt x="2927838" y="659423"/>
                        </a:cubicBezTo>
                        <a:cubicBezTo>
                          <a:pt x="2989580" y="648778"/>
                          <a:pt x="3050207" y="631173"/>
                          <a:pt x="3112477" y="624254"/>
                        </a:cubicBezTo>
                        <a:cubicBezTo>
                          <a:pt x="3138854" y="621323"/>
                          <a:pt x="3165335" y="619214"/>
                          <a:pt x="3191607" y="615461"/>
                        </a:cubicBezTo>
                        <a:cubicBezTo>
                          <a:pt x="3211052" y="612683"/>
                          <a:pt x="3313217" y="589456"/>
                          <a:pt x="3314700" y="589085"/>
                        </a:cubicBezTo>
                        <a:cubicBezTo>
                          <a:pt x="3335399" y="583910"/>
                          <a:pt x="3355324" y="575684"/>
                          <a:pt x="3376246" y="571500"/>
                        </a:cubicBezTo>
                        <a:cubicBezTo>
                          <a:pt x="3414046" y="563940"/>
                          <a:pt x="3452584" y="560614"/>
                          <a:pt x="3490546" y="553915"/>
                        </a:cubicBezTo>
                        <a:cubicBezTo>
                          <a:pt x="3502446" y="551815"/>
                          <a:pt x="3513796" y="547109"/>
                          <a:pt x="3525715" y="545123"/>
                        </a:cubicBezTo>
                        <a:cubicBezTo>
                          <a:pt x="3549022" y="541239"/>
                          <a:pt x="3572608" y="539262"/>
                          <a:pt x="3596054" y="536331"/>
                        </a:cubicBezTo>
                        <a:cubicBezTo>
                          <a:pt x="3637085" y="521677"/>
                          <a:pt x="3681786" y="514785"/>
                          <a:pt x="3719146" y="492369"/>
                        </a:cubicBezTo>
                        <a:cubicBezTo>
                          <a:pt x="3796547" y="445928"/>
                          <a:pt x="3813523" y="432685"/>
                          <a:pt x="3894992" y="395654"/>
                        </a:cubicBezTo>
                        <a:cubicBezTo>
                          <a:pt x="3929677" y="379888"/>
                          <a:pt x="3965865" y="367567"/>
                          <a:pt x="4000500" y="351692"/>
                        </a:cubicBezTo>
                        <a:cubicBezTo>
                          <a:pt x="4056165" y="326179"/>
                          <a:pt x="4109492" y="293297"/>
                          <a:pt x="4167554" y="272561"/>
                        </a:cubicBezTo>
                        <a:cubicBezTo>
                          <a:pt x="4187647" y="265385"/>
                          <a:pt x="4208859" y="261724"/>
                          <a:pt x="4229100" y="254977"/>
                        </a:cubicBezTo>
                        <a:cubicBezTo>
                          <a:pt x="4244073" y="249986"/>
                          <a:pt x="4257835" y="241545"/>
                          <a:pt x="4273061" y="237392"/>
                        </a:cubicBezTo>
                        <a:cubicBezTo>
                          <a:pt x="4290260" y="232701"/>
                          <a:pt x="4308275" y="231789"/>
                          <a:pt x="4325815" y="228600"/>
                        </a:cubicBezTo>
                        <a:cubicBezTo>
                          <a:pt x="4413800" y="212603"/>
                          <a:pt x="4322960" y="225010"/>
                          <a:pt x="4448907" y="211015"/>
                        </a:cubicBezTo>
                        <a:cubicBezTo>
                          <a:pt x="4567824" y="181287"/>
                          <a:pt x="4470905" y="202953"/>
                          <a:pt x="4580792" y="184638"/>
                        </a:cubicBezTo>
                        <a:cubicBezTo>
                          <a:pt x="4595533" y="182181"/>
                          <a:pt x="4610166" y="179088"/>
                          <a:pt x="4624754" y="175846"/>
                        </a:cubicBezTo>
                        <a:cubicBezTo>
                          <a:pt x="4636550" y="173225"/>
                          <a:pt x="4648034" y="169216"/>
                          <a:pt x="4659923" y="167054"/>
                        </a:cubicBezTo>
                        <a:cubicBezTo>
                          <a:pt x="4680312" y="163347"/>
                          <a:pt x="4701080" y="161968"/>
                          <a:pt x="4721469" y="158261"/>
                        </a:cubicBezTo>
                        <a:cubicBezTo>
                          <a:pt x="4733358" y="156099"/>
                          <a:pt x="4745174" y="153290"/>
                          <a:pt x="4756638" y="149469"/>
                        </a:cubicBezTo>
                        <a:cubicBezTo>
                          <a:pt x="4771611" y="144478"/>
                          <a:pt x="4785124" y="134980"/>
                          <a:pt x="4800600" y="131885"/>
                        </a:cubicBezTo>
                        <a:cubicBezTo>
                          <a:pt x="4829482" y="126109"/>
                          <a:pt x="4859215" y="126023"/>
                          <a:pt x="4888523" y="123092"/>
                        </a:cubicBezTo>
                        <a:cubicBezTo>
                          <a:pt x="4960150" y="87279"/>
                          <a:pt x="4897457" y="113183"/>
                          <a:pt x="5029200" y="96715"/>
                        </a:cubicBezTo>
                        <a:cubicBezTo>
                          <a:pt x="5041190" y="95216"/>
                          <a:pt x="5052573" y="90544"/>
                          <a:pt x="5064369" y="87923"/>
                        </a:cubicBezTo>
                        <a:cubicBezTo>
                          <a:pt x="5078957" y="84681"/>
                          <a:pt x="5093742" y="82373"/>
                          <a:pt x="5108330" y="79131"/>
                        </a:cubicBezTo>
                        <a:cubicBezTo>
                          <a:pt x="5120126" y="76510"/>
                          <a:pt x="5131650" y="72708"/>
                          <a:pt x="5143500" y="70338"/>
                        </a:cubicBezTo>
                        <a:cubicBezTo>
                          <a:pt x="5160981" y="66842"/>
                          <a:pt x="5178669" y="64477"/>
                          <a:pt x="5196254" y="61546"/>
                        </a:cubicBezTo>
                        <a:cubicBezTo>
                          <a:pt x="5207977" y="55684"/>
                          <a:pt x="5218989" y="48106"/>
                          <a:pt x="5231423" y="43961"/>
                        </a:cubicBezTo>
                        <a:cubicBezTo>
                          <a:pt x="5245600" y="39235"/>
                          <a:pt x="5260643" y="37626"/>
                          <a:pt x="5275384" y="35169"/>
                        </a:cubicBezTo>
                        <a:cubicBezTo>
                          <a:pt x="5339561" y="24473"/>
                          <a:pt x="5362240" y="24076"/>
                          <a:pt x="5433646" y="17585"/>
                        </a:cubicBezTo>
                        <a:cubicBezTo>
                          <a:pt x="5521043" y="104"/>
                          <a:pt x="5504634" y="1187"/>
                          <a:pt x="5644661" y="0"/>
                        </a:cubicBezTo>
                        <a:lnTo>
                          <a:pt x="6515100" y="0"/>
                        </a:lnTo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Kombinationstegning: figur 21">
            <a:extLst>
              <a:ext uri="{FF2B5EF4-FFF2-40B4-BE49-F238E27FC236}">
                <a16:creationId xmlns:a16="http://schemas.microsoft.com/office/drawing/2014/main" id="{ABA63117-1C69-97B9-36B2-4E7F8793FABD}"/>
              </a:ext>
            </a:extLst>
          </p:cNvPr>
          <p:cNvSpPr/>
          <p:nvPr/>
        </p:nvSpPr>
        <p:spPr>
          <a:xfrm>
            <a:off x="8557784" y="1481531"/>
            <a:ext cx="2681654" cy="3305907"/>
          </a:xfrm>
          <a:custGeom>
            <a:avLst/>
            <a:gdLst>
              <a:gd name="connsiteX0" fmla="*/ 0 w 2681654"/>
              <a:gd name="connsiteY0" fmla="*/ 3305907 h 3305907"/>
              <a:gd name="connsiteX1" fmla="*/ 114300 w 2681654"/>
              <a:gd name="connsiteY1" fmla="*/ 3279530 h 3305907"/>
              <a:gd name="connsiteX2" fmla="*/ 140677 w 2681654"/>
              <a:gd name="connsiteY2" fmla="*/ 3261946 h 3305907"/>
              <a:gd name="connsiteX3" fmla="*/ 149469 w 2681654"/>
              <a:gd name="connsiteY3" fmla="*/ 3235569 h 3305907"/>
              <a:gd name="connsiteX4" fmla="*/ 184638 w 2681654"/>
              <a:gd name="connsiteY4" fmla="*/ 3130061 h 3305907"/>
              <a:gd name="connsiteX5" fmla="*/ 211015 w 2681654"/>
              <a:gd name="connsiteY5" fmla="*/ 3094892 h 3305907"/>
              <a:gd name="connsiteX6" fmla="*/ 272561 w 2681654"/>
              <a:gd name="connsiteY6" fmla="*/ 2998176 h 3305907"/>
              <a:gd name="connsiteX7" fmla="*/ 307731 w 2681654"/>
              <a:gd name="connsiteY7" fmla="*/ 2945423 h 3305907"/>
              <a:gd name="connsiteX8" fmla="*/ 342900 w 2681654"/>
              <a:gd name="connsiteY8" fmla="*/ 2883876 h 3305907"/>
              <a:gd name="connsiteX9" fmla="*/ 369277 w 2681654"/>
              <a:gd name="connsiteY9" fmla="*/ 2848707 h 3305907"/>
              <a:gd name="connsiteX10" fmla="*/ 448408 w 2681654"/>
              <a:gd name="connsiteY10" fmla="*/ 2831123 h 3305907"/>
              <a:gd name="connsiteX11" fmla="*/ 465992 w 2681654"/>
              <a:gd name="connsiteY11" fmla="*/ 2804746 h 3305907"/>
              <a:gd name="connsiteX12" fmla="*/ 501161 w 2681654"/>
              <a:gd name="connsiteY12" fmla="*/ 2769576 h 3305907"/>
              <a:gd name="connsiteX13" fmla="*/ 527538 w 2681654"/>
              <a:gd name="connsiteY13" fmla="*/ 2681653 h 3305907"/>
              <a:gd name="connsiteX14" fmla="*/ 545123 w 2681654"/>
              <a:gd name="connsiteY14" fmla="*/ 2628900 h 3305907"/>
              <a:gd name="connsiteX15" fmla="*/ 580292 w 2681654"/>
              <a:gd name="connsiteY15" fmla="*/ 2540976 h 3305907"/>
              <a:gd name="connsiteX16" fmla="*/ 615461 w 2681654"/>
              <a:gd name="connsiteY16" fmla="*/ 2435469 h 3305907"/>
              <a:gd name="connsiteX17" fmla="*/ 650631 w 2681654"/>
              <a:gd name="connsiteY17" fmla="*/ 2365130 h 3305907"/>
              <a:gd name="connsiteX18" fmla="*/ 773723 w 2681654"/>
              <a:gd name="connsiteY18" fmla="*/ 2031023 h 3305907"/>
              <a:gd name="connsiteX19" fmla="*/ 835269 w 2681654"/>
              <a:gd name="connsiteY19" fmla="*/ 1890346 h 3305907"/>
              <a:gd name="connsiteX20" fmla="*/ 879231 w 2681654"/>
              <a:gd name="connsiteY20" fmla="*/ 1828800 h 3305907"/>
              <a:gd name="connsiteX21" fmla="*/ 914400 w 2681654"/>
              <a:gd name="connsiteY21" fmla="*/ 1758461 h 3305907"/>
              <a:gd name="connsiteX22" fmla="*/ 931985 w 2681654"/>
              <a:gd name="connsiteY22" fmla="*/ 1723292 h 3305907"/>
              <a:gd name="connsiteX23" fmla="*/ 1002323 w 2681654"/>
              <a:gd name="connsiteY23" fmla="*/ 1635369 h 3305907"/>
              <a:gd name="connsiteX24" fmla="*/ 1028700 w 2681654"/>
              <a:gd name="connsiteY24" fmla="*/ 1591407 h 3305907"/>
              <a:gd name="connsiteX25" fmla="*/ 1063869 w 2681654"/>
              <a:gd name="connsiteY25" fmla="*/ 1556238 h 3305907"/>
              <a:gd name="connsiteX26" fmla="*/ 1090246 w 2681654"/>
              <a:gd name="connsiteY26" fmla="*/ 1512276 h 3305907"/>
              <a:gd name="connsiteX27" fmla="*/ 1169377 w 2681654"/>
              <a:gd name="connsiteY27" fmla="*/ 1415561 h 3305907"/>
              <a:gd name="connsiteX28" fmla="*/ 1204546 w 2681654"/>
              <a:gd name="connsiteY28" fmla="*/ 1354015 h 3305907"/>
              <a:gd name="connsiteX29" fmla="*/ 1230923 w 2681654"/>
              <a:gd name="connsiteY29" fmla="*/ 1327638 h 3305907"/>
              <a:gd name="connsiteX30" fmla="*/ 1274885 w 2681654"/>
              <a:gd name="connsiteY30" fmla="*/ 1248507 h 3305907"/>
              <a:gd name="connsiteX31" fmla="*/ 1301261 w 2681654"/>
              <a:gd name="connsiteY31" fmla="*/ 1213338 h 3305907"/>
              <a:gd name="connsiteX32" fmla="*/ 1310054 w 2681654"/>
              <a:gd name="connsiteY32" fmla="*/ 1186961 h 3305907"/>
              <a:gd name="connsiteX33" fmla="*/ 1336431 w 2681654"/>
              <a:gd name="connsiteY33" fmla="*/ 1169376 h 3305907"/>
              <a:gd name="connsiteX34" fmla="*/ 1371600 w 2681654"/>
              <a:gd name="connsiteY34" fmla="*/ 1151792 h 3305907"/>
              <a:gd name="connsiteX35" fmla="*/ 1433146 w 2681654"/>
              <a:gd name="connsiteY35" fmla="*/ 1134207 h 3305907"/>
              <a:gd name="connsiteX36" fmla="*/ 1459523 w 2681654"/>
              <a:gd name="connsiteY36" fmla="*/ 1125415 h 3305907"/>
              <a:gd name="connsiteX37" fmla="*/ 1521069 w 2681654"/>
              <a:gd name="connsiteY37" fmla="*/ 1028700 h 3305907"/>
              <a:gd name="connsiteX38" fmla="*/ 1538654 w 2681654"/>
              <a:gd name="connsiteY38" fmla="*/ 984738 h 3305907"/>
              <a:gd name="connsiteX39" fmla="*/ 1608992 w 2681654"/>
              <a:gd name="connsiteY39" fmla="*/ 870438 h 3305907"/>
              <a:gd name="connsiteX40" fmla="*/ 1652954 w 2681654"/>
              <a:gd name="connsiteY40" fmla="*/ 791307 h 3305907"/>
              <a:gd name="connsiteX41" fmla="*/ 1679331 w 2681654"/>
              <a:gd name="connsiteY41" fmla="*/ 773723 h 3305907"/>
              <a:gd name="connsiteX42" fmla="*/ 1714500 w 2681654"/>
              <a:gd name="connsiteY42" fmla="*/ 738553 h 3305907"/>
              <a:gd name="connsiteX43" fmla="*/ 1740877 w 2681654"/>
              <a:gd name="connsiteY43" fmla="*/ 703384 h 3305907"/>
              <a:gd name="connsiteX44" fmla="*/ 1758461 w 2681654"/>
              <a:gd name="connsiteY44" fmla="*/ 677007 h 3305907"/>
              <a:gd name="connsiteX45" fmla="*/ 1828800 w 2681654"/>
              <a:gd name="connsiteY45" fmla="*/ 606669 h 3305907"/>
              <a:gd name="connsiteX46" fmla="*/ 1881554 w 2681654"/>
              <a:gd name="connsiteY46" fmla="*/ 536330 h 3305907"/>
              <a:gd name="connsiteX47" fmla="*/ 1969477 w 2681654"/>
              <a:gd name="connsiteY47" fmla="*/ 439615 h 3305907"/>
              <a:gd name="connsiteX48" fmla="*/ 1995854 w 2681654"/>
              <a:gd name="connsiteY48" fmla="*/ 430823 h 3305907"/>
              <a:gd name="connsiteX49" fmla="*/ 2013438 w 2681654"/>
              <a:gd name="connsiteY49" fmla="*/ 404446 h 3305907"/>
              <a:gd name="connsiteX50" fmla="*/ 2154115 w 2681654"/>
              <a:gd name="connsiteY50" fmla="*/ 272561 h 3305907"/>
              <a:gd name="connsiteX51" fmla="*/ 2224454 w 2681654"/>
              <a:gd name="connsiteY51" fmla="*/ 219807 h 3305907"/>
              <a:gd name="connsiteX52" fmla="*/ 2338754 w 2681654"/>
              <a:gd name="connsiteY52" fmla="*/ 131884 h 3305907"/>
              <a:gd name="connsiteX53" fmla="*/ 2365131 w 2681654"/>
              <a:gd name="connsiteY53" fmla="*/ 123092 h 3305907"/>
              <a:gd name="connsiteX54" fmla="*/ 2461846 w 2681654"/>
              <a:gd name="connsiteY54" fmla="*/ 70338 h 3305907"/>
              <a:gd name="connsiteX55" fmla="*/ 2488223 w 2681654"/>
              <a:gd name="connsiteY55" fmla="*/ 61546 h 3305907"/>
              <a:gd name="connsiteX56" fmla="*/ 2523392 w 2681654"/>
              <a:gd name="connsiteY56" fmla="*/ 52753 h 3305907"/>
              <a:gd name="connsiteX57" fmla="*/ 2567354 w 2681654"/>
              <a:gd name="connsiteY57" fmla="*/ 35169 h 3305907"/>
              <a:gd name="connsiteX58" fmla="*/ 2602523 w 2681654"/>
              <a:gd name="connsiteY58" fmla="*/ 26376 h 3305907"/>
              <a:gd name="connsiteX59" fmla="*/ 2628900 w 2681654"/>
              <a:gd name="connsiteY59" fmla="*/ 17584 h 3305907"/>
              <a:gd name="connsiteX60" fmla="*/ 2681654 w 2681654"/>
              <a:gd name="connsiteY60" fmla="*/ 0 h 3305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2681654" h="3305907" extrusionOk="0">
                <a:moveTo>
                  <a:pt x="0" y="3305907"/>
                </a:moveTo>
                <a:cubicBezTo>
                  <a:pt x="28406" y="3302646"/>
                  <a:pt x="86995" y="3295809"/>
                  <a:pt x="114300" y="3279530"/>
                </a:cubicBezTo>
                <a:cubicBezTo>
                  <a:pt x="120147" y="3276367"/>
                  <a:pt x="130200" y="3267925"/>
                  <a:pt x="140677" y="3261946"/>
                </a:cubicBezTo>
                <a:cubicBezTo>
                  <a:pt x="142038" y="3254298"/>
                  <a:pt x="147317" y="3242943"/>
                  <a:pt x="149469" y="3235569"/>
                </a:cubicBezTo>
                <a:cubicBezTo>
                  <a:pt x="162605" y="3189523"/>
                  <a:pt x="157832" y="3183255"/>
                  <a:pt x="184638" y="3130061"/>
                </a:cubicBezTo>
                <a:cubicBezTo>
                  <a:pt x="190217" y="3114976"/>
                  <a:pt x="203649" y="3107162"/>
                  <a:pt x="211015" y="3094892"/>
                </a:cubicBezTo>
                <a:cubicBezTo>
                  <a:pt x="240143" y="3058678"/>
                  <a:pt x="251953" y="3028287"/>
                  <a:pt x="272561" y="2998176"/>
                </a:cubicBezTo>
                <a:cubicBezTo>
                  <a:pt x="284646" y="2982897"/>
                  <a:pt x="299880" y="2965591"/>
                  <a:pt x="307731" y="2945423"/>
                </a:cubicBezTo>
                <a:cubicBezTo>
                  <a:pt x="325388" y="2911635"/>
                  <a:pt x="322127" y="2912260"/>
                  <a:pt x="342900" y="2883876"/>
                </a:cubicBezTo>
                <a:cubicBezTo>
                  <a:pt x="349439" y="2872620"/>
                  <a:pt x="360700" y="2857660"/>
                  <a:pt x="369277" y="2848707"/>
                </a:cubicBezTo>
                <a:cubicBezTo>
                  <a:pt x="374126" y="2845222"/>
                  <a:pt x="448037" y="2831199"/>
                  <a:pt x="448408" y="2831123"/>
                </a:cubicBezTo>
                <a:cubicBezTo>
                  <a:pt x="456383" y="2822625"/>
                  <a:pt x="459679" y="2813789"/>
                  <a:pt x="465992" y="2804746"/>
                </a:cubicBezTo>
                <a:cubicBezTo>
                  <a:pt x="478662" y="2789399"/>
                  <a:pt x="494171" y="2783755"/>
                  <a:pt x="501161" y="2769576"/>
                </a:cubicBezTo>
                <a:cubicBezTo>
                  <a:pt x="509930" y="2740915"/>
                  <a:pt x="517919" y="2707510"/>
                  <a:pt x="527538" y="2681653"/>
                </a:cubicBezTo>
                <a:cubicBezTo>
                  <a:pt x="534948" y="2665928"/>
                  <a:pt x="541492" y="2645481"/>
                  <a:pt x="545123" y="2628900"/>
                </a:cubicBezTo>
                <a:cubicBezTo>
                  <a:pt x="549938" y="2595661"/>
                  <a:pt x="564407" y="2569767"/>
                  <a:pt x="580292" y="2540976"/>
                </a:cubicBezTo>
                <a:cubicBezTo>
                  <a:pt x="594851" y="2510866"/>
                  <a:pt x="598290" y="2470550"/>
                  <a:pt x="615461" y="2435469"/>
                </a:cubicBezTo>
                <a:cubicBezTo>
                  <a:pt x="626022" y="2411079"/>
                  <a:pt x="640224" y="2389321"/>
                  <a:pt x="650631" y="2365130"/>
                </a:cubicBezTo>
                <a:cubicBezTo>
                  <a:pt x="706131" y="2168915"/>
                  <a:pt x="636547" y="2306885"/>
                  <a:pt x="773723" y="2031023"/>
                </a:cubicBezTo>
                <a:cubicBezTo>
                  <a:pt x="805743" y="1955546"/>
                  <a:pt x="801611" y="1952861"/>
                  <a:pt x="835269" y="1890346"/>
                </a:cubicBezTo>
                <a:cubicBezTo>
                  <a:pt x="886647" y="1795086"/>
                  <a:pt x="837196" y="1919771"/>
                  <a:pt x="879231" y="1828800"/>
                </a:cubicBezTo>
                <a:cubicBezTo>
                  <a:pt x="894991" y="1805441"/>
                  <a:pt x="903405" y="1780300"/>
                  <a:pt x="914400" y="1758461"/>
                </a:cubicBezTo>
                <a:cubicBezTo>
                  <a:pt x="920822" y="1749198"/>
                  <a:pt x="924525" y="1733047"/>
                  <a:pt x="931985" y="1723292"/>
                </a:cubicBezTo>
                <a:cubicBezTo>
                  <a:pt x="947602" y="1689287"/>
                  <a:pt x="986307" y="1664256"/>
                  <a:pt x="1002323" y="1635369"/>
                </a:cubicBezTo>
                <a:cubicBezTo>
                  <a:pt x="1012475" y="1621569"/>
                  <a:pt x="1018175" y="1605941"/>
                  <a:pt x="1028700" y="1591407"/>
                </a:cubicBezTo>
                <a:cubicBezTo>
                  <a:pt x="1039390" y="1575537"/>
                  <a:pt x="1054768" y="1569998"/>
                  <a:pt x="1063869" y="1556238"/>
                </a:cubicBezTo>
                <a:cubicBezTo>
                  <a:pt x="1075650" y="1545797"/>
                  <a:pt x="1080448" y="1526892"/>
                  <a:pt x="1090246" y="1512276"/>
                </a:cubicBezTo>
                <a:cubicBezTo>
                  <a:pt x="1133689" y="1448127"/>
                  <a:pt x="1117353" y="1516633"/>
                  <a:pt x="1169377" y="1415561"/>
                </a:cubicBezTo>
                <a:cubicBezTo>
                  <a:pt x="1179138" y="1394414"/>
                  <a:pt x="1190775" y="1374243"/>
                  <a:pt x="1204546" y="1354015"/>
                </a:cubicBezTo>
                <a:cubicBezTo>
                  <a:pt x="1211054" y="1346171"/>
                  <a:pt x="1222941" y="1339249"/>
                  <a:pt x="1230923" y="1327638"/>
                </a:cubicBezTo>
                <a:cubicBezTo>
                  <a:pt x="1267553" y="1271189"/>
                  <a:pt x="1248305" y="1302894"/>
                  <a:pt x="1274885" y="1248507"/>
                </a:cubicBezTo>
                <a:cubicBezTo>
                  <a:pt x="1283197" y="1234003"/>
                  <a:pt x="1294047" y="1222871"/>
                  <a:pt x="1301261" y="1213338"/>
                </a:cubicBezTo>
                <a:cubicBezTo>
                  <a:pt x="1303785" y="1203975"/>
                  <a:pt x="1304640" y="1194992"/>
                  <a:pt x="1310054" y="1186961"/>
                </a:cubicBezTo>
                <a:cubicBezTo>
                  <a:pt x="1314967" y="1180062"/>
                  <a:pt x="1329248" y="1172950"/>
                  <a:pt x="1336431" y="1169376"/>
                </a:cubicBezTo>
                <a:cubicBezTo>
                  <a:pt x="1349169" y="1165495"/>
                  <a:pt x="1358867" y="1156134"/>
                  <a:pt x="1371600" y="1151792"/>
                </a:cubicBezTo>
                <a:cubicBezTo>
                  <a:pt x="1392760" y="1145834"/>
                  <a:pt x="1414891" y="1141729"/>
                  <a:pt x="1433146" y="1134207"/>
                </a:cubicBezTo>
                <a:cubicBezTo>
                  <a:pt x="1439794" y="1130943"/>
                  <a:pt x="1450551" y="1126882"/>
                  <a:pt x="1459523" y="1125415"/>
                </a:cubicBezTo>
                <a:cubicBezTo>
                  <a:pt x="1490186" y="1083358"/>
                  <a:pt x="1494573" y="1082537"/>
                  <a:pt x="1521069" y="1028700"/>
                </a:cubicBezTo>
                <a:cubicBezTo>
                  <a:pt x="1527674" y="1013164"/>
                  <a:pt x="1531481" y="998418"/>
                  <a:pt x="1538654" y="984738"/>
                </a:cubicBezTo>
                <a:cubicBezTo>
                  <a:pt x="1583628" y="901757"/>
                  <a:pt x="1561641" y="955814"/>
                  <a:pt x="1608992" y="870438"/>
                </a:cubicBezTo>
                <a:cubicBezTo>
                  <a:pt x="1612975" y="863742"/>
                  <a:pt x="1635018" y="809384"/>
                  <a:pt x="1652954" y="791307"/>
                </a:cubicBezTo>
                <a:cubicBezTo>
                  <a:pt x="1658750" y="783008"/>
                  <a:pt x="1672131" y="782158"/>
                  <a:pt x="1679331" y="773723"/>
                </a:cubicBezTo>
                <a:cubicBezTo>
                  <a:pt x="1690032" y="760082"/>
                  <a:pt x="1702011" y="747492"/>
                  <a:pt x="1714500" y="738553"/>
                </a:cubicBezTo>
                <a:cubicBezTo>
                  <a:pt x="1722668" y="727202"/>
                  <a:pt x="1733543" y="712410"/>
                  <a:pt x="1740877" y="703384"/>
                </a:cubicBezTo>
                <a:cubicBezTo>
                  <a:pt x="1747705" y="694821"/>
                  <a:pt x="1751183" y="685415"/>
                  <a:pt x="1758461" y="677007"/>
                </a:cubicBezTo>
                <a:cubicBezTo>
                  <a:pt x="1785213" y="646716"/>
                  <a:pt x="1811920" y="632390"/>
                  <a:pt x="1828800" y="606669"/>
                </a:cubicBezTo>
                <a:cubicBezTo>
                  <a:pt x="1869706" y="555677"/>
                  <a:pt x="1824795" y="618774"/>
                  <a:pt x="1881554" y="536330"/>
                </a:cubicBezTo>
                <a:cubicBezTo>
                  <a:pt x="1906624" y="493216"/>
                  <a:pt x="1923902" y="453269"/>
                  <a:pt x="1969477" y="439615"/>
                </a:cubicBezTo>
                <a:cubicBezTo>
                  <a:pt x="1978198" y="436758"/>
                  <a:pt x="1990351" y="433355"/>
                  <a:pt x="1995854" y="430823"/>
                </a:cubicBezTo>
                <a:cubicBezTo>
                  <a:pt x="2001007" y="421331"/>
                  <a:pt x="2007845" y="413997"/>
                  <a:pt x="2013438" y="404446"/>
                </a:cubicBezTo>
                <a:cubicBezTo>
                  <a:pt x="2064944" y="343896"/>
                  <a:pt x="2098601" y="311559"/>
                  <a:pt x="2154115" y="272561"/>
                </a:cubicBezTo>
                <a:cubicBezTo>
                  <a:pt x="2177921" y="254973"/>
                  <a:pt x="2199270" y="237723"/>
                  <a:pt x="2224454" y="219807"/>
                </a:cubicBezTo>
                <a:cubicBezTo>
                  <a:pt x="2255137" y="186363"/>
                  <a:pt x="2292207" y="148439"/>
                  <a:pt x="2338754" y="131884"/>
                </a:cubicBezTo>
                <a:cubicBezTo>
                  <a:pt x="2348370" y="129317"/>
                  <a:pt x="2354615" y="127761"/>
                  <a:pt x="2365131" y="123092"/>
                </a:cubicBezTo>
                <a:cubicBezTo>
                  <a:pt x="2392618" y="99625"/>
                  <a:pt x="2425185" y="84367"/>
                  <a:pt x="2461846" y="70338"/>
                </a:cubicBezTo>
                <a:cubicBezTo>
                  <a:pt x="2471170" y="66470"/>
                  <a:pt x="2480491" y="64548"/>
                  <a:pt x="2488223" y="61546"/>
                </a:cubicBezTo>
                <a:cubicBezTo>
                  <a:pt x="2500232" y="56504"/>
                  <a:pt x="2511460" y="56720"/>
                  <a:pt x="2523392" y="52753"/>
                </a:cubicBezTo>
                <a:cubicBezTo>
                  <a:pt x="2537608" y="44254"/>
                  <a:pt x="2552138" y="42447"/>
                  <a:pt x="2567354" y="35169"/>
                </a:cubicBezTo>
                <a:cubicBezTo>
                  <a:pt x="2581564" y="32094"/>
                  <a:pt x="2590992" y="30174"/>
                  <a:pt x="2602523" y="26376"/>
                </a:cubicBezTo>
                <a:cubicBezTo>
                  <a:pt x="2612074" y="24011"/>
                  <a:pt x="2617695" y="19357"/>
                  <a:pt x="2628900" y="17584"/>
                </a:cubicBezTo>
                <a:cubicBezTo>
                  <a:pt x="2684165" y="5208"/>
                  <a:pt x="2661841" y="19189"/>
                  <a:pt x="2681654" y="0"/>
                </a:cubicBezTo>
              </a:path>
            </a:pathLst>
          </a:custGeom>
          <a:noFill/>
          <a:ln w="76200">
            <a:solidFill>
              <a:schemeClr val="accent1">
                <a:lumMod val="60000"/>
                <a:lumOff val="4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541607056">
                  <a:custGeom>
                    <a:avLst/>
                    <a:gdLst>
                      <a:gd name="connsiteX0" fmla="*/ 0 w 2681654"/>
                      <a:gd name="connsiteY0" fmla="*/ 3305907 h 3305907"/>
                      <a:gd name="connsiteX1" fmla="*/ 114300 w 2681654"/>
                      <a:gd name="connsiteY1" fmla="*/ 3279530 h 3305907"/>
                      <a:gd name="connsiteX2" fmla="*/ 140677 w 2681654"/>
                      <a:gd name="connsiteY2" fmla="*/ 3261946 h 3305907"/>
                      <a:gd name="connsiteX3" fmla="*/ 149469 w 2681654"/>
                      <a:gd name="connsiteY3" fmla="*/ 3235569 h 3305907"/>
                      <a:gd name="connsiteX4" fmla="*/ 184638 w 2681654"/>
                      <a:gd name="connsiteY4" fmla="*/ 3130061 h 3305907"/>
                      <a:gd name="connsiteX5" fmla="*/ 211015 w 2681654"/>
                      <a:gd name="connsiteY5" fmla="*/ 3094892 h 3305907"/>
                      <a:gd name="connsiteX6" fmla="*/ 272561 w 2681654"/>
                      <a:gd name="connsiteY6" fmla="*/ 2998176 h 3305907"/>
                      <a:gd name="connsiteX7" fmla="*/ 307731 w 2681654"/>
                      <a:gd name="connsiteY7" fmla="*/ 2945423 h 3305907"/>
                      <a:gd name="connsiteX8" fmla="*/ 342900 w 2681654"/>
                      <a:gd name="connsiteY8" fmla="*/ 2883876 h 3305907"/>
                      <a:gd name="connsiteX9" fmla="*/ 369277 w 2681654"/>
                      <a:gd name="connsiteY9" fmla="*/ 2848707 h 3305907"/>
                      <a:gd name="connsiteX10" fmla="*/ 448408 w 2681654"/>
                      <a:gd name="connsiteY10" fmla="*/ 2831123 h 3305907"/>
                      <a:gd name="connsiteX11" fmla="*/ 465992 w 2681654"/>
                      <a:gd name="connsiteY11" fmla="*/ 2804746 h 3305907"/>
                      <a:gd name="connsiteX12" fmla="*/ 501161 w 2681654"/>
                      <a:gd name="connsiteY12" fmla="*/ 2769576 h 3305907"/>
                      <a:gd name="connsiteX13" fmla="*/ 527538 w 2681654"/>
                      <a:gd name="connsiteY13" fmla="*/ 2681653 h 3305907"/>
                      <a:gd name="connsiteX14" fmla="*/ 545123 w 2681654"/>
                      <a:gd name="connsiteY14" fmla="*/ 2628900 h 3305907"/>
                      <a:gd name="connsiteX15" fmla="*/ 580292 w 2681654"/>
                      <a:gd name="connsiteY15" fmla="*/ 2540976 h 3305907"/>
                      <a:gd name="connsiteX16" fmla="*/ 615461 w 2681654"/>
                      <a:gd name="connsiteY16" fmla="*/ 2435469 h 3305907"/>
                      <a:gd name="connsiteX17" fmla="*/ 650631 w 2681654"/>
                      <a:gd name="connsiteY17" fmla="*/ 2365130 h 3305907"/>
                      <a:gd name="connsiteX18" fmla="*/ 773723 w 2681654"/>
                      <a:gd name="connsiteY18" fmla="*/ 2031023 h 3305907"/>
                      <a:gd name="connsiteX19" fmla="*/ 835269 w 2681654"/>
                      <a:gd name="connsiteY19" fmla="*/ 1890346 h 3305907"/>
                      <a:gd name="connsiteX20" fmla="*/ 879231 w 2681654"/>
                      <a:gd name="connsiteY20" fmla="*/ 1828800 h 3305907"/>
                      <a:gd name="connsiteX21" fmla="*/ 914400 w 2681654"/>
                      <a:gd name="connsiteY21" fmla="*/ 1758461 h 3305907"/>
                      <a:gd name="connsiteX22" fmla="*/ 931985 w 2681654"/>
                      <a:gd name="connsiteY22" fmla="*/ 1723292 h 3305907"/>
                      <a:gd name="connsiteX23" fmla="*/ 1002323 w 2681654"/>
                      <a:gd name="connsiteY23" fmla="*/ 1635369 h 3305907"/>
                      <a:gd name="connsiteX24" fmla="*/ 1028700 w 2681654"/>
                      <a:gd name="connsiteY24" fmla="*/ 1591407 h 3305907"/>
                      <a:gd name="connsiteX25" fmla="*/ 1063869 w 2681654"/>
                      <a:gd name="connsiteY25" fmla="*/ 1556238 h 3305907"/>
                      <a:gd name="connsiteX26" fmla="*/ 1090246 w 2681654"/>
                      <a:gd name="connsiteY26" fmla="*/ 1512276 h 3305907"/>
                      <a:gd name="connsiteX27" fmla="*/ 1169377 w 2681654"/>
                      <a:gd name="connsiteY27" fmla="*/ 1415561 h 3305907"/>
                      <a:gd name="connsiteX28" fmla="*/ 1204546 w 2681654"/>
                      <a:gd name="connsiteY28" fmla="*/ 1354015 h 3305907"/>
                      <a:gd name="connsiteX29" fmla="*/ 1230923 w 2681654"/>
                      <a:gd name="connsiteY29" fmla="*/ 1327638 h 3305907"/>
                      <a:gd name="connsiteX30" fmla="*/ 1274885 w 2681654"/>
                      <a:gd name="connsiteY30" fmla="*/ 1248507 h 3305907"/>
                      <a:gd name="connsiteX31" fmla="*/ 1301261 w 2681654"/>
                      <a:gd name="connsiteY31" fmla="*/ 1213338 h 3305907"/>
                      <a:gd name="connsiteX32" fmla="*/ 1310054 w 2681654"/>
                      <a:gd name="connsiteY32" fmla="*/ 1186961 h 3305907"/>
                      <a:gd name="connsiteX33" fmla="*/ 1336431 w 2681654"/>
                      <a:gd name="connsiteY33" fmla="*/ 1169376 h 3305907"/>
                      <a:gd name="connsiteX34" fmla="*/ 1371600 w 2681654"/>
                      <a:gd name="connsiteY34" fmla="*/ 1151792 h 3305907"/>
                      <a:gd name="connsiteX35" fmla="*/ 1433146 w 2681654"/>
                      <a:gd name="connsiteY35" fmla="*/ 1134207 h 3305907"/>
                      <a:gd name="connsiteX36" fmla="*/ 1459523 w 2681654"/>
                      <a:gd name="connsiteY36" fmla="*/ 1125415 h 3305907"/>
                      <a:gd name="connsiteX37" fmla="*/ 1521069 w 2681654"/>
                      <a:gd name="connsiteY37" fmla="*/ 1028700 h 3305907"/>
                      <a:gd name="connsiteX38" fmla="*/ 1538654 w 2681654"/>
                      <a:gd name="connsiteY38" fmla="*/ 984738 h 3305907"/>
                      <a:gd name="connsiteX39" fmla="*/ 1608992 w 2681654"/>
                      <a:gd name="connsiteY39" fmla="*/ 870438 h 3305907"/>
                      <a:gd name="connsiteX40" fmla="*/ 1652954 w 2681654"/>
                      <a:gd name="connsiteY40" fmla="*/ 791307 h 3305907"/>
                      <a:gd name="connsiteX41" fmla="*/ 1679331 w 2681654"/>
                      <a:gd name="connsiteY41" fmla="*/ 773723 h 3305907"/>
                      <a:gd name="connsiteX42" fmla="*/ 1714500 w 2681654"/>
                      <a:gd name="connsiteY42" fmla="*/ 738553 h 3305907"/>
                      <a:gd name="connsiteX43" fmla="*/ 1740877 w 2681654"/>
                      <a:gd name="connsiteY43" fmla="*/ 703384 h 3305907"/>
                      <a:gd name="connsiteX44" fmla="*/ 1758461 w 2681654"/>
                      <a:gd name="connsiteY44" fmla="*/ 677007 h 3305907"/>
                      <a:gd name="connsiteX45" fmla="*/ 1828800 w 2681654"/>
                      <a:gd name="connsiteY45" fmla="*/ 606669 h 3305907"/>
                      <a:gd name="connsiteX46" fmla="*/ 1881554 w 2681654"/>
                      <a:gd name="connsiteY46" fmla="*/ 536330 h 3305907"/>
                      <a:gd name="connsiteX47" fmla="*/ 1969477 w 2681654"/>
                      <a:gd name="connsiteY47" fmla="*/ 439615 h 3305907"/>
                      <a:gd name="connsiteX48" fmla="*/ 1995854 w 2681654"/>
                      <a:gd name="connsiteY48" fmla="*/ 430823 h 3305907"/>
                      <a:gd name="connsiteX49" fmla="*/ 2013438 w 2681654"/>
                      <a:gd name="connsiteY49" fmla="*/ 404446 h 3305907"/>
                      <a:gd name="connsiteX50" fmla="*/ 2154115 w 2681654"/>
                      <a:gd name="connsiteY50" fmla="*/ 272561 h 3305907"/>
                      <a:gd name="connsiteX51" fmla="*/ 2224454 w 2681654"/>
                      <a:gd name="connsiteY51" fmla="*/ 219807 h 3305907"/>
                      <a:gd name="connsiteX52" fmla="*/ 2338754 w 2681654"/>
                      <a:gd name="connsiteY52" fmla="*/ 131884 h 3305907"/>
                      <a:gd name="connsiteX53" fmla="*/ 2365131 w 2681654"/>
                      <a:gd name="connsiteY53" fmla="*/ 123092 h 3305907"/>
                      <a:gd name="connsiteX54" fmla="*/ 2461846 w 2681654"/>
                      <a:gd name="connsiteY54" fmla="*/ 70338 h 3305907"/>
                      <a:gd name="connsiteX55" fmla="*/ 2488223 w 2681654"/>
                      <a:gd name="connsiteY55" fmla="*/ 61546 h 3305907"/>
                      <a:gd name="connsiteX56" fmla="*/ 2523392 w 2681654"/>
                      <a:gd name="connsiteY56" fmla="*/ 52753 h 3305907"/>
                      <a:gd name="connsiteX57" fmla="*/ 2567354 w 2681654"/>
                      <a:gd name="connsiteY57" fmla="*/ 35169 h 3305907"/>
                      <a:gd name="connsiteX58" fmla="*/ 2602523 w 2681654"/>
                      <a:gd name="connsiteY58" fmla="*/ 26376 h 3305907"/>
                      <a:gd name="connsiteX59" fmla="*/ 2628900 w 2681654"/>
                      <a:gd name="connsiteY59" fmla="*/ 17584 h 3305907"/>
                      <a:gd name="connsiteX60" fmla="*/ 2681654 w 2681654"/>
                      <a:gd name="connsiteY60" fmla="*/ 0 h 33059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</a:cxnLst>
                    <a:rect l="l" t="t" r="r" b="b"/>
                    <a:pathLst>
                      <a:path w="2681654" h="3305907">
                        <a:moveTo>
                          <a:pt x="0" y="3305907"/>
                        </a:moveTo>
                        <a:cubicBezTo>
                          <a:pt x="28378" y="3301853"/>
                          <a:pt x="87965" y="3297086"/>
                          <a:pt x="114300" y="3279530"/>
                        </a:cubicBezTo>
                        <a:lnTo>
                          <a:pt x="140677" y="3261946"/>
                        </a:lnTo>
                        <a:cubicBezTo>
                          <a:pt x="143608" y="3253154"/>
                          <a:pt x="146923" y="3244480"/>
                          <a:pt x="149469" y="3235569"/>
                        </a:cubicBezTo>
                        <a:cubicBezTo>
                          <a:pt x="162722" y="3189182"/>
                          <a:pt x="157359" y="3184619"/>
                          <a:pt x="184638" y="3130061"/>
                        </a:cubicBezTo>
                        <a:cubicBezTo>
                          <a:pt x="191191" y="3116954"/>
                          <a:pt x="202887" y="3107085"/>
                          <a:pt x="211015" y="3094892"/>
                        </a:cubicBezTo>
                        <a:cubicBezTo>
                          <a:pt x="232212" y="3063097"/>
                          <a:pt x="251802" y="3030258"/>
                          <a:pt x="272561" y="2998176"/>
                        </a:cubicBezTo>
                        <a:cubicBezTo>
                          <a:pt x="284042" y="2980433"/>
                          <a:pt x="298280" y="2964326"/>
                          <a:pt x="307731" y="2945423"/>
                        </a:cubicBezTo>
                        <a:cubicBezTo>
                          <a:pt x="324904" y="2911075"/>
                          <a:pt x="322186" y="2912876"/>
                          <a:pt x="342900" y="2883876"/>
                        </a:cubicBezTo>
                        <a:cubicBezTo>
                          <a:pt x="351417" y="2871952"/>
                          <a:pt x="357353" y="2857224"/>
                          <a:pt x="369277" y="2848707"/>
                        </a:cubicBezTo>
                        <a:cubicBezTo>
                          <a:pt x="374106" y="2845258"/>
                          <a:pt x="448049" y="2831195"/>
                          <a:pt x="448408" y="2831123"/>
                        </a:cubicBezTo>
                        <a:cubicBezTo>
                          <a:pt x="454269" y="2822331"/>
                          <a:pt x="459115" y="2812769"/>
                          <a:pt x="465992" y="2804746"/>
                        </a:cubicBezTo>
                        <a:cubicBezTo>
                          <a:pt x="476781" y="2792158"/>
                          <a:pt x="493747" y="2784405"/>
                          <a:pt x="501161" y="2769576"/>
                        </a:cubicBezTo>
                        <a:cubicBezTo>
                          <a:pt x="514845" y="2742208"/>
                          <a:pt x="518411" y="2710858"/>
                          <a:pt x="527538" y="2681653"/>
                        </a:cubicBezTo>
                        <a:cubicBezTo>
                          <a:pt x="533067" y="2663961"/>
                          <a:pt x="538615" y="2646255"/>
                          <a:pt x="545123" y="2628900"/>
                        </a:cubicBezTo>
                        <a:cubicBezTo>
                          <a:pt x="556206" y="2599344"/>
                          <a:pt x="569505" y="2570641"/>
                          <a:pt x="580292" y="2540976"/>
                        </a:cubicBezTo>
                        <a:cubicBezTo>
                          <a:pt x="592961" y="2506137"/>
                          <a:pt x="601693" y="2469889"/>
                          <a:pt x="615461" y="2435469"/>
                        </a:cubicBezTo>
                        <a:cubicBezTo>
                          <a:pt x="625197" y="2411130"/>
                          <a:pt x="638908" y="2388576"/>
                          <a:pt x="650631" y="2365130"/>
                        </a:cubicBezTo>
                        <a:cubicBezTo>
                          <a:pt x="684587" y="2178369"/>
                          <a:pt x="652577" y="2311172"/>
                          <a:pt x="773723" y="2031023"/>
                        </a:cubicBezTo>
                        <a:cubicBezTo>
                          <a:pt x="806360" y="1955549"/>
                          <a:pt x="800900" y="1952209"/>
                          <a:pt x="835269" y="1890346"/>
                        </a:cubicBezTo>
                        <a:cubicBezTo>
                          <a:pt x="875849" y="1817303"/>
                          <a:pt x="825898" y="1920228"/>
                          <a:pt x="879231" y="1828800"/>
                        </a:cubicBezTo>
                        <a:cubicBezTo>
                          <a:pt x="892439" y="1806157"/>
                          <a:pt x="902677" y="1781907"/>
                          <a:pt x="914400" y="1758461"/>
                        </a:cubicBezTo>
                        <a:cubicBezTo>
                          <a:pt x="920262" y="1746738"/>
                          <a:pt x="923797" y="1733527"/>
                          <a:pt x="931985" y="1723292"/>
                        </a:cubicBezTo>
                        <a:cubicBezTo>
                          <a:pt x="955431" y="1693984"/>
                          <a:pt x="983013" y="1667553"/>
                          <a:pt x="1002323" y="1635369"/>
                        </a:cubicBezTo>
                        <a:cubicBezTo>
                          <a:pt x="1011115" y="1620715"/>
                          <a:pt x="1018208" y="1604897"/>
                          <a:pt x="1028700" y="1591407"/>
                        </a:cubicBezTo>
                        <a:cubicBezTo>
                          <a:pt x="1038878" y="1578320"/>
                          <a:pt x="1053691" y="1569325"/>
                          <a:pt x="1063869" y="1556238"/>
                        </a:cubicBezTo>
                        <a:cubicBezTo>
                          <a:pt x="1074361" y="1542748"/>
                          <a:pt x="1079992" y="1525947"/>
                          <a:pt x="1090246" y="1512276"/>
                        </a:cubicBezTo>
                        <a:cubicBezTo>
                          <a:pt x="1135352" y="1452136"/>
                          <a:pt x="1113866" y="1526585"/>
                          <a:pt x="1169377" y="1415561"/>
                        </a:cubicBezTo>
                        <a:cubicBezTo>
                          <a:pt x="1180128" y="1394059"/>
                          <a:pt x="1189010" y="1372658"/>
                          <a:pt x="1204546" y="1354015"/>
                        </a:cubicBezTo>
                        <a:cubicBezTo>
                          <a:pt x="1212506" y="1344463"/>
                          <a:pt x="1223462" y="1337585"/>
                          <a:pt x="1230923" y="1327638"/>
                        </a:cubicBezTo>
                        <a:cubicBezTo>
                          <a:pt x="1271974" y="1272903"/>
                          <a:pt x="1243575" y="1298603"/>
                          <a:pt x="1274885" y="1248507"/>
                        </a:cubicBezTo>
                        <a:cubicBezTo>
                          <a:pt x="1282651" y="1236081"/>
                          <a:pt x="1292469" y="1225061"/>
                          <a:pt x="1301261" y="1213338"/>
                        </a:cubicBezTo>
                        <a:cubicBezTo>
                          <a:pt x="1304192" y="1204546"/>
                          <a:pt x="1304264" y="1194198"/>
                          <a:pt x="1310054" y="1186961"/>
                        </a:cubicBezTo>
                        <a:cubicBezTo>
                          <a:pt x="1316655" y="1178709"/>
                          <a:pt x="1327256" y="1174619"/>
                          <a:pt x="1336431" y="1169376"/>
                        </a:cubicBezTo>
                        <a:cubicBezTo>
                          <a:pt x="1347811" y="1162873"/>
                          <a:pt x="1359282" y="1156271"/>
                          <a:pt x="1371600" y="1151792"/>
                        </a:cubicBezTo>
                        <a:cubicBezTo>
                          <a:pt x="1391652" y="1144500"/>
                          <a:pt x="1412710" y="1140338"/>
                          <a:pt x="1433146" y="1134207"/>
                        </a:cubicBezTo>
                        <a:cubicBezTo>
                          <a:pt x="1442023" y="1131544"/>
                          <a:pt x="1450731" y="1128346"/>
                          <a:pt x="1459523" y="1125415"/>
                        </a:cubicBezTo>
                        <a:cubicBezTo>
                          <a:pt x="1490208" y="1084502"/>
                          <a:pt x="1494544" y="1081751"/>
                          <a:pt x="1521069" y="1028700"/>
                        </a:cubicBezTo>
                        <a:cubicBezTo>
                          <a:pt x="1528127" y="1014583"/>
                          <a:pt x="1531596" y="998855"/>
                          <a:pt x="1538654" y="984738"/>
                        </a:cubicBezTo>
                        <a:cubicBezTo>
                          <a:pt x="1584841" y="892363"/>
                          <a:pt x="1560240" y="954014"/>
                          <a:pt x="1608992" y="870438"/>
                        </a:cubicBezTo>
                        <a:cubicBezTo>
                          <a:pt x="1615432" y="859398"/>
                          <a:pt x="1637719" y="806541"/>
                          <a:pt x="1652954" y="791307"/>
                        </a:cubicBezTo>
                        <a:cubicBezTo>
                          <a:pt x="1660426" y="783835"/>
                          <a:pt x="1671308" y="780600"/>
                          <a:pt x="1679331" y="773723"/>
                        </a:cubicBezTo>
                        <a:cubicBezTo>
                          <a:pt x="1691919" y="762933"/>
                          <a:pt x="1703583" y="751030"/>
                          <a:pt x="1714500" y="738553"/>
                        </a:cubicBezTo>
                        <a:cubicBezTo>
                          <a:pt x="1724150" y="727525"/>
                          <a:pt x="1732360" y="715308"/>
                          <a:pt x="1740877" y="703384"/>
                        </a:cubicBezTo>
                        <a:cubicBezTo>
                          <a:pt x="1747019" y="694785"/>
                          <a:pt x="1751353" y="684826"/>
                          <a:pt x="1758461" y="677007"/>
                        </a:cubicBezTo>
                        <a:cubicBezTo>
                          <a:pt x="1780765" y="652472"/>
                          <a:pt x="1810407" y="634258"/>
                          <a:pt x="1828800" y="606669"/>
                        </a:cubicBezTo>
                        <a:cubicBezTo>
                          <a:pt x="1868561" y="547029"/>
                          <a:pt x="1818889" y="619886"/>
                          <a:pt x="1881554" y="536330"/>
                        </a:cubicBezTo>
                        <a:cubicBezTo>
                          <a:pt x="1906996" y="502406"/>
                          <a:pt x="1924721" y="454533"/>
                          <a:pt x="1969477" y="439615"/>
                        </a:cubicBezTo>
                        <a:lnTo>
                          <a:pt x="1995854" y="430823"/>
                        </a:lnTo>
                        <a:cubicBezTo>
                          <a:pt x="2001715" y="422031"/>
                          <a:pt x="2006271" y="412211"/>
                          <a:pt x="2013438" y="404446"/>
                        </a:cubicBezTo>
                        <a:cubicBezTo>
                          <a:pt x="2063884" y="349796"/>
                          <a:pt x="2099157" y="315742"/>
                          <a:pt x="2154115" y="272561"/>
                        </a:cubicBezTo>
                        <a:cubicBezTo>
                          <a:pt x="2177160" y="254454"/>
                          <a:pt x="2203730" y="240531"/>
                          <a:pt x="2224454" y="219807"/>
                        </a:cubicBezTo>
                        <a:cubicBezTo>
                          <a:pt x="2257372" y="186889"/>
                          <a:pt x="2294605" y="146600"/>
                          <a:pt x="2338754" y="131884"/>
                        </a:cubicBezTo>
                        <a:lnTo>
                          <a:pt x="2365131" y="123092"/>
                        </a:lnTo>
                        <a:cubicBezTo>
                          <a:pt x="2397236" y="101688"/>
                          <a:pt x="2421951" y="83636"/>
                          <a:pt x="2461846" y="70338"/>
                        </a:cubicBezTo>
                        <a:cubicBezTo>
                          <a:pt x="2470638" y="67407"/>
                          <a:pt x="2479312" y="64092"/>
                          <a:pt x="2488223" y="61546"/>
                        </a:cubicBezTo>
                        <a:cubicBezTo>
                          <a:pt x="2499842" y="58226"/>
                          <a:pt x="2511928" y="56574"/>
                          <a:pt x="2523392" y="52753"/>
                        </a:cubicBezTo>
                        <a:cubicBezTo>
                          <a:pt x="2538365" y="47762"/>
                          <a:pt x="2552381" y="40160"/>
                          <a:pt x="2567354" y="35169"/>
                        </a:cubicBezTo>
                        <a:cubicBezTo>
                          <a:pt x="2578818" y="31348"/>
                          <a:pt x="2590904" y="29696"/>
                          <a:pt x="2602523" y="26376"/>
                        </a:cubicBezTo>
                        <a:cubicBezTo>
                          <a:pt x="2611434" y="23830"/>
                          <a:pt x="2619909" y="19832"/>
                          <a:pt x="2628900" y="17584"/>
                        </a:cubicBezTo>
                        <a:cubicBezTo>
                          <a:pt x="2680127" y="4778"/>
                          <a:pt x="2661405" y="20246"/>
                          <a:pt x="2681654" y="0"/>
                        </a:cubicBezTo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Kombinationstegning: figur 22">
            <a:extLst>
              <a:ext uri="{FF2B5EF4-FFF2-40B4-BE49-F238E27FC236}">
                <a16:creationId xmlns:a16="http://schemas.microsoft.com/office/drawing/2014/main" id="{9ECFA702-32A5-03A2-5FED-23CA8907AC65}"/>
              </a:ext>
            </a:extLst>
          </p:cNvPr>
          <p:cNvSpPr/>
          <p:nvPr/>
        </p:nvSpPr>
        <p:spPr>
          <a:xfrm>
            <a:off x="8317523" y="1336458"/>
            <a:ext cx="2681654" cy="3305907"/>
          </a:xfrm>
          <a:custGeom>
            <a:avLst/>
            <a:gdLst>
              <a:gd name="connsiteX0" fmla="*/ 0 w 2681654"/>
              <a:gd name="connsiteY0" fmla="*/ 3305907 h 3305907"/>
              <a:gd name="connsiteX1" fmla="*/ 114300 w 2681654"/>
              <a:gd name="connsiteY1" fmla="*/ 3279530 h 3305907"/>
              <a:gd name="connsiteX2" fmla="*/ 140677 w 2681654"/>
              <a:gd name="connsiteY2" fmla="*/ 3261946 h 3305907"/>
              <a:gd name="connsiteX3" fmla="*/ 149469 w 2681654"/>
              <a:gd name="connsiteY3" fmla="*/ 3235569 h 3305907"/>
              <a:gd name="connsiteX4" fmla="*/ 184638 w 2681654"/>
              <a:gd name="connsiteY4" fmla="*/ 3130061 h 3305907"/>
              <a:gd name="connsiteX5" fmla="*/ 211015 w 2681654"/>
              <a:gd name="connsiteY5" fmla="*/ 3094892 h 3305907"/>
              <a:gd name="connsiteX6" fmla="*/ 272561 w 2681654"/>
              <a:gd name="connsiteY6" fmla="*/ 2998176 h 3305907"/>
              <a:gd name="connsiteX7" fmla="*/ 307731 w 2681654"/>
              <a:gd name="connsiteY7" fmla="*/ 2945423 h 3305907"/>
              <a:gd name="connsiteX8" fmla="*/ 342900 w 2681654"/>
              <a:gd name="connsiteY8" fmla="*/ 2883876 h 3305907"/>
              <a:gd name="connsiteX9" fmla="*/ 369277 w 2681654"/>
              <a:gd name="connsiteY9" fmla="*/ 2848707 h 3305907"/>
              <a:gd name="connsiteX10" fmla="*/ 448408 w 2681654"/>
              <a:gd name="connsiteY10" fmla="*/ 2831123 h 3305907"/>
              <a:gd name="connsiteX11" fmla="*/ 465992 w 2681654"/>
              <a:gd name="connsiteY11" fmla="*/ 2804746 h 3305907"/>
              <a:gd name="connsiteX12" fmla="*/ 501161 w 2681654"/>
              <a:gd name="connsiteY12" fmla="*/ 2769576 h 3305907"/>
              <a:gd name="connsiteX13" fmla="*/ 527538 w 2681654"/>
              <a:gd name="connsiteY13" fmla="*/ 2681653 h 3305907"/>
              <a:gd name="connsiteX14" fmla="*/ 545123 w 2681654"/>
              <a:gd name="connsiteY14" fmla="*/ 2628900 h 3305907"/>
              <a:gd name="connsiteX15" fmla="*/ 580292 w 2681654"/>
              <a:gd name="connsiteY15" fmla="*/ 2540976 h 3305907"/>
              <a:gd name="connsiteX16" fmla="*/ 615461 w 2681654"/>
              <a:gd name="connsiteY16" fmla="*/ 2435469 h 3305907"/>
              <a:gd name="connsiteX17" fmla="*/ 650631 w 2681654"/>
              <a:gd name="connsiteY17" fmla="*/ 2365130 h 3305907"/>
              <a:gd name="connsiteX18" fmla="*/ 773723 w 2681654"/>
              <a:gd name="connsiteY18" fmla="*/ 2031023 h 3305907"/>
              <a:gd name="connsiteX19" fmla="*/ 835269 w 2681654"/>
              <a:gd name="connsiteY19" fmla="*/ 1890346 h 3305907"/>
              <a:gd name="connsiteX20" fmla="*/ 879231 w 2681654"/>
              <a:gd name="connsiteY20" fmla="*/ 1828800 h 3305907"/>
              <a:gd name="connsiteX21" fmla="*/ 914400 w 2681654"/>
              <a:gd name="connsiteY21" fmla="*/ 1758461 h 3305907"/>
              <a:gd name="connsiteX22" fmla="*/ 931985 w 2681654"/>
              <a:gd name="connsiteY22" fmla="*/ 1723292 h 3305907"/>
              <a:gd name="connsiteX23" fmla="*/ 1002323 w 2681654"/>
              <a:gd name="connsiteY23" fmla="*/ 1635369 h 3305907"/>
              <a:gd name="connsiteX24" fmla="*/ 1028700 w 2681654"/>
              <a:gd name="connsiteY24" fmla="*/ 1591407 h 3305907"/>
              <a:gd name="connsiteX25" fmla="*/ 1063869 w 2681654"/>
              <a:gd name="connsiteY25" fmla="*/ 1556238 h 3305907"/>
              <a:gd name="connsiteX26" fmla="*/ 1090246 w 2681654"/>
              <a:gd name="connsiteY26" fmla="*/ 1512276 h 3305907"/>
              <a:gd name="connsiteX27" fmla="*/ 1169377 w 2681654"/>
              <a:gd name="connsiteY27" fmla="*/ 1415561 h 3305907"/>
              <a:gd name="connsiteX28" fmla="*/ 1204546 w 2681654"/>
              <a:gd name="connsiteY28" fmla="*/ 1354015 h 3305907"/>
              <a:gd name="connsiteX29" fmla="*/ 1230923 w 2681654"/>
              <a:gd name="connsiteY29" fmla="*/ 1327638 h 3305907"/>
              <a:gd name="connsiteX30" fmla="*/ 1274885 w 2681654"/>
              <a:gd name="connsiteY30" fmla="*/ 1248507 h 3305907"/>
              <a:gd name="connsiteX31" fmla="*/ 1301261 w 2681654"/>
              <a:gd name="connsiteY31" fmla="*/ 1213338 h 3305907"/>
              <a:gd name="connsiteX32" fmla="*/ 1310054 w 2681654"/>
              <a:gd name="connsiteY32" fmla="*/ 1186961 h 3305907"/>
              <a:gd name="connsiteX33" fmla="*/ 1336431 w 2681654"/>
              <a:gd name="connsiteY33" fmla="*/ 1169376 h 3305907"/>
              <a:gd name="connsiteX34" fmla="*/ 1371600 w 2681654"/>
              <a:gd name="connsiteY34" fmla="*/ 1151792 h 3305907"/>
              <a:gd name="connsiteX35" fmla="*/ 1433146 w 2681654"/>
              <a:gd name="connsiteY35" fmla="*/ 1134207 h 3305907"/>
              <a:gd name="connsiteX36" fmla="*/ 1459523 w 2681654"/>
              <a:gd name="connsiteY36" fmla="*/ 1125415 h 3305907"/>
              <a:gd name="connsiteX37" fmla="*/ 1521069 w 2681654"/>
              <a:gd name="connsiteY37" fmla="*/ 1028700 h 3305907"/>
              <a:gd name="connsiteX38" fmla="*/ 1538654 w 2681654"/>
              <a:gd name="connsiteY38" fmla="*/ 984738 h 3305907"/>
              <a:gd name="connsiteX39" fmla="*/ 1608992 w 2681654"/>
              <a:gd name="connsiteY39" fmla="*/ 870438 h 3305907"/>
              <a:gd name="connsiteX40" fmla="*/ 1652954 w 2681654"/>
              <a:gd name="connsiteY40" fmla="*/ 791307 h 3305907"/>
              <a:gd name="connsiteX41" fmla="*/ 1679331 w 2681654"/>
              <a:gd name="connsiteY41" fmla="*/ 773723 h 3305907"/>
              <a:gd name="connsiteX42" fmla="*/ 1714500 w 2681654"/>
              <a:gd name="connsiteY42" fmla="*/ 738553 h 3305907"/>
              <a:gd name="connsiteX43" fmla="*/ 1740877 w 2681654"/>
              <a:gd name="connsiteY43" fmla="*/ 703384 h 3305907"/>
              <a:gd name="connsiteX44" fmla="*/ 1758461 w 2681654"/>
              <a:gd name="connsiteY44" fmla="*/ 677007 h 3305907"/>
              <a:gd name="connsiteX45" fmla="*/ 1828800 w 2681654"/>
              <a:gd name="connsiteY45" fmla="*/ 606669 h 3305907"/>
              <a:gd name="connsiteX46" fmla="*/ 1881554 w 2681654"/>
              <a:gd name="connsiteY46" fmla="*/ 536330 h 3305907"/>
              <a:gd name="connsiteX47" fmla="*/ 1969477 w 2681654"/>
              <a:gd name="connsiteY47" fmla="*/ 439615 h 3305907"/>
              <a:gd name="connsiteX48" fmla="*/ 1995854 w 2681654"/>
              <a:gd name="connsiteY48" fmla="*/ 430823 h 3305907"/>
              <a:gd name="connsiteX49" fmla="*/ 2013438 w 2681654"/>
              <a:gd name="connsiteY49" fmla="*/ 404446 h 3305907"/>
              <a:gd name="connsiteX50" fmla="*/ 2154115 w 2681654"/>
              <a:gd name="connsiteY50" fmla="*/ 272561 h 3305907"/>
              <a:gd name="connsiteX51" fmla="*/ 2224454 w 2681654"/>
              <a:gd name="connsiteY51" fmla="*/ 219807 h 3305907"/>
              <a:gd name="connsiteX52" fmla="*/ 2338754 w 2681654"/>
              <a:gd name="connsiteY52" fmla="*/ 131884 h 3305907"/>
              <a:gd name="connsiteX53" fmla="*/ 2365131 w 2681654"/>
              <a:gd name="connsiteY53" fmla="*/ 123092 h 3305907"/>
              <a:gd name="connsiteX54" fmla="*/ 2461846 w 2681654"/>
              <a:gd name="connsiteY54" fmla="*/ 70338 h 3305907"/>
              <a:gd name="connsiteX55" fmla="*/ 2488223 w 2681654"/>
              <a:gd name="connsiteY55" fmla="*/ 61546 h 3305907"/>
              <a:gd name="connsiteX56" fmla="*/ 2523392 w 2681654"/>
              <a:gd name="connsiteY56" fmla="*/ 52753 h 3305907"/>
              <a:gd name="connsiteX57" fmla="*/ 2567354 w 2681654"/>
              <a:gd name="connsiteY57" fmla="*/ 35169 h 3305907"/>
              <a:gd name="connsiteX58" fmla="*/ 2602523 w 2681654"/>
              <a:gd name="connsiteY58" fmla="*/ 26376 h 3305907"/>
              <a:gd name="connsiteX59" fmla="*/ 2628900 w 2681654"/>
              <a:gd name="connsiteY59" fmla="*/ 17584 h 3305907"/>
              <a:gd name="connsiteX60" fmla="*/ 2681654 w 2681654"/>
              <a:gd name="connsiteY60" fmla="*/ 0 h 3305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2681654" h="3305907" extrusionOk="0">
                <a:moveTo>
                  <a:pt x="0" y="3305907"/>
                </a:moveTo>
                <a:cubicBezTo>
                  <a:pt x="32113" y="3305479"/>
                  <a:pt x="87540" y="3303837"/>
                  <a:pt x="114300" y="3279530"/>
                </a:cubicBezTo>
                <a:cubicBezTo>
                  <a:pt x="118905" y="3273531"/>
                  <a:pt x="128023" y="3270877"/>
                  <a:pt x="140677" y="3261946"/>
                </a:cubicBezTo>
                <a:cubicBezTo>
                  <a:pt x="144175" y="3252818"/>
                  <a:pt x="147722" y="3244792"/>
                  <a:pt x="149469" y="3235569"/>
                </a:cubicBezTo>
                <a:cubicBezTo>
                  <a:pt x="162882" y="3189380"/>
                  <a:pt x="155872" y="3185205"/>
                  <a:pt x="184638" y="3130061"/>
                </a:cubicBezTo>
                <a:cubicBezTo>
                  <a:pt x="191132" y="3116142"/>
                  <a:pt x="203634" y="3106055"/>
                  <a:pt x="211015" y="3094892"/>
                </a:cubicBezTo>
                <a:cubicBezTo>
                  <a:pt x="226515" y="3063175"/>
                  <a:pt x="254555" y="3030530"/>
                  <a:pt x="272561" y="2998176"/>
                </a:cubicBezTo>
                <a:cubicBezTo>
                  <a:pt x="279612" y="2981722"/>
                  <a:pt x="296719" y="2961017"/>
                  <a:pt x="307731" y="2945423"/>
                </a:cubicBezTo>
                <a:cubicBezTo>
                  <a:pt x="324782" y="2911325"/>
                  <a:pt x="321540" y="2912330"/>
                  <a:pt x="342900" y="2883876"/>
                </a:cubicBezTo>
                <a:cubicBezTo>
                  <a:pt x="354323" y="2872013"/>
                  <a:pt x="361299" y="2856728"/>
                  <a:pt x="369277" y="2848707"/>
                </a:cubicBezTo>
                <a:cubicBezTo>
                  <a:pt x="374059" y="2845298"/>
                  <a:pt x="448044" y="2831111"/>
                  <a:pt x="448408" y="2831123"/>
                </a:cubicBezTo>
                <a:cubicBezTo>
                  <a:pt x="454268" y="2821855"/>
                  <a:pt x="457173" y="2813417"/>
                  <a:pt x="465992" y="2804746"/>
                </a:cubicBezTo>
                <a:cubicBezTo>
                  <a:pt x="478015" y="2793913"/>
                  <a:pt x="490764" y="2786435"/>
                  <a:pt x="501161" y="2769576"/>
                </a:cubicBezTo>
                <a:cubicBezTo>
                  <a:pt x="508968" y="2741139"/>
                  <a:pt x="519939" y="2708390"/>
                  <a:pt x="527538" y="2681653"/>
                </a:cubicBezTo>
                <a:cubicBezTo>
                  <a:pt x="535310" y="2663733"/>
                  <a:pt x="538227" y="2646857"/>
                  <a:pt x="545123" y="2628900"/>
                </a:cubicBezTo>
                <a:cubicBezTo>
                  <a:pt x="559959" y="2606761"/>
                  <a:pt x="574203" y="2574242"/>
                  <a:pt x="580292" y="2540976"/>
                </a:cubicBezTo>
                <a:cubicBezTo>
                  <a:pt x="590746" y="2504656"/>
                  <a:pt x="610653" y="2466936"/>
                  <a:pt x="615461" y="2435469"/>
                </a:cubicBezTo>
                <a:cubicBezTo>
                  <a:pt x="630624" y="2412909"/>
                  <a:pt x="644588" y="2385532"/>
                  <a:pt x="650631" y="2365130"/>
                </a:cubicBezTo>
                <a:cubicBezTo>
                  <a:pt x="684573" y="2183756"/>
                  <a:pt x="657144" y="2272248"/>
                  <a:pt x="773723" y="2031023"/>
                </a:cubicBezTo>
                <a:cubicBezTo>
                  <a:pt x="805928" y="1956387"/>
                  <a:pt x="800848" y="1952048"/>
                  <a:pt x="835269" y="1890346"/>
                </a:cubicBezTo>
                <a:cubicBezTo>
                  <a:pt x="854913" y="1800924"/>
                  <a:pt x="801399" y="1910071"/>
                  <a:pt x="879231" y="1828800"/>
                </a:cubicBezTo>
                <a:cubicBezTo>
                  <a:pt x="894298" y="1806362"/>
                  <a:pt x="900983" y="1784117"/>
                  <a:pt x="914400" y="1758461"/>
                </a:cubicBezTo>
                <a:cubicBezTo>
                  <a:pt x="917861" y="1746782"/>
                  <a:pt x="922016" y="1730987"/>
                  <a:pt x="931985" y="1723292"/>
                </a:cubicBezTo>
                <a:cubicBezTo>
                  <a:pt x="952007" y="1692887"/>
                  <a:pt x="978319" y="1659192"/>
                  <a:pt x="1002323" y="1635369"/>
                </a:cubicBezTo>
                <a:cubicBezTo>
                  <a:pt x="1008920" y="1618622"/>
                  <a:pt x="1018422" y="1605275"/>
                  <a:pt x="1028700" y="1591407"/>
                </a:cubicBezTo>
                <a:cubicBezTo>
                  <a:pt x="1037044" y="1581414"/>
                  <a:pt x="1052197" y="1568659"/>
                  <a:pt x="1063869" y="1556238"/>
                </a:cubicBezTo>
                <a:cubicBezTo>
                  <a:pt x="1070754" y="1543577"/>
                  <a:pt x="1077472" y="1523274"/>
                  <a:pt x="1090246" y="1512276"/>
                </a:cubicBezTo>
                <a:cubicBezTo>
                  <a:pt x="1150304" y="1437279"/>
                  <a:pt x="1129154" y="1522883"/>
                  <a:pt x="1169377" y="1415561"/>
                </a:cubicBezTo>
                <a:cubicBezTo>
                  <a:pt x="1178301" y="1397821"/>
                  <a:pt x="1192093" y="1373937"/>
                  <a:pt x="1204546" y="1354015"/>
                </a:cubicBezTo>
                <a:cubicBezTo>
                  <a:pt x="1211728" y="1343864"/>
                  <a:pt x="1220512" y="1337336"/>
                  <a:pt x="1230923" y="1327638"/>
                </a:cubicBezTo>
                <a:cubicBezTo>
                  <a:pt x="1268479" y="1279101"/>
                  <a:pt x="1247567" y="1297541"/>
                  <a:pt x="1274885" y="1248507"/>
                </a:cubicBezTo>
                <a:cubicBezTo>
                  <a:pt x="1283669" y="1239443"/>
                  <a:pt x="1292030" y="1221388"/>
                  <a:pt x="1301261" y="1213338"/>
                </a:cubicBezTo>
                <a:cubicBezTo>
                  <a:pt x="1304667" y="1206181"/>
                  <a:pt x="1305080" y="1192821"/>
                  <a:pt x="1310054" y="1186961"/>
                </a:cubicBezTo>
                <a:cubicBezTo>
                  <a:pt x="1316415" y="1177309"/>
                  <a:pt x="1326331" y="1177137"/>
                  <a:pt x="1336431" y="1169376"/>
                </a:cubicBezTo>
                <a:cubicBezTo>
                  <a:pt x="1344863" y="1162301"/>
                  <a:pt x="1360242" y="1154594"/>
                  <a:pt x="1371600" y="1151792"/>
                </a:cubicBezTo>
                <a:cubicBezTo>
                  <a:pt x="1390369" y="1139882"/>
                  <a:pt x="1414961" y="1140572"/>
                  <a:pt x="1433146" y="1134207"/>
                </a:cubicBezTo>
                <a:cubicBezTo>
                  <a:pt x="1439257" y="1131286"/>
                  <a:pt x="1453356" y="1128891"/>
                  <a:pt x="1459523" y="1125415"/>
                </a:cubicBezTo>
                <a:cubicBezTo>
                  <a:pt x="1491233" y="1085391"/>
                  <a:pt x="1495699" y="1081367"/>
                  <a:pt x="1521069" y="1028700"/>
                </a:cubicBezTo>
                <a:cubicBezTo>
                  <a:pt x="1526892" y="1010206"/>
                  <a:pt x="1528484" y="997255"/>
                  <a:pt x="1538654" y="984738"/>
                </a:cubicBezTo>
                <a:cubicBezTo>
                  <a:pt x="1576002" y="895666"/>
                  <a:pt x="1553387" y="951580"/>
                  <a:pt x="1608992" y="870438"/>
                </a:cubicBezTo>
                <a:cubicBezTo>
                  <a:pt x="1614697" y="863742"/>
                  <a:pt x="1639985" y="809218"/>
                  <a:pt x="1652954" y="791307"/>
                </a:cubicBezTo>
                <a:cubicBezTo>
                  <a:pt x="1661327" y="782073"/>
                  <a:pt x="1671006" y="778873"/>
                  <a:pt x="1679331" y="773723"/>
                </a:cubicBezTo>
                <a:cubicBezTo>
                  <a:pt x="1691626" y="762641"/>
                  <a:pt x="1699934" y="751060"/>
                  <a:pt x="1714500" y="738553"/>
                </a:cubicBezTo>
                <a:cubicBezTo>
                  <a:pt x="1724169" y="728149"/>
                  <a:pt x="1735473" y="718243"/>
                  <a:pt x="1740877" y="703384"/>
                </a:cubicBezTo>
                <a:cubicBezTo>
                  <a:pt x="1749614" y="695690"/>
                  <a:pt x="1748368" y="685329"/>
                  <a:pt x="1758461" y="677007"/>
                </a:cubicBezTo>
                <a:cubicBezTo>
                  <a:pt x="1775643" y="652135"/>
                  <a:pt x="1815168" y="627853"/>
                  <a:pt x="1828800" y="606669"/>
                </a:cubicBezTo>
                <a:cubicBezTo>
                  <a:pt x="1860385" y="568373"/>
                  <a:pt x="1807895" y="607737"/>
                  <a:pt x="1881554" y="536330"/>
                </a:cubicBezTo>
                <a:cubicBezTo>
                  <a:pt x="1910306" y="503895"/>
                  <a:pt x="1922032" y="453820"/>
                  <a:pt x="1969477" y="439615"/>
                </a:cubicBezTo>
                <a:cubicBezTo>
                  <a:pt x="1979452" y="433418"/>
                  <a:pt x="1986010" y="436225"/>
                  <a:pt x="1995854" y="430823"/>
                </a:cubicBezTo>
                <a:cubicBezTo>
                  <a:pt x="2001796" y="420278"/>
                  <a:pt x="2005668" y="412953"/>
                  <a:pt x="2013438" y="404446"/>
                </a:cubicBezTo>
                <a:cubicBezTo>
                  <a:pt x="2052798" y="348703"/>
                  <a:pt x="2088369" y="314571"/>
                  <a:pt x="2154115" y="272561"/>
                </a:cubicBezTo>
                <a:cubicBezTo>
                  <a:pt x="2178059" y="256971"/>
                  <a:pt x="2207289" y="238557"/>
                  <a:pt x="2224454" y="219807"/>
                </a:cubicBezTo>
                <a:cubicBezTo>
                  <a:pt x="2250764" y="180480"/>
                  <a:pt x="2290023" y="156524"/>
                  <a:pt x="2338754" y="131884"/>
                </a:cubicBezTo>
                <a:cubicBezTo>
                  <a:pt x="2347588" y="127576"/>
                  <a:pt x="2353565" y="129184"/>
                  <a:pt x="2365131" y="123092"/>
                </a:cubicBezTo>
                <a:cubicBezTo>
                  <a:pt x="2403266" y="104739"/>
                  <a:pt x="2419018" y="79327"/>
                  <a:pt x="2461846" y="70338"/>
                </a:cubicBezTo>
                <a:cubicBezTo>
                  <a:pt x="2471778" y="68730"/>
                  <a:pt x="2477112" y="63045"/>
                  <a:pt x="2488223" y="61546"/>
                </a:cubicBezTo>
                <a:cubicBezTo>
                  <a:pt x="2498531" y="55852"/>
                  <a:pt x="2513790" y="56648"/>
                  <a:pt x="2523392" y="52753"/>
                </a:cubicBezTo>
                <a:cubicBezTo>
                  <a:pt x="2537321" y="49330"/>
                  <a:pt x="2549499" y="38611"/>
                  <a:pt x="2567354" y="35169"/>
                </a:cubicBezTo>
                <a:cubicBezTo>
                  <a:pt x="2578609" y="31196"/>
                  <a:pt x="2591335" y="30449"/>
                  <a:pt x="2602523" y="26376"/>
                </a:cubicBezTo>
                <a:cubicBezTo>
                  <a:pt x="2609386" y="24879"/>
                  <a:pt x="2619723" y="19727"/>
                  <a:pt x="2628900" y="17584"/>
                </a:cubicBezTo>
                <a:cubicBezTo>
                  <a:pt x="2681042" y="7975"/>
                  <a:pt x="2659296" y="23237"/>
                  <a:pt x="2681654" y="0"/>
                </a:cubicBezTo>
              </a:path>
            </a:pathLst>
          </a:custGeom>
          <a:noFill/>
          <a:ln w="76200">
            <a:solidFill>
              <a:schemeClr val="tx1">
                <a:lumMod val="50000"/>
                <a:lumOff val="50000"/>
              </a:schemeClr>
            </a:solidFill>
            <a:prstDash val="dashDot"/>
            <a:extLst>
              <a:ext uri="{C807C97D-BFC1-408E-A445-0C87EB9F89A2}">
                <ask:lineSketchStyleProps xmlns:ask="http://schemas.microsoft.com/office/drawing/2018/sketchyshapes" sd="1809394320">
                  <a:custGeom>
                    <a:avLst/>
                    <a:gdLst>
                      <a:gd name="connsiteX0" fmla="*/ 0 w 2681654"/>
                      <a:gd name="connsiteY0" fmla="*/ 3305907 h 3305907"/>
                      <a:gd name="connsiteX1" fmla="*/ 114300 w 2681654"/>
                      <a:gd name="connsiteY1" fmla="*/ 3279530 h 3305907"/>
                      <a:gd name="connsiteX2" fmla="*/ 140677 w 2681654"/>
                      <a:gd name="connsiteY2" fmla="*/ 3261946 h 3305907"/>
                      <a:gd name="connsiteX3" fmla="*/ 149469 w 2681654"/>
                      <a:gd name="connsiteY3" fmla="*/ 3235569 h 3305907"/>
                      <a:gd name="connsiteX4" fmla="*/ 184638 w 2681654"/>
                      <a:gd name="connsiteY4" fmla="*/ 3130061 h 3305907"/>
                      <a:gd name="connsiteX5" fmla="*/ 211015 w 2681654"/>
                      <a:gd name="connsiteY5" fmla="*/ 3094892 h 3305907"/>
                      <a:gd name="connsiteX6" fmla="*/ 272561 w 2681654"/>
                      <a:gd name="connsiteY6" fmla="*/ 2998176 h 3305907"/>
                      <a:gd name="connsiteX7" fmla="*/ 307731 w 2681654"/>
                      <a:gd name="connsiteY7" fmla="*/ 2945423 h 3305907"/>
                      <a:gd name="connsiteX8" fmla="*/ 342900 w 2681654"/>
                      <a:gd name="connsiteY8" fmla="*/ 2883876 h 3305907"/>
                      <a:gd name="connsiteX9" fmla="*/ 369277 w 2681654"/>
                      <a:gd name="connsiteY9" fmla="*/ 2848707 h 3305907"/>
                      <a:gd name="connsiteX10" fmla="*/ 448408 w 2681654"/>
                      <a:gd name="connsiteY10" fmla="*/ 2831123 h 3305907"/>
                      <a:gd name="connsiteX11" fmla="*/ 465992 w 2681654"/>
                      <a:gd name="connsiteY11" fmla="*/ 2804746 h 3305907"/>
                      <a:gd name="connsiteX12" fmla="*/ 501161 w 2681654"/>
                      <a:gd name="connsiteY12" fmla="*/ 2769576 h 3305907"/>
                      <a:gd name="connsiteX13" fmla="*/ 527538 w 2681654"/>
                      <a:gd name="connsiteY13" fmla="*/ 2681653 h 3305907"/>
                      <a:gd name="connsiteX14" fmla="*/ 545123 w 2681654"/>
                      <a:gd name="connsiteY14" fmla="*/ 2628900 h 3305907"/>
                      <a:gd name="connsiteX15" fmla="*/ 580292 w 2681654"/>
                      <a:gd name="connsiteY15" fmla="*/ 2540976 h 3305907"/>
                      <a:gd name="connsiteX16" fmla="*/ 615461 w 2681654"/>
                      <a:gd name="connsiteY16" fmla="*/ 2435469 h 3305907"/>
                      <a:gd name="connsiteX17" fmla="*/ 650631 w 2681654"/>
                      <a:gd name="connsiteY17" fmla="*/ 2365130 h 3305907"/>
                      <a:gd name="connsiteX18" fmla="*/ 773723 w 2681654"/>
                      <a:gd name="connsiteY18" fmla="*/ 2031023 h 3305907"/>
                      <a:gd name="connsiteX19" fmla="*/ 835269 w 2681654"/>
                      <a:gd name="connsiteY19" fmla="*/ 1890346 h 3305907"/>
                      <a:gd name="connsiteX20" fmla="*/ 879231 w 2681654"/>
                      <a:gd name="connsiteY20" fmla="*/ 1828800 h 3305907"/>
                      <a:gd name="connsiteX21" fmla="*/ 914400 w 2681654"/>
                      <a:gd name="connsiteY21" fmla="*/ 1758461 h 3305907"/>
                      <a:gd name="connsiteX22" fmla="*/ 931985 w 2681654"/>
                      <a:gd name="connsiteY22" fmla="*/ 1723292 h 3305907"/>
                      <a:gd name="connsiteX23" fmla="*/ 1002323 w 2681654"/>
                      <a:gd name="connsiteY23" fmla="*/ 1635369 h 3305907"/>
                      <a:gd name="connsiteX24" fmla="*/ 1028700 w 2681654"/>
                      <a:gd name="connsiteY24" fmla="*/ 1591407 h 3305907"/>
                      <a:gd name="connsiteX25" fmla="*/ 1063869 w 2681654"/>
                      <a:gd name="connsiteY25" fmla="*/ 1556238 h 3305907"/>
                      <a:gd name="connsiteX26" fmla="*/ 1090246 w 2681654"/>
                      <a:gd name="connsiteY26" fmla="*/ 1512276 h 3305907"/>
                      <a:gd name="connsiteX27" fmla="*/ 1169377 w 2681654"/>
                      <a:gd name="connsiteY27" fmla="*/ 1415561 h 3305907"/>
                      <a:gd name="connsiteX28" fmla="*/ 1204546 w 2681654"/>
                      <a:gd name="connsiteY28" fmla="*/ 1354015 h 3305907"/>
                      <a:gd name="connsiteX29" fmla="*/ 1230923 w 2681654"/>
                      <a:gd name="connsiteY29" fmla="*/ 1327638 h 3305907"/>
                      <a:gd name="connsiteX30" fmla="*/ 1274885 w 2681654"/>
                      <a:gd name="connsiteY30" fmla="*/ 1248507 h 3305907"/>
                      <a:gd name="connsiteX31" fmla="*/ 1301261 w 2681654"/>
                      <a:gd name="connsiteY31" fmla="*/ 1213338 h 3305907"/>
                      <a:gd name="connsiteX32" fmla="*/ 1310054 w 2681654"/>
                      <a:gd name="connsiteY32" fmla="*/ 1186961 h 3305907"/>
                      <a:gd name="connsiteX33" fmla="*/ 1336431 w 2681654"/>
                      <a:gd name="connsiteY33" fmla="*/ 1169376 h 3305907"/>
                      <a:gd name="connsiteX34" fmla="*/ 1371600 w 2681654"/>
                      <a:gd name="connsiteY34" fmla="*/ 1151792 h 3305907"/>
                      <a:gd name="connsiteX35" fmla="*/ 1433146 w 2681654"/>
                      <a:gd name="connsiteY35" fmla="*/ 1134207 h 3305907"/>
                      <a:gd name="connsiteX36" fmla="*/ 1459523 w 2681654"/>
                      <a:gd name="connsiteY36" fmla="*/ 1125415 h 3305907"/>
                      <a:gd name="connsiteX37" fmla="*/ 1521069 w 2681654"/>
                      <a:gd name="connsiteY37" fmla="*/ 1028700 h 3305907"/>
                      <a:gd name="connsiteX38" fmla="*/ 1538654 w 2681654"/>
                      <a:gd name="connsiteY38" fmla="*/ 984738 h 3305907"/>
                      <a:gd name="connsiteX39" fmla="*/ 1608992 w 2681654"/>
                      <a:gd name="connsiteY39" fmla="*/ 870438 h 3305907"/>
                      <a:gd name="connsiteX40" fmla="*/ 1652954 w 2681654"/>
                      <a:gd name="connsiteY40" fmla="*/ 791307 h 3305907"/>
                      <a:gd name="connsiteX41" fmla="*/ 1679331 w 2681654"/>
                      <a:gd name="connsiteY41" fmla="*/ 773723 h 3305907"/>
                      <a:gd name="connsiteX42" fmla="*/ 1714500 w 2681654"/>
                      <a:gd name="connsiteY42" fmla="*/ 738553 h 3305907"/>
                      <a:gd name="connsiteX43" fmla="*/ 1740877 w 2681654"/>
                      <a:gd name="connsiteY43" fmla="*/ 703384 h 3305907"/>
                      <a:gd name="connsiteX44" fmla="*/ 1758461 w 2681654"/>
                      <a:gd name="connsiteY44" fmla="*/ 677007 h 3305907"/>
                      <a:gd name="connsiteX45" fmla="*/ 1828800 w 2681654"/>
                      <a:gd name="connsiteY45" fmla="*/ 606669 h 3305907"/>
                      <a:gd name="connsiteX46" fmla="*/ 1881554 w 2681654"/>
                      <a:gd name="connsiteY46" fmla="*/ 536330 h 3305907"/>
                      <a:gd name="connsiteX47" fmla="*/ 1969477 w 2681654"/>
                      <a:gd name="connsiteY47" fmla="*/ 439615 h 3305907"/>
                      <a:gd name="connsiteX48" fmla="*/ 1995854 w 2681654"/>
                      <a:gd name="connsiteY48" fmla="*/ 430823 h 3305907"/>
                      <a:gd name="connsiteX49" fmla="*/ 2013438 w 2681654"/>
                      <a:gd name="connsiteY49" fmla="*/ 404446 h 3305907"/>
                      <a:gd name="connsiteX50" fmla="*/ 2154115 w 2681654"/>
                      <a:gd name="connsiteY50" fmla="*/ 272561 h 3305907"/>
                      <a:gd name="connsiteX51" fmla="*/ 2224454 w 2681654"/>
                      <a:gd name="connsiteY51" fmla="*/ 219807 h 3305907"/>
                      <a:gd name="connsiteX52" fmla="*/ 2338754 w 2681654"/>
                      <a:gd name="connsiteY52" fmla="*/ 131884 h 3305907"/>
                      <a:gd name="connsiteX53" fmla="*/ 2365131 w 2681654"/>
                      <a:gd name="connsiteY53" fmla="*/ 123092 h 3305907"/>
                      <a:gd name="connsiteX54" fmla="*/ 2461846 w 2681654"/>
                      <a:gd name="connsiteY54" fmla="*/ 70338 h 3305907"/>
                      <a:gd name="connsiteX55" fmla="*/ 2488223 w 2681654"/>
                      <a:gd name="connsiteY55" fmla="*/ 61546 h 3305907"/>
                      <a:gd name="connsiteX56" fmla="*/ 2523392 w 2681654"/>
                      <a:gd name="connsiteY56" fmla="*/ 52753 h 3305907"/>
                      <a:gd name="connsiteX57" fmla="*/ 2567354 w 2681654"/>
                      <a:gd name="connsiteY57" fmla="*/ 35169 h 3305907"/>
                      <a:gd name="connsiteX58" fmla="*/ 2602523 w 2681654"/>
                      <a:gd name="connsiteY58" fmla="*/ 26376 h 3305907"/>
                      <a:gd name="connsiteX59" fmla="*/ 2628900 w 2681654"/>
                      <a:gd name="connsiteY59" fmla="*/ 17584 h 3305907"/>
                      <a:gd name="connsiteX60" fmla="*/ 2681654 w 2681654"/>
                      <a:gd name="connsiteY60" fmla="*/ 0 h 33059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</a:cxnLst>
                    <a:rect l="l" t="t" r="r" b="b"/>
                    <a:pathLst>
                      <a:path w="2681654" h="3305907">
                        <a:moveTo>
                          <a:pt x="0" y="3305907"/>
                        </a:moveTo>
                        <a:cubicBezTo>
                          <a:pt x="28378" y="3301853"/>
                          <a:pt x="87965" y="3297086"/>
                          <a:pt x="114300" y="3279530"/>
                        </a:cubicBezTo>
                        <a:lnTo>
                          <a:pt x="140677" y="3261946"/>
                        </a:lnTo>
                        <a:cubicBezTo>
                          <a:pt x="143608" y="3253154"/>
                          <a:pt x="146923" y="3244480"/>
                          <a:pt x="149469" y="3235569"/>
                        </a:cubicBezTo>
                        <a:cubicBezTo>
                          <a:pt x="162722" y="3189182"/>
                          <a:pt x="157359" y="3184619"/>
                          <a:pt x="184638" y="3130061"/>
                        </a:cubicBezTo>
                        <a:cubicBezTo>
                          <a:pt x="191191" y="3116954"/>
                          <a:pt x="202887" y="3107085"/>
                          <a:pt x="211015" y="3094892"/>
                        </a:cubicBezTo>
                        <a:cubicBezTo>
                          <a:pt x="232212" y="3063097"/>
                          <a:pt x="251802" y="3030258"/>
                          <a:pt x="272561" y="2998176"/>
                        </a:cubicBezTo>
                        <a:cubicBezTo>
                          <a:pt x="284042" y="2980433"/>
                          <a:pt x="298280" y="2964326"/>
                          <a:pt x="307731" y="2945423"/>
                        </a:cubicBezTo>
                        <a:cubicBezTo>
                          <a:pt x="324904" y="2911075"/>
                          <a:pt x="322186" y="2912876"/>
                          <a:pt x="342900" y="2883876"/>
                        </a:cubicBezTo>
                        <a:cubicBezTo>
                          <a:pt x="351417" y="2871952"/>
                          <a:pt x="357353" y="2857224"/>
                          <a:pt x="369277" y="2848707"/>
                        </a:cubicBezTo>
                        <a:cubicBezTo>
                          <a:pt x="374106" y="2845258"/>
                          <a:pt x="448049" y="2831195"/>
                          <a:pt x="448408" y="2831123"/>
                        </a:cubicBezTo>
                        <a:cubicBezTo>
                          <a:pt x="454269" y="2822331"/>
                          <a:pt x="459115" y="2812769"/>
                          <a:pt x="465992" y="2804746"/>
                        </a:cubicBezTo>
                        <a:cubicBezTo>
                          <a:pt x="476781" y="2792158"/>
                          <a:pt x="493747" y="2784405"/>
                          <a:pt x="501161" y="2769576"/>
                        </a:cubicBezTo>
                        <a:cubicBezTo>
                          <a:pt x="514845" y="2742208"/>
                          <a:pt x="518411" y="2710858"/>
                          <a:pt x="527538" y="2681653"/>
                        </a:cubicBezTo>
                        <a:cubicBezTo>
                          <a:pt x="533067" y="2663961"/>
                          <a:pt x="538615" y="2646255"/>
                          <a:pt x="545123" y="2628900"/>
                        </a:cubicBezTo>
                        <a:cubicBezTo>
                          <a:pt x="556206" y="2599344"/>
                          <a:pt x="569505" y="2570641"/>
                          <a:pt x="580292" y="2540976"/>
                        </a:cubicBezTo>
                        <a:cubicBezTo>
                          <a:pt x="592961" y="2506137"/>
                          <a:pt x="601693" y="2469889"/>
                          <a:pt x="615461" y="2435469"/>
                        </a:cubicBezTo>
                        <a:cubicBezTo>
                          <a:pt x="625197" y="2411130"/>
                          <a:pt x="638908" y="2388576"/>
                          <a:pt x="650631" y="2365130"/>
                        </a:cubicBezTo>
                        <a:cubicBezTo>
                          <a:pt x="684587" y="2178369"/>
                          <a:pt x="652577" y="2311172"/>
                          <a:pt x="773723" y="2031023"/>
                        </a:cubicBezTo>
                        <a:cubicBezTo>
                          <a:pt x="806360" y="1955549"/>
                          <a:pt x="800900" y="1952209"/>
                          <a:pt x="835269" y="1890346"/>
                        </a:cubicBezTo>
                        <a:cubicBezTo>
                          <a:pt x="875849" y="1817303"/>
                          <a:pt x="825898" y="1920228"/>
                          <a:pt x="879231" y="1828800"/>
                        </a:cubicBezTo>
                        <a:cubicBezTo>
                          <a:pt x="892439" y="1806157"/>
                          <a:pt x="902677" y="1781907"/>
                          <a:pt x="914400" y="1758461"/>
                        </a:cubicBezTo>
                        <a:cubicBezTo>
                          <a:pt x="920262" y="1746738"/>
                          <a:pt x="923797" y="1733527"/>
                          <a:pt x="931985" y="1723292"/>
                        </a:cubicBezTo>
                        <a:cubicBezTo>
                          <a:pt x="955431" y="1693984"/>
                          <a:pt x="983013" y="1667553"/>
                          <a:pt x="1002323" y="1635369"/>
                        </a:cubicBezTo>
                        <a:cubicBezTo>
                          <a:pt x="1011115" y="1620715"/>
                          <a:pt x="1018208" y="1604897"/>
                          <a:pt x="1028700" y="1591407"/>
                        </a:cubicBezTo>
                        <a:cubicBezTo>
                          <a:pt x="1038878" y="1578320"/>
                          <a:pt x="1053691" y="1569325"/>
                          <a:pt x="1063869" y="1556238"/>
                        </a:cubicBezTo>
                        <a:cubicBezTo>
                          <a:pt x="1074361" y="1542748"/>
                          <a:pt x="1079992" y="1525947"/>
                          <a:pt x="1090246" y="1512276"/>
                        </a:cubicBezTo>
                        <a:cubicBezTo>
                          <a:pt x="1135352" y="1452136"/>
                          <a:pt x="1113866" y="1526585"/>
                          <a:pt x="1169377" y="1415561"/>
                        </a:cubicBezTo>
                        <a:cubicBezTo>
                          <a:pt x="1180128" y="1394059"/>
                          <a:pt x="1189010" y="1372658"/>
                          <a:pt x="1204546" y="1354015"/>
                        </a:cubicBezTo>
                        <a:cubicBezTo>
                          <a:pt x="1212506" y="1344463"/>
                          <a:pt x="1223462" y="1337585"/>
                          <a:pt x="1230923" y="1327638"/>
                        </a:cubicBezTo>
                        <a:cubicBezTo>
                          <a:pt x="1271974" y="1272903"/>
                          <a:pt x="1243575" y="1298603"/>
                          <a:pt x="1274885" y="1248507"/>
                        </a:cubicBezTo>
                        <a:cubicBezTo>
                          <a:pt x="1282651" y="1236081"/>
                          <a:pt x="1292469" y="1225061"/>
                          <a:pt x="1301261" y="1213338"/>
                        </a:cubicBezTo>
                        <a:cubicBezTo>
                          <a:pt x="1304192" y="1204546"/>
                          <a:pt x="1304264" y="1194198"/>
                          <a:pt x="1310054" y="1186961"/>
                        </a:cubicBezTo>
                        <a:cubicBezTo>
                          <a:pt x="1316655" y="1178709"/>
                          <a:pt x="1327256" y="1174619"/>
                          <a:pt x="1336431" y="1169376"/>
                        </a:cubicBezTo>
                        <a:cubicBezTo>
                          <a:pt x="1347811" y="1162873"/>
                          <a:pt x="1359282" y="1156271"/>
                          <a:pt x="1371600" y="1151792"/>
                        </a:cubicBezTo>
                        <a:cubicBezTo>
                          <a:pt x="1391652" y="1144500"/>
                          <a:pt x="1412710" y="1140338"/>
                          <a:pt x="1433146" y="1134207"/>
                        </a:cubicBezTo>
                        <a:cubicBezTo>
                          <a:pt x="1442023" y="1131544"/>
                          <a:pt x="1450731" y="1128346"/>
                          <a:pt x="1459523" y="1125415"/>
                        </a:cubicBezTo>
                        <a:cubicBezTo>
                          <a:pt x="1490208" y="1084502"/>
                          <a:pt x="1494544" y="1081751"/>
                          <a:pt x="1521069" y="1028700"/>
                        </a:cubicBezTo>
                        <a:cubicBezTo>
                          <a:pt x="1528127" y="1014583"/>
                          <a:pt x="1531596" y="998855"/>
                          <a:pt x="1538654" y="984738"/>
                        </a:cubicBezTo>
                        <a:cubicBezTo>
                          <a:pt x="1584841" y="892363"/>
                          <a:pt x="1560240" y="954014"/>
                          <a:pt x="1608992" y="870438"/>
                        </a:cubicBezTo>
                        <a:cubicBezTo>
                          <a:pt x="1615432" y="859398"/>
                          <a:pt x="1637719" y="806541"/>
                          <a:pt x="1652954" y="791307"/>
                        </a:cubicBezTo>
                        <a:cubicBezTo>
                          <a:pt x="1660426" y="783835"/>
                          <a:pt x="1671308" y="780600"/>
                          <a:pt x="1679331" y="773723"/>
                        </a:cubicBezTo>
                        <a:cubicBezTo>
                          <a:pt x="1691919" y="762933"/>
                          <a:pt x="1703583" y="751030"/>
                          <a:pt x="1714500" y="738553"/>
                        </a:cubicBezTo>
                        <a:cubicBezTo>
                          <a:pt x="1724150" y="727525"/>
                          <a:pt x="1732360" y="715308"/>
                          <a:pt x="1740877" y="703384"/>
                        </a:cubicBezTo>
                        <a:cubicBezTo>
                          <a:pt x="1747019" y="694785"/>
                          <a:pt x="1751353" y="684826"/>
                          <a:pt x="1758461" y="677007"/>
                        </a:cubicBezTo>
                        <a:cubicBezTo>
                          <a:pt x="1780765" y="652472"/>
                          <a:pt x="1810407" y="634258"/>
                          <a:pt x="1828800" y="606669"/>
                        </a:cubicBezTo>
                        <a:cubicBezTo>
                          <a:pt x="1868561" y="547029"/>
                          <a:pt x="1818889" y="619886"/>
                          <a:pt x="1881554" y="536330"/>
                        </a:cubicBezTo>
                        <a:cubicBezTo>
                          <a:pt x="1906996" y="502406"/>
                          <a:pt x="1924721" y="454533"/>
                          <a:pt x="1969477" y="439615"/>
                        </a:cubicBezTo>
                        <a:lnTo>
                          <a:pt x="1995854" y="430823"/>
                        </a:lnTo>
                        <a:cubicBezTo>
                          <a:pt x="2001715" y="422031"/>
                          <a:pt x="2006271" y="412211"/>
                          <a:pt x="2013438" y="404446"/>
                        </a:cubicBezTo>
                        <a:cubicBezTo>
                          <a:pt x="2063884" y="349796"/>
                          <a:pt x="2099157" y="315742"/>
                          <a:pt x="2154115" y="272561"/>
                        </a:cubicBezTo>
                        <a:cubicBezTo>
                          <a:pt x="2177160" y="254454"/>
                          <a:pt x="2203730" y="240531"/>
                          <a:pt x="2224454" y="219807"/>
                        </a:cubicBezTo>
                        <a:cubicBezTo>
                          <a:pt x="2257372" y="186889"/>
                          <a:pt x="2294605" y="146600"/>
                          <a:pt x="2338754" y="131884"/>
                        </a:cubicBezTo>
                        <a:lnTo>
                          <a:pt x="2365131" y="123092"/>
                        </a:lnTo>
                        <a:cubicBezTo>
                          <a:pt x="2397236" y="101688"/>
                          <a:pt x="2421951" y="83636"/>
                          <a:pt x="2461846" y="70338"/>
                        </a:cubicBezTo>
                        <a:cubicBezTo>
                          <a:pt x="2470638" y="67407"/>
                          <a:pt x="2479312" y="64092"/>
                          <a:pt x="2488223" y="61546"/>
                        </a:cubicBezTo>
                        <a:cubicBezTo>
                          <a:pt x="2499842" y="58226"/>
                          <a:pt x="2511928" y="56574"/>
                          <a:pt x="2523392" y="52753"/>
                        </a:cubicBezTo>
                        <a:cubicBezTo>
                          <a:pt x="2538365" y="47762"/>
                          <a:pt x="2552381" y="40160"/>
                          <a:pt x="2567354" y="35169"/>
                        </a:cubicBezTo>
                        <a:cubicBezTo>
                          <a:pt x="2578818" y="31348"/>
                          <a:pt x="2590904" y="29696"/>
                          <a:pt x="2602523" y="26376"/>
                        </a:cubicBezTo>
                        <a:cubicBezTo>
                          <a:pt x="2611434" y="23830"/>
                          <a:pt x="2619909" y="19832"/>
                          <a:pt x="2628900" y="17584"/>
                        </a:cubicBezTo>
                        <a:cubicBezTo>
                          <a:pt x="2680127" y="4778"/>
                          <a:pt x="2661405" y="20246"/>
                          <a:pt x="2681654" y="0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kstfelt 23">
            <a:extLst>
              <a:ext uri="{FF2B5EF4-FFF2-40B4-BE49-F238E27FC236}">
                <a16:creationId xmlns:a16="http://schemas.microsoft.com/office/drawing/2014/main" id="{0BB1D05C-0AF9-67E1-A09A-37C423D61B15}"/>
              </a:ext>
            </a:extLst>
          </p:cNvPr>
          <p:cNvSpPr txBox="1"/>
          <p:nvPr/>
        </p:nvSpPr>
        <p:spPr>
          <a:xfrm>
            <a:off x="10281323" y="3956441"/>
            <a:ext cx="1910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Yeast</a:t>
            </a:r>
          </a:p>
          <a:p>
            <a:r>
              <a:rPr lang="en-US" dirty="0"/>
              <a:t>Y. + Microalgae</a:t>
            </a:r>
          </a:p>
        </p:txBody>
      </p:sp>
      <p:sp>
        <p:nvSpPr>
          <p:cNvPr id="25" name="Kombinationstegning: figur 24">
            <a:extLst>
              <a:ext uri="{FF2B5EF4-FFF2-40B4-BE49-F238E27FC236}">
                <a16:creationId xmlns:a16="http://schemas.microsoft.com/office/drawing/2014/main" id="{0BC46966-C0E6-8988-A9C5-7BF81EFC9CAA}"/>
              </a:ext>
            </a:extLst>
          </p:cNvPr>
          <p:cNvSpPr/>
          <p:nvPr/>
        </p:nvSpPr>
        <p:spPr>
          <a:xfrm>
            <a:off x="9970600" y="4434840"/>
            <a:ext cx="310722" cy="45719"/>
          </a:xfrm>
          <a:custGeom>
            <a:avLst/>
            <a:gdLst>
              <a:gd name="connsiteX0" fmla="*/ 0 w 310722"/>
              <a:gd name="connsiteY0" fmla="*/ 45719 h 45719"/>
              <a:gd name="connsiteX1" fmla="*/ 13243 w 310722"/>
              <a:gd name="connsiteY1" fmla="*/ 45354 h 45719"/>
              <a:gd name="connsiteX2" fmla="*/ 16300 w 310722"/>
              <a:gd name="connsiteY2" fmla="*/ 45111 h 45719"/>
              <a:gd name="connsiteX3" fmla="*/ 17318 w 310722"/>
              <a:gd name="connsiteY3" fmla="*/ 44746 h 45719"/>
              <a:gd name="connsiteX4" fmla="*/ 21393 w 310722"/>
              <a:gd name="connsiteY4" fmla="*/ 43287 h 45719"/>
              <a:gd name="connsiteX5" fmla="*/ 24450 w 310722"/>
              <a:gd name="connsiteY5" fmla="*/ 42800 h 45719"/>
              <a:gd name="connsiteX6" fmla="*/ 31581 w 310722"/>
              <a:gd name="connsiteY6" fmla="*/ 41463 h 45719"/>
              <a:gd name="connsiteX7" fmla="*/ 35656 w 310722"/>
              <a:gd name="connsiteY7" fmla="*/ 40733 h 45719"/>
              <a:gd name="connsiteX8" fmla="*/ 39731 w 310722"/>
              <a:gd name="connsiteY8" fmla="*/ 39882 h 45719"/>
              <a:gd name="connsiteX9" fmla="*/ 42787 w 310722"/>
              <a:gd name="connsiteY9" fmla="*/ 39396 h 45719"/>
              <a:gd name="connsiteX10" fmla="*/ 51956 w 310722"/>
              <a:gd name="connsiteY10" fmla="*/ 39152 h 45719"/>
              <a:gd name="connsiteX11" fmla="*/ 53994 w 310722"/>
              <a:gd name="connsiteY11" fmla="*/ 38788 h 45719"/>
              <a:gd name="connsiteX12" fmla="*/ 58069 w 310722"/>
              <a:gd name="connsiteY12" fmla="*/ 38301 h 45719"/>
              <a:gd name="connsiteX13" fmla="*/ 61125 w 310722"/>
              <a:gd name="connsiteY13" fmla="*/ 37085 h 45719"/>
              <a:gd name="connsiteX14" fmla="*/ 63163 w 310722"/>
              <a:gd name="connsiteY14" fmla="*/ 36356 h 45719"/>
              <a:gd name="connsiteX15" fmla="*/ 67238 w 310722"/>
              <a:gd name="connsiteY15" fmla="*/ 35140 h 45719"/>
              <a:gd name="connsiteX16" fmla="*/ 71313 w 310722"/>
              <a:gd name="connsiteY16" fmla="*/ 33681 h 45719"/>
              <a:gd name="connsiteX17" fmla="*/ 75388 w 310722"/>
              <a:gd name="connsiteY17" fmla="*/ 32708 h 45719"/>
              <a:gd name="connsiteX18" fmla="*/ 89650 w 310722"/>
              <a:gd name="connsiteY18" fmla="*/ 28088 h 45719"/>
              <a:gd name="connsiteX19" fmla="*/ 96782 w 310722"/>
              <a:gd name="connsiteY19" fmla="*/ 26142 h 45719"/>
              <a:gd name="connsiteX20" fmla="*/ 101876 w 310722"/>
              <a:gd name="connsiteY20" fmla="*/ 25291 h 45719"/>
              <a:gd name="connsiteX21" fmla="*/ 105951 w 310722"/>
              <a:gd name="connsiteY21" fmla="*/ 24318 h 45719"/>
              <a:gd name="connsiteX22" fmla="*/ 107988 w 310722"/>
              <a:gd name="connsiteY22" fmla="*/ 23832 h 45719"/>
              <a:gd name="connsiteX23" fmla="*/ 116138 w 310722"/>
              <a:gd name="connsiteY23" fmla="*/ 22616 h 45719"/>
              <a:gd name="connsiteX24" fmla="*/ 119194 w 310722"/>
              <a:gd name="connsiteY24" fmla="*/ 22008 h 45719"/>
              <a:gd name="connsiteX25" fmla="*/ 123270 w 310722"/>
              <a:gd name="connsiteY25" fmla="*/ 21521 h 45719"/>
              <a:gd name="connsiteX26" fmla="*/ 126326 w 310722"/>
              <a:gd name="connsiteY26" fmla="*/ 20914 h 45719"/>
              <a:gd name="connsiteX27" fmla="*/ 135495 w 310722"/>
              <a:gd name="connsiteY27" fmla="*/ 19576 h 45719"/>
              <a:gd name="connsiteX28" fmla="*/ 139570 w 310722"/>
              <a:gd name="connsiteY28" fmla="*/ 18725 h 45719"/>
              <a:gd name="connsiteX29" fmla="*/ 142626 w 310722"/>
              <a:gd name="connsiteY29" fmla="*/ 18360 h 45719"/>
              <a:gd name="connsiteX30" fmla="*/ 147720 w 310722"/>
              <a:gd name="connsiteY30" fmla="*/ 17266 h 45719"/>
              <a:gd name="connsiteX31" fmla="*/ 150776 w 310722"/>
              <a:gd name="connsiteY31" fmla="*/ 16779 h 45719"/>
              <a:gd name="connsiteX32" fmla="*/ 151795 w 310722"/>
              <a:gd name="connsiteY32" fmla="*/ 16415 h 45719"/>
              <a:gd name="connsiteX33" fmla="*/ 154851 w 310722"/>
              <a:gd name="connsiteY33" fmla="*/ 16171 h 45719"/>
              <a:gd name="connsiteX34" fmla="*/ 158926 w 310722"/>
              <a:gd name="connsiteY34" fmla="*/ 15928 h 45719"/>
              <a:gd name="connsiteX35" fmla="*/ 166057 w 310722"/>
              <a:gd name="connsiteY35" fmla="*/ 15685 h 45719"/>
              <a:gd name="connsiteX36" fmla="*/ 169114 w 310722"/>
              <a:gd name="connsiteY36" fmla="*/ 15563 h 45719"/>
              <a:gd name="connsiteX37" fmla="*/ 176245 w 310722"/>
              <a:gd name="connsiteY37" fmla="*/ 14226 h 45719"/>
              <a:gd name="connsiteX38" fmla="*/ 178283 w 310722"/>
              <a:gd name="connsiteY38" fmla="*/ 13618 h 45719"/>
              <a:gd name="connsiteX39" fmla="*/ 186433 w 310722"/>
              <a:gd name="connsiteY39" fmla="*/ 12037 h 45719"/>
              <a:gd name="connsiteX40" fmla="*/ 191527 w 310722"/>
              <a:gd name="connsiteY40" fmla="*/ 10943 h 45719"/>
              <a:gd name="connsiteX41" fmla="*/ 194583 w 310722"/>
              <a:gd name="connsiteY41" fmla="*/ 10700 h 45719"/>
              <a:gd name="connsiteX42" fmla="*/ 198658 w 310722"/>
              <a:gd name="connsiteY42" fmla="*/ 10213 h 45719"/>
              <a:gd name="connsiteX43" fmla="*/ 201714 w 310722"/>
              <a:gd name="connsiteY43" fmla="*/ 9727 h 45719"/>
              <a:gd name="connsiteX44" fmla="*/ 203752 w 310722"/>
              <a:gd name="connsiteY44" fmla="*/ 9362 h 45719"/>
              <a:gd name="connsiteX45" fmla="*/ 211902 w 310722"/>
              <a:gd name="connsiteY45" fmla="*/ 8389 h 45719"/>
              <a:gd name="connsiteX46" fmla="*/ 218014 w 310722"/>
              <a:gd name="connsiteY46" fmla="*/ 7417 h 45719"/>
              <a:gd name="connsiteX47" fmla="*/ 228202 w 310722"/>
              <a:gd name="connsiteY47" fmla="*/ 6079 h 45719"/>
              <a:gd name="connsiteX48" fmla="*/ 231258 w 310722"/>
              <a:gd name="connsiteY48" fmla="*/ 5958 h 45719"/>
              <a:gd name="connsiteX49" fmla="*/ 233296 w 310722"/>
              <a:gd name="connsiteY49" fmla="*/ 5593 h 45719"/>
              <a:gd name="connsiteX50" fmla="*/ 249596 w 310722"/>
              <a:gd name="connsiteY50" fmla="*/ 3769 h 45719"/>
              <a:gd name="connsiteX51" fmla="*/ 257746 w 310722"/>
              <a:gd name="connsiteY51" fmla="*/ 3039 h 45719"/>
              <a:gd name="connsiteX52" fmla="*/ 270990 w 310722"/>
              <a:gd name="connsiteY52" fmla="*/ 1823 h 45719"/>
              <a:gd name="connsiteX53" fmla="*/ 274046 w 310722"/>
              <a:gd name="connsiteY53" fmla="*/ 1702 h 45719"/>
              <a:gd name="connsiteX54" fmla="*/ 285252 w 310722"/>
              <a:gd name="connsiteY54" fmla="*/ 972 h 45719"/>
              <a:gd name="connsiteX55" fmla="*/ 288309 w 310722"/>
              <a:gd name="connsiteY55" fmla="*/ 851 h 45719"/>
              <a:gd name="connsiteX56" fmla="*/ 292384 w 310722"/>
              <a:gd name="connsiteY56" fmla="*/ 729 h 45719"/>
              <a:gd name="connsiteX57" fmla="*/ 297478 w 310722"/>
              <a:gd name="connsiteY57" fmla="*/ 486 h 45719"/>
              <a:gd name="connsiteX58" fmla="*/ 301553 w 310722"/>
              <a:gd name="connsiteY58" fmla="*/ 364 h 45719"/>
              <a:gd name="connsiteX59" fmla="*/ 304609 w 310722"/>
              <a:gd name="connsiteY59" fmla="*/ 243 h 45719"/>
              <a:gd name="connsiteX60" fmla="*/ 310722 w 310722"/>
              <a:gd name="connsiteY60" fmla="*/ 0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310722" h="45719" extrusionOk="0">
                <a:moveTo>
                  <a:pt x="0" y="45719"/>
                </a:moveTo>
                <a:cubicBezTo>
                  <a:pt x="3296" y="45886"/>
                  <a:pt x="10134" y="45520"/>
                  <a:pt x="13243" y="45354"/>
                </a:cubicBezTo>
                <a:cubicBezTo>
                  <a:pt x="14134" y="45315"/>
                  <a:pt x="15129" y="45199"/>
                  <a:pt x="16300" y="45111"/>
                </a:cubicBezTo>
                <a:cubicBezTo>
                  <a:pt x="16615" y="45006"/>
                  <a:pt x="17029" y="44846"/>
                  <a:pt x="17318" y="44746"/>
                </a:cubicBezTo>
                <a:cubicBezTo>
                  <a:pt x="18839" y="44147"/>
                  <a:pt x="18283" y="43896"/>
                  <a:pt x="21393" y="43287"/>
                </a:cubicBezTo>
                <a:cubicBezTo>
                  <a:pt x="22091" y="42979"/>
                  <a:pt x="23700" y="42988"/>
                  <a:pt x="24450" y="42800"/>
                </a:cubicBezTo>
                <a:cubicBezTo>
                  <a:pt x="27017" y="42299"/>
                  <a:pt x="29214" y="41416"/>
                  <a:pt x="31581" y="41463"/>
                </a:cubicBezTo>
                <a:cubicBezTo>
                  <a:pt x="32949" y="41372"/>
                  <a:pt x="34753" y="41146"/>
                  <a:pt x="35656" y="40733"/>
                </a:cubicBezTo>
                <a:cubicBezTo>
                  <a:pt x="37670" y="40286"/>
                  <a:pt x="37325" y="40216"/>
                  <a:pt x="39731" y="39882"/>
                </a:cubicBezTo>
                <a:cubicBezTo>
                  <a:pt x="40616" y="39751"/>
                  <a:pt x="41523" y="39528"/>
                  <a:pt x="42787" y="39396"/>
                </a:cubicBezTo>
                <a:cubicBezTo>
                  <a:pt x="43352" y="39338"/>
                  <a:pt x="51910" y="39155"/>
                  <a:pt x="51956" y="39152"/>
                </a:cubicBezTo>
                <a:cubicBezTo>
                  <a:pt x="52689" y="39039"/>
                  <a:pt x="53211" y="38924"/>
                  <a:pt x="53994" y="38788"/>
                </a:cubicBezTo>
                <a:cubicBezTo>
                  <a:pt x="55264" y="38585"/>
                  <a:pt x="57318" y="38340"/>
                  <a:pt x="58069" y="38301"/>
                </a:cubicBezTo>
                <a:cubicBezTo>
                  <a:pt x="59554" y="37897"/>
                  <a:pt x="60047" y="37344"/>
                  <a:pt x="61125" y="37085"/>
                </a:cubicBezTo>
                <a:cubicBezTo>
                  <a:pt x="61825" y="36903"/>
                  <a:pt x="62439" y="36588"/>
                  <a:pt x="63163" y="36356"/>
                </a:cubicBezTo>
                <a:cubicBezTo>
                  <a:pt x="64213" y="35809"/>
                  <a:pt x="65818" y="35521"/>
                  <a:pt x="67238" y="35140"/>
                </a:cubicBezTo>
                <a:cubicBezTo>
                  <a:pt x="68725" y="34705"/>
                  <a:pt x="69658" y="34168"/>
                  <a:pt x="71313" y="33681"/>
                </a:cubicBezTo>
                <a:cubicBezTo>
                  <a:pt x="72672" y="33330"/>
                  <a:pt x="74270" y="33168"/>
                  <a:pt x="75388" y="32708"/>
                </a:cubicBezTo>
                <a:cubicBezTo>
                  <a:pt x="79485" y="30054"/>
                  <a:pt x="74990" y="31795"/>
                  <a:pt x="89650" y="28088"/>
                </a:cubicBezTo>
                <a:cubicBezTo>
                  <a:pt x="93402" y="27044"/>
                  <a:pt x="92884" y="27076"/>
                  <a:pt x="96782" y="26142"/>
                </a:cubicBezTo>
                <a:cubicBezTo>
                  <a:pt x="102069" y="23928"/>
                  <a:pt x="96888" y="26507"/>
                  <a:pt x="101876" y="25291"/>
                </a:cubicBezTo>
                <a:cubicBezTo>
                  <a:pt x="103674" y="24903"/>
                  <a:pt x="104644" y="24526"/>
                  <a:pt x="105951" y="24318"/>
                </a:cubicBezTo>
                <a:cubicBezTo>
                  <a:pt x="106641" y="24203"/>
                  <a:pt x="107081" y="23945"/>
                  <a:pt x="107988" y="23832"/>
                </a:cubicBezTo>
                <a:cubicBezTo>
                  <a:pt x="110483" y="23293"/>
                  <a:pt x="114001" y="22961"/>
                  <a:pt x="116138" y="22616"/>
                </a:cubicBezTo>
                <a:cubicBezTo>
                  <a:pt x="117315" y="22512"/>
                  <a:pt x="117973" y="22399"/>
                  <a:pt x="119194" y="22008"/>
                </a:cubicBezTo>
                <a:cubicBezTo>
                  <a:pt x="120386" y="21763"/>
                  <a:pt x="122217" y="21782"/>
                  <a:pt x="123270" y="21521"/>
                </a:cubicBezTo>
                <a:cubicBezTo>
                  <a:pt x="124518" y="21414"/>
                  <a:pt x="125212" y="21256"/>
                  <a:pt x="126326" y="20914"/>
                </a:cubicBezTo>
                <a:cubicBezTo>
                  <a:pt x="131432" y="19793"/>
                  <a:pt x="129205" y="20707"/>
                  <a:pt x="135495" y="19576"/>
                </a:cubicBezTo>
                <a:cubicBezTo>
                  <a:pt x="136506" y="19363"/>
                  <a:pt x="137864" y="19067"/>
                  <a:pt x="139570" y="18725"/>
                </a:cubicBezTo>
                <a:cubicBezTo>
                  <a:pt x="140459" y="18631"/>
                  <a:pt x="141753" y="18522"/>
                  <a:pt x="142626" y="18360"/>
                </a:cubicBezTo>
                <a:cubicBezTo>
                  <a:pt x="146613" y="17304"/>
                  <a:pt x="144380" y="18220"/>
                  <a:pt x="147720" y="17266"/>
                </a:cubicBezTo>
                <a:cubicBezTo>
                  <a:pt x="148664" y="16926"/>
                  <a:pt x="149887" y="16760"/>
                  <a:pt x="150776" y="16779"/>
                </a:cubicBezTo>
                <a:cubicBezTo>
                  <a:pt x="151113" y="16654"/>
                  <a:pt x="151138" y="16544"/>
                  <a:pt x="151795" y="16415"/>
                </a:cubicBezTo>
                <a:cubicBezTo>
                  <a:pt x="152434" y="16401"/>
                  <a:pt x="153886" y="16162"/>
                  <a:pt x="154851" y="16171"/>
                </a:cubicBezTo>
                <a:cubicBezTo>
                  <a:pt x="156299" y="16329"/>
                  <a:pt x="157316" y="15929"/>
                  <a:pt x="158926" y="15928"/>
                </a:cubicBezTo>
                <a:cubicBezTo>
                  <a:pt x="161611" y="16261"/>
                  <a:pt x="163990" y="15961"/>
                  <a:pt x="166057" y="15685"/>
                </a:cubicBezTo>
                <a:cubicBezTo>
                  <a:pt x="167030" y="15633"/>
                  <a:pt x="168085" y="15525"/>
                  <a:pt x="169114" y="15563"/>
                </a:cubicBezTo>
                <a:cubicBezTo>
                  <a:pt x="172668" y="14929"/>
                  <a:pt x="173173" y="14983"/>
                  <a:pt x="176245" y="14226"/>
                </a:cubicBezTo>
                <a:cubicBezTo>
                  <a:pt x="177043" y="13968"/>
                  <a:pt x="177437" y="13706"/>
                  <a:pt x="178283" y="13618"/>
                </a:cubicBezTo>
                <a:cubicBezTo>
                  <a:pt x="183609" y="12531"/>
                  <a:pt x="181031" y="13510"/>
                  <a:pt x="186433" y="12037"/>
                </a:cubicBezTo>
                <a:cubicBezTo>
                  <a:pt x="187014" y="12176"/>
                  <a:pt x="189645" y="11276"/>
                  <a:pt x="191527" y="10943"/>
                </a:cubicBezTo>
                <a:cubicBezTo>
                  <a:pt x="192301" y="10795"/>
                  <a:pt x="193683" y="10851"/>
                  <a:pt x="194583" y="10700"/>
                </a:cubicBezTo>
                <a:cubicBezTo>
                  <a:pt x="195968" y="10439"/>
                  <a:pt x="197322" y="10227"/>
                  <a:pt x="198658" y="10213"/>
                </a:cubicBezTo>
                <a:cubicBezTo>
                  <a:pt x="199579" y="10018"/>
                  <a:pt x="200783" y="9756"/>
                  <a:pt x="201714" y="9727"/>
                </a:cubicBezTo>
                <a:cubicBezTo>
                  <a:pt x="202460" y="9610"/>
                  <a:pt x="202919" y="9501"/>
                  <a:pt x="203752" y="9362"/>
                </a:cubicBezTo>
                <a:cubicBezTo>
                  <a:pt x="206646" y="8622"/>
                  <a:pt x="209897" y="8616"/>
                  <a:pt x="211902" y="8389"/>
                </a:cubicBezTo>
                <a:cubicBezTo>
                  <a:pt x="216575" y="8061"/>
                  <a:pt x="212122" y="8314"/>
                  <a:pt x="218014" y="7417"/>
                </a:cubicBezTo>
                <a:cubicBezTo>
                  <a:pt x="220958" y="6846"/>
                  <a:pt x="222972" y="6218"/>
                  <a:pt x="228202" y="6079"/>
                </a:cubicBezTo>
                <a:cubicBezTo>
                  <a:pt x="228968" y="5944"/>
                  <a:pt x="229877" y="5982"/>
                  <a:pt x="231258" y="5958"/>
                </a:cubicBezTo>
                <a:cubicBezTo>
                  <a:pt x="231864" y="5764"/>
                  <a:pt x="232506" y="5746"/>
                  <a:pt x="233296" y="5593"/>
                </a:cubicBezTo>
                <a:cubicBezTo>
                  <a:pt x="239314" y="3871"/>
                  <a:pt x="243118" y="3538"/>
                  <a:pt x="249596" y="3769"/>
                </a:cubicBezTo>
                <a:cubicBezTo>
                  <a:pt x="252633" y="3768"/>
                  <a:pt x="254956" y="3081"/>
                  <a:pt x="257746" y="3039"/>
                </a:cubicBezTo>
                <a:cubicBezTo>
                  <a:pt x="261294" y="2522"/>
                  <a:pt x="265243" y="2511"/>
                  <a:pt x="270990" y="1823"/>
                </a:cubicBezTo>
                <a:cubicBezTo>
                  <a:pt x="272098" y="1805"/>
                  <a:pt x="273331" y="1653"/>
                  <a:pt x="274046" y="1702"/>
                </a:cubicBezTo>
                <a:cubicBezTo>
                  <a:pt x="277295" y="1196"/>
                  <a:pt x="280869" y="1210"/>
                  <a:pt x="285252" y="972"/>
                </a:cubicBezTo>
                <a:cubicBezTo>
                  <a:pt x="286341" y="809"/>
                  <a:pt x="287342" y="911"/>
                  <a:pt x="288309" y="851"/>
                </a:cubicBezTo>
                <a:cubicBezTo>
                  <a:pt x="289727" y="488"/>
                  <a:pt x="290952" y="814"/>
                  <a:pt x="292384" y="729"/>
                </a:cubicBezTo>
                <a:cubicBezTo>
                  <a:pt x="294058" y="379"/>
                  <a:pt x="295701" y="949"/>
                  <a:pt x="297478" y="486"/>
                </a:cubicBezTo>
                <a:cubicBezTo>
                  <a:pt x="299045" y="498"/>
                  <a:pt x="300260" y="705"/>
                  <a:pt x="301553" y="364"/>
                </a:cubicBezTo>
                <a:cubicBezTo>
                  <a:pt x="302736" y="372"/>
                  <a:pt x="303328" y="223"/>
                  <a:pt x="304609" y="243"/>
                </a:cubicBezTo>
                <a:cubicBezTo>
                  <a:pt x="310740" y="87"/>
                  <a:pt x="308438" y="126"/>
                  <a:pt x="310722" y="0"/>
                </a:cubicBezTo>
              </a:path>
            </a:pathLst>
          </a:custGeom>
          <a:noFill/>
          <a:ln w="76200">
            <a:solidFill>
              <a:schemeClr val="accent5">
                <a:lumMod val="75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541607056">
                  <a:custGeom>
                    <a:avLst/>
                    <a:gdLst>
                      <a:gd name="connsiteX0" fmla="*/ 0 w 2681654"/>
                      <a:gd name="connsiteY0" fmla="*/ 3305907 h 3305907"/>
                      <a:gd name="connsiteX1" fmla="*/ 114300 w 2681654"/>
                      <a:gd name="connsiteY1" fmla="*/ 3279530 h 3305907"/>
                      <a:gd name="connsiteX2" fmla="*/ 140677 w 2681654"/>
                      <a:gd name="connsiteY2" fmla="*/ 3261946 h 3305907"/>
                      <a:gd name="connsiteX3" fmla="*/ 149469 w 2681654"/>
                      <a:gd name="connsiteY3" fmla="*/ 3235569 h 3305907"/>
                      <a:gd name="connsiteX4" fmla="*/ 184638 w 2681654"/>
                      <a:gd name="connsiteY4" fmla="*/ 3130061 h 3305907"/>
                      <a:gd name="connsiteX5" fmla="*/ 211015 w 2681654"/>
                      <a:gd name="connsiteY5" fmla="*/ 3094892 h 3305907"/>
                      <a:gd name="connsiteX6" fmla="*/ 272561 w 2681654"/>
                      <a:gd name="connsiteY6" fmla="*/ 2998176 h 3305907"/>
                      <a:gd name="connsiteX7" fmla="*/ 307731 w 2681654"/>
                      <a:gd name="connsiteY7" fmla="*/ 2945423 h 3305907"/>
                      <a:gd name="connsiteX8" fmla="*/ 342900 w 2681654"/>
                      <a:gd name="connsiteY8" fmla="*/ 2883876 h 3305907"/>
                      <a:gd name="connsiteX9" fmla="*/ 369277 w 2681654"/>
                      <a:gd name="connsiteY9" fmla="*/ 2848707 h 3305907"/>
                      <a:gd name="connsiteX10" fmla="*/ 448408 w 2681654"/>
                      <a:gd name="connsiteY10" fmla="*/ 2831123 h 3305907"/>
                      <a:gd name="connsiteX11" fmla="*/ 465992 w 2681654"/>
                      <a:gd name="connsiteY11" fmla="*/ 2804746 h 3305907"/>
                      <a:gd name="connsiteX12" fmla="*/ 501161 w 2681654"/>
                      <a:gd name="connsiteY12" fmla="*/ 2769576 h 3305907"/>
                      <a:gd name="connsiteX13" fmla="*/ 527538 w 2681654"/>
                      <a:gd name="connsiteY13" fmla="*/ 2681653 h 3305907"/>
                      <a:gd name="connsiteX14" fmla="*/ 545123 w 2681654"/>
                      <a:gd name="connsiteY14" fmla="*/ 2628900 h 3305907"/>
                      <a:gd name="connsiteX15" fmla="*/ 580292 w 2681654"/>
                      <a:gd name="connsiteY15" fmla="*/ 2540976 h 3305907"/>
                      <a:gd name="connsiteX16" fmla="*/ 615461 w 2681654"/>
                      <a:gd name="connsiteY16" fmla="*/ 2435469 h 3305907"/>
                      <a:gd name="connsiteX17" fmla="*/ 650631 w 2681654"/>
                      <a:gd name="connsiteY17" fmla="*/ 2365130 h 3305907"/>
                      <a:gd name="connsiteX18" fmla="*/ 773723 w 2681654"/>
                      <a:gd name="connsiteY18" fmla="*/ 2031023 h 3305907"/>
                      <a:gd name="connsiteX19" fmla="*/ 835269 w 2681654"/>
                      <a:gd name="connsiteY19" fmla="*/ 1890346 h 3305907"/>
                      <a:gd name="connsiteX20" fmla="*/ 879231 w 2681654"/>
                      <a:gd name="connsiteY20" fmla="*/ 1828800 h 3305907"/>
                      <a:gd name="connsiteX21" fmla="*/ 914400 w 2681654"/>
                      <a:gd name="connsiteY21" fmla="*/ 1758461 h 3305907"/>
                      <a:gd name="connsiteX22" fmla="*/ 931985 w 2681654"/>
                      <a:gd name="connsiteY22" fmla="*/ 1723292 h 3305907"/>
                      <a:gd name="connsiteX23" fmla="*/ 1002323 w 2681654"/>
                      <a:gd name="connsiteY23" fmla="*/ 1635369 h 3305907"/>
                      <a:gd name="connsiteX24" fmla="*/ 1028700 w 2681654"/>
                      <a:gd name="connsiteY24" fmla="*/ 1591407 h 3305907"/>
                      <a:gd name="connsiteX25" fmla="*/ 1063869 w 2681654"/>
                      <a:gd name="connsiteY25" fmla="*/ 1556238 h 3305907"/>
                      <a:gd name="connsiteX26" fmla="*/ 1090246 w 2681654"/>
                      <a:gd name="connsiteY26" fmla="*/ 1512276 h 3305907"/>
                      <a:gd name="connsiteX27" fmla="*/ 1169377 w 2681654"/>
                      <a:gd name="connsiteY27" fmla="*/ 1415561 h 3305907"/>
                      <a:gd name="connsiteX28" fmla="*/ 1204546 w 2681654"/>
                      <a:gd name="connsiteY28" fmla="*/ 1354015 h 3305907"/>
                      <a:gd name="connsiteX29" fmla="*/ 1230923 w 2681654"/>
                      <a:gd name="connsiteY29" fmla="*/ 1327638 h 3305907"/>
                      <a:gd name="connsiteX30" fmla="*/ 1274885 w 2681654"/>
                      <a:gd name="connsiteY30" fmla="*/ 1248507 h 3305907"/>
                      <a:gd name="connsiteX31" fmla="*/ 1301261 w 2681654"/>
                      <a:gd name="connsiteY31" fmla="*/ 1213338 h 3305907"/>
                      <a:gd name="connsiteX32" fmla="*/ 1310054 w 2681654"/>
                      <a:gd name="connsiteY32" fmla="*/ 1186961 h 3305907"/>
                      <a:gd name="connsiteX33" fmla="*/ 1336431 w 2681654"/>
                      <a:gd name="connsiteY33" fmla="*/ 1169376 h 3305907"/>
                      <a:gd name="connsiteX34" fmla="*/ 1371600 w 2681654"/>
                      <a:gd name="connsiteY34" fmla="*/ 1151792 h 3305907"/>
                      <a:gd name="connsiteX35" fmla="*/ 1433146 w 2681654"/>
                      <a:gd name="connsiteY35" fmla="*/ 1134207 h 3305907"/>
                      <a:gd name="connsiteX36" fmla="*/ 1459523 w 2681654"/>
                      <a:gd name="connsiteY36" fmla="*/ 1125415 h 3305907"/>
                      <a:gd name="connsiteX37" fmla="*/ 1521069 w 2681654"/>
                      <a:gd name="connsiteY37" fmla="*/ 1028700 h 3305907"/>
                      <a:gd name="connsiteX38" fmla="*/ 1538654 w 2681654"/>
                      <a:gd name="connsiteY38" fmla="*/ 984738 h 3305907"/>
                      <a:gd name="connsiteX39" fmla="*/ 1608992 w 2681654"/>
                      <a:gd name="connsiteY39" fmla="*/ 870438 h 3305907"/>
                      <a:gd name="connsiteX40" fmla="*/ 1652954 w 2681654"/>
                      <a:gd name="connsiteY40" fmla="*/ 791307 h 3305907"/>
                      <a:gd name="connsiteX41" fmla="*/ 1679331 w 2681654"/>
                      <a:gd name="connsiteY41" fmla="*/ 773723 h 3305907"/>
                      <a:gd name="connsiteX42" fmla="*/ 1714500 w 2681654"/>
                      <a:gd name="connsiteY42" fmla="*/ 738553 h 3305907"/>
                      <a:gd name="connsiteX43" fmla="*/ 1740877 w 2681654"/>
                      <a:gd name="connsiteY43" fmla="*/ 703384 h 3305907"/>
                      <a:gd name="connsiteX44" fmla="*/ 1758461 w 2681654"/>
                      <a:gd name="connsiteY44" fmla="*/ 677007 h 3305907"/>
                      <a:gd name="connsiteX45" fmla="*/ 1828800 w 2681654"/>
                      <a:gd name="connsiteY45" fmla="*/ 606669 h 3305907"/>
                      <a:gd name="connsiteX46" fmla="*/ 1881554 w 2681654"/>
                      <a:gd name="connsiteY46" fmla="*/ 536330 h 3305907"/>
                      <a:gd name="connsiteX47" fmla="*/ 1969477 w 2681654"/>
                      <a:gd name="connsiteY47" fmla="*/ 439615 h 3305907"/>
                      <a:gd name="connsiteX48" fmla="*/ 1995854 w 2681654"/>
                      <a:gd name="connsiteY48" fmla="*/ 430823 h 3305907"/>
                      <a:gd name="connsiteX49" fmla="*/ 2013438 w 2681654"/>
                      <a:gd name="connsiteY49" fmla="*/ 404446 h 3305907"/>
                      <a:gd name="connsiteX50" fmla="*/ 2154115 w 2681654"/>
                      <a:gd name="connsiteY50" fmla="*/ 272561 h 3305907"/>
                      <a:gd name="connsiteX51" fmla="*/ 2224454 w 2681654"/>
                      <a:gd name="connsiteY51" fmla="*/ 219807 h 3305907"/>
                      <a:gd name="connsiteX52" fmla="*/ 2338754 w 2681654"/>
                      <a:gd name="connsiteY52" fmla="*/ 131884 h 3305907"/>
                      <a:gd name="connsiteX53" fmla="*/ 2365131 w 2681654"/>
                      <a:gd name="connsiteY53" fmla="*/ 123092 h 3305907"/>
                      <a:gd name="connsiteX54" fmla="*/ 2461846 w 2681654"/>
                      <a:gd name="connsiteY54" fmla="*/ 70338 h 3305907"/>
                      <a:gd name="connsiteX55" fmla="*/ 2488223 w 2681654"/>
                      <a:gd name="connsiteY55" fmla="*/ 61546 h 3305907"/>
                      <a:gd name="connsiteX56" fmla="*/ 2523392 w 2681654"/>
                      <a:gd name="connsiteY56" fmla="*/ 52753 h 3305907"/>
                      <a:gd name="connsiteX57" fmla="*/ 2567354 w 2681654"/>
                      <a:gd name="connsiteY57" fmla="*/ 35169 h 3305907"/>
                      <a:gd name="connsiteX58" fmla="*/ 2602523 w 2681654"/>
                      <a:gd name="connsiteY58" fmla="*/ 26376 h 3305907"/>
                      <a:gd name="connsiteX59" fmla="*/ 2628900 w 2681654"/>
                      <a:gd name="connsiteY59" fmla="*/ 17584 h 3305907"/>
                      <a:gd name="connsiteX60" fmla="*/ 2681654 w 2681654"/>
                      <a:gd name="connsiteY60" fmla="*/ 0 h 33059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</a:cxnLst>
                    <a:rect l="l" t="t" r="r" b="b"/>
                    <a:pathLst>
                      <a:path w="2681654" h="3305907">
                        <a:moveTo>
                          <a:pt x="0" y="3305907"/>
                        </a:moveTo>
                        <a:cubicBezTo>
                          <a:pt x="28378" y="3301853"/>
                          <a:pt x="87965" y="3297086"/>
                          <a:pt x="114300" y="3279530"/>
                        </a:cubicBezTo>
                        <a:lnTo>
                          <a:pt x="140677" y="3261946"/>
                        </a:lnTo>
                        <a:cubicBezTo>
                          <a:pt x="143608" y="3253154"/>
                          <a:pt x="146923" y="3244480"/>
                          <a:pt x="149469" y="3235569"/>
                        </a:cubicBezTo>
                        <a:cubicBezTo>
                          <a:pt x="162722" y="3189182"/>
                          <a:pt x="157359" y="3184619"/>
                          <a:pt x="184638" y="3130061"/>
                        </a:cubicBezTo>
                        <a:cubicBezTo>
                          <a:pt x="191191" y="3116954"/>
                          <a:pt x="202887" y="3107085"/>
                          <a:pt x="211015" y="3094892"/>
                        </a:cubicBezTo>
                        <a:cubicBezTo>
                          <a:pt x="232212" y="3063097"/>
                          <a:pt x="251802" y="3030258"/>
                          <a:pt x="272561" y="2998176"/>
                        </a:cubicBezTo>
                        <a:cubicBezTo>
                          <a:pt x="284042" y="2980433"/>
                          <a:pt x="298280" y="2964326"/>
                          <a:pt x="307731" y="2945423"/>
                        </a:cubicBezTo>
                        <a:cubicBezTo>
                          <a:pt x="324904" y="2911075"/>
                          <a:pt x="322186" y="2912876"/>
                          <a:pt x="342900" y="2883876"/>
                        </a:cubicBezTo>
                        <a:cubicBezTo>
                          <a:pt x="351417" y="2871952"/>
                          <a:pt x="357353" y="2857224"/>
                          <a:pt x="369277" y="2848707"/>
                        </a:cubicBezTo>
                        <a:cubicBezTo>
                          <a:pt x="374106" y="2845258"/>
                          <a:pt x="448049" y="2831195"/>
                          <a:pt x="448408" y="2831123"/>
                        </a:cubicBezTo>
                        <a:cubicBezTo>
                          <a:pt x="454269" y="2822331"/>
                          <a:pt x="459115" y="2812769"/>
                          <a:pt x="465992" y="2804746"/>
                        </a:cubicBezTo>
                        <a:cubicBezTo>
                          <a:pt x="476781" y="2792158"/>
                          <a:pt x="493747" y="2784405"/>
                          <a:pt x="501161" y="2769576"/>
                        </a:cubicBezTo>
                        <a:cubicBezTo>
                          <a:pt x="514845" y="2742208"/>
                          <a:pt x="518411" y="2710858"/>
                          <a:pt x="527538" y="2681653"/>
                        </a:cubicBezTo>
                        <a:cubicBezTo>
                          <a:pt x="533067" y="2663961"/>
                          <a:pt x="538615" y="2646255"/>
                          <a:pt x="545123" y="2628900"/>
                        </a:cubicBezTo>
                        <a:cubicBezTo>
                          <a:pt x="556206" y="2599344"/>
                          <a:pt x="569505" y="2570641"/>
                          <a:pt x="580292" y="2540976"/>
                        </a:cubicBezTo>
                        <a:cubicBezTo>
                          <a:pt x="592961" y="2506137"/>
                          <a:pt x="601693" y="2469889"/>
                          <a:pt x="615461" y="2435469"/>
                        </a:cubicBezTo>
                        <a:cubicBezTo>
                          <a:pt x="625197" y="2411130"/>
                          <a:pt x="638908" y="2388576"/>
                          <a:pt x="650631" y="2365130"/>
                        </a:cubicBezTo>
                        <a:cubicBezTo>
                          <a:pt x="684587" y="2178369"/>
                          <a:pt x="652577" y="2311172"/>
                          <a:pt x="773723" y="2031023"/>
                        </a:cubicBezTo>
                        <a:cubicBezTo>
                          <a:pt x="806360" y="1955549"/>
                          <a:pt x="800900" y="1952209"/>
                          <a:pt x="835269" y="1890346"/>
                        </a:cubicBezTo>
                        <a:cubicBezTo>
                          <a:pt x="875849" y="1817303"/>
                          <a:pt x="825898" y="1920228"/>
                          <a:pt x="879231" y="1828800"/>
                        </a:cubicBezTo>
                        <a:cubicBezTo>
                          <a:pt x="892439" y="1806157"/>
                          <a:pt x="902677" y="1781907"/>
                          <a:pt x="914400" y="1758461"/>
                        </a:cubicBezTo>
                        <a:cubicBezTo>
                          <a:pt x="920262" y="1746738"/>
                          <a:pt x="923797" y="1733527"/>
                          <a:pt x="931985" y="1723292"/>
                        </a:cubicBezTo>
                        <a:cubicBezTo>
                          <a:pt x="955431" y="1693984"/>
                          <a:pt x="983013" y="1667553"/>
                          <a:pt x="1002323" y="1635369"/>
                        </a:cubicBezTo>
                        <a:cubicBezTo>
                          <a:pt x="1011115" y="1620715"/>
                          <a:pt x="1018208" y="1604897"/>
                          <a:pt x="1028700" y="1591407"/>
                        </a:cubicBezTo>
                        <a:cubicBezTo>
                          <a:pt x="1038878" y="1578320"/>
                          <a:pt x="1053691" y="1569325"/>
                          <a:pt x="1063869" y="1556238"/>
                        </a:cubicBezTo>
                        <a:cubicBezTo>
                          <a:pt x="1074361" y="1542748"/>
                          <a:pt x="1079992" y="1525947"/>
                          <a:pt x="1090246" y="1512276"/>
                        </a:cubicBezTo>
                        <a:cubicBezTo>
                          <a:pt x="1135352" y="1452136"/>
                          <a:pt x="1113866" y="1526585"/>
                          <a:pt x="1169377" y="1415561"/>
                        </a:cubicBezTo>
                        <a:cubicBezTo>
                          <a:pt x="1180128" y="1394059"/>
                          <a:pt x="1189010" y="1372658"/>
                          <a:pt x="1204546" y="1354015"/>
                        </a:cubicBezTo>
                        <a:cubicBezTo>
                          <a:pt x="1212506" y="1344463"/>
                          <a:pt x="1223462" y="1337585"/>
                          <a:pt x="1230923" y="1327638"/>
                        </a:cubicBezTo>
                        <a:cubicBezTo>
                          <a:pt x="1271974" y="1272903"/>
                          <a:pt x="1243575" y="1298603"/>
                          <a:pt x="1274885" y="1248507"/>
                        </a:cubicBezTo>
                        <a:cubicBezTo>
                          <a:pt x="1282651" y="1236081"/>
                          <a:pt x="1292469" y="1225061"/>
                          <a:pt x="1301261" y="1213338"/>
                        </a:cubicBezTo>
                        <a:cubicBezTo>
                          <a:pt x="1304192" y="1204546"/>
                          <a:pt x="1304264" y="1194198"/>
                          <a:pt x="1310054" y="1186961"/>
                        </a:cubicBezTo>
                        <a:cubicBezTo>
                          <a:pt x="1316655" y="1178709"/>
                          <a:pt x="1327256" y="1174619"/>
                          <a:pt x="1336431" y="1169376"/>
                        </a:cubicBezTo>
                        <a:cubicBezTo>
                          <a:pt x="1347811" y="1162873"/>
                          <a:pt x="1359282" y="1156271"/>
                          <a:pt x="1371600" y="1151792"/>
                        </a:cubicBezTo>
                        <a:cubicBezTo>
                          <a:pt x="1391652" y="1144500"/>
                          <a:pt x="1412710" y="1140338"/>
                          <a:pt x="1433146" y="1134207"/>
                        </a:cubicBezTo>
                        <a:cubicBezTo>
                          <a:pt x="1442023" y="1131544"/>
                          <a:pt x="1450731" y="1128346"/>
                          <a:pt x="1459523" y="1125415"/>
                        </a:cubicBezTo>
                        <a:cubicBezTo>
                          <a:pt x="1490208" y="1084502"/>
                          <a:pt x="1494544" y="1081751"/>
                          <a:pt x="1521069" y="1028700"/>
                        </a:cubicBezTo>
                        <a:cubicBezTo>
                          <a:pt x="1528127" y="1014583"/>
                          <a:pt x="1531596" y="998855"/>
                          <a:pt x="1538654" y="984738"/>
                        </a:cubicBezTo>
                        <a:cubicBezTo>
                          <a:pt x="1584841" y="892363"/>
                          <a:pt x="1560240" y="954014"/>
                          <a:pt x="1608992" y="870438"/>
                        </a:cubicBezTo>
                        <a:cubicBezTo>
                          <a:pt x="1615432" y="859398"/>
                          <a:pt x="1637719" y="806541"/>
                          <a:pt x="1652954" y="791307"/>
                        </a:cubicBezTo>
                        <a:cubicBezTo>
                          <a:pt x="1660426" y="783835"/>
                          <a:pt x="1671308" y="780600"/>
                          <a:pt x="1679331" y="773723"/>
                        </a:cubicBezTo>
                        <a:cubicBezTo>
                          <a:pt x="1691919" y="762933"/>
                          <a:pt x="1703583" y="751030"/>
                          <a:pt x="1714500" y="738553"/>
                        </a:cubicBezTo>
                        <a:cubicBezTo>
                          <a:pt x="1724150" y="727525"/>
                          <a:pt x="1732360" y="715308"/>
                          <a:pt x="1740877" y="703384"/>
                        </a:cubicBezTo>
                        <a:cubicBezTo>
                          <a:pt x="1747019" y="694785"/>
                          <a:pt x="1751353" y="684826"/>
                          <a:pt x="1758461" y="677007"/>
                        </a:cubicBezTo>
                        <a:cubicBezTo>
                          <a:pt x="1780765" y="652472"/>
                          <a:pt x="1810407" y="634258"/>
                          <a:pt x="1828800" y="606669"/>
                        </a:cubicBezTo>
                        <a:cubicBezTo>
                          <a:pt x="1868561" y="547029"/>
                          <a:pt x="1818889" y="619886"/>
                          <a:pt x="1881554" y="536330"/>
                        </a:cubicBezTo>
                        <a:cubicBezTo>
                          <a:pt x="1906996" y="502406"/>
                          <a:pt x="1924721" y="454533"/>
                          <a:pt x="1969477" y="439615"/>
                        </a:cubicBezTo>
                        <a:lnTo>
                          <a:pt x="1995854" y="430823"/>
                        </a:lnTo>
                        <a:cubicBezTo>
                          <a:pt x="2001715" y="422031"/>
                          <a:pt x="2006271" y="412211"/>
                          <a:pt x="2013438" y="404446"/>
                        </a:cubicBezTo>
                        <a:cubicBezTo>
                          <a:pt x="2063884" y="349796"/>
                          <a:pt x="2099157" y="315742"/>
                          <a:pt x="2154115" y="272561"/>
                        </a:cubicBezTo>
                        <a:cubicBezTo>
                          <a:pt x="2177160" y="254454"/>
                          <a:pt x="2203730" y="240531"/>
                          <a:pt x="2224454" y="219807"/>
                        </a:cubicBezTo>
                        <a:cubicBezTo>
                          <a:pt x="2257372" y="186889"/>
                          <a:pt x="2294605" y="146600"/>
                          <a:pt x="2338754" y="131884"/>
                        </a:cubicBezTo>
                        <a:lnTo>
                          <a:pt x="2365131" y="123092"/>
                        </a:lnTo>
                        <a:cubicBezTo>
                          <a:pt x="2397236" y="101688"/>
                          <a:pt x="2421951" y="83636"/>
                          <a:pt x="2461846" y="70338"/>
                        </a:cubicBezTo>
                        <a:cubicBezTo>
                          <a:pt x="2470638" y="67407"/>
                          <a:pt x="2479312" y="64092"/>
                          <a:pt x="2488223" y="61546"/>
                        </a:cubicBezTo>
                        <a:cubicBezTo>
                          <a:pt x="2499842" y="58226"/>
                          <a:pt x="2511928" y="56574"/>
                          <a:pt x="2523392" y="52753"/>
                        </a:cubicBezTo>
                        <a:cubicBezTo>
                          <a:pt x="2538365" y="47762"/>
                          <a:pt x="2552381" y="40160"/>
                          <a:pt x="2567354" y="35169"/>
                        </a:cubicBezTo>
                        <a:cubicBezTo>
                          <a:pt x="2578818" y="31348"/>
                          <a:pt x="2590904" y="29696"/>
                          <a:pt x="2602523" y="26376"/>
                        </a:cubicBezTo>
                        <a:cubicBezTo>
                          <a:pt x="2611434" y="23830"/>
                          <a:pt x="2619909" y="19832"/>
                          <a:pt x="2628900" y="17584"/>
                        </a:cubicBezTo>
                        <a:cubicBezTo>
                          <a:pt x="2680127" y="4778"/>
                          <a:pt x="2661405" y="20246"/>
                          <a:pt x="2681654" y="0"/>
                        </a:cubicBezTo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Kombinationstegning: figur 25">
            <a:extLst>
              <a:ext uri="{FF2B5EF4-FFF2-40B4-BE49-F238E27FC236}">
                <a16:creationId xmlns:a16="http://schemas.microsoft.com/office/drawing/2014/main" id="{E36BEF6C-809E-89A4-0C7B-D65998A858DF}"/>
              </a:ext>
            </a:extLst>
          </p:cNvPr>
          <p:cNvSpPr/>
          <p:nvPr/>
        </p:nvSpPr>
        <p:spPr>
          <a:xfrm flipV="1">
            <a:off x="9955926" y="4127062"/>
            <a:ext cx="287194" cy="45719"/>
          </a:xfrm>
          <a:custGeom>
            <a:avLst/>
            <a:gdLst>
              <a:gd name="connsiteX0" fmla="*/ 0 w 287194"/>
              <a:gd name="connsiteY0" fmla="*/ 45719 h 45719"/>
              <a:gd name="connsiteX1" fmla="*/ 12241 w 287194"/>
              <a:gd name="connsiteY1" fmla="*/ 45354 h 45719"/>
              <a:gd name="connsiteX2" fmla="*/ 15065 w 287194"/>
              <a:gd name="connsiteY2" fmla="*/ 45111 h 45719"/>
              <a:gd name="connsiteX3" fmla="*/ 16007 w 287194"/>
              <a:gd name="connsiteY3" fmla="*/ 44746 h 45719"/>
              <a:gd name="connsiteX4" fmla="*/ 19773 w 287194"/>
              <a:gd name="connsiteY4" fmla="*/ 43287 h 45719"/>
              <a:gd name="connsiteX5" fmla="*/ 22598 w 287194"/>
              <a:gd name="connsiteY5" fmla="*/ 42800 h 45719"/>
              <a:gd name="connsiteX6" fmla="*/ 29190 w 287194"/>
              <a:gd name="connsiteY6" fmla="*/ 41463 h 45719"/>
              <a:gd name="connsiteX7" fmla="*/ 32956 w 287194"/>
              <a:gd name="connsiteY7" fmla="*/ 40733 h 45719"/>
              <a:gd name="connsiteX8" fmla="*/ 36723 w 287194"/>
              <a:gd name="connsiteY8" fmla="*/ 39882 h 45719"/>
              <a:gd name="connsiteX9" fmla="*/ 39548 w 287194"/>
              <a:gd name="connsiteY9" fmla="*/ 39396 h 45719"/>
              <a:gd name="connsiteX10" fmla="*/ 48022 w 287194"/>
              <a:gd name="connsiteY10" fmla="*/ 39152 h 45719"/>
              <a:gd name="connsiteX11" fmla="*/ 49905 w 287194"/>
              <a:gd name="connsiteY11" fmla="*/ 38788 h 45719"/>
              <a:gd name="connsiteX12" fmla="*/ 53672 w 287194"/>
              <a:gd name="connsiteY12" fmla="*/ 38301 h 45719"/>
              <a:gd name="connsiteX13" fmla="*/ 56497 w 287194"/>
              <a:gd name="connsiteY13" fmla="*/ 37085 h 45719"/>
              <a:gd name="connsiteX14" fmla="*/ 58380 w 287194"/>
              <a:gd name="connsiteY14" fmla="*/ 36356 h 45719"/>
              <a:gd name="connsiteX15" fmla="*/ 62146 w 287194"/>
              <a:gd name="connsiteY15" fmla="*/ 35140 h 45719"/>
              <a:gd name="connsiteX16" fmla="*/ 65913 w 287194"/>
              <a:gd name="connsiteY16" fmla="*/ 33681 h 45719"/>
              <a:gd name="connsiteX17" fmla="*/ 69679 w 287194"/>
              <a:gd name="connsiteY17" fmla="*/ 32708 h 45719"/>
              <a:gd name="connsiteX18" fmla="*/ 82862 w 287194"/>
              <a:gd name="connsiteY18" fmla="*/ 28088 h 45719"/>
              <a:gd name="connsiteX19" fmla="*/ 89453 w 287194"/>
              <a:gd name="connsiteY19" fmla="*/ 26142 h 45719"/>
              <a:gd name="connsiteX20" fmla="*/ 94161 w 287194"/>
              <a:gd name="connsiteY20" fmla="*/ 25291 h 45719"/>
              <a:gd name="connsiteX21" fmla="*/ 97928 w 287194"/>
              <a:gd name="connsiteY21" fmla="*/ 24318 h 45719"/>
              <a:gd name="connsiteX22" fmla="*/ 99811 w 287194"/>
              <a:gd name="connsiteY22" fmla="*/ 23832 h 45719"/>
              <a:gd name="connsiteX23" fmla="*/ 107344 w 287194"/>
              <a:gd name="connsiteY23" fmla="*/ 22616 h 45719"/>
              <a:gd name="connsiteX24" fmla="*/ 110169 w 287194"/>
              <a:gd name="connsiteY24" fmla="*/ 22008 h 45719"/>
              <a:gd name="connsiteX25" fmla="*/ 113935 w 287194"/>
              <a:gd name="connsiteY25" fmla="*/ 21521 h 45719"/>
              <a:gd name="connsiteX26" fmla="*/ 116760 w 287194"/>
              <a:gd name="connsiteY26" fmla="*/ 20914 h 45719"/>
              <a:gd name="connsiteX27" fmla="*/ 125235 w 287194"/>
              <a:gd name="connsiteY27" fmla="*/ 19576 h 45719"/>
              <a:gd name="connsiteX28" fmla="*/ 129001 w 287194"/>
              <a:gd name="connsiteY28" fmla="*/ 18725 h 45719"/>
              <a:gd name="connsiteX29" fmla="*/ 131826 w 287194"/>
              <a:gd name="connsiteY29" fmla="*/ 18360 h 45719"/>
              <a:gd name="connsiteX30" fmla="*/ 136534 w 287194"/>
              <a:gd name="connsiteY30" fmla="*/ 17266 h 45719"/>
              <a:gd name="connsiteX31" fmla="*/ 139359 w 287194"/>
              <a:gd name="connsiteY31" fmla="*/ 16779 h 45719"/>
              <a:gd name="connsiteX32" fmla="*/ 140301 w 287194"/>
              <a:gd name="connsiteY32" fmla="*/ 16415 h 45719"/>
              <a:gd name="connsiteX33" fmla="*/ 143126 w 287194"/>
              <a:gd name="connsiteY33" fmla="*/ 16171 h 45719"/>
              <a:gd name="connsiteX34" fmla="*/ 146892 w 287194"/>
              <a:gd name="connsiteY34" fmla="*/ 15928 h 45719"/>
              <a:gd name="connsiteX35" fmla="*/ 153483 w 287194"/>
              <a:gd name="connsiteY35" fmla="*/ 15685 h 45719"/>
              <a:gd name="connsiteX36" fmla="*/ 156308 w 287194"/>
              <a:gd name="connsiteY36" fmla="*/ 15563 h 45719"/>
              <a:gd name="connsiteX37" fmla="*/ 162900 w 287194"/>
              <a:gd name="connsiteY37" fmla="*/ 14226 h 45719"/>
              <a:gd name="connsiteX38" fmla="*/ 164783 w 287194"/>
              <a:gd name="connsiteY38" fmla="*/ 13618 h 45719"/>
              <a:gd name="connsiteX39" fmla="*/ 172316 w 287194"/>
              <a:gd name="connsiteY39" fmla="*/ 12037 h 45719"/>
              <a:gd name="connsiteX40" fmla="*/ 177024 w 287194"/>
              <a:gd name="connsiteY40" fmla="*/ 10943 h 45719"/>
              <a:gd name="connsiteX41" fmla="*/ 179849 w 287194"/>
              <a:gd name="connsiteY41" fmla="*/ 10700 h 45719"/>
              <a:gd name="connsiteX42" fmla="*/ 183615 w 287194"/>
              <a:gd name="connsiteY42" fmla="*/ 10213 h 45719"/>
              <a:gd name="connsiteX43" fmla="*/ 186440 w 287194"/>
              <a:gd name="connsiteY43" fmla="*/ 9727 h 45719"/>
              <a:gd name="connsiteX44" fmla="*/ 188323 w 287194"/>
              <a:gd name="connsiteY44" fmla="*/ 9362 h 45719"/>
              <a:gd name="connsiteX45" fmla="*/ 195856 w 287194"/>
              <a:gd name="connsiteY45" fmla="*/ 8389 h 45719"/>
              <a:gd name="connsiteX46" fmla="*/ 201506 w 287194"/>
              <a:gd name="connsiteY46" fmla="*/ 7417 h 45719"/>
              <a:gd name="connsiteX47" fmla="*/ 210922 w 287194"/>
              <a:gd name="connsiteY47" fmla="*/ 6079 h 45719"/>
              <a:gd name="connsiteX48" fmla="*/ 213747 w 287194"/>
              <a:gd name="connsiteY48" fmla="*/ 5958 h 45719"/>
              <a:gd name="connsiteX49" fmla="*/ 215630 w 287194"/>
              <a:gd name="connsiteY49" fmla="*/ 5593 h 45719"/>
              <a:gd name="connsiteX50" fmla="*/ 230696 w 287194"/>
              <a:gd name="connsiteY50" fmla="*/ 3769 h 45719"/>
              <a:gd name="connsiteX51" fmla="*/ 238229 w 287194"/>
              <a:gd name="connsiteY51" fmla="*/ 3039 h 45719"/>
              <a:gd name="connsiteX52" fmla="*/ 250470 w 287194"/>
              <a:gd name="connsiteY52" fmla="*/ 1823 h 45719"/>
              <a:gd name="connsiteX53" fmla="*/ 253295 w 287194"/>
              <a:gd name="connsiteY53" fmla="*/ 1702 h 45719"/>
              <a:gd name="connsiteX54" fmla="*/ 263653 w 287194"/>
              <a:gd name="connsiteY54" fmla="*/ 972 h 45719"/>
              <a:gd name="connsiteX55" fmla="*/ 266478 w 287194"/>
              <a:gd name="connsiteY55" fmla="*/ 851 h 45719"/>
              <a:gd name="connsiteX56" fmla="*/ 270244 w 287194"/>
              <a:gd name="connsiteY56" fmla="*/ 729 h 45719"/>
              <a:gd name="connsiteX57" fmla="*/ 274952 w 287194"/>
              <a:gd name="connsiteY57" fmla="*/ 486 h 45719"/>
              <a:gd name="connsiteX58" fmla="*/ 278719 w 287194"/>
              <a:gd name="connsiteY58" fmla="*/ 364 h 45719"/>
              <a:gd name="connsiteX59" fmla="*/ 281544 w 287194"/>
              <a:gd name="connsiteY59" fmla="*/ 243 h 45719"/>
              <a:gd name="connsiteX60" fmla="*/ 287194 w 287194"/>
              <a:gd name="connsiteY60" fmla="*/ 0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287194" h="45719" extrusionOk="0">
                <a:moveTo>
                  <a:pt x="0" y="45719"/>
                </a:moveTo>
                <a:cubicBezTo>
                  <a:pt x="3616" y="46222"/>
                  <a:pt x="9406" y="45823"/>
                  <a:pt x="12241" y="45354"/>
                </a:cubicBezTo>
                <a:cubicBezTo>
                  <a:pt x="13451" y="45149"/>
                  <a:pt x="14387" y="45191"/>
                  <a:pt x="15065" y="45111"/>
                </a:cubicBezTo>
                <a:cubicBezTo>
                  <a:pt x="15397" y="44978"/>
                  <a:pt x="15765" y="44881"/>
                  <a:pt x="16007" y="44746"/>
                </a:cubicBezTo>
                <a:cubicBezTo>
                  <a:pt x="17474" y="44163"/>
                  <a:pt x="16696" y="44102"/>
                  <a:pt x="19773" y="43287"/>
                </a:cubicBezTo>
                <a:cubicBezTo>
                  <a:pt x="20468" y="43012"/>
                  <a:pt x="21747" y="42942"/>
                  <a:pt x="22598" y="42800"/>
                </a:cubicBezTo>
                <a:cubicBezTo>
                  <a:pt x="24579" y="42365"/>
                  <a:pt x="27065" y="41916"/>
                  <a:pt x="29190" y="41463"/>
                </a:cubicBezTo>
                <a:cubicBezTo>
                  <a:pt x="30258" y="41264"/>
                  <a:pt x="31861" y="40820"/>
                  <a:pt x="32956" y="40733"/>
                </a:cubicBezTo>
                <a:cubicBezTo>
                  <a:pt x="34786" y="40277"/>
                  <a:pt x="34436" y="40226"/>
                  <a:pt x="36723" y="39882"/>
                </a:cubicBezTo>
                <a:cubicBezTo>
                  <a:pt x="37815" y="39721"/>
                  <a:pt x="38289" y="39511"/>
                  <a:pt x="39548" y="39396"/>
                </a:cubicBezTo>
                <a:cubicBezTo>
                  <a:pt x="40059" y="39353"/>
                  <a:pt x="47984" y="39149"/>
                  <a:pt x="48022" y="39152"/>
                </a:cubicBezTo>
                <a:cubicBezTo>
                  <a:pt x="48650" y="38879"/>
                  <a:pt x="49021" y="38948"/>
                  <a:pt x="49905" y="38788"/>
                </a:cubicBezTo>
                <a:cubicBezTo>
                  <a:pt x="51121" y="38699"/>
                  <a:pt x="52710" y="38620"/>
                  <a:pt x="53672" y="38301"/>
                </a:cubicBezTo>
                <a:cubicBezTo>
                  <a:pt x="54990" y="37896"/>
                  <a:pt x="55546" y="37446"/>
                  <a:pt x="56497" y="37085"/>
                </a:cubicBezTo>
                <a:cubicBezTo>
                  <a:pt x="57216" y="36828"/>
                  <a:pt x="57618" y="36696"/>
                  <a:pt x="58380" y="36356"/>
                </a:cubicBezTo>
                <a:cubicBezTo>
                  <a:pt x="59663" y="36136"/>
                  <a:pt x="61023" y="35574"/>
                  <a:pt x="62146" y="35140"/>
                </a:cubicBezTo>
                <a:cubicBezTo>
                  <a:pt x="63354" y="34558"/>
                  <a:pt x="64487" y="34141"/>
                  <a:pt x="65913" y="33681"/>
                </a:cubicBezTo>
                <a:cubicBezTo>
                  <a:pt x="67146" y="33406"/>
                  <a:pt x="68765" y="32849"/>
                  <a:pt x="69679" y="32708"/>
                </a:cubicBezTo>
                <a:cubicBezTo>
                  <a:pt x="73315" y="30380"/>
                  <a:pt x="69977" y="31206"/>
                  <a:pt x="82862" y="28088"/>
                </a:cubicBezTo>
                <a:cubicBezTo>
                  <a:pt x="86343" y="27071"/>
                  <a:pt x="85734" y="26878"/>
                  <a:pt x="89453" y="26142"/>
                </a:cubicBezTo>
                <a:cubicBezTo>
                  <a:pt x="92706" y="24277"/>
                  <a:pt x="87525" y="26172"/>
                  <a:pt x="94161" y="25291"/>
                </a:cubicBezTo>
                <a:cubicBezTo>
                  <a:pt x="95663" y="24988"/>
                  <a:pt x="96629" y="24698"/>
                  <a:pt x="97928" y="24318"/>
                </a:cubicBezTo>
                <a:cubicBezTo>
                  <a:pt x="98440" y="24158"/>
                  <a:pt x="98888" y="23908"/>
                  <a:pt x="99811" y="23832"/>
                </a:cubicBezTo>
                <a:cubicBezTo>
                  <a:pt x="101756" y="23245"/>
                  <a:pt x="105103" y="22753"/>
                  <a:pt x="107344" y="22616"/>
                </a:cubicBezTo>
                <a:cubicBezTo>
                  <a:pt x="108140" y="22274"/>
                  <a:pt x="109158" y="22394"/>
                  <a:pt x="110169" y="22008"/>
                </a:cubicBezTo>
                <a:cubicBezTo>
                  <a:pt x="111120" y="22062"/>
                  <a:pt x="112574" y="21581"/>
                  <a:pt x="113935" y="21521"/>
                </a:cubicBezTo>
                <a:cubicBezTo>
                  <a:pt x="115004" y="21348"/>
                  <a:pt x="115545" y="20979"/>
                  <a:pt x="116760" y="20914"/>
                </a:cubicBezTo>
                <a:cubicBezTo>
                  <a:pt x="121766" y="19909"/>
                  <a:pt x="119880" y="20968"/>
                  <a:pt x="125235" y="19576"/>
                </a:cubicBezTo>
                <a:cubicBezTo>
                  <a:pt x="126315" y="19424"/>
                  <a:pt x="127530" y="19063"/>
                  <a:pt x="129001" y="18725"/>
                </a:cubicBezTo>
                <a:cubicBezTo>
                  <a:pt x="129770" y="18528"/>
                  <a:pt x="130904" y="18488"/>
                  <a:pt x="131826" y="18360"/>
                </a:cubicBezTo>
                <a:cubicBezTo>
                  <a:pt x="135978" y="18037"/>
                  <a:pt x="133846" y="17782"/>
                  <a:pt x="136534" y="17266"/>
                </a:cubicBezTo>
                <a:cubicBezTo>
                  <a:pt x="137411" y="17243"/>
                  <a:pt x="138407" y="16849"/>
                  <a:pt x="139359" y="16779"/>
                </a:cubicBezTo>
                <a:cubicBezTo>
                  <a:pt x="139684" y="16697"/>
                  <a:pt x="139685" y="16509"/>
                  <a:pt x="140301" y="16415"/>
                </a:cubicBezTo>
                <a:cubicBezTo>
                  <a:pt x="140999" y="16245"/>
                  <a:pt x="142093" y="16381"/>
                  <a:pt x="143126" y="16171"/>
                </a:cubicBezTo>
                <a:cubicBezTo>
                  <a:pt x="144236" y="16060"/>
                  <a:pt x="145751" y="15679"/>
                  <a:pt x="146892" y="15928"/>
                </a:cubicBezTo>
                <a:cubicBezTo>
                  <a:pt x="148908" y="15352"/>
                  <a:pt x="151515" y="15793"/>
                  <a:pt x="153483" y="15685"/>
                </a:cubicBezTo>
                <a:cubicBezTo>
                  <a:pt x="154178" y="15624"/>
                  <a:pt x="155547" y="15641"/>
                  <a:pt x="156308" y="15563"/>
                </a:cubicBezTo>
                <a:cubicBezTo>
                  <a:pt x="159684" y="15075"/>
                  <a:pt x="160105" y="14945"/>
                  <a:pt x="162900" y="14226"/>
                </a:cubicBezTo>
                <a:cubicBezTo>
                  <a:pt x="163648" y="14003"/>
                  <a:pt x="163981" y="13789"/>
                  <a:pt x="164783" y="13618"/>
                </a:cubicBezTo>
                <a:cubicBezTo>
                  <a:pt x="169262" y="12514"/>
                  <a:pt x="166424" y="12955"/>
                  <a:pt x="172316" y="12037"/>
                </a:cubicBezTo>
                <a:cubicBezTo>
                  <a:pt x="172931" y="12326"/>
                  <a:pt x="175480" y="11257"/>
                  <a:pt x="177024" y="10943"/>
                </a:cubicBezTo>
                <a:cubicBezTo>
                  <a:pt x="177936" y="10622"/>
                  <a:pt x="178970" y="10682"/>
                  <a:pt x="179849" y="10700"/>
                </a:cubicBezTo>
                <a:cubicBezTo>
                  <a:pt x="181122" y="10476"/>
                  <a:pt x="182135" y="10389"/>
                  <a:pt x="183615" y="10213"/>
                </a:cubicBezTo>
                <a:cubicBezTo>
                  <a:pt x="184654" y="10208"/>
                  <a:pt x="185556" y="9918"/>
                  <a:pt x="186440" y="9727"/>
                </a:cubicBezTo>
                <a:cubicBezTo>
                  <a:pt x="187109" y="9612"/>
                  <a:pt x="187538" y="9474"/>
                  <a:pt x="188323" y="9362"/>
                </a:cubicBezTo>
                <a:cubicBezTo>
                  <a:pt x="190142" y="8986"/>
                  <a:pt x="194200" y="8350"/>
                  <a:pt x="195856" y="8389"/>
                </a:cubicBezTo>
                <a:cubicBezTo>
                  <a:pt x="200007" y="7846"/>
                  <a:pt x="194518" y="8266"/>
                  <a:pt x="201506" y="7417"/>
                </a:cubicBezTo>
                <a:cubicBezTo>
                  <a:pt x="204280" y="6970"/>
                  <a:pt x="205941" y="6235"/>
                  <a:pt x="210922" y="6079"/>
                </a:cubicBezTo>
                <a:cubicBezTo>
                  <a:pt x="212127" y="5945"/>
                  <a:pt x="212666" y="6317"/>
                  <a:pt x="213747" y="5958"/>
                </a:cubicBezTo>
                <a:cubicBezTo>
                  <a:pt x="214381" y="5713"/>
                  <a:pt x="214818" y="5756"/>
                  <a:pt x="215630" y="5593"/>
                </a:cubicBezTo>
                <a:cubicBezTo>
                  <a:pt x="220000" y="4735"/>
                  <a:pt x="223983" y="4276"/>
                  <a:pt x="230696" y="3769"/>
                </a:cubicBezTo>
                <a:cubicBezTo>
                  <a:pt x="233281" y="3846"/>
                  <a:pt x="236524" y="3041"/>
                  <a:pt x="238229" y="3039"/>
                </a:cubicBezTo>
                <a:cubicBezTo>
                  <a:pt x="241681" y="2513"/>
                  <a:pt x="245277" y="3034"/>
                  <a:pt x="250470" y="1823"/>
                </a:cubicBezTo>
                <a:cubicBezTo>
                  <a:pt x="251464" y="1707"/>
                  <a:pt x="252688" y="1944"/>
                  <a:pt x="253295" y="1702"/>
                </a:cubicBezTo>
                <a:cubicBezTo>
                  <a:pt x="257080" y="1581"/>
                  <a:pt x="259296" y="1032"/>
                  <a:pt x="263653" y="972"/>
                </a:cubicBezTo>
                <a:cubicBezTo>
                  <a:pt x="264614" y="954"/>
                  <a:pt x="265384" y="819"/>
                  <a:pt x="266478" y="851"/>
                </a:cubicBezTo>
                <a:cubicBezTo>
                  <a:pt x="267620" y="620"/>
                  <a:pt x="269060" y="784"/>
                  <a:pt x="270244" y="729"/>
                </a:cubicBezTo>
                <a:cubicBezTo>
                  <a:pt x="271702" y="879"/>
                  <a:pt x="273128" y="436"/>
                  <a:pt x="274952" y="486"/>
                </a:cubicBezTo>
                <a:cubicBezTo>
                  <a:pt x="275901" y="229"/>
                  <a:pt x="277565" y="567"/>
                  <a:pt x="278719" y="364"/>
                </a:cubicBezTo>
                <a:cubicBezTo>
                  <a:pt x="279642" y="345"/>
                  <a:pt x="280496" y="226"/>
                  <a:pt x="281544" y="243"/>
                </a:cubicBezTo>
                <a:cubicBezTo>
                  <a:pt x="287111" y="349"/>
                  <a:pt x="284842" y="538"/>
                  <a:pt x="287194" y="0"/>
                </a:cubicBezTo>
              </a:path>
            </a:pathLst>
          </a:custGeom>
          <a:noFill/>
          <a:ln w="76200">
            <a:prstDash val="dashDot"/>
            <a:extLst>
              <a:ext uri="{C807C97D-BFC1-408E-A445-0C87EB9F89A2}">
                <ask:lineSketchStyleProps xmlns:ask="http://schemas.microsoft.com/office/drawing/2018/sketchyshapes" sd="1809394320">
                  <a:custGeom>
                    <a:avLst/>
                    <a:gdLst>
                      <a:gd name="connsiteX0" fmla="*/ 0 w 2681654"/>
                      <a:gd name="connsiteY0" fmla="*/ 3305907 h 3305907"/>
                      <a:gd name="connsiteX1" fmla="*/ 114300 w 2681654"/>
                      <a:gd name="connsiteY1" fmla="*/ 3279530 h 3305907"/>
                      <a:gd name="connsiteX2" fmla="*/ 140677 w 2681654"/>
                      <a:gd name="connsiteY2" fmla="*/ 3261946 h 3305907"/>
                      <a:gd name="connsiteX3" fmla="*/ 149469 w 2681654"/>
                      <a:gd name="connsiteY3" fmla="*/ 3235569 h 3305907"/>
                      <a:gd name="connsiteX4" fmla="*/ 184638 w 2681654"/>
                      <a:gd name="connsiteY4" fmla="*/ 3130061 h 3305907"/>
                      <a:gd name="connsiteX5" fmla="*/ 211015 w 2681654"/>
                      <a:gd name="connsiteY5" fmla="*/ 3094892 h 3305907"/>
                      <a:gd name="connsiteX6" fmla="*/ 272561 w 2681654"/>
                      <a:gd name="connsiteY6" fmla="*/ 2998176 h 3305907"/>
                      <a:gd name="connsiteX7" fmla="*/ 307731 w 2681654"/>
                      <a:gd name="connsiteY7" fmla="*/ 2945423 h 3305907"/>
                      <a:gd name="connsiteX8" fmla="*/ 342900 w 2681654"/>
                      <a:gd name="connsiteY8" fmla="*/ 2883876 h 3305907"/>
                      <a:gd name="connsiteX9" fmla="*/ 369277 w 2681654"/>
                      <a:gd name="connsiteY9" fmla="*/ 2848707 h 3305907"/>
                      <a:gd name="connsiteX10" fmla="*/ 448408 w 2681654"/>
                      <a:gd name="connsiteY10" fmla="*/ 2831123 h 3305907"/>
                      <a:gd name="connsiteX11" fmla="*/ 465992 w 2681654"/>
                      <a:gd name="connsiteY11" fmla="*/ 2804746 h 3305907"/>
                      <a:gd name="connsiteX12" fmla="*/ 501161 w 2681654"/>
                      <a:gd name="connsiteY12" fmla="*/ 2769576 h 3305907"/>
                      <a:gd name="connsiteX13" fmla="*/ 527538 w 2681654"/>
                      <a:gd name="connsiteY13" fmla="*/ 2681653 h 3305907"/>
                      <a:gd name="connsiteX14" fmla="*/ 545123 w 2681654"/>
                      <a:gd name="connsiteY14" fmla="*/ 2628900 h 3305907"/>
                      <a:gd name="connsiteX15" fmla="*/ 580292 w 2681654"/>
                      <a:gd name="connsiteY15" fmla="*/ 2540976 h 3305907"/>
                      <a:gd name="connsiteX16" fmla="*/ 615461 w 2681654"/>
                      <a:gd name="connsiteY16" fmla="*/ 2435469 h 3305907"/>
                      <a:gd name="connsiteX17" fmla="*/ 650631 w 2681654"/>
                      <a:gd name="connsiteY17" fmla="*/ 2365130 h 3305907"/>
                      <a:gd name="connsiteX18" fmla="*/ 773723 w 2681654"/>
                      <a:gd name="connsiteY18" fmla="*/ 2031023 h 3305907"/>
                      <a:gd name="connsiteX19" fmla="*/ 835269 w 2681654"/>
                      <a:gd name="connsiteY19" fmla="*/ 1890346 h 3305907"/>
                      <a:gd name="connsiteX20" fmla="*/ 879231 w 2681654"/>
                      <a:gd name="connsiteY20" fmla="*/ 1828800 h 3305907"/>
                      <a:gd name="connsiteX21" fmla="*/ 914400 w 2681654"/>
                      <a:gd name="connsiteY21" fmla="*/ 1758461 h 3305907"/>
                      <a:gd name="connsiteX22" fmla="*/ 931985 w 2681654"/>
                      <a:gd name="connsiteY22" fmla="*/ 1723292 h 3305907"/>
                      <a:gd name="connsiteX23" fmla="*/ 1002323 w 2681654"/>
                      <a:gd name="connsiteY23" fmla="*/ 1635369 h 3305907"/>
                      <a:gd name="connsiteX24" fmla="*/ 1028700 w 2681654"/>
                      <a:gd name="connsiteY24" fmla="*/ 1591407 h 3305907"/>
                      <a:gd name="connsiteX25" fmla="*/ 1063869 w 2681654"/>
                      <a:gd name="connsiteY25" fmla="*/ 1556238 h 3305907"/>
                      <a:gd name="connsiteX26" fmla="*/ 1090246 w 2681654"/>
                      <a:gd name="connsiteY26" fmla="*/ 1512276 h 3305907"/>
                      <a:gd name="connsiteX27" fmla="*/ 1169377 w 2681654"/>
                      <a:gd name="connsiteY27" fmla="*/ 1415561 h 3305907"/>
                      <a:gd name="connsiteX28" fmla="*/ 1204546 w 2681654"/>
                      <a:gd name="connsiteY28" fmla="*/ 1354015 h 3305907"/>
                      <a:gd name="connsiteX29" fmla="*/ 1230923 w 2681654"/>
                      <a:gd name="connsiteY29" fmla="*/ 1327638 h 3305907"/>
                      <a:gd name="connsiteX30" fmla="*/ 1274885 w 2681654"/>
                      <a:gd name="connsiteY30" fmla="*/ 1248507 h 3305907"/>
                      <a:gd name="connsiteX31" fmla="*/ 1301261 w 2681654"/>
                      <a:gd name="connsiteY31" fmla="*/ 1213338 h 3305907"/>
                      <a:gd name="connsiteX32" fmla="*/ 1310054 w 2681654"/>
                      <a:gd name="connsiteY32" fmla="*/ 1186961 h 3305907"/>
                      <a:gd name="connsiteX33" fmla="*/ 1336431 w 2681654"/>
                      <a:gd name="connsiteY33" fmla="*/ 1169376 h 3305907"/>
                      <a:gd name="connsiteX34" fmla="*/ 1371600 w 2681654"/>
                      <a:gd name="connsiteY34" fmla="*/ 1151792 h 3305907"/>
                      <a:gd name="connsiteX35" fmla="*/ 1433146 w 2681654"/>
                      <a:gd name="connsiteY35" fmla="*/ 1134207 h 3305907"/>
                      <a:gd name="connsiteX36" fmla="*/ 1459523 w 2681654"/>
                      <a:gd name="connsiteY36" fmla="*/ 1125415 h 3305907"/>
                      <a:gd name="connsiteX37" fmla="*/ 1521069 w 2681654"/>
                      <a:gd name="connsiteY37" fmla="*/ 1028700 h 3305907"/>
                      <a:gd name="connsiteX38" fmla="*/ 1538654 w 2681654"/>
                      <a:gd name="connsiteY38" fmla="*/ 984738 h 3305907"/>
                      <a:gd name="connsiteX39" fmla="*/ 1608992 w 2681654"/>
                      <a:gd name="connsiteY39" fmla="*/ 870438 h 3305907"/>
                      <a:gd name="connsiteX40" fmla="*/ 1652954 w 2681654"/>
                      <a:gd name="connsiteY40" fmla="*/ 791307 h 3305907"/>
                      <a:gd name="connsiteX41" fmla="*/ 1679331 w 2681654"/>
                      <a:gd name="connsiteY41" fmla="*/ 773723 h 3305907"/>
                      <a:gd name="connsiteX42" fmla="*/ 1714500 w 2681654"/>
                      <a:gd name="connsiteY42" fmla="*/ 738553 h 3305907"/>
                      <a:gd name="connsiteX43" fmla="*/ 1740877 w 2681654"/>
                      <a:gd name="connsiteY43" fmla="*/ 703384 h 3305907"/>
                      <a:gd name="connsiteX44" fmla="*/ 1758461 w 2681654"/>
                      <a:gd name="connsiteY44" fmla="*/ 677007 h 3305907"/>
                      <a:gd name="connsiteX45" fmla="*/ 1828800 w 2681654"/>
                      <a:gd name="connsiteY45" fmla="*/ 606669 h 3305907"/>
                      <a:gd name="connsiteX46" fmla="*/ 1881554 w 2681654"/>
                      <a:gd name="connsiteY46" fmla="*/ 536330 h 3305907"/>
                      <a:gd name="connsiteX47" fmla="*/ 1969477 w 2681654"/>
                      <a:gd name="connsiteY47" fmla="*/ 439615 h 3305907"/>
                      <a:gd name="connsiteX48" fmla="*/ 1995854 w 2681654"/>
                      <a:gd name="connsiteY48" fmla="*/ 430823 h 3305907"/>
                      <a:gd name="connsiteX49" fmla="*/ 2013438 w 2681654"/>
                      <a:gd name="connsiteY49" fmla="*/ 404446 h 3305907"/>
                      <a:gd name="connsiteX50" fmla="*/ 2154115 w 2681654"/>
                      <a:gd name="connsiteY50" fmla="*/ 272561 h 3305907"/>
                      <a:gd name="connsiteX51" fmla="*/ 2224454 w 2681654"/>
                      <a:gd name="connsiteY51" fmla="*/ 219807 h 3305907"/>
                      <a:gd name="connsiteX52" fmla="*/ 2338754 w 2681654"/>
                      <a:gd name="connsiteY52" fmla="*/ 131884 h 3305907"/>
                      <a:gd name="connsiteX53" fmla="*/ 2365131 w 2681654"/>
                      <a:gd name="connsiteY53" fmla="*/ 123092 h 3305907"/>
                      <a:gd name="connsiteX54" fmla="*/ 2461846 w 2681654"/>
                      <a:gd name="connsiteY54" fmla="*/ 70338 h 3305907"/>
                      <a:gd name="connsiteX55" fmla="*/ 2488223 w 2681654"/>
                      <a:gd name="connsiteY55" fmla="*/ 61546 h 3305907"/>
                      <a:gd name="connsiteX56" fmla="*/ 2523392 w 2681654"/>
                      <a:gd name="connsiteY56" fmla="*/ 52753 h 3305907"/>
                      <a:gd name="connsiteX57" fmla="*/ 2567354 w 2681654"/>
                      <a:gd name="connsiteY57" fmla="*/ 35169 h 3305907"/>
                      <a:gd name="connsiteX58" fmla="*/ 2602523 w 2681654"/>
                      <a:gd name="connsiteY58" fmla="*/ 26376 h 3305907"/>
                      <a:gd name="connsiteX59" fmla="*/ 2628900 w 2681654"/>
                      <a:gd name="connsiteY59" fmla="*/ 17584 h 3305907"/>
                      <a:gd name="connsiteX60" fmla="*/ 2681654 w 2681654"/>
                      <a:gd name="connsiteY60" fmla="*/ 0 h 33059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</a:cxnLst>
                    <a:rect l="l" t="t" r="r" b="b"/>
                    <a:pathLst>
                      <a:path w="2681654" h="3305907">
                        <a:moveTo>
                          <a:pt x="0" y="3305907"/>
                        </a:moveTo>
                        <a:cubicBezTo>
                          <a:pt x="28378" y="3301853"/>
                          <a:pt x="87965" y="3297086"/>
                          <a:pt x="114300" y="3279530"/>
                        </a:cubicBezTo>
                        <a:lnTo>
                          <a:pt x="140677" y="3261946"/>
                        </a:lnTo>
                        <a:cubicBezTo>
                          <a:pt x="143608" y="3253154"/>
                          <a:pt x="146923" y="3244480"/>
                          <a:pt x="149469" y="3235569"/>
                        </a:cubicBezTo>
                        <a:cubicBezTo>
                          <a:pt x="162722" y="3189182"/>
                          <a:pt x="157359" y="3184619"/>
                          <a:pt x="184638" y="3130061"/>
                        </a:cubicBezTo>
                        <a:cubicBezTo>
                          <a:pt x="191191" y="3116954"/>
                          <a:pt x="202887" y="3107085"/>
                          <a:pt x="211015" y="3094892"/>
                        </a:cubicBezTo>
                        <a:cubicBezTo>
                          <a:pt x="232212" y="3063097"/>
                          <a:pt x="251802" y="3030258"/>
                          <a:pt x="272561" y="2998176"/>
                        </a:cubicBezTo>
                        <a:cubicBezTo>
                          <a:pt x="284042" y="2980433"/>
                          <a:pt x="298280" y="2964326"/>
                          <a:pt x="307731" y="2945423"/>
                        </a:cubicBezTo>
                        <a:cubicBezTo>
                          <a:pt x="324904" y="2911075"/>
                          <a:pt x="322186" y="2912876"/>
                          <a:pt x="342900" y="2883876"/>
                        </a:cubicBezTo>
                        <a:cubicBezTo>
                          <a:pt x="351417" y="2871952"/>
                          <a:pt x="357353" y="2857224"/>
                          <a:pt x="369277" y="2848707"/>
                        </a:cubicBezTo>
                        <a:cubicBezTo>
                          <a:pt x="374106" y="2845258"/>
                          <a:pt x="448049" y="2831195"/>
                          <a:pt x="448408" y="2831123"/>
                        </a:cubicBezTo>
                        <a:cubicBezTo>
                          <a:pt x="454269" y="2822331"/>
                          <a:pt x="459115" y="2812769"/>
                          <a:pt x="465992" y="2804746"/>
                        </a:cubicBezTo>
                        <a:cubicBezTo>
                          <a:pt x="476781" y="2792158"/>
                          <a:pt x="493747" y="2784405"/>
                          <a:pt x="501161" y="2769576"/>
                        </a:cubicBezTo>
                        <a:cubicBezTo>
                          <a:pt x="514845" y="2742208"/>
                          <a:pt x="518411" y="2710858"/>
                          <a:pt x="527538" y="2681653"/>
                        </a:cubicBezTo>
                        <a:cubicBezTo>
                          <a:pt x="533067" y="2663961"/>
                          <a:pt x="538615" y="2646255"/>
                          <a:pt x="545123" y="2628900"/>
                        </a:cubicBezTo>
                        <a:cubicBezTo>
                          <a:pt x="556206" y="2599344"/>
                          <a:pt x="569505" y="2570641"/>
                          <a:pt x="580292" y="2540976"/>
                        </a:cubicBezTo>
                        <a:cubicBezTo>
                          <a:pt x="592961" y="2506137"/>
                          <a:pt x="601693" y="2469889"/>
                          <a:pt x="615461" y="2435469"/>
                        </a:cubicBezTo>
                        <a:cubicBezTo>
                          <a:pt x="625197" y="2411130"/>
                          <a:pt x="638908" y="2388576"/>
                          <a:pt x="650631" y="2365130"/>
                        </a:cubicBezTo>
                        <a:cubicBezTo>
                          <a:pt x="684587" y="2178369"/>
                          <a:pt x="652577" y="2311172"/>
                          <a:pt x="773723" y="2031023"/>
                        </a:cubicBezTo>
                        <a:cubicBezTo>
                          <a:pt x="806360" y="1955549"/>
                          <a:pt x="800900" y="1952209"/>
                          <a:pt x="835269" y="1890346"/>
                        </a:cubicBezTo>
                        <a:cubicBezTo>
                          <a:pt x="875849" y="1817303"/>
                          <a:pt x="825898" y="1920228"/>
                          <a:pt x="879231" y="1828800"/>
                        </a:cubicBezTo>
                        <a:cubicBezTo>
                          <a:pt x="892439" y="1806157"/>
                          <a:pt x="902677" y="1781907"/>
                          <a:pt x="914400" y="1758461"/>
                        </a:cubicBezTo>
                        <a:cubicBezTo>
                          <a:pt x="920262" y="1746738"/>
                          <a:pt x="923797" y="1733527"/>
                          <a:pt x="931985" y="1723292"/>
                        </a:cubicBezTo>
                        <a:cubicBezTo>
                          <a:pt x="955431" y="1693984"/>
                          <a:pt x="983013" y="1667553"/>
                          <a:pt x="1002323" y="1635369"/>
                        </a:cubicBezTo>
                        <a:cubicBezTo>
                          <a:pt x="1011115" y="1620715"/>
                          <a:pt x="1018208" y="1604897"/>
                          <a:pt x="1028700" y="1591407"/>
                        </a:cubicBezTo>
                        <a:cubicBezTo>
                          <a:pt x="1038878" y="1578320"/>
                          <a:pt x="1053691" y="1569325"/>
                          <a:pt x="1063869" y="1556238"/>
                        </a:cubicBezTo>
                        <a:cubicBezTo>
                          <a:pt x="1074361" y="1542748"/>
                          <a:pt x="1079992" y="1525947"/>
                          <a:pt x="1090246" y="1512276"/>
                        </a:cubicBezTo>
                        <a:cubicBezTo>
                          <a:pt x="1135352" y="1452136"/>
                          <a:pt x="1113866" y="1526585"/>
                          <a:pt x="1169377" y="1415561"/>
                        </a:cubicBezTo>
                        <a:cubicBezTo>
                          <a:pt x="1180128" y="1394059"/>
                          <a:pt x="1189010" y="1372658"/>
                          <a:pt x="1204546" y="1354015"/>
                        </a:cubicBezTo>
                        <a:cubicBezTo>
                          <a:pt x="1212506" y="1344463"/>
                          <a:pt x="1223462" y="1337585"/>
                          <a:pt x="1230923" y="1327638"/>
                        </a:cubicBezTo>
                        <a:cubicBezTo>
                          <a:pt x="1271974" y="1272903"/>
                          <a:pt x="1243575" y="1298603"/>
                          <a:pt x="1274885" y="1248507"/>
                        </a:cubicBezTo>
                        <a:cubicBezTo>
                          <a:pt x="1282651" y="1236081"/>
                          <a:pt x="1292469" y="1225061"/>
                          <a:pt x="1301261" y="1213338"/>
                        </a:cubicBezTo>
                        <a:cubicBezTo>
                          <a:pt x="1304192" y="1204546"/>
                          <a:pt x="1304264" y="1194198"/>
                          <a:pt x="1310054" y="1186961"/>
                        </a:cubicBezTo>
                        <a:cubicBezTo>
                          <a:pt x="1316655" y="1178709"/>
                          <a:pt x="1327256" y="1174619"/>
                          <a:pt x="1336431" y="1169376"/>
                        </a:cubicBezTo>
                        <a:cubicBezTo>
                          <a:pt x="1347811" y="1162873"/>
                          <a:pt x="1359282" y="1156271"/>
                          <a:pt x="1371600" y="1151792"/>
                        </a:cubicBezTo>
                        <a:cubicBezTo>
                          <a:pt x="1391652" y="1144500"/>
                          <a:pt x="1412710" y="1140338"/>
                          <a:pt x="1433146" y="1134207"/>
                        </a:cubicBezTo>
                        <a:cubicBezTo>
                          <a:pt x="1442023" y="1131544"/>
                          <a:pt x="1450731" y="1128346"/>
                          <a:pt x="1459523" y="1125415"/>
                        </a:cubicBezTo>
                        <a:cubicBezTo>
                          <a:pt x="1490208" y="1084502"/>
                          <a:pt x="1494544" y="1081751"/>
                          <a:pt x="1521069" y="1028700"/>
                        </a:cubicBezTo>
                        <a:cubicBezTo>
                          <a:pt x="1528127" y="1014583"/>
                          <a:pt x="1531596" y="998855"/>
                          <a:pt x="1538654" y="984738"/>
                        </a:cubicBezTo>
                        <a:cubicBezTo>
                          <a:pt x="1584841" y="892363"/>
                          <a:pt x="1560240" y="954014"/>
                          <a:pt x="1608992" y="870438"/>
                        </a:cubicBezTo>
                        <a:cubicBezTo>
                          <a:pt x="1615432" y="859398"/>
                          <a:pt x="1637719" y="806541"/>
                          <a:pt x="1652954" y="791307"/>
                        </a:cubicBezTo>
                        <a:cubicBezTo>
                          <a:pt x="1660426" y="783835"/>
                          <a:pt x="1671308" y="780600"/>
                          <a:pt x="1679331" y="773723"/>
                        </a:cubicBezTo>
                        <a:cubicBezTo>
                          <a:pt x="1691919" y="762933"/>
                          <a:pt x="1703583" y="751030"/>
                          <a:pt x="1714500" y="738553"/>
                        </a:cubicBezTo>
                        <a:cubicBezTo>
                          <a:pt x="1724150" y="727525"/>
                          <a:pt x="1732360" y="715308"/>
                          <a:pt x="1740877" y="703384"/>
                        </a:cubicBezTo>
                        <a:cubicBezTo>
                          <a:pt x="1747019" y="694785"/>
                          <a:pt x="1751353" y="684826"/>
                          <a:pt x="1758461" y="677007"/>
                        </a:cubicBezTo>
                        <a:cubicBezTo>
                          <a:pt x="1780765" y="652472"/>
                          <a:pt x="1810407" y="634258"/>
                          <a:pt x="1828800" y="606669"/>
                        </a:cubicBezTo>
                        <a:cubicBezTo>
                          <a:pt x="1868561" y="547029"/>
                          <a:pt x="1818889" y="619886"/>
                          <a:pt x="1881554" y="536330"/>
                        </a:cubicBezTo>
                        <a:cubicBezTo>
                          <a:pt x="1906996" y="502406"/>
                          <a:pt x="1924721" y="454533"/>
                          <a:pt x="1969477" y="439615"/>
                        </a:cubicBezTo>
                        <a:lnTo>
                          <a:pt x="1995854" y="430823"/>
                        </a:lnTo>
                        <a:cubicBezTo>
                          <a:pt x="2001715" y="422031"/>
                          <a:pt x="2006271" y="412211"/>
                          <a:pt x="2013438" y="404446"/>
                        </a:cubicBezTo>
                        <a:cubicBezTo>
                          <a:pt x="2063884" y="349796"/>
                          <a:pt x="2099157" y="315742"/>
                          <a:pt x="2154115" y="272561"/>
                        </a:cubicBezTo>
                        <a:cubicBezTo>
                          <a:pt x="2177160" y="254454"/>
                          <a:pt x="2203730" y="240531"/>
                          <a:pt x="2224454" y="219807"/>
                        </a:cubicBezTo>
                        <a:cubicBezTo>
                          <a:pt x="2257372" y="186889"/>
                          <a:pt x="2294605" y="146600"/>
                          <a:pt x="2338754" y="131884"/>
                        </a:cubicBezTo>
                        <a:lnTo>
                          <a:pt x="2365131" y="123092"/>
                        </a:lnTo>
                        <a:cubicBezTo>
                          <a:pt x="2397236" y="101688"/>
                          <a:pt x="2421951" y="83636"/>
                          <a:pt x="2461846" y="70338"/>
                        </a:cubicBezTo>
                        <a:cubicBezTo>
                          <a:pt x="2470638" y="67407"/>
                          <a:pt x="2479312" y="64092"/>
                          <a:pt x="2488223" y="61546"/>
                        </a:cubicBezTo>
                        <a:cubicBezTo>
                          <a:pt x="2499842" y="58226"/>
                          <a:pt x="2511928" y="56574"/>
                          <a:pt x="2523392" y="52753"/>
                        </a:cubicBezTo>
                        <a:cubicBezTo>
                          <a:pt x="2538365" y="47762"/>
                          <a:pt x="2552381" y="40160"/>
                          <a:pt x="2567354" y="35169"/>
                        </a:cubicBezTo>
                        <a:cubicBezTo>
                          <a:pt x="2578818" y="31348"/>
                          <a:pt x="2590904" y="29696"/>
                          <a:pt x="2602523" y="26376"/>
                        </a:cubicBezTo>
                        <a:cubicBezTo>
                          <a:pt x="2611434" y="23830"/>
                          <a:pt x="2619909" y="19832"/>
                          <a:pt x="2628900" y="17584"/>
                        </a:cubicBezTo>
                        <a:cubicBezTo>
                          <a:pt x="2680127" y="4778"/>
                          <a:pt x="2661405" y="20246"/>
                          <a:pt x="2681654" y="0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072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22" grpId="0" animBg="1"/>
      <p:bldP spid="23" grpId="0" animBg="1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626</TotalTime>
  <Words>397</Words>
  <Application>Microsoft Office PowerPoint</Application>
  <PresentationFormat>Widescreen</PresentationFormat>
  <Paragraphs>93</Paragraphs>
  <Slides>10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10</vt:i4>
      </vt:variant>
    </vt:vector>
  </HeadingPairs>
  <TitlesOfParts>
    <vt:vector size="17" baseType="lpstr">
      <vt:lpstr>Aptos</vt:lpstr>
      <vt:lpstr>Aptos Narrow</vt:lpstr>
      <vt:lpstr>Arial</vt:lpstr>
      <vt:lpstr>Arial Rounded MT Bold</vt:lpstr>
      <vt:lpstr>Calibri</vt:lpstr>
      <vt:lpstr>Calibri Light</vt:lpstr>
      <vt:lpstr>Office-tema</vt:lpstr>
      <vt:lpstr>Organic live feed cultures for marine fish hatcheries Per M. Jepsen </vt:lpstr>
      <vt:lpstr>PowerPoint-præsentation</vt:lpstr>
      <vt:lpstr>PowerPoint-præsentation</vt:lpstr>
      <vt:lpstr>PowerPoint-præsentation</vt:lpstr>
      <vt:lpstr>How to feed with live feed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Organic live feed cultures for marine fish hatcheries Per M. Jepsen (RUC)</dc:title>
  <dc:creator>Per Meyer Jepsen</dc:creator>
  <cp:lastModifiedBy>Per Meyer Jepsen</cp:lastModifiedBy>
  <cp:revision>8</cp:revision>
  <dcterms:created xsi:type="dcterms:W3CDTF">2024-01-04T11:49:00Z</dcterms:created>
  <dcterms:modified xsi:type="dcterms:W3CDTF">2024-01-22T08:15:21Z</dcterms:modified>
</cp:coreProperties>
</file>