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notesMasterIdLst>
    <p:notesMasterId r:id="rId3"/>
  </p:notesMasterIdLst>
  <p:sldIdLst>
    <p:sldId id="259" r:id="rId2"/>
  </p:sldIdLst>
  <p:sldSz cx="32399288" cy="39600188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9">
          <p15:clr>
            <a:srgbClr val="A4A3A4"/>
          </p15:clr>
        </p15:guide>
        <p15:guide id="2" orient="horz" pos="24295">
          <p15:clr>
            <a:srgbClr val="A4A3A4"/>
          </p15:clr>
        </p15:guide>
        <p15:guide id="3" orient="horz" pos="4658">
          <p15:clr>
            <a:srgbClr val="A4A3A4"/>
          </p15:clr>
        </p15:guide>
        <p15:guide id="4" orient="horz" pos="6378">
          <p15:clr>
            <a:srgbClr val="A4A3A4"/>
          </p15:clr>
        </p15:guide>
        <p15:guide id="5" pos="728">
          <p15:clr>
            <a:srgbClr val="A4A3A4"/>
          </p15:clr>
        </p15:guide>
        <p15:guide id="6" pos="19705">
          <p15:clr>
            <a:srgbClr val="A4A3A4"/>
          </p15:clr>
        </p15:guide>
        <p15:guide id="7" pos="4951">
          <p15:clr>
            <a:srgbClr val="A4A3A4"/>
          </p15:clr>
        </p15:guide>
        <p15:guide id="8" pos="5630">
          <p15:clr>
            <a:srgbClr val="A4A3A4"/>
          </p15:clr>
        </p15:guide>
        <p15:guide id="9" pos="9852">
          <p15:clr>
            <a:srgbClr val="A4A3A4"/>
          </p15:clr>
        </p15:guide>
        <p15:guide id="10" pos="10532">
          <p15:clr>
            <a:srgbClr val="A4A3A4"/>
          </p15:clr>
        </p15:guide>
        <p15:guide id="11" pos="14755">
          <p15:clr>
            <a:srgbClr val="A4A3A4"/>
          </p15:clr>
        </p15:guide>
        <p15:guide id="12" pos="154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s Axel Knuhts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  <a:srgbClr val="4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6" autoAdjust="0"/>
    <p:restoredTop sz="93586" autoAdjust="0"/>
  </p:normalViewPr>
  <p:slideViewPr>
    <p:cSldViewPr>
      <p:cViewPr>
        <p:scale>
          <a:sx n="25" d="100"/>
          <a:sy n="25" d="100"/>
        </p:scale>
        <p:origin x="936" y="12"/>
      </p:cViewPr>
      <p:guideLst>
        <p:guide orient="horz" pos="2979"/>
        <p:guide orient="horz" pos="24295"/>
        <p:guide orient="horz" pos="4658"/>
        <p:guide orient="horz" pos="6378"/>
        <p:guide pos="728"/>
        <p:guide pos="19705"/>
        <p:guide pos="4951"/>
        <p:guide pos="5630"/>
        <p:guide pos="9852"/>
        <p:guide pos="10532"/>
        <p:guide pos="14755"/>
        <p:guide pos="15435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AAE47D-0DB1-0849-98F6-D7EF8C5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68A22C-C860-AC49-83AD-9BEF49C272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2CFDB707-1AFA-4673-B2F0-E9E41EE50931}" type="datetimeFigureOut">
              <a:rPr lang="en-GB"/>
              <a:pPr>
                <a:defRPr/>
              </a:pPr>
              <a:t>11/09/2023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C36BB4C-18C1-DC46-B6DD-75A86F67AF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32038" y="1200150"/>
            <a:ext cx="26511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84BB485-C159-AE40-AE1B-835CFFF5A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61E25-138C-5E47-A473-88F78DE785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85F08-9526-A24B-B75C-DE268AA96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FDE55099-285F-40B0-8714-78EF485735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5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20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92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64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36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06AE40-E992-4078-B632-DC519BCB871D}" type="slidenum">
              <a:rPr lang="en-GB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6480867"/>
            <a:ext cx="27539395" cy="1378673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0799268"/>
            <a:ext cx="24299466" cy="9560876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2949-43B7-401D-8571-352B8A59449E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1254C-9C25-4B87-9405-25429E9E2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4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0994D-5269-4D9C-9E5E-C0C240E338F2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D16DA-384D-437F-8FE8-E0C2B0D73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7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108343"/>
            <a:ext cx="6986096" cy="335593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108343"/>
            <a:ext cx="20553298" cy="3355932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43051-3AF6-4F09-967F-0B8E59B702E4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55F27-1441-4780-8AD9-CB865F679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7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FBB4-C6E8-4A0C-9EB0-B4CAF7AB0EE8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9525-70AB-481B-9E26-9F2784479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8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9872559"/>
            <a:ext cx="27944386" cy="16472575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6500971"/>
            <a:ext cx="27944386" cy="8662538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FB37-EFBD-49D7-84E9-513F67A83B07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D44A-0A57-4F52-9B07-9ADCEF0C7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0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0541716"/>
            <a:ext cx="13769697" cy="251259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0541716"/>
            <a:ext cx="13769697" cy="251259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339CF-B184-4EC9-A0BF-7D703519BAE2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44964-5C42-4937-BD34-F0D7EA861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3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108352"/>
            <a:ext cx="27944386" cy="76542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9707549"/>
            <a:ext cx="13706415" cy="4757520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4465069"/>
            <a:ext cx="13706415" cy="212759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9707549"/>
            <a:ext cx="13773917" cy="4757520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4465069"/>
            <a:ext cx="13773917" cy="212759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4B496-129E-424A-B437-4F5966866E99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A3CCE-CD2A-4822-8EA7-F92608CB2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8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0882F-96BB-4F58-8B3F-E3328B070B82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E10E-6C27-4588-8D17-B86F30DE9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4DC85-C616-4CA2-B761-E8400CE86729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A5E48-E747-465D-BE0C-E735E85AB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6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640012"/>
            <a:ext cx="10449614" cy="9240044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5701703"/>
            <a:ext cx="16402140" cy="28141800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1880056"/>
            <a:ext cx="10449614" cy="22009274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0030E-43CF-46BA-AAD5-A863F85C204F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E6270-2220-4CB5-94DD-698AFF7E7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640012"/>
            <a:ext cx="10449614" cy="9240044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5701703"/>
            <a:ext cx="16402140" cy="28141800"/>
          </a:xfrm>
        </p:spPr>
        <p:txBody>
          <a:bodyPr rtlCol="0">
            <a:normAutofit/>
          </a:bodyPr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1880056"/>
            <a:ext cx="10449614" cy="22009274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6E076-2A73-47D8-A433-6412D8B183D4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41066-D8C2-45F3-914E-10E6F81EE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7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27263" y="2108200"/>
            <a:ext cx="27944762" cy="765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27263" y="10541000"/>
            <a:ext cx="27944762" cy="2512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263" y="36703000"/>
            <a:ext cx="7289800" cy="210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42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29322C-3C2B-4111-BB26-8EF89083508A}" type="datetimeFigureOut">
              <a:rPr lang="en-US"/>
              <a:pPr>
                <a:defRPr/>
              </a:pPr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1500" y="36703000"/>
            <a:ext cx="10936288" cy="210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42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2225" y="36703000"/>
            <a:ext cx="7289800" cy="210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42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3025B-B421-4529-9DAF-0AF060786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8">
            <a:extLst>
              <a:ext uri="{FF2B5EF4-FFF2-40B4-BE49-F238E27FC236}">
                <a16:creationId xmlns:a16="http://schemas.microsoft.com/office/drawing/2014/main" id="{DDDFE40F-F3C2-2E41-9D18-DD992F49F8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32399288" cy="39600188"/>
          </a:xfrm>
          <a:prstGeom prst="rect">
            <a:avLst/>
          </a:prstGeom>
          <a:noFill/>
          <a:ln w="381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28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2pPr>
      <a:lvl3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3pPr>
      <a:lvl4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4pPr>
      <a:lvl5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809625" indent="-809625" algn="l" defTabSz="3238500" rtl="0" eaLnBrk="0" fontAlgn="base" hangingPunct="0">
        <a:lnSpc>
          <a:spcPct val="90000"/>
        </a:lnSpc>
        <a:spcBef>
          <a:spcPts val="3538"/>
        </a:spcBef>
        <a:spcAft>
          <a:spcPct val="0"/>
        </a:spcAft>
        <a:buFont typeface="Arial" panose="020B0604020202020204" pitchFamily="34" charset="0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428875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049713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3pPr>
      <a:lvl4pPr marL="5668963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4pPr>
      <a:lvl5pPr marL="7288213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7"/>
          <p:cNvSpPr>
            <a:spLocks noChangeArrowheads="1"/>
          </p:cNvSpPr>
          <p:nvPr/>
        </p:nvSpPr>
        <p:spPr bwMode="auto">
          <a:xfrm>
            <a:off x="2193925" y="6350"/>
            <a:ext cx="20007263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010" tIns="944010" rIns="0" bIns="0"/>
          <a:lstStyle>
            <a:lvl1pPr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lnSpc>
                <a:spcPts val="44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960">
                <a:ea typeface="MS PGothic" panose="020B0600070205080204" pitchFamily="34" charset="-128"/>
              </a:rPr>
              <a:t>UNIVERSITY OF COPENHAGEN </a:t>
            </a:r>
          </a:p>
          <a:p>
            <a:pPr eaLnBrk="1" fontAlgn="auto" hangingPunct="1">
              <a:lnSpc>
                <a:spcPts val="44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5">
                <a:ea typeface="MS PGothic" panose="020B0600070205080204" pitchFamily="34" charset="-128"/>
              </a:rPr>
              <a:t>Department of Plant and Environmental Sciences</a:t>
            </a:r>
            <a:endParaRPr lang="en-US" altLang="en-US" sz="2590">
              <a:ea typeface="MS PGothic" panose="020B0600070205080204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960"/>
          </a:p>
        </p:txBody>
      </p:sp>
      <p:grpSp>
        <p:nvGrpSpPr>
          <p:cNvPr id="3076" name="Group 205"/>
          <p:cNvGrpSpPr>
            <a:grpSpLocks/>
          </p:cNvGrpSpPr>
          <p:nvPr/>
        </p:nvGrpSpPr>
        <p:grpSpPr bwMode="auto">
          <a:xfrm>
            <a:off x="26387425" y="998538"/>
            <a:ext cx="2303463" cy="3192462"/>
            <a:chOff x="17591" y="647"/>
            <a:chExt cx="1569" cy="2174"/>
          </a:xfrm>
        </p:grpSpPr>
        <p:sp>
          <p:nvSpPr>
            <p:cNvPr id="5" name="Oval 206"/>
            <p:cNvSpPr>
              <a:spLocks noChangeArrowheads="1"/>
            </p:cNvSpPr>
            <p:nvPr/>
          </p:nvSpPr>
          <p:spPr bwMode="auto">
            <a:xfrm>
              <a:off x="17995" y="647"/>
              <a:ext cx="1165" cy="1168"/>
            </a:xfrm>
            <a:prstGeom prst="ellipse">
              <a:avLst/>
            </a:prstGeom>
            <a:solidFill>
              <a:srgbClr val="72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6" name="Oval 207"/>
            <p:cNvSpPr>
              <a:spLocks noChangeArrowheads="1"/>
            </p:cNvSpPr>
            <p:nvPr/>
          </p:nvSpPr>
          <p:spPr bwMode="auto">
            <a:xfrm>
              <a:off x="17591" y="1806"/>
              <a:ext cx="554" cy="553"/>
            </a:xfrm>
            <a:prstGeom prst="ellipse">
              <a:avLst/>
            </a:prstGeom>
            <a:solidFill>
              <a:srgbClr val="72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7" name="Oval 208"/>
            <p:cNvSpPr>
              <a:spLocks noChangeArrowheads="1"/>
            </p:cNvSpPr>
            <p:nvPr/>
          </p:nvSpPr>
          <p:spPr bwMode="auto">
            <a:xfrm>
              <a:off x="18432" y="2533"/>
              <a:ext cx="291" cy="288"/>
            </a:xfrm>
            <a:prstGeom prst="ellipse">
              <a:avLst/>
            </a:prstGeom>
            <a:solidFill>
              <a:srgbClr val="72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8" name="Rectangle 209"/>
            <p:cNvSpPr>
              <a:spLocks noChangeArrowheads="1"/>
            </p:cNvSpPr>
            <p:nvPr/>
          </p:nvSpPr>
          <p:spPr bwMode="auto">
            <a:xfrm>
              <a:off x="19043" y="1006"/>
              <a:ext cx="1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3087" name="Rectangle 210"/>
            <p:cNvSpPr>
              <a:spLocks noChangeArrowheads="1"/>
            </p:cNvSpPr>
            <p:nvPr/>
          </p:nvSpPr>
          <p:spPr bwMode="auto">
            <a:xfrm>
              <a:off x="18319" y="1689"/>
              <a:ext cx="1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3088" name="Rectangle 211"/>
            <p:cNvSpPr>
              <a:spLocks noChangeArrowheads="1"/>
            </p:cNvSpPr>
            <p:nvPr/>
          </p:nvSpPr>
          <p:spPr bwMode="auto">
            <a:xfrm>
              <a:off x="18995" y="931"/>
              <a:ext cx="1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3089" name="Rectangle 212"/>
            <p:cNvSpPr>
              <a:spLocks noChangeArrowheads="1"/>
            </p:cNvSpPr>
            <p:nvPr/>
          </p:nvSpPr>
          <p:spPr bwMode="auto">
            <a:xfrm>
              <a:off x="18488" y="1752"/>
              <a:ext cx="0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3090" name="Rectangle 213"/>
            <p:cNvSpPr>
              <a:spLocks noChangeArrowheads="1"/>
            </p:cNvSpPr>
            <p:nvPr/>
          </p:nvSpPr>
          <p:spPr bwMode="auto">
            <a:xfrm>
              <a:off x="18488" y="1752"/>
              <a:ext cx="0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128"/>
            </a:p>
          </p:txBody>
        </p:sp>
        <p:sp>
          <p:nvSpPr>
            <p:cNvPr id="3091" name="Freeform 214"/>
            <p:cNvSpPr>
              <a:spLocks/>
            </p:cNvSpPr>
            <p:nvPr/>
          </p:nvSpPr>
          <p:spPr bwMode="auto">
            <a:xfrm>
              <a:off x="18950" y="1180"/>
              <a:ext cx="48" cy="42"/>
            </a:xfrm>
            <a:custGeom>
              <a:avLst/>
              <a:gdLst>
                <a:gd name="T0" fmla="*/ 774840978 w 16"/>
                <a:gd name="T1" fmla="*/ 2147483646 h 14"/>
                <a:gd name="T2" fmla="*/ 774840978 w 16"/>
                <a:gd name="T3" fmla="*/ 2147483646 h 14"/>
                <a:gd name="T4" fmla="*/ 1549681956 w 16"/>
                <a:gd name="T5" fmla="*/ 2147483646 h 14"/>
                <a:gd name="T6" fmla="*/ 2147483646 w 16"/>
                <a:gd name="T7" fmla="*/ 2147483646 h 14"/>
                <a:gd name="T8" fmla="*/ 2147483646 w 16"/>
                <a:gd name="T9" fmla="*/ 2147483646 h 14"/>
                <a:gd name="T10" fmla="*/ 2147483646 w 16"/>
                <a:gd name="T11" fmla="*/ 2147483646 h 14"/>
                <a:gd name="T12" fmla="*/ 2147483646 w 16"/>
                <a:gd name="T13" fmla="*/ 2147483646 h 14"/>
                <a:gd name="T14" fmla="*/ 2147483646 w 16"/>
                <a:gd name="T15" fmla="*/ 1937102445 h 14"/>
                <a:gd name="T16" fmla="*/ 2147483646 w 16"/>
                <a:gd name="T17" fmla="*/ 2147483646 h 14"/>
                <a:gd name="T18" fmla="*/ 2147483646 w 16"/>
                <a:gd name="T19" fmla="*/ 2147483646 h 14"/>
                <a:gd name="T20" fmla="*/ 2147483646 w 16"/>
                <a:gd name="T21" fmla="*/ 2147483646 h 14"/>
                <a:gd name="T22" fmla="*/ 2147483646 w 16"/>
                <a:gd name="T23" fmla="*/ 2147483646 h 14"/>
                <a:gd name="T24" fmla="*/ 2147483646 w 16"/>
                <a:gd name="T25" fmla="*/ 2147483646 h 14"/>
                <a:gd name="T26" fmla="*/ 2147483646 w 16"/>
                <a:gd name="T27" fmla="*/ 0 h 14"/>
                <a:gd name="T28" fmla="*/ 2147483646 w 16"/>
                <a:gd name="T29" fmla="*/ 0 h 14"/>
                <a:gd name="T30" fmla="*/ 2147483646 w 16"/>
                <a:gd name="T31" fmla="*/ 0 h 14"/>
                <a:gd name="T32" fmla="*/ 2147483646 w 16"/>
                <a:gd name="T33" fmla="*/ 774840978 h 14"/>
                <a:gd name="T34" fmla="*/ 1549681956 w 16"/>
                <a:gd name="T35" fmla="*/ 1162261467 h 14"/>
                <a:gd name="T36" fmla="*/ 387420489 w 16"/>
                <a:gd name="T37" fmla="*/ 774840978 h 14"/>
                <a:gd name="T38" fmla="*/ 387420489 w 16"/>
                <a:gd name="T39" fmla="*/ 387420489 h 14"/>
                <a:gd name="T40" fmla="*/ 0 w 16"/>
                <a:gd name="T41" fmla="*/ 387420489 h 14"/>
                <a:gd name="T42" fmla="*/ 0 w 16"/>
                <a:gd name="T43" fmla="*/ 2147483646 h 14"/>
                <a:gd name="T44" fmla="*/ 774840978 w 16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" h="14">
                  <a:moveTo>
                    <a:pt x="2" y="9"/>
                  </a:moveTo>
                  <a:cubicBezTo>
                    <a:pt x="2" y="9"/>
                    <a:pt x="2" y="9"/>
                    <a:pt x="2" y="8"/>
                  </a:cubicBezTo>
                  <a:cubicBezTo>
                    <a:pt x="2" y="7"/>
                    <a:pt x="2" y="6"/>
                    <a:pt x="4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3" y="5"/>
                    <a:pt x="14" y="5"/>
                  </a:cubicBezTo>
                  <a:cubicBezTo>
                    <a:pt x="14" y="5"/>
                    <a:pt x="14" y="5"/>
                    <a:pt x="14" y="6"/>
                  </a:cubicBezTo>
                  <a:cubicBezTo>
                    <a:pt x="15" y="7"/>
                    <a:pt x="15" y="8"/>
                    <a:pt x="15" y="10"/>
                  </a:cubicBezTo>
                  <a:cubicBezTo>
                    <a:pt x="15" y="12"/>
                    <a:pt x="12" y="12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5" y="14"/>
                    <a:pt x="16" y="14"/>
                  </a:cubicBezTo>
                  <a:cubicBezTo>
                    <a:pt x="16" y="8"/>
                    <a:pt x="16" y="5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3"/>
                    <a:pt x="7" y="3"/>
                    <a:pt x="4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6"/>
                    <a:pt x="0" y="9"/>
                  </a:cubicBezTo>
                  <a:cubicBezTo>
                    <a:pt x="1" y="9"/>
                    <a:pt x="1" y="9"/>
                    <a:pt x="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2" name="Freeform 215"/>
            <p:cNvSpPr>
              <a:spLocks/>
            </p:cNvSpPr>
            <p:nvPr/>
          </p:nvSpPr>
          <p:spPr bwMode="auto">
            <a:xfrm>
              <a:off x="18259" y="1482"/>
              <a:ext cx="57" cy="52"/>
            </a:xfrm>
            <a:custGeom>
              <a:avLst/>
              <a:gdLst>
                <a:gd name="T0" fmla="*/ 2147483646 w 20"/>
                <a:gd name="T1" fmla="*/ 387420489 h 17"/>
                <a:gd name="T2" fmla="*/ 2147483646 w 20"/>
                <a:gd name="T3" fmla="*/ 387420489 h 17"/>
                <a:gd name="T4" fmla="*/ 2147483646 w 20"/>
                <a:gd name="T5" fmla="*/ 1937102445 h 17"/>
                <a:gd name="T6" fmla="*/ 2147483646 w 20"/>
                <a:gd name="T7" fmla="*/ 2147483646 h 17"/>
                <a:gd name="T8" fmla="*/ 2147483646 w 20"/>
                <a:gd name="T9" fmla="*/ 1549681956 h 17"/>
                <a:gd name="T10" fmla="*/ 2147483646 w 20"/>
                <a:gd name="T11" fmla="*/ 1937102445 h 17"/>
                <a:gd name="T12" fmla="*/ 2147483646 w 20"/>
                <a:gd name="T13" fmla="*/ 2147483646 h 17"/>
                <a:gd name="T14" fmla="*/ 2147483646 w 20"/>
                <a:gd name="T15" fmla="*/ 2147483646 h 17"/>
                <a:gd name="T16" fmla="*/ 2147483646 w 20"/>
                <a:gd name="T17" fmla="*/ 2147483646 h 17"/>
                <a:gd name="T18" fmla="*/ 1549681956 w 20"/>
                <a:gd name="T19" fmla="*/ 2147483646 h 17"/>
                <a:gd name="T20" fmla="*/ 1549681956 w 20"/>
                <a:gd name="T21" fmla="*/ 1549681956 h 17"/>
                <a:gd name="T22" fmla="*/ 1162261467 w 20"/>
                <a:gd name="T23" fmla="*/ 1162261467 h 17"/>
                <a:gd name="T24" fmla="*/ 0 w 20"/>
                <a:gd name="T25" fmla="*/ 2147483646 h 17"/>
                <a:gd name="T26" fmla="*/ 2147483646 w 20"/>
                <a:gd name="T27" fmla="*/ 2147483646 h 17"/>
                <a:gd name="T28" fmla="*/ 2147483646 w 20"/>
                <a:gd name="T29" fmla="*/ 2147483646 h 17"/>
                <a:gd name="T30" fmla="*/ 2147483646 w 20"/>
                <a:gd name="T31" fmla="*/ 2147483646 h 17"/>
                <a:gd name="T32" fmla="*/ 2147483646 w 20"/>
                <a:gd name="T33" fmla="*/ 2147483646 h 17"/>
                <a:gd name="T34" fmla="*/ 2147483646 w 20"/>
                <a:gd name="T35" fmla="*/ 2147483646 h 17"/>
                <a:gd name="T36" fmla="*/ 2147483646 w 20"/>
                <a:gd name="T37" fmla="*/ 2147483646 h 17"/>
                <a:gd name="T38" fmla="*/ 2147483646 w 20"/>
                <a:gd name="T39" fmla="*/ 2147483646 h 17"/>
                <a:gd name="T40" fmla="*/ 2147483646 w 20"/>
                <a:gd name="T41" fmla="*/ 2147483646 h 17"/>
                <a:gd name="T42" fmla="*/ 2147483646 w 20"/>
                <a:gd name="T43" fmla="*/ 0 h 17"/>
                <a:gd name="T44" fmla="*/ 2147483646 w 20"/>
                <a:gd name="T45" fmla="*/ 387420489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7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5" y="2"/>
                    <a:pt x="15" y="3"/>
                    <a:pt x="14" y="5"/>
                  </a:cubicBezTo>
                  <a:cubicBezTo>
                    <a:pt x="13" y="5"/>
                    <a:pt x="12" y="7"/>
                    <a:pt x="12" y="7"/>
                  </a:cubicBezTo>
                  <a:cubicBezTo>
                    <a:pt x="11" y="7"/>
                    <a:pt x="9" y="4"/>
                    <a:pt x="9" y="4"/>
                  </a:cubicBezTo>
                  <a:cubicBezTo>
                    <a:pt x="8" y="4"/>
                    <a:pt x="8" y="4"/>
                    <a:pt x="7" y="5"/>
                  </a:cubicBezTo>
                  <a:cubicBezTo>
                    <a:pt x="8" y="5"/>
                    <a:pt x="10" y="8"/>
                    <a:pt x="10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6" y="12"/>
                    <a:pt x="6" y="11"/>
                  </a:cubicBezTo>
                  <a:cubicBezTo>
                    <a:pt x="5" y="11"/>
                    <a:pt x="4" y="10"/>
                    <a:pt x="4" y="9"/>
                  </a:cubicBezTo>
                  <a:cubicBezTo>
                    <a:pt x="2" y="7"/>
                    <a:pt x="4" y="5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2" y="4"/>
                    <a:pt x="1" y="6"/>
                    <a:pt x="0" y="7"/>
                  </a:cubicBezTo>
                  <a:cubicBezTo>
                    <a:pt x="4" y="11"/>
                    <a:pt x="6" y="13"/>
                    <a:pt x="9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9" y="14"/>
                    <a:pt x="9" y="13"/>
                    <a:pt x="11" y="12"/>
                  </a:cubicBezTo>
                  <a:cubicBezTo>
                    <a:pt x="12" y="11"/>
                    <a:pt x="14" y="9"/>
                    <a:pt x="15" y="7"/>
                  </a:cubicBezTo>
                  <a:cubicBezTo>
                    <a:pt x="18" y="5"/>
                    <a:pt x="18" y="5"/>
                    <a:pt x="19" y="6"/>
                  </a:cubicBezTo>
                  <a:cubicBezTo>
                    <a:pt x="19" y="6"/>
                    <a:pt x="19" y="6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4"/>
                    <a:pt x="17" y="2"/>
                    <a:pt x="15" y="0"/>
                  </a:cubicBezTo>
                  <a:cubicBezTo>
                    <a:pt x="14" y="0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3" name="Freeform 216"/>
            <p:cNvSpPr>
              <a:spLocks/>
            </p:cNvSpPr>
            <p:nvPr/>
          </p:nvSpPr>
          <p:spPr bwMode="auto">
            <a:xfrm>
              <a:off x="18947" y="1240"/>
              <a:ext cx="51" cy="54"/>
            </a:xfrm>
            <a:custGeom>
              <a:avLst/>
              <a:gdLst>
                <a:gd name="T0" fmla="*/ 1549681956 w 17"/>
                <a:gd name="T1" fmla="*/ 2147483646 h 19"/>
                <a:gd name="T2" fmla="*/ 2147483646 w 17"/>
                <a:gd name="T3" fmla="*/ 2147483646 h 19"/>
                <a:gd name="T4" fmla="*/ 2147483646 w 17"/>
                <a:gd name="T5" fmla="*/ 2147483646 h 19"/>
                <a:gd name="T6" fmla="*/ 2147483646 w 17"/>
                <a:gd name="T7" fmla="*/ 2147483646 h 19"/>
                <a:gd name="T8" fmla="*/ 2147483646 w 17"/>
                <a:gd name="T9" fmla="*/ 2147483646 h 19"/>
                <a:gd name="T10" fmla="*/ 2147483646 w 17"/>
                <a:gd name="T11" fmla="*/ 0 h 19"/>
                <a:gd name="T12" fmla="*/ 2147483646 w 17"/>
                <a:gd name="T13" fmla="*/ 0 h 19"/>
                <a:gd name="T14" fmla="*/ 2147483646 w 17"/>
                <a:gd name="T15" fmla="*/ 387420489 h 19"/>
                <a:gd name="T16" fmla="*/ 2147483646 w 17"/>
                <a:gd name="T17" fmla="*/ 1162261467 h 19"/>
                <a:gd name="T18" fmla="*/ 387420489 w 17"/>
                <a:gd name="T19" fmla="*/ 2147483646 h 19"/>
                <a:gd name="T20" fmla="*/ 0 w 17"/>
                <a:gd name="T21" fmla="*/ 2147483646 h 19"/>
                <a:gd name="T22" fmla="*/ 387420489 w 17"/>
                <a:gd name="T23" fmla="*/ 2147483646 h 19"/>
                <a:gd name="T24" fmla="*/ 2147483646 w 17"/>
                <a:gd name="T25" fmla="*/ 2147483646 h 19"/>
                <a:gd name="T26" fmla="*/ 2147483646 w 17"/>
                <a:gd name="T27" fmla="*/ 2147483646 h 19"/>
                <a:gd name="T28" fmla="*/ 2147483646 w 17"/>
                <a:gd name="T29" fmla="*/ 2147483646 h 19"/>
                <a:gd name="T30" fmla="*/ 2147483646 w 17"/>
                <a:gd name="T31" fmla="*/ 2147483646 h 19"/>
                <a:gd name="T32" fmla="*/ 2147483646 w 17"/>
                <a:gd name="T33" fmla="*/ 2147483646 h 19"/>
                <a:gd name="T34" fmla="*/ 2147483646 w 17"/>
                <a:gd name="T35" fmla="*/ 2147483646 h 19"/>
                <a:gd name="T36" fmla="*/ 2147483646 w 17"/>
                <a:gd name="T37" fmla="*/ 2147483646 h 19"/>
                <a:gd name="T38" fmla="*/ 2147483646 w 17"/>
                <a:gd name="T39" fmla="*/ 2147483646 h 19"/>
                <a:gd name="T40" fmla="*/ 1549681956 w 17"/>
                <a:gd name="T41" fmla="*/ 2147483646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" h="19">
                  <a:moveTo>
                    <a:pt x="4" y="9"/>
                  </a:moveTo>
                  <a:cubicBezTo>
                    <a:pt x="9" y="7"/>
                    <a:pt x="9" y="7"/>
                    <a:pt x="14" y="6"/>
                  </a:cubicBezTo>
                  <a:cubicBezTo>
                    <a:pt x="15" y="6"/>
                    <a:pt x="16" y="6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5"/>
                    <a:pt x="17" y="3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5" y="3"/>
                    <a:pt x="13" y="3"/>
                  </a:cubicBezTo>
                  <a:cubicBezTo>
                    <a:pt x="12" y="3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5" y="11"/>
                    <a:pt x="10" y="14"/>
                    <a:pt x="12" y="15"/>
                  </a:cubicBezTo>
                  <a:cubicBezTo>
                    <a:pt x="14" y="16"/>
                    <a:pt x="14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9"/>
                    <a:pt x="15" y="19"/>
                    <a:pt x="16" y="19"/>
                  </a:cubicBezTo>
                  <a:cubicBezTo>
                    <a:pt x="16" y="17"/>
                    <a:pt x="16" y="14"/>
                    <a:pt x="16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3" y="13"/>
                  </a:cubicBezTo>
                  <a:cubicBezTo>
                    <a:pt x="10" y="12"/>
                    <a:pt x="7" y="10"/>
                    <a:pt x="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4" name="Freeform 217"/>
            <p:cNvSpPr>
              <a:spLocks/>
            </p:cNvSpPr>
            <p:nvPr/>
          </p:nvSpPr>
          <p:spPr bwMode="auto">
            <a:xfrm>
              <a:off x="18864" y="961"/>
              <a:ext cx="53" cy="51"/>
            </a:xfrm>
            <a:custGeom>
              <a:avLst/>
              <a:gdLst>
                <a:gd name="T0" fmla="*/ 0 w 18"/>
                <a:gd name="T1" fmla="*/ 2147483646 h 16"/>
                <a:gd name="T2" fmla="*/ 295063214 w 18"/>
                <a:gd name="T3" fmla="*/ 2147483646 h 16"/>
                <a:gd name="T4" fmla="*/ 574170038 w 18"/>
                <a:gd name="T5" fmla="*/ 2147483646 h 16"/>
                <a:gd name="T6" fmla="*/ 1690611779 w 18"/>
                <a:gd name="T7" fmla="*/ 2147483646 h 16"/>
                <a:gd name="T8" fmla="*/ 2147483646 w 18"/>
                <a:gd name="T9" fmla="*/ 1937102445 h 16"/>
                <a:gd name="T10" fmla="*/ 2147483646 w 18"/>
                <a:gd name="T11" fmla="*/ 387420489 h 16"/>
                <a:gd name="T12" fmla="*/ 2147483646 w 18"/>
                <a:gd name="T13" fmla="*/ 387420489 h 16"/>
                <a:gd name="T14" fmla="*/ 2147483646 w 18"/>
                <a:gd name="T15" fmla="*/ 0 h 16"/>
                <a:gd name="T16" fmla="*/ 2147483646 w 18"/>
                <a:gd name="T17" fmla="*/ 2147483646 h 16"/>
                <a:gd name="T18" fmla="*/ 2147483646 w 18"/>
                <a:gd name="T19" fmla="*/ 2147483646 h 16"/>
                <a:gd name="T20" fmla="*/ 2147483646 w 18"/>
                <a:gd name="T21" fmla="*/ 2147483646 h 16"/>
                <a:gd name="T22" fmla="*/ 2147483646 w 18"/>
                <a:gd name="T23" fmla="*/ 2147483646 h 16"/>
                <a:gd name="T24" fmla="*/ 1984391338 w 18"/>
                <a:gd name="T25" fmla="*/ 2147483646 h 16"/>
                <a:gd name="T26" fmla="*/ 1690611779 w 18"/>
                <a:gd name="T27" fmla="*/ 2147483646 h 16"/>
                <a:gd name="T28" fmla="*/ 1984391338 w 18"/>
                <a:gd name="T29" fmla="*/ 2147483646 h 16"/>
                <a:gd name="T30" fmla="*/ 1410373116 w 18"/>
                <a:gd name="T31" fmla="*/ 2147483646 h 16"/>
                <a:gd name="T32" fmla="*/ 0 w 18"/>
                <a:gd name="T33" fmla="*/ 214748364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0"/>
                  </a:moveTo>
                  <a:cubicBezTo>
                    <a:pt x="0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10"/>
                    <a:pt x="4" y="11"/>
                    <a:pt x="6" y="9"/>
                  </a:cubicBezTo>
                  <a:cubicBezTo>
                    <a:pt x="7" y="8"/>
                    <a:pt x="10" y="5"/>
                    <a:pt x="11" y="5"/>
                  </a:cubicBezTo>
                  <a:cubicBezTo>
                    <a:pt x="12" y="4"/>
                    <a:pt x="13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5" y="2"/>
                    <a:pt x="17" y="5"/>
                    <a:pt x="18" y="6"/>
                  </a:cubicBezTo>
                  <a:cubicBezTo>
                    <a:pt x="18" y="7"/>
                    <a:pt x="17" y="7"/>
                    <a:pt x="17" y="7"/>
                  </a:cubicBezTo>
                  <a:cubicBezTo>
                    <a:pt x="17" y="7"/>
                    <a:pt x="16" y="7"/>
                    <a:pt x="16" y="6"/>
                  </a:cubicBezTo>
                  <a:cubicBezTo>
                    <a:pt x="15" y="5"/>
                    <a:pt x="14" y="6"/>
                    <a:pt x="13" y="7"/>
                  </a:cubicBezTo>
                  <a:cubicBezTo>
                    <a:pt x="11" y="9"/>
                    <a:pt x="9" y="10"/>
                    <a:pt x="7" y="11"/>
                  </a:cubicBezTo>
                  <a:cubicBezTo>
                    <a:pt x="6" y="13"/>
                    <a:pt x="5" y="13"/>
                    <a:pt x="6" y="14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6" y="16"/>
                    <a:pt x="6" y="16"/>
                    <a:pt x="5" y="16"/>
                  </a:cubicBezTo>
                  <a:cubicBezTo>
                    <a:pt x="4" y="14"/>
                    <a:pt x="2" y="11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5" name="Freeform 218"/>
            <p:cNvSpPr>
              <a:spLocks/>
            </p:cNvSpPr>
            <p:nvPr/>
          </p:nvSpPr>
          <p:spPr bwMode="auto">
            <a:xfrm>
              <a:off x="18181" y="1069"/>
              <a:ext cx="54" cy="39"/>
            </a:xfrm>
            <a:custGeom>
              <a:avLst/>
              <a:gdLst>
                <a:gd name="T0" fmla="*/ 2147483646 w 18"/>
                <a:gd name="T1" fmla="*/ 2147483646 h 13"/>
                <a:gd name="T2" fmla="*/ 2147483646 w 18"/>
                <a:gd name="T3" fmla="*/ 2147483646 h 13"/>
                <a:gd name="T4" fmla="*/ 2147483646 w 18"/>
                <a:gd name="T5" fmla="*/ 2147483646 h 13"/>
                <a:gd name="T6" fmla="*/ 2147483646 w 18"/>
                <a:gd name="T7" fmla="*/ 2147483646 h 13"/>
                <a:gd name="T8" fmla="*/ 1937102445 w 18"/>
                <a:gd name="T9" fmla="*/ 2147483646 h 13"/>
                <a:gd name="T10" fmla="*/ 774840978 w 18"/>
                <a:gd name="T11" fmla="*/ 2147483646 h 13"/>
                <a:gd name="T12" fmla="*/ 387420489 w 18"/>
                <a:gd name="T13" fmla="*/ 2147483646 h 13"/>
                <a:gd name="T14" fmla="*/ 0 w 18"/>
                <a:gd name="T15" fmla="*/ 2147483646 h 13"/>
                <a:gd name="T16" fmla="*/ 1162261467 w 18"/>
                <a:gd name="T17" fmla="*/ 0 h 13"/>
                <a:gd name="T18" fmla="*/ 1549681956 w 18"/>
                <a:gd name="T19" fmla="*/ 0 h 13"/>
                <a:gd name="T20" fmla="*/ 1549681956 w 18"/>
                <a:gd name="T21" fmla="*/ 387420489 h 13"/>
                <a:gd name="T22" fmla="*/ 2147483646 w 18"/>
                <a:gd name="T23" fmla="*/ 1549681956 h 13"/>
                <a:gd name="T24" fmla="*/ 2147483646 w 18"/>
                <a:gd name="T25" fmla="*/ 2147483646 h 13"/>
                <a:gd name="T26" fmla="*/ 2147483646 w 18"/>
                <a:gd name="T27" fmla="*/ 2147483646 h 13"/>
                <a:gd name="T28" fmla="*/ 2147483646 w 18"/>
                <a:gd name="T29" fmla="*/ 1937102445 h 13"/>
                <a:gd name="T30" fmla="*/ 2147483646 w 18"/>
                <a:gd name="T31" fmla="*/ 1937102445 h 13"/>
                <a:gd name="T32" fmla="*/ 2147483646 w 18"/>
                <a:gd name="T33" fmla="*/ 2147483646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3">
                  <a:moveTo>
                    <a:pt x="15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0"/>
                    <a:pt x="14" y="10"/>
                    <a:pt x="11" y="9"/>
                  </a:cubicBezTo>
                  <a:cubicBezTo>
                    <a:pt x="10" y="8"/>
                    <a:pt x="6" y="7"/>
                    <a:pt x="5" y="7"/>
                  </a:cubicBezTo>
                  <a:cubicBezTo>
                    <a:pt x="4" y="6"/>
                    <a:pt x="2" y="5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5" y="3"/>
                    <a:pt x="6" y="4"/>
                  </a:cubicBezTo>
                  <a:cubicBezTo>
                    <a:pt x="9" y="5"/>
                    <a:pt x="11" y="6"/>
                    <a:pt x="12" y="6"/>
                  </a:cubicBezTo>
                  <a:cubicBezTo>
                    <a:pt x="15" y="7"/>
                    <a:pt x="15" y="7"/>
                    <a:pt x="16" y="6"/>
                  </a:cubicBezTo>
                  <a:cubicBezTo>
                    <a:pt x="16" y="6"/>
                    <a:pt x="16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7"/>
                    <a:pt x="15" y="11"/>
                    <a:pt x="15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6" name="Freeform 219"/>
            <p:cNvSpPr>
              <a:spLocks/>
            </p:cNvSpPr>
            <p:nvPr/>
          </p:nvSpPr>
          <p:spPr bwMode="auto">
            <a:xfrm>
              <a:off x="18897" y="1012"/>
              <a:ext cx="53" cy="41"/>
            </a:xfrm>
            <a:custGeom>
              <a:avLst/>
              <a:gdLst>
                <a:gd name="T0" fmla="*/ 0 w 18"/>
                <a:gd name="T1" fmla="*/ 2147483646 h 14"/>
                <a:gd name="T2" fmla="*/ 295063214 w 18"/>
                <a:gd name="T3" fmla="*/ 2147483646 h 14"/>
                <a:gd name="T4" fmla="*/ 574170038 w 18"/>
                <a:gd name="T5" fmla="*/ 2147483646 h 14"/>
                <a:gd name="T6" fmla="*/ 868797241 w 18"/>
                <a:gd name="T7" fmla="*/ 2147483646 h 14"/>
                <a:gd name="T8" fmla="*/ 1410373116 w 18"/>
                <a:gd name="T9" fmla="*/ 2147483646 h 14"/>
                <a:gd name="T10" fmla="*/ 295063214 w 18"/>
                <a:gd name="T11" fmla="*/ 387420489 h 14"/>
                <a:gd name="T12" fmla="*/ 574170038 w 18"/>
                <a:gd name="T13" fmla="*/ 0 h 14"/>
                <a:gd name="T14" fmla="*/ 2147483646 w 18"/>
                <a:gd name="T15" fmla="*/ 774840978 h 14"/>
                <a:gd name="T16" fmla="*/ 2147483646 w 18"/>
                <a:gd name="T17" fmla="*/ 1549681956 h 14"/>
                <a:gd name="T18" fmla="*/ 1115113873 w 18"/>
                <a:gd name="T19" fmla="*/ 774840978 h 14"/>
                <a:gd name="T20" fmla="*/ 1984391338 w 18"/>
                <a:gd name="T21" fmla="*/ 2147483646 h 14"/>
                <a:gd name="T22" fmla="*/ 2147483646 w 18"/>
                <a:gd name="T23" fmla="*/ 1937102445 h 14"/>
                <a:gd name="T24" fmla="*/ 2147483646 w 18"/>
                <a:gd name="T25" fmla="*/ 1937102445 h 14"/>
                <a:gd name="T26" fmla="*/ 2147483646 w 18"/>
                <a:gd name="T27" fmla="*/ 2147483646 h 14"/>
                <a:gd name="T28" fmla="*/ 2147483646 w 18"/>
                <a:gd name="T29" fmla="*/ 2147483646 h 14"/>
                <a:gd name="T30" fmla="*/ 2147483646 w 18"/>
                <a:gd name="T31" fmla="*/ 2147483646 h 14"/>
                <a:gd name="T32" fmla="*/ 2147483646 w 18"/>
                <a:gd name="T33" fmla="*/ 2147483646 h 14"/>
                <a:gd name="T34" fmla="*/ 2147483646 w 18"/>
                <a:gd name="T35" fmla="*/ 2147483646 h 14"/>
                <a:gd name="T36" fmla="*/ 1984391338 w 18"/>
                <a:gd name="T37" fmla="*/ 2147483646 h 14"/>
                <a:gd name="T38" fmla="*/ 1410373116 w 18"/>
                <a:gd name="T39" fmla="*/ 2147483646 h 14"/>
                <a:gd name="T40" fmla="*/ 1410373116 w 18"/>
                <a:gd name="T41" fmla="*/ 2147483646 h 14"/>
                <a:gd name="T42" fmla="*/ 1410373116 w 18"/>
                <a:gd name="T43" fmla="*/ 2147483646 h 14"/>
                <a:gd name="T44" fmla="*/ 1115113873 w 18"/>
                <a:gd name="T45" fmla="*/ 2147483646 h 14"/>
                <a:gd name="T46" fmla="*/ 0 w 18"/>
                <a:gd name="T47" fmla="*/ 2147483646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" h="14">
                  <a:moveTo>
                    <a:pt x="0" y="8"/>
                  </a:move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2" y="8"/>
                    <a:pt x="2" y="9"/>
                    <a:pt x="3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5" y="6"/>
                    <a:pt x="3" y="3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7" y="2"/>
                    <a:pt x="18" y="2"/>
                  </a:cubicBezTo>
                  <a:cubicBezTo>
                    <a:pt x="18" y="2"/>
                    <a:pt x="18" y="3"/>
                    <a:pt x="18" y="4"/>
                  </a:cubicBezTo>
                  <a:cubicBezTo>
                    <a:pt x="17" y="4"/>
                    <a:pt x="5" y="2"/>
                    <a:pt x="4" y="2"/>
                  </a:cubicBezTo>
                  <a:cubicBezTo>
                    <a:pt x="5" y="3"/>
                    <a:pt x="6" y="6"/>
                    <a:pt x="7" y="6"/>
                  </a:cubicBezTo>
                  <a:cubicBezTo>
                    <a:pt x="7" y="6"/>
                    <a:pt x="9" y="5"/>
                    <a:pt x="10" y="5"/>
                  </a:cubicBezTo>
                  <a:cubicBezTo>
                    <a:pt x="10" y="4"/>
                    <a:pt x="10" y="4"/>
                    <a:pt x="11" y="5"/>
                  </a:cubicBezTo>
                  <a:cubicBezTo>
                    <a:pt x="11" y="5"/>
                    <a:pt x="12" y="6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9" y="9"/>
                    <a:pt x="8" y="9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1"/>
                    <a:pt x="5" y="11"/>
                  </a:cubicBezTo>
                  <a:cubicBezTo>
                    <a:pt x="4" y="11"/>
                    <a:pt x="5" y="12"/>
                    <a:pt x="5" y="13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2"/>
                    <a:pt x="2" y="10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7" name="Freeform 220"/>
            <p:cNvSpPr>
              <a:spLocks/>
            </p:cNvSpPr>
            <p:nvPr/>
          </p:nvSpPr>
          <p:spPr bwMode="auto">
            <a:xfrm>
              <a:off x="18912" y="1048"/>
              <a:ext cx="62" cy="32"/>
            </a:xfrm>
            <a:custGeom>
              <a:avLst/>
              <a:gdLst>
                <a:gd name="T0" fmla="*/ 305739643 w 21"/>
                <a:gd name="T1" fmla="*/ 2147483646 h 11"/>
                <a:gd name="T2" fmla="*/ 305739643 w 21"/>
                <a:gd name="T3" fmla="*/ 2147483646 h 11"/>
                <a:gd name="T4" fmla="*/ 2147483646 w 21"/>
                <a:gd name="T5" fmla="*/ 2147483646 h 11"/>
                <a:gd name="T6" fmla="*/ 2147483646 w 21"/>
                <a:gd name="T7" fmla="*/ 1162261467 h 11"/>
                <a:gd name="T8" fmla="*/ 2147483646 w 21"/>
                <a:gd name="T9" fmla="*/ 774840978 h 11"/>
                <a:gd name="T10" fmla="*/ 2147483646 w 21"/>
                <a:gd name="T11" fmla="*/ 774840978 h 11"/>
                <a:gd name="T12" fmla="*/ 2147483646 w 21"/>
                <a:gd name="T13" fmla="*/ 387420489 h 11"/>
                <a:gd name="T14" fmla="*/ 2147483646 w 21"/>
                <a:gd name="T15" fmla="*/ 0 h 11"/>
                <a:gd name="T16" fmla="*/ 2147483646 w 21"/>
                <a:gd name="T17" fmla="*/ 774840978 h 11"/>
                <a:gd name="T18" fmla="*/ 2147483646 w 21"/>
                <a:gd name="T19" fmla="*/ 2147483646 h 11"/>
                <a:gd name="T20" fmla="*/ 2147483646 w 21"/>
                <a:gd name="T21" fmla="*/ 2147483646 h 11"/>
                <a:gd name="T22" fmla="*/ 2147483646 w 21"/>
                <a:gd name="T23" fmla="*/ 2147483646 h 11"/>
                <a:gd name="T24" fmla="*/ 2147483646 w 21"/>
                <a:gd name="T25" fmla="*/ 2147483646 h 11"/>
                <a:gd name="T26" fmla="*/ 305739643 w 21"/>
                <a:gd name="T27" fmla="*/ 2147483646 h 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11">
                  <a:moveTo>
                    <a:pt x="1" y="10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2" y="8"/>
                    <a:pt x="15" y="9"/>
                    <a:pt x="17" y="9"/>
                  </a:cubicBezTo>
                  <a:cubicBezTo>
                    <a:pt x="16" y="7"/>
                    <a:pt x="15" y="5"/>
                    <a:pt x="15" y="3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1"/>
                    <a:pt x="12" y="1"/>
                  </a:cubicBezTo>
                  <a:cubicBezTo>
                    <a:pt x="12" y="1"/>
                    <a:pt x="15" y="0"/>
                    <a:pt x="16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17" y="2"/>
                    <a:pt x="19" y="7"/>
                    <a:pt x="20" y="8"/>
                  </a:cubicBezTo>
                  <a:cubicBezTo>
                    <a:pt x="20" y="9"/>
                    <a:pt x="20" y="10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7" y="11"/>
                    <a:pt x="2" y="10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8" name="Freeform 221"/>
            <p:cNvSpPr>
              <a:spLocks/>
            </p:cNvSpPr>
            <p:nvPr/>
          </p:nvSpPr>
          <p:spPr bwMode="auto">
            <a:xfrm>
              <a:off x="18244" y="946"/>
              <a:ext cx="51" cy="54"/>
            </a:xfrm>
            <a:custGeom>
              <a:avLst/>
              <a:gdLst>
                <a:gd name="T0" fmla="*/ 2147483646 w 17"/>
                <a:gd name="T1" fmla="*/ 2147483646 h 18"/>
                <a:gd name="T2" fmla="*/ 2147483646 w 17"/>
                <a:gd name="T3" fmla="*/ 2147483646 h 18"/>
                <a:gd name="T4" fmla="*/ 2147483646 w 17"/>
                <a:gd name="T5" fmla="*/ 1549681956 h 18"/>
                <a:gd name="T6" fmla="*/ 1549681956 w 17"/>
                <a:gd name="T7" fmla="*/ 2147483646 h 18"/>
                <a:gd name="T8" fmla="*/ 1549681956 w 17"/>
                <a:gd name="T9" fmla="*/ 2147483646 h 18"/>
                <a:gd name="T10" fmla="*/ 1549681956 w 17"/>
                <a:gd name="T11" fmla="*/ 2147483646 h 18"/>
                <a:gd name="T12" fmla="*/ 1162261467 w 17"/>
                <a:gd name="T13" fmla="*/ 2147483646 h 18"/>
                <a:gd name="T14" fmla="*/ 0 w 17"/>
                <a:gd name="T15" fmla="*/ 2147483646 h 18"/>
                <a:gd name="T16" fmla="*/ 774840978 w 17"/>
                <a:gd name="T17" fmla="*/ 2147483646 h 18"/>
                <a:gd name="T18" fmla="*/ 2147483646 w 17"/>
                <a:gd name="T19" fmla="*/ 774840978 h 18"/>
                <a:gd name="T20" fmla="*/ 2147483646 w 17"/>
                <a:gd name="T21" fmla="*/ 0 h 18"/>
                <a:gd name="T22" fmla="*/ 2147483646 w 17"/>
                <a:gd name="T23" fmla="*/ 0 h 18"/>
                <a:gd name="T24" fmla="*/ 2147483646 w 17"/>
                <a:gd name="T25" fmla="*/ 774840978 h 18"/>
                <a:gd name="T26" fmla="*/ 2147483646 w 17"/>
                <a:gd name="T27" fmla="*/ 2147483646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" h="18">
                  <a:moveTo>
                    <a:pt x="17" y="17"/>
                  </a:moveTo>
                  <a:cubicBezTo>
                    <a:pt x="16" y="18"/>
                    <a:pt x="16" y="18"/>
                    <a:pt x="15" y="18"/>
                  </a:cubicBezTo>
                  <a:cubicBezTo>
                    <a:pt x="14" y="17"/>
                    <a:pt x="8" y="5"/>
                    <a:pt x="8" y="4"/>
                  </a:cubicBezTo>
                  <a:cubicBezTo>
                    <a:pt x="7" y="5"/>
                    <a:pt x="5" y="7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1" y="9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2" y="7"/>
                    <a:pt x="5" y="2"/>
                    <a:pt x="6" y="2"/>
                  </a:cubicBezTo>
                  <a:cubicBezTo>
                    <a:pt x="6" y="1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0" y="3"/>
                    <a:pt x="16" y="16"/>
                    <a:pt x="17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099" name="Freeform 222"/>
            <p:cNvSpPr>
              <a:spLocks/>
            </p:cNvSpPr>
            <p:nvPr/>
          </p:nvSpPr>
          <p:spPr bwMode="auto">
            <a:xfrm>
              <a:off x="18929" y="1102"/>
              <a:ext cx="63" cy="42"/>
            </a:xfrm>
            <a:custGeom>
              <a:avLst/>
              <a:gdLst>
                <a:gd name="T0" fmla="*/ 0 w 20"/>
                <a:gd name="T1" fmla="*/ 1937102445 h 14"/>
                <a:gd name="T2" fmla="*/ 387420489 w 20"/>
                <a:gd name="T3" fmla="*/ 1549681956 h 14"/>
                <a:gd name="T4" fmla="*/ 2147483646 w 20"/>
                <a:gd name="T5" fmla="*/ 2147483646 h 14"/>
                <a:gd name="T6" fmla="*/ 2147483646 w 20"/>
                <a:gd name="T7" fmla="*/ 2147483646 h 14"/>
                <a:gd name="T8" fmla="*/ 2147483646 w 20"/>
                <a:gd name="T9" fmla="*/ 1937102445 h 14"/>
                <a:gd name="T10" fmla="*/ 2147483646 w 20"/>
                <a:gd name="T11" fmla="*/ 1549681956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2147483646 w 20"/>
                <a:gd name="T17" fmla="*/ 2147483646 h 14"/>
                <a:gd name="T18" fmla="*/ 2147483646 w 20"/>
                <a:gd name="T19" fmla="*/ 387420489 h 14"/>
                <a:gd name="T20" fmla="*/ 2147483646 w 20"/>
                <a:gd name="T21" fmla="*/ 1937102445 h 14"/>
                <a:gd name="T22" fmla="*/ 2147483646 w 20"/>
                <a:gd name="T23" fmla="*/ 2147483646 h 14"/>
                <a:gd name="T24" fmla="*/ 0 w 20"/>
                <a:gd name="T25" fmla="*/ 1937102445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14">
                  <a:moveTo>
                    <a:pt x="0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6"/>
                    <a:pt x="3" y="8"/>
                    <a:pt x="6" y="9"/>
                  </a:cubicBezTo>
                  <a:cubicBezTo>
                    <a:pt x="8" y="10"/>
                    <a:pt x="10" y="11"/>
                    <a:pt x="13" y="10"/>
                  </a:cubicBezTo>
                  <a:cubicBezTo>
                    <a:pt x="16" y="9"/>
                    <a:pt x="18" y="7"/>
                    <a:pt x="17" y="5"/>
                  </a:cubicBezTo>
                  <a:cubicBezTo>
                    <a:pt x="17" y="3"/>
                    <a:pt x="14" y="3"/>
                    <a:pt x="13" y="4"/>
                  </a:cubicBezTo>
                  <a:cubicBezTo>
                    <a:pt x="11" y="5"/>
                    <a:pt x="11" y="7"/>
                    <a:pt x="11" y="8"/>
                  </a:cubicBezTo>
                  <a:cubicBezTo>
                    <a:pt x="11" y="9"/>
                    <a:pt x="11" y="9"/>
                    <a:pt x="10" y="9"/>
                  </a:cubicBezTo>
                  <a:cubicBezTo>
                    <a:pt x="10" y="9"/>
                    <a:pt x="9" y="8"/>
                    <a:pt x="9" y="6"/>
                  </a:cubicBezTo>
                  <a:cubicBezTo>
                    <a:pt x="8" y="3"/>
                    <a:pt x="11" y="1"/>
                    <a:pt x="12" y="1"/>
                  </a:cubicBezTo>
                  <a:cubicBezTo>
                    <a:pt x="16" y="0"/>
                    <a:pt x="18" y="2"/>
                    <a:pt x="19" y="5"/>
                  </a:cubicBezTo>
                  <a:cubicBezTo>
                    <a:pt x="20" y="8"/>
                    <a:pt x="19" y="12"/>
                    <a:pt x="14" y="13"/>
                  </a:cubicBezTo>
                  <a:cubicBezTo>
                    <a:pt x="8" y="14"/>
                    <a:pt x="2" y="10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0" name="Freeform 223"/>
            <p:cNvSpPr>
              <a:spLocks noEditPoints="1"/>
            </p:cNvSpPr>
            <p:nvPr/>
          </p:nvSpPr>
          <p:spPr bwMode="auto">
            <a:xfrm>
              <a:off x="18903" y="1377"/>
              <a:ext cx="65" cy="66"/>
            </a:xfrm>
            <a:custGeom>
              <a:avLst/>
              <a:gdLst>
                <a:gd name="T0" fmla="*/ 2147483646 w 21"/>
                <a:gd name="T1" fmla="*/ 2147483646 h 22"/>
                <a:gd name="T2" fmla="*/ 2147483646 w 21"/>
                <a:gd name="T3" fmla="*/ 2147483646 h 22"/>
                <a:gd name="T4" fmla="*/ 2147483646 w 21"/>
                <a:gd name="T5" fmla="*/ 2147483646 h 22"/>
                <a:gd name="T6" fmla="*/ 2147483646 w 21"/>
                <a:gd name="T7" fmla="*/ 1549681956 h 22"/>
                <a:gd name="T8" fmla="*/ 2064053886 w 21"/>
                <a:gd name="T9" fmla="*/ 387420489 h 22"/>
                <a:gd name="T10" fmla="*/ 2147483646 w 21"/>
                <a:gd name="T11" fmla="*/ 387420489 h 22"/>
                <a:gd name="T12" fmla="*/ 1762335991 w 21"/>
                <a:gd name="T13" fmla="*/ 0 h 22"/>
                <a:gd name="T14" fmla="*/ 1468477977 w 21"/>
                <a:gd name="T15" fmla="*/ 1549681956 h 22"/>
                <a:gd name="T16" fmla="*/ 902659898 w 21"/>
                <a:gd name="T17" fmla="*/ 2147483646 h 22"/>
                <a:gd name="T18" fmla="*/ 1468477977 w 21"/>
                <a:gd name="T19" fmla="*/ 2147483646 h 22"/>
                <a:gd name="T20" fmla="*/ 2147483646 w 21"/>
                <a:gd name="T21" fmla="*/ 2147483646 h 22"/>
                <a:gd name="T22" fmla="*/ 2147483646 w 21"/>
                <a:gd name="T23" fmla="*/ 2147483646 h 22"/>
                <a:gd name="T24" fmla="*/ 2147483646 w 21"/>
                <a:gd name="T25" fmla="*/ 2147483646 h 22"/>
                <a:gd name="T26" fmla="*/ 2147483646 w 21"/>
                <a:gd name="T27" fmla="*/ 2147483646 h 22"/>
                <a:gd name="T28" fmla="*/ 2147483646 w 21"/>
                <a:gd name="T29" fmla="*/ 2147483646 h 22"/>
                <a:gd name="T30" fmla="*/ 2147483646 w 21"/>
                <a:gd name="T31" fmla="*/ 2147483646 h 22"/>
                <a:gd name="T32" fmla="*/ 1162754215 w 21"/>
                <a:gd name="T33" fmla="*/ 2147483646 h 22"/>
                <a:gd name="T34" fmla="*/ 1162754215 w 21"/>
                <a:gd name="T35" fmla="*/ 2147483646 h 22"/>
                <a:gd name="T36" fmla="*/ 1762335991 w 21"/>
                <a:gd name="T37" fmla="*/ 2147483646 h 22"/>
                <a:gd name="T38" fmla="*/ 2147483646 w 21"/>
                <a:gd name="T39" fmla="*/ 2147483646 h 22"/>
                <a:gd name="T40" fmla="*/ 2147483646 w 21"/>
                <a:gd name="T41" fmla="*/ 2147483646 h 22"/>
                <a:gd name="T42" fmla="*/ 2147483646 w 21"/>
                <a:gd name="T43" fmla="*/ 2147483646 h 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" h="22">
                  <a:moveTo>
                    <a:pt x="19" y="6"/>
                  </a:move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6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3"/>
                    <a:pt x="7" y="3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11"/>
                    <a:pt x="0" y="16"/>
                    <a:pt x="5" y="19"/>
                  </a:cubicBezTo>
                  <a:cubicBezTo>
                    <a:pt x="9" y="22"/>
                    <a:pt x="14" y="21"/>
                    <a:pt x="18" y="14"/>
                  </a:cubicBezTo>
                  <a:cubicBezTo>
                    <a:pt x="19" y="11"/>
                    <a:pt x="20" y="9"/>
                    <a:pt x="21" y="7"/>
                  </a:cubicBezTo>
                  <a:cubicBezTo>
                    <a:pt x="21" y="6"/>
                    <a:pt x="20" y="6"/>
                    <a:pt x="19" y="6"/>
                  </a:cubicBezTo>
                  <a:close/>
                  <a:moveTo>
                    <a:pt x="17" y="12"/>
                  </a:moveTo>
                  <a:cubicBezTo>
                    <a:pt x="17" y="12"/>
                    <a:pt x="16" y="12"/>
                    <a:pt x="16" y="13"/>
                  </a:cubicBezTo>
                  <a:cubicBezTo>
                    <a:pt x="14" y="17"/>
                    <a:pt x="11" y="18"/>
                    <a:pt x="8" y="16"/>
                  </a:cubicBezTo>
                  <a:cubicBezTo>
                    <a:pt x="5" y="15"/>
                    <a:pt x="4" y="13"/>
                    <a:pt x="4" y="11"/>
                  </a:cubicBezTo>
                  <a:cubicBezTo>
                    <a:pt x="4" y="10"/>
                    <a:pt x="4" y="9"/>
                    <a:pt x="4" y="8"/>
                  </a:cubicBezTo>
                  <a:cubicBezTo>
                    <a:pt x="5" y="7"/>
                    <a:pt x="5" y="7"/>
                    <a:pt x="6" y="6"/>
                  </a:cubicBezTo>
                  <a:cubicBezTo>
                    <a:pt x="6" y="6"/>
                    <a:pt x="7" y="6"/>
                    <a:pt x="8" y="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1" name="Freeform 224"/>
            <p:cNvSpPr>
              <a:spLocks/>
            </p:cNvSpPr>
            <p:nvPr/>
          </p:nvSpPr>
          <p:spPr bwMode="auto">
            <a:xfrm>
              <a:off x="18825" y="1493"/>
              <a:ext cx="57" cy="61"/>
            </a:xfrm>
            <a:custGeom>
              <a:avLst/>
              <a:gdLst>
                <a:gd name="T0" fmla="*/ 2147483646 w 19"/>
                <a:gd name="T1" fmla="*/ 2147483646 h 20"/>
                <a:gd name="T2" fmla="*/ 2147483646 w 19"/>
                <a:gd name="T3" fmla="*/ 2147483646 h 20"/>
                <a:gd name="T4" fmla="*/ 2147483646 w 19"/>
                <a:gd name="T5" fmla="*/ 2147483646 h 20"/>
                <a:gd name="T6" fmla="*/ 2147483646 w 19"/>
                <a:gd name="T7" fmla="*/ 2147483646 h 20"/>
                <a:gd name="T8" fmla="*/ 2147483646 w 19"/>
                <a:gd name="T9" fmla="*/ 1937102445 h 20"/>
                <a:gd name="T10" fmla="*/ 2147483646 w 19"/>
                <a:gd name="T11" fmla="*/ 774840978 h 20"/>
                <a:gd name="T12" fmla="*/ 2147483646 w 19"/>
                <a:gd name="T13" fmla="*/ 387420489 h 20"/>
                <a:gd name="T14" fmla="*/ 2147483646 w 19"/>
                <a:gd name="T15" fmla="*/ 0 h 20"/>
                <a:gd name="T16" fmla="*/ 0 w 19"/>
                <a:gd name="T17" fmla="*/ 1937102445 h 20"/>
                <a:gd name="T18" fmla="*/ 387420489 w 19"/>
                <a:gd name="T19" fmla="*/ 2147483646 h 20"/>
                <a:gd name="T20" fmla="*/ 774840978 w 19"/>
                <a:gd name="T21" fmla="*/ 2147483646 h 20"/>
                <a:gd name="T22" fmla="*/ 1937102445 w 19"/>
                <a:gd name="T23" fmla="*/ 2147483646 h 20"/>
                <a:gd name="T24" fmla="*/ 2147483646 w 19"/>
                <a:gd name="T25" fmla="*/ 2147483646 h 20"/>
                <a:gd name="T26" fmla="*/ 2147483646 w 19"/>
                <a:gd name="T27" fmla="*/ 2147483646 h 20"/>
                <a:gd name="T28" fmla="*/ 2147483646 w 19"/>
                <a:gd name="T29" fmla="*/ 2147483646 h 20"/>
                <a:gd name="T30" fmla="*/ 2147483646 w 19"/>
                <a:gd name="T31" fmla="*/ 2147483646 h 20"/>
                <a:gd name="T32" fmla="*/ 1937102445 w 19"/>
                <a:gd name="T33" fmla="*/ 2147483646 h 20"/>
                <a:gd name="T34" fmla="*/ 2147483646 w 19"/>
                <a:gd name="T35" fmla="*/ 2147483646 h 20"/>
                <a:gd name="T36" fmla="*/ 2147483646 w 19"/>
                <a:gd name="T37" fmla="*/ 2147483646 h 20"/>
                <a:gd name="T38" fmla="*/ 2147483646 w 19"/>
                <a:gd name="T39" fmla="*/ 2147483646 h 20"/>
                <a:gd name="T40" fmla="*/ 2147483646 w 19"/>
                <a:gd name="T41" fmla="*/ 2147483646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9" h="20">
                  <a:moveTo>
                    <a:pt x="16" y="6"/>
                  </a:moveTo>
                  <a:cubicBezTo>
                    <a:pt x="16" y="7"/>
                    <a:pt x="16" y="7"/>
                    <a:pt x="16" y="8"/>
                  </a:cubicBezTo>
                  <a:cubicBezTo>
                    <a:pt x="16" y="9"/>
                    <a:pt x="16" y="10"/>
                    <a:pt x="15" y="11"/>
                  </a:cubicBezTo>
                  <a:cubicBezTo>
                    <a:pt x="15" y="11"/>
                    <a:pt x="14" y="11"/>
                    <a:pt x="14" y="12"/>
                  </a:cubicBezTo>
                  <a:cubicBezTo>
                    <a:pt x="14" y="12"/>
                    <a:pt x="8" y="6"/>
                    <a:pt x="7" y="5"/>
                  </a:cubicBezTo>
                  <a:cubicBezTo>
                    <a:pt x="5" y="3"/>
                    <a:pt x="5" y="3"/>
                    <a:pt x="6" y="2"/>
                  </a:cubicBezTo>
                  <a:cubicBezTo>
                    <a:pt x="6" y="2"/>
                    <a:pt x="6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3" y="5"/>
                    <a:pt x="3" y="6"/>
                    <a:pt x="5" y="7"/>
                  </a:cubicBezTo>
                  <a:cubicBezTo>
                    <a:pt x="6" y="8"/>
                    <a:pt x="11" y="14"/>
                    <a:pt x="11" y="14"/>
                  </a:cubicBezTo>
                  <a:cubicBezTo>
                    <a:pt x="11" y="15"/>
                    <a:pt x="10" y="16"/>
                    <a:pt x="10" y="16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7" y="16"/>
                    <a:pt x="6" y="16"/>
                    <a:pt x="6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7"/>
                    <a:pt x="7" y="19"/>
                    <a:pt x="8" y="20"/>
                  </a:cubicBezTo>
                  <a:cubicBezTo>
                    <a:pt x="12" y="16"/>
                    <a:pt x="15" y="13"/>
                    <a:pt x="19" y="9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2" name="Freeform 225"/>
            <p:cNvSpPr>
              <a:spLocks noEditPoints="1"/>
            </p:cNvSpPr>
            <p:nvPr/>
          </p:nvSpPr>
          <p:spPr bwMode="auto">
            <a:xfrm>
              <a:off x="18858" y="1437"/>
              <a:ext cx="54" cy="54"/>
            </a:xfrm>
            <a:custGeom>
              <a:avLst/>
              <a:gdLst>
                <a:gd name="T0" fmla="*/ 2147483646 w 18"/>
                <a:gd name="T1" fmla="*/ 1937102445 h 18"/>
                <a:gd name="T2" fmla="*/ 2147483646 w 18"/>
                <a:gd name="T3" fmla="*/ 2147483646 h 18"/>
                <a:gd name="T4" fmla="*/ 2147483646 w 18"/>
                <a:gd name="T5" fmla="*/ 1937102445 h 18"/>
                <a:gd name="T6" fmla="*/ 2147483646 w 18"/>
                <a:gd name="T7" fmla="*/ 2147483646 h 18"/>
                <a:gd name="T8" fmla="*/ 2147483646 w 18"/>
                <a:gd name="T9" fmla="*/ 2147483646 h 18"/>
                <a:gd name="T10" fmla="*/ 2147483646 w 18"/>
                <a:gd name="T11" fmla="*/ 2147483646 h 18"/>
                <a:gd name="T12" fmla="*/ 2147483646 w 18"/>
                <a:gd name="T13" fmla="*/ 2147483646 h 18"/>
                <a:gd name="T14" fmla="*/ 1937102445 w 18"/>
                <a:gd name="T15" fmla="*/ 2147483646 h 18"/>
                <a:gd name="T16" fmla="*/ 1937102445 w 18"/>
                <a:gd name="T17" fmla="*/ 2147483646 h 18"/>
                <a:gd name="T18" fmla="*/ 1549681956 w 18"/>
                <a:gd name="T19" fmla="*/ 2147483646 h 18"/>
                <a:gd name="T20" fmla="*/ 0 w 18"/>
                <a:gd name="T21" fmla="*/ 2147483646 h 18"/>
                <a:gd name="T22" fmla="*/ 387420489 w 18"/>
                <a:gd name="T23" fmla="*/ 2147483646 h 18"/>
                <a:gd name="T24" fmla="*/ 387420489 w 18"/>
                <a:gd name="T25" fmla="*/ 2147483646 h 18"/>
                <a:gd name="T26" fmla="*/ 1937102445 w 18"/>
                <a:gd name="T27" fmla="*/ 2147483646 h 18"/>
                <a:gd name="T28" fmla="*/ 2147483646 w 18"/>
                <a:gd name="T29" fmla="*/ 2147483646 h 18"/>
                <a:gd name="T30" fmla="*/ 2147483646 w 18"/>
                <a:gd name="T31" fmla="*/ 2147483646 h 18"/>
                <a:gd name="T32" fmla="*/ 2147483646 w 18"/>
                <a:gd name="T33" fmla="*/ 2147483646 h 18"/>
                <a:gd name="T34" fmla="*/ 2147483646 w 18"/>
                <a:gd name="T35" fmla="*/ 1937102445 h 18"/>
                <a:gd name="T36" fmla="*/ 2147483646 w 18"/>
                <a:gd name="T37" fmla="*/ 774840978 h 18"/>
                <a:gd name="T38" fmla="*/ 2147483646 w 18"/>
                <a:gd name="T39" fmla="*/ 387420489 h 18"/>
                <a:gd name="T40" fmla="*/ 2147483646 w 18"/>
                <a:gd name="T41" fmla="*/ 0 h 18"/>
                <a:gd name="T42" fmla="*/ 2147483646 w 18"/>
                <a:gd name="T43" fmla="*/ 1937102445 h 18"/>
                <a:gd name="T44" fmla="*/ 2147483646 w 18"/>
                <a:gd name="T45" fmla="*/ 2147483646 h 18"/>
                <a:gd name="T46" fmla="*/ 2147483646 w 18"/>
                <a:gd name="T47" fmla="*/ 2147483646 h 18"/>
                <a:gd name="T48" fmla="*/ 2147483646 w 18"/>
                <a:gd name="T49" fmla="*/ 2147483646 h 18"/>
                <a:gd name="T50" fmla="*/ 2147483646 w 18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8" h="18">
                  <a:moveTo>
                    <a:pt x="7" y="5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9" y="4"/>
                    <a:pt x="10" y="5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5" y="11"/>
                    <a:pt x="4" y="11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3" y="13"/>
                    <a:pt x="4" y="14"/>
                    <a:pt x="5" y="14"/>
                  </a:cubicBezTo>
                  <a:cubicBezTo>
                    <a:pt x="6" y="15"/>
                    <a:pt x="17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7"/>
                    <a:pt x="18" y="16"/>
                  </a:cubicBezTo>
                  <a:cubicBezTo>
                    <a:pt x="18" y="15"/>
                    <a:pt x="13" y="7"/>
                    <a:pt x="12" y="5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ubicBezTo>
                    <a:pt x="10" y="1"/>
                    <a:pt x="7" y="4"/>
                    <a:pt x="7" y="5"/>
                  </a:cubicBezTo>
                  <a:close/>
                  <a:moveTo>
                    <a:pt x="16" y="15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3" name="Freeform 226"/>
            <p:cNvSpPr>
              <a:spLocks/>
            </p:cNvSpPr>
            <p:nvPr/>
          </p:nvSpPr>
          <p:spPr bwMode="auto">
            <a:xfrm>
              <a:off x="18157" y="1198"/>
              <a:ext cx="51" cy="48"/>
            </a:xfrm>
            <a:custGeom>
              <a:avLst/>
              <a:gdLst>
                <a:gd name="T0" fmla="*/ 1937102445 w 16"/>
                <a:gd name="T1" fmla="*/ 2147483646 h 16"/>
                <a:gd name="T2" fmla="*/ 1162261467 w 16"/>
                <a:gd name="T3" fmla="*/ 2147483646 h 16"/>
                <a:gd name="T4" fmla="*/ 774840978 w 16"/>
                <a:gd name="T5" fmla="*/ 2147483646 h 16"/>
                <a:gd name="T6" fmla="*/ 774840978 w 16"/>
                <a:gd name="T7" fmla="*/ 2147483646 h 16"/>
                <a:gd name="T8" fmla="*/ 2147483646 w 16"/>
                <a:gd name="T9" fmla="*/ 2147483646 h 16"/>
                <a:gd name="T10" fmla="*/ 2147483646 w 16"/>
                <a:gd name="T11" fmla="*/ 2147483646 h 16"/>
                <a:gd name="T12" fmla="*/ 2147483646 w 16"/>
                <a:gd name="T13" fmla="*/ 2147483646 h 16"/>
                <a:gd name="T14" fmla="*/ 2147483646 w 16"/>
                <a:gd name="T15" fmla="*/ 2147483646 h 16"/>
                <a:gd name="T16" fmla="*/ 2147483646 w 16"/>
                <a:gd name="T17" fmla="*/ 1549681956 h 16"/>
                <a:gd name="T18" fmla="*/ 2147483646 w 16"/>
                <a:gd name="T19" fmla="*/ 1549681956 h 16"/>
                <a:gd name="T20" fmla="*/ 2147483646 w 16"/>
                <a:gd name="T21" fmla="*/ 1937102445 h 16"/>
                <a:gd name="T22" fmla="*/ 2147483646 w 16"/>
                <a:gd name="T23" fmla="*/ 2147483646 h 16"/>
                <a:gd name="T24" fmla="*/ 774840978 w 16"/>
                <a:gd name="T25" fmla="*/ 2147483646 h 16"/>
                <a:gd name="T26" fmla="*/ 774840978 w 16"/>
                <a:gd name="T27" fmla="*/ 1162261467 h 16"/>
                <a:gd name="T28" fmla="*/ 1549681956 w 16"/>
                <a:gd name="T29" fmla="*/ 387420489 h 16"/>
                <a:gd name="T30" fmla="*/ 1937102445 w 16"/>
                <a:gd name="T31" fmla="*/ 387420489 h 16"/>
                <a:gd name="T32" fmla="*/ 1937102445 w 16"/>
                <a:gd name="T33" fmla="*/ 0 h 16"/>
                <a:gd name="T34" fmla="*/ 387420489 w 16"/>
                <a:gd name="T35" fmla="*/ 0 h 16"/>
                <a:gd name="T36" fmla="*/ 0 w 16"/>
                <a:gd name="T37" fmla="*/ 2147483646 h 16"/>
                <a:gd name="T38" fmla="*/ 1549681956 w 16"/>
                <a:gd name="T39" fmla="*/ 2147483646 h 16"/>
                <a:gd name="T40" fmla="*/ 1937102445 w 16"/>
                <a:gd name="T41" fmla="*/ 2147483646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" h="16">
                  <a:moveTo>
                    <a:pt x="5" y="14"/>
                  </a:moveTo>
                  <a:cubicBezTo>
                    <a:pt x="4" y="14"/>
                    <a:pt x="4" y="14"/>
                    <a:pt x="3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2" y="9"/>
                    <a:pt x="10" y="9"/>
                    <a:pt x="11" y="9"/>
                  </a:cubicBezTo>
                  <a:cubicBezTo>
                    <a:pt x="14" y="9"/>
                    <a:pt x="14" y="9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6" y="12"/>
                    <a:pt x="16" y="11"/>
                  </a:cubicBezTo>
                  <a:cubicBezTo>
                    <a:pt x="16" y="9"/>
                    <a:pt x="16" y="6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5"/>
                  </a:cubicBezTo>
                  <a:cubicBezTo>
                    <a:pt x="15" y="6"/>
                    <a:pt x="14" y="6"/>
                    <a:pt x="12" y="6"/>
                  </a:cubicBezTo>
                  <a:cubicBezTo>
                    <a:pt x="10" y="6"/>
                    <a:pt x="2" y="6"/>
                    <a:pt x="2" y="6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0"/>
                    <a:pt x="1" y="0"/>
                  </a:cubicBezTo>
                  <a:cubicBezTo>
                    <a:pt x="0" y="6"/>
                    <a:pt x="0" y="9"/>
                    <a:pt x="0" y="15"/>
                  </a:cubicBezTo>
                  <a:cubicBezTo>
                    <a:pt x="1" y="15"/>
                    <a:pt x="4" y="16"/>
                    <a:pt x="4" y="16"/>
                  </a:cubicBezTo>
                  <a:cubicBezTo>
                    <a:pt x="5" y="15"/>
                    <a:pt x="5" y="15"/>
                    <a:pt x="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4" name="Freeform 227"/>
            <p:cNvSpPr>
              <a:spLocks noEditPoints="1"/>
            </p:cNvSpPr>
            <p:nvPr/>
          </p:nvSpPr>
          <p:spPr bwMode="auto">
            <a:xfrm>
              <a:off x="18157" y="1243"/>
              <a:ext cx="54" cy="54"/>
            </a:xfrm>
            <a:custGeom>
              <a:avLst/>
              <a:gdLst>
                <a:gd name="T0" fmla="*/ 2147483646 w 18"/>
                <a:gd name="T1" fmla="*/ 2147483646 h 18"/>
                <a:gd name="T2" fmla="*/ 2147483646 w 18"/>
                <a:gd name="T3" fmla="*/ 2147483646 h 18"/>
                <a:gd name="T4" fmla="*/ 2147483646 w 18"/>
                <a:gd name="T5" fmla="*/ 2147483646 h 18"/>
                <a:gd name="T6" fmla="*/ 2147483646 w 18"/>
                <a:gd name="T7" fmla="*/ 2147483646 h 18"/>
                <a:gd name="T8" fmla="*/ 2147483646 w 18"/>
                <a:gd name="T9" fmla="*/ 2147483646 h 18"/>
                <a:gd name="T10" fmla="*/ 2147483646 w 18"/>
                <a:gd name="T11" fmla="*/ 2147483646 h 18"/>
                <a:gd name="T12" fmla="*/ 2147483646 w 18"/>
                <a:gd name="T13" fmla="*/ 2147483646 h 18"/>
                <a:gd name="T14" fmla="*/ 2147483646 w 18"/>
                <a:gd name="T15" fmla="*/ 2147483646 h 18"/>
                <a:gd name="T16" fmla="*/ 2147483646 w 18"/>
                <a:gd name="T17" fmla="*/ 2147483646 h 18"/>
                <a:gd name="T18" fmla="*/ 2147483646 w 18"/>
                <a:gd name="T19" fmla="*/ 2147483646 h 18"/>
                <a:gd name="T20" fmla="*/ 2147483646 w 18"/>
                <a:gd name="T21" fmla="*/ 0 h 18"/>
                <a:gd name="T22" fmla="*/ 2147483646 w 18"/>
                <a:gd name="T23" fmla="*/ 0 h 18"/>
                <a:gd name="T24" fmla="*/ 2147483646 w 18"/>
                <a:gd name="T25" fmla="*/ 387420489 h 18"/>
                <a:gd name="T26" fmla="*/ 2147483646 w 18"/>
                <a:gd name="T27" fmla="*/ 1549681956 h 18"/>
                <a:gd name="T28" fmla="*/ 0 w 18"/>
                <a:gd name="T29" fmla="*/ 2147483646 h 18"/>
                <a:gd name="T30" fmla="*/ 0 w 18"/>
                <a:gd name="T31" fmla="*/ 2147483646 h 18"/>
                <a:gd name="T32" fmla="*/ 387420489 w 18"/>
                <a:gd name="T33" fmla="*/ 2147483646 h 18"/>
                <a:gd name="T34" fmla="*/ 2147483646 w 18"/>
                <a:gd name="T35" fmla="*/ 2147483646 h 18"/>
                <a:gd name="T36" fmla="*/ 2147483646 w 18"/>
                <a:gd name="T37" fmla="*/ 2147483646 h 18"/>
                <a:gd name="T38" fmla="*/ 2147483646 w 18"/>
                <a:gd name="T39" fmla="*/ 2147483646 h 18"/>
                <a:gd name="T40" fmla="*/ 2147483646 w 18"/>
                <a:gd name="T41" fmla="*/ 2147483646 h 18"/>
                <a:gd name="T42" fmla="*/ 2147483646 w 18"/>
                <a:gd name="T43" fmla="*/ 2147483646 h 18"/>
                <a:gd name="T44" fmla="*/ 1549681956 w 18"/>
                <a:gd name="T45" fmla="*/ 2147483646 h 18"/>
                <a:gd name="T46" fmla="*/ 2147483646 w 18"/>
                <a:gd name="T47" fmla="*/ 2147483646 h 18"/>
                <a:gd name="T48" fmla="*/ 2147483646 w 18"/>
                <a:gd name="T49" fmla="*/ 2147483646 h 18"/>
                <a:gd name="T50" fmla="*/ 1549681956 w 18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8" h="18">
                  <a:moveTo>
                    <a:pt x="17" y="12"/>
                  </a:moveTo>
                  <a:cubicBezTo>
                    <a:pt x="17" y="11"/>
                    <a:pt x="16" y="12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6" y="14"/>
                    <a:pt x="15" y="14"/>
                    <a:pt x="14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2"/>
                    <a:pt x="11" y="8"/>
                    <a:pt x="11" y="7"/>
                  </a:cubicBezTo>
                  <a:cubicBezTo>
                    <a:pt x="12" y="7"/>
                    <a:pt x="12" y="7"/>
                    <a:pt x="13" y="6"/>
                  </a:cubicBezTo>
                  <a:cubicBezTo>
                    <a:pt x="14" y="6"/>
                    <a:pt x="15" y="5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6" y="6"/>
                    <a:pt x="16" y="4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3"/>
                    <a:pt x="13" y="3"/>
                    <a:pt x="12" y="4"/>
                  </a:cubicBezTo>
                  <a:cubicBezTo>
                    <a:pt x="11" y="4"/>
                    <a:pt x="1" y="9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2" y="12"/>
                    <a:pt x="11" y="14"/>
                    <a:pt x="13" y="15"/>
                  </a:cubicBezTo>
                  <a:cubicBezTo>
                    <a:pt x="16" y="16"/>
                    <a:pt x="16" y="16"/>
                    <a:pt x="16" y="17"/>
                  </a:cubicBezTo>
                  <a:cubicBezTo>
                    <a:pt x="17" y="17"/>
                    <a:pt x="17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8" y="17"/>
                    <a:pt x="17" y="13"/>
                    <a:pt x="17" y="12"/>
                  </a:cubicBezTo>
                  <a:close/>
                  <a:moveTo>
                    <a:pt x="4" y="11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1" y="12"/>
                    <a:pt x="11" y="12"/>
                    <a:pt x="11" y="12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5" name="Freeform 228"/>
            <p:cNvSpPr>
              <a:spLocks noEditPoints="1"/>
            </p:cNvSpPr>
            <p:nvPr/>
          </p:nvSpPr>
          <p:spPr bwMode="auto">
            <a:xfrm>
              <a:off x="18226" y="1428"/>
              <a:ext cx="54" cy="63"/>
            </a:xfrm>
            <a:custGeom>
              <a:avLst/>
              <a:gdLst>
                <a:gd name="T0" fmla="*/ 2147483646 w 18"/>
                <a:gd name="T1" fmla="*/ 1937102445 h 20"/>
                <a:gd name="T2" fmla="*/ 2147483646 w 18"/>
                <a:gd name="T3" fmla="*/ 387420489 h 20"/>
                <a:gd name="T4" fmla="*/ 1549681956 w 18"/>
                <a:gd name="T5" fmla="*/ 774840978 h 20"/>
                <a:gd name="T6" fmla="*/ 0 w 18"/>
                <a:gd name="T7" fmla="*/ 2147483646 h 20"/>
                <a:gd name="T8" fmla="*/ 774840978 w 18"/>
                <a:gd name="T9" fmla="*/ 2147483646 h 20"/>
                <a:gd name="T10" fmla="*/ 2147483646 w 18"/>
                <a:gd name="T11" fmla="*/ 2147483646 h 20"/>
                <a:gd name="T12" fmla="*/ 2147483646 w 18"/>
                <a:gd name="T13" fmla="*/ 2147483646 h 20"/>
                <a:gd name="T14" fmla="*/ 2147483646 w 18"/>
                <a:gd name="T15" fmla="*/ 1937102445 h 20"/>
                <a:gd name="T16" fmla="*/ 2147483646 w 18"/>
                <a:gd name="T17" fmla="*/ 2147483646 h 20"/>
                <a:gd name="T18" fmla="*/ 2147483646 w 18"/>
                <a:gd name="T19" fmla="*/ 2147483646 h 20"/>
                <a:gd name="T20" fmla="*/ 1162261467 w 18"/>
                <a:gd name="T21" fmla="*/ 2147483646 h 20"/>
                <a:gd name="T22" fmla="*/ 1162261467 w 18"/>
                <a:gd name="T23" fmla="*/ 2147483646 h 20"/>
                <a:gd name="T24" fmla="*/ 2147483646 w 18"/>
                <a:gd name="T25" fmla="*/ 1937102445 h 20"/>
                <a:gd name="T26" fmla="*/ 2147483646 w 18"/>
                <a:gd name="T27" fmla="*/ 2147483646 h 20"/>
                <a:gd name="T28" fmla="*/ 2147483646 w 18"/>
                <a:gd name="T29" fmla="*/ 2147483646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" h="20">
                  <a:moveTo>
                    <a:pt x="16" y="5"/>
                  </a:moveTo>
                  <a:cubicBezTo>
                    <a:pt x="15" y="3"/>
                    <a:pt x="13" y="1"/>
                    <a:pt x="10" y="1"/>
                  </a:cubicBezTo>
                  <a:cubicBezTo>
                    <a:pt x="8" y="0"/>
                    <a:pt x="6" y="1"/>
                    <a:pt x="4" y="2"/>
                  </a:cubicBezTo>
                  <a:cubicBezTo>
                    <a:pt x="2" y="3"/>
                    <a:pt x="1" y="5"/>
                    <a:pt x="0" y="8"/>
                  </a:cubicBezTo>
                  <a:cubicBezTo>
                    <a:pt x="0" y="10"/>
                    <a:pt x="0" y="12"/>
                    <a:pt x="2" y="14"/>
                  </a:cubicBezTo>
                  <a:cubicBezTo>
                    <a:pt x="5" y="19"/>
                    <a:pt x="10" y="20"/>
                    <a:pt x="14" y="17"/>
                  </a:cubicBezTo>
                  <a:cubicBezTo>
                    <a:pt x="16" y="16"/>
                    <a:pt x="17" y="14"/>
                    <a:pt x="18" y="12"/>
                  </a:cubicBezTo>
                  <a:cubicBezTo>
                    <a:pt x="18" y="10"/>
                    <a:pt x="18" y="7"/>
                    <a:pt x="16" y="5"/>
                  </a:cubicBezTo>
                  <a:close/>
                  <a:moveTo>
                    <a:pt x="12" y="14"/>
                  </a:moveTo>
                  <a:cubicBezTo>
                    <a:pt x="10" y="16"/>
                    <a:pt x="8" y="16"/>
                    <a:pt x="6" y="16"/>
                  </a:cubicBezTo>
                  <a:cubicBezTo>
                    <a:pt x="5" y="16"/>
                    <a:pt x="4" y="15"/>
                    <a:pt x="3" y="14"/>
                  </a:cubicBezTo>
                  <a:cubicBezTo>
                    <a:pt x="3" y="13"/>
                    <a:pt x="2" y="11"/>
                    <a:pt x="3" y="10"/>
                  </a:cubicBezTo>
                  <a:cubicBezTo>
                    <a:pt x="3" y="8"/>
                    <a:pt x="4" y="6"/>
                    <a:pt x="7" y="5"/>
                  </a:cubicBezTo>
                  <a:cubicBezTo>
                    <a:pt x="10" y="3"/>
                    <a:pt x="13" y="3"/>
                    <a:pt x="15" y="6"/>
                  </a:cubicBezTo>
                  <a:cubicBezTo>
                    <a:pt x="17" y="9"/>
                    <a:pt x="15" y="12"/>
                    <a:pt x="1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6" name="Freeform 229"/>
            <p:cNvSpPr>
              <a:spLocks/>
            </p:cNvSpPr>
            <p:nvPr/>
          </p:nvSpPr>
          <p:spPr bwMode="auto">
            <a:xfrm>
              <a:off x="18301" y="1509"/>
              <a:ext cx="57" cy="65"/>
            </a:xfrm>
            <a:custGeom>
              <a:avLst/>
              <a:gdLst>
                <a:gd name="T0" fmla="*/ 2147483646 w 20"/>
                <a:gd name="T1" fmla="*/ 2147483646 h 21"/>
                <a:gd name="T2" fmla="*/ 2147483646 w 20"/>
                <a:gd name="T3" fmla="*/ 2147483646 h 21"/>
                <a:gd name="T4" fmla="*/ 2147483646 w 20"/>
                <a:gd name="T5" fmla="*/ 2147483646 h 21"/>
                <a:gd name="T6" fmla="*/ 2147483646 w 20"/>
                <a:gd name="T7" fmla="*/ 2147483646 h 21"/>
                <a:gd name="T8" fmla="*/ 2147483646 w 20"/>
                <a:gd name="T9" fmla="*/ 2147483646 h 21"/>
                <a:gd name="T10" fmla="*/ 2147483646 w 20"/>
                <a:gd name="T11" fmla="*/ 2147483646 h 21"/>
                <a:gd name="T12" fmla="*/ 2147483646 w 20"/>
                <a:gd name="T13" fmla="*/ 2147483646 h 21"/>
                <a:gd name="T14" fmla="*/ 2147483646 w 20"/>
                <a:gd name="T15" fmla="*/ 2147483646 h 21"/>
                <a:gd name="T16" fmla="*/ 0 w 20"/>
                <a:gd name="T17" fmla="*/ 2147483646 h 21"/>
                <a:gd name="T18" fmla="*/ 774840978 w 20"/>
                <a:gd name="T19" fmla="*/ 2147483646 h 21"/>
                <a:gd name="T20" fmla="*/ 1162261467 w 20"/>
                <a:gd name="T21" fmla="*/ 2147483646 h 21"/>
                <a:gd name="T22" fmla="*/ 1162261467 w 20"/>
                <a:gd name="T23" fmla="*/ 2147483646 h 21"/>
                <a:gd name="T24" fmla="*/ 1162261467 w 20"/>
                <a:gd name="T25" fmla="*/ 2147483646 h 21"/>
                <a:gd name="T26" fmla="*/ 2147483646 w 20"/>
                <a:gd name="T27" fmla="*/ 2147483646 h 21"/>
                <a:gd name="T28" fmla="*/ 2147483646 w 20"/>
                <a:gd name="T29" fmla="*/ 2147483646 h 21"/>
                <a:gd name="T30" fmla="*/ 2147483646 w 20"/>
                <a:gd name="T31" fmla="*/ 2147483646 h 21"/>
                <a:gd name="T32" fmla="*/ 2147483646 w 20"/>
                <a:gd name="T33" fmla="*/ 2147483646 h 21"/>
                <a:gd name="T34" fmla="*/ 2147483646 w 20"/>
                <a:gd name="T35" fmla="*/ 2147483646 h 21"/>
                <a:gd name="T36" fmla="*/ 2147483646 w 20"/>
                <a:gd name="T37" fmla="*/ 2147483646 h 21"/>
                <a:gd name="T38" fmla="*/ 2147483646 w 20"/>
                <a:gd name="T39" fmla="*/ 2147483646 h 21"/>
                <a:gd name="T40" fmla="*/ 2147483646 w 20"/>
                <a:gd name="T41" fmla="*/ 1937102445 h 21"/>
                <a:gd name="T42" fmla="*/ 2147483646 w 20"/>
                <a:gd name="T43" fmla="*/ 1549681956 h 21"/>
                <a:gd name="T44" fmla="*/ 2147483646 w 20"/>
                <a:gd name="T45" fmla="*/ 1549681956 h 21"/>
                <a:gd name="T46" fmla="*/ 2147483646 w 20"/>
                <a:gd name="T47" fmla="*/ 1549681956 h 21"/>
                <a:gd name="T48" fmla="*/ 2147483646 w 20"/>
                <a:gd name="T49" fmla="*/ 1162261467 h 21"/>
                <a:gd name="T50" fmla="*/ 2147483646 w 20"/>
                <a:gd name="T51" fmla="*/ 0 h 21"/>
                <a:gd name="T52" fmla="*/ 2147483646 w 20"/>
                <a:gd name="T53" fmla="*/ 2147483646 h 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" h="21">
                  <a:moveTo>
                    <a:pt x="20" y="8"/>
                  </a:moveTo>
                  <a:cubicBezTo>
                    <a:pt x="20" y="8"/>
                    <a:pt x="20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7" y="8"/>
                    <a:pt x="15" y="10"/>
                  </a:cubicBezTo>
                  <a:cubicBezTo>
                    <a:pt x="14" y="12"/>
                    <a:pt x="12" y="14"/>
                    <a:pt x="11" y="16"/>
                  </a:cubicBezTo>
                  <a:cubicBezTo>
                    <a:pt x="10" y="17"/>
                    <a:pt x="9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0"/>
                    <a:pt x="11" y="20"/>
                    <a:pt x="10" y="21"/>
                  </a:cubicBezTo>
                  <a:cubicBezTo>
                    <a:pt x="8" y="19"/>
                    <a:pt x="4" y="16"/>
                    <a:pt x="0" y="12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2" y="12"/>
                    <a:pt x="3" y="13"/>
                  </a:cubicBezTo>
                  <a:cubicBezTo>
                    <a:pt x="4" y="14"/>
                    <a:pt x="6" y="15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5"/>
                    <a:pt x="10" y="12"/>
                    <a:pt x="10" y="12"/>
                  </a:cubicBezTo>
                  <a:cubicBezTo>
                    <a:pt x="10" y="11"/>
                    <a:pt x="7" y="9"/>
                    <a:pt x="7" y="9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11" y="10"/>
                    <a:pt x="11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6"/>
                    <a:pt x="14" y="6"/>
                    <a:pt x="13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0" y="3"/>
                    <a:pt x="8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3"/>
                  </a:cubicBezTo>
                  <a:cubicBezTo>
                    <a:pt x="7" y="3"/>
                    <a:pt x="9" y="0"/>
                    <a:pt x="10" y="0"/>
                  </a:cubicBezTo>
                  <a:cubicBezTo>
                    <a:pt x="13" y="2"/>
                    <a:pt x="16" y="5"/>
                    <a:pt x="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7" name="Freeform 230"/>
            <p:cNvSpPr>
              <a:spLocks/>
            </p:cNvSpPr>
            <p:nvPr/>
          </p:nvSpPr>
          <p:spPr bwMode="auto">
            <a:xfrm>
              <a:off x="18166" y="1297"/>
              <a:ext cx="63" cy="80"/>
            </a:xfrm>
            <a:custGeom>
              <a:avLst/>
              <a:gdLst>
                <a:gd name="T0" fmla="*/ 2147483646 w 21"/>
                <a:gd name="T1" fmla="*/ 2147483646 h 27"/>
                <a:gd name="T2" fmla="*/ 2147483646 w 21"/>
                <a:gd name="T3" fmla="*/ 2147483646 h 27"/>
                <a:gd name="T4" fmla="*/ 2147483646 w 21"/>
                <a:gd name="T5" fmla="*/ 2147483646 h 27"/>
                <a:gd name="T6" fmla="*/ 2147483646 w 21"/>
                <a:gd name="T7" fmla="*/ 2147483646 h 27"/>
                <a:gd name="T8" fmla="*/ 2147483646 w 21"/>
                <a:gd name="T9" fmla="*/ 2147483646 h 27"/>
                <a:gd name="T10" fmla="*/ 2147483646 w 21"/>
                <a:gd name="T11" fmla="*/ 2147483646 h 27"/>
                <a:gd name="T12" fmla="*/ 2147483646 w 21"/>
                <a:gd name="T13" fmla="*/ 2147483646 h 27"/>
                <a:gd name="T14" fmla="*/ 2147483646 w 21"/>
                <a:gd name="T15" fmla="*/ 2147483646 h 27"/>
                <a:gd name="T16" fmla="*/ 2147483646 w 21"/>
                <a:gd name="T17" fmla="*/ 2147483646 h 27"/>
                <a:gd name="T18" fmla="*/ 2147483646 w 21"/>
                <a:gd name="T19" fmla="*/ 2147483646 h 27"/>
                <a:gd name="T20" fmla="*/ 1549681956 w 21"/>
                <a:gd name="T21" fmla="*/ 2147483646 h 27"/>
                <a:gd name="T22" fmla="*/ 2147483646 w 21"/>
                <a:gd name="T23" fmla="*/ 2147483646 h 27"/>
                <a:gd name="T24" fmla="*/ 2147483646 w 21"/>
                <a:gd name="T25" fmla="*/ 2147483646 h 27"/>
                <a:gd name="T26" fmla="*/ 1937102445 w 21"/>
                <a:gd name="T27" fmla="*/ 2147483646 h 27"/>
                <a:gd name="T28" fmla="*/ 387420489 w 21"/>
                <a:gd name="T29" fmla="*/ 2147483646 h 27"/>
                <a:gd name="T30" fmla="*/ 0 w 21"/>
                <a:gd name="T31" fmla="*/ 1548004933 h 27"/>
                <a:gd name="T32" fmla="*/ 387420489 w 21"/>
                <a:gd name="T33" fmla="*/ 1548004933 h 27"/>
                <a:gd name="T34" fmla="*/ 387420489 w 21"/>
                <a:gd name="T35" fmla="*/ 1869395111 h 27"/>
                <a:gd name="T36" fmla="*/ 1549681956 w 21"/>
                <a:gd name="T37" fmla="*/ 2147483646 h 27"/>
                <a:gd name="T38" fmla="*/ 2147483646 w 21"/>
                <a:gd name="T39" fmla="*/ 1273728439 h 27"/>
                <a:gd name="T40" fmla="*/ 2147483646 w 21"/>
                <a:gd name="T41" fmla="*/ 630920850 h 27"/>
                <a:gd name="T42" fmla="*/ 2147483646 w 21"/>
                <a:gd name="T43" fmla="*/ 321412548 h 27"/>
                <a:gd name="T44" fmla="*/ 2147483646 w 21"/>
                <a:gd name="T45" fmla="*/ 321412548 h 27"/>
                <a:gd name="T46" fmla="*/ 2147483646 w 21"/>
                <a:gd name="T47" fmla="*/ 2147483646 h 27"/>
                <a:gd name="T48" fmla="*/ 2147483646 w 21"/>
                <a:gd name="T49" fmla="*/ 2147483646 h 27"/>
                <a:gd name="T50" fmla="*/ 2147483646 w 21"/>
                <a:gd name="T51" fmla="*/ 2147483646 h 27"/>
                <a:gd name="T52" fmla="*/ 2147483646 w 21"/>
                <a:gd name="T53" fmla="*/ 2147483646 h 27"/>
                <a:gd name="T54" fmla="*/ 1549681956 w 21"/>
                <a:gd name="T55" fmla="*/ 2147483646 h 27"/>
                <a:gd name="T56" fmla="*/ 2147483646 w 21"/>
                <a:gd name="T57" fmla="*/ 2147483646 h 27"/>
                <a:gd name="T58" fmla="*/ 2147483646 w 21"/>
                <a:gd name="T59" fmla="*/ 2147483646 h 27"/>
                <a:gd name="T60" fmla="*/ 2147483646 w 21"/>
                <a:gd name="T61" fmla="*/ 2147483646 h 27"/>
                <a:gd name="T62" fmla="*/ 2147483646 w 21"/>
                <a:gd name="T63" fmla="*/ 2147483646 h 27"/>
                <a:gd name="T64" fmla="*/ 2147483646 w 21"/>
                <a:gd name="T65" fmla="*/ 2147483646 h 27"/>
                <a:gd name="T66" fmla="*/ 2147483646 w 21"/>
                <a:gd name="T67" fmla="*/ 2147483646 h 27"/>
                <a:gd name="T68" fmla="*/ 2147483646 w 21"/>
                <a:gd name="T69" fmla="*/ 2147483646 h 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" h="27">
                  <a:moveTo>
                    <a:pt x="18" y="17"/>
                  </a:moveTo>
                  <a:cubicBezTo>
                    <a:pt x="18" y="17"/>
                    <a:pt x="19" y="16"/>
                    <a:pt x="19" y="17"/>
                  </a:cubicBezTo>
                  <a:cubicBezTo>
                    <a:pt x="20" y="19"/>
                    <a:pt x="21" y="20"/>
                    <a:pt x="21" y="23"/>
                  </a:cubicBezTo>
                  <a:cubicBezTo>
                    <a:pt x="21" y="23"/>
                    <a:pt x="21" y="23"/>
                    <a:pt x="20" y="23"/>
                  </a:cubicBezTo>
                  <a:cubicBezTo>
                    <a:pt x="20" y="23"/>
                    <a:pt x="20" y="23"/>
                    <a:pt x="20" y="22"/>
                  </a:cubicBezTo>
                  <a:cubicBezTo>
                    <a:pt x="19" y="22"/>
                    <a:pt x="19" y="21"/>
                    <a:pt x="17" y="22"/>
                  </a:cubicBezTo>
                  <a:cubicBezTo>
                    <a:pt x="15" y="22"/>
                    <a:pt x="10" y="23"/>
                    <a:pt x="10" y="23"/>
                  </a:cubicBezTo>
                  <a:cubicBezTo>
                    <a:pt x="8" y="23"/>
                    <a:pt x="6" y="24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4"/>
                    <a:pt x="5" y="23"/>
                    <a:pt x="4" y="21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8" y="18"/>
                    <a:pt x="12" y="15"/>
                    <a:pt x="13" y="13"/>
                  </a:cubicBezTo>
                  <a:cubicBezTo>
                    <a:pt x="12" y="13"/>
                    <a:pt x="5" y="12"/>
                    <a:pt x="5" y="12"/>
                  </a:cubicBezTo>
                  <a:cubicBezTo>
                    <a:pt x="4" y="11"/>
                    <a:pt x="2" y="11"/>
                    <a:pt x="1" y="11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3" y="3"/>
                    <a:pt x="14" y="3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5" y="0"/>
                    <a:pt x="15" y="1"/>
                  </a:cubicBezTo>
                  <a:cubicBezTo>
                    <a:pt x="16" y="4"/>
                    <a:pt x="16" y="6"/>
                    <a:pt x="17" y="8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2" y="7"/>
                  </a:cubicBezTo>
                  <a:cubicBezTo>
                    <a:pt x="10" y="8"/>
                    <a:pt x="5" y="9"/>
                    <a:pt x="4" y="10"/>
                  </a:cubicBezTo>
                  <a:cubicBezTo>
                    <a:pt x="6" y="10"/>
                    <a:pt x="11" y="11"/>
                    <a:pt x="13" y="11"/>
                  </a:cubicBezTo>
                  <a:cubicBezTo>
                    <a:pt x="16" y="12"/>
                    <a:pt x="17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6" y="14"/>
                    <a:pt x="15" y="16"/>
                  </a:cubicBezTo>
                  <a:cubicBezTo>
                    <a:pt x="13" y="17"/>
                    <a:pt x="9" y="21"/>
                    <a:pt x="8" y="22"/>
                  </a:cubicBezTo>
                  <a:cubicBezTo>
                    <a:pt x="10" y="21"/>
                    <a:pt x="14" y="20"/>
                    <a:pt x="15" y="20"/>
                  </a:cubicBezTo>
                  <a:cubicBezTo>
                    <a:pt x="17" y="20"/>
                    <a:pt x="19" y="19"/>
                    <a:pt x="1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8" name="Freeform 231"/>
            <p:cNvSpPr>
              <a:spLocks/>
            </p:cNvSpPr>
            <p:nvPr/>
          </p:nvSpPr>
          <p:spPr bwMode="auto">
            <a:xfrm>
              <a:off x="18929" y="1306"/>
              <a:ext cx="63" cy="67"/>
            </a:xfrm>
            <a:custGeom>
              <a:avLst/>
              <a:gdLst>
                <a:gd name="T0" fmla="*/ 1937102445 w 20"/>
                <a:gd name="T1" fmla="*/ 0 h 23"/>
                <a:gd name="T2" fmla="*/ 2147483646 w 20"/>
                <a:gd name="T3" fmla="*/ 0 h 23"/>
                <a:gd name="T4" fmla="*/ 2147483646 w 20"/>
                <a:gd name="T5" fmla="*/ 312760270 h 23"/>
                <a:gd name="T6" fmla="*/ 2147483646 w 20"/>
                <a:gd name="T7" fmla="*/ 924682537 h 23"/>
                <a:gd name="T8" fmla="*/ 2147483646 w 20"/>
                <a:gd name="T9" fmla="*/ 1189560345 h 23"/>
                <a:gd name="T10" fmla="*/ 2147483646 w 20"/>
                <a:gd name="T11" fmla="*/ 1189560345 h 23"/>
                <a:gd name="T12" fmla="*/ 2147483646 w 20"/>
                <a:gd name="T13" fmla="*/ 924682537 h 23"/>
                <a:gd name="T14" fmla="*/ 2147483646 w 20"/>
                <a:gd name="T15" fmla="*/ 924682537 h 23"/>
                <a:gd name="T16" fmla="*/ 2147483646 w 20"/>
                <a:gd name="T17" fmla="*/ 2147483646 h 23"/>
                <a:gd name="T18" fmla="*/ 2147483646 w 20"/>
                <a:gd name="T19" fmla="*/ 2147483646 h 23"/>
                <a:gd name="T20" fmla="*/ 2147483646 w 20"/>
                <a:gd name="T21" fmla="*/ 2147483646 h 23"/>
                <a:gd name="T22" fmla="*/ 1937102445 w 20"/>
                <a:gd name="T23" fmla="*/ 2147483646 h 23"/>
                <a:gd name="T24" fmla="*/ 2147483646 w 20"/>
                <a:gd name="T25" fmla="*/ 2147483646 h 23"/>
                <a:gd name="T26" fmla="*/ 2147483646 w 20"/>
                <a:gd name="T27" fmla="*/ 2147483646 h 23"/>
                <a:gd name="T28" fmla="*/ 2147483646 w 20"/>
                <a:gd name="T29" fmla="*/ 2147483646 h 23"/>
                <a:gd name="T30" fmla="*/ 2147483646 w 20"/>
                <a:gd name="T31" fmla="*/ 2147483646 h 23"/>
                <a:gd name="T32" fmla="*/ 2147483646 w 20"/>
                <a:gd name="T33" fmla="*/ 2147483646 h 23"/>
                <a:gd name="T34" fmla="*/ 2147483646 w 20"/>
                <a:gd name="T35" fmla="*/ 2147483646 h 23"/>
                <a:gd name="T36" fmla="*/ 2147483646 w 20"/>
                <a:gd name="T37" fmla="*/ 2147483646 h 23"/>
                <a:gd name="T38" fmla="*/ 2147483646 w 20"/>
                <a:gd name="T39" fmla="*/ 2147483646 h 23"/>
                <a:gd name="T40" fmla="*/ 387420489 w 20"/>
                <a:gd name="T41" fmla="*/ 2147483646 h 23"/>
                <a:gd name="T42" fmla="*/ 387420489 w 20"/>
                <a:gd name="T43" fmla="*/ 2147483646 h 23"/>
                <a:gd name="T44" fmla="*/ 2147483646 w 20"/>
                <a:gd name="T45" fmla="*/ 1809196966 h 23"/>
                <a:gd name="T46" fmla="*/ 2147483646 w 20"/>
                <a:gd name="T47" fmla="*/ 1496920117 h 23"/>
                <a:gd name="T48" fmla="*/ 1937102445 w 20"/>
                <a:gd name="T49" fmla="*/ 1809196966 h 23"/>
                <a:gd name="T50" fmla="*/ 1937102445 w 20"/>
                <a:gd name="T51" fmla="*/ 1809196966 h 23"/>
                <a:gd name="T52" fmla="*/ 1549681956 w 20"/>
                <a:gd name="T53" fmla="*/ 1809196966 h 23"/>
                <a:gd name="T54" fmla="*/ 1937102445 w 20"/>
                <a:gd name="T55" fmla="*/ 0 h 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" h="23">
                  <a:moveTo>
                    <a:pt x="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7" y="3"/>
                    <a:pt x="9" y="3"/>
                  </a:cubicBezTo>
                  <a:cubicBezTo>
                    <a:pt x="11" y="4"/>
                    <a:pt x="14" y="4"/>
                    <a:pt x="15" y="4"/>
                  </a:cubicBezTo>
                  <a:cubicBezTo>
                    <a:pt x="17" y="5"/>
                    <a:pt x="18" y="5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4"/>
                    <a:pt x="20" y="7"/>
                    <a:pt x="19" y="8"/>
                  </a:cubicBezTo>
                  <a:cubicBezTo>
                    <a:pt x="19" y="8"/>
                    <a:pt x="19" y="8"/>
                    <a:pt x="19" y="9"/>
                  </a:cubicBezTo>
                  <a:cubicBezTo>
                    <a:pt x="19" y="9"/>
                    <a:pt x="19" y="9"/>
                    <a:pt x="18" y="9"/>
                  </a:cubicBezTo>
                  <a:cubicBezTo>
                    <a:pt x="17" y="9"/>
                    <a:pt x="7" y="15"/>
                    <a:pt x="5" y="15"/>
                  </a:cubicBezTo>
                  <a:cubicBezTo>
                    <a:pt x="7" y="16"/>
                    <a:pt x="11" y="17"/>
                    <a:pt x="12" y="18"/>
                  </a:cubicBezTo>
                  <a:cubicBezTo>
                    <a:pt x="14" y="18"/>
                    <a:pt x="15" y="19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7" y="16"/>
                    <a:pt x="17" y="17"/>
                  </a:cubicBezTo>
                  <a:cubicBezTo>
                    <a:pt x="16" y="19"/>
                    <a:pt x="15" y="21"/>
                    <a:pt x="15" y="23"/>
                  </a:cubicBezTo>
                  <a:cubicBezTo>
                    <a:pt x="14" y="23"/>
                    <a:pt x="14" y="23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1"/>
                    <a:pt x="14" y="20"/>
                    <a:pt x="11" y="19"/>
                  </a:cubicBezTo>
                  <a:cubicBezTo>
                    <a:pt x="10" y="19"/>
                    <a:pt x="2" y="16"/>
                    <a:pt x="1" y="15"/>
                  </a:cubicBezTo>
                  <a:cubicBezTo>
                    <a:pt x="1" y="15"/>
                    <a:pt x="0" y="15"/>
                    <a:pt x="1" y="14"/>
                  </a:cubicBezTo>
                  <a:cubicBezTo>
                    <a:pt x="3" y="13"/>
                    <a:pt x="16" y="7"/>
                    <a:pt x="17" y="6"/>
                  </a:cubicBezTo>
                  <a:cubicBezTo>
                    <a:pt x="15" y="6"/>
                    <a:pt x="10" y="5"/>
                    <a:pt x="9" y="5"/>
                  </a:cubicBezTo>
                  <a:cubicBezTo>
                    <a:pt x="6" y="4"/>
                    <a:pt x="5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6"/>
                    <a:pt x="4" y="6"/>
                  </a:cubicBezTo>
                  <a:cubicBezTo>
                    <a:pt x="4" y="5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09" name="Freeform 232"/>
            <p:cNvSpPr>
              <a:spLocks noEditPoints="1"/>
            </p:cNvSpPr>
            <p:nvPr/>
          </p:nvSpPr>
          <p:spPr bwMode="auto">
            <a:xfrm>
              <a:off x="18160" y="1132"/>
              <a:ext cx="57" cy="68"/>
            </a:xfrm>
            <a:custGeom>
              <a:avLst/>
              <a:gdLst>
                <a:gd name="T0" fmla="*/ 387420489 w 19"/>
                <a:gd name="T1" fmla="*/ 2147483646 h 23"/>
                <a:gd name="T2" fmla="*/ 1549681956 w 19"/>
                <a:gd name="T3" fmla="*/ 2147483646 h 23"/>
                <a:gd name="T4" fmla="*/ 2147483646 w 19"/>
                <a:gd name="T5" fmla="*/ 2147483646 h 23"/>
                <a:gd name="T6" fmla="*/ 2147483646 w 19"/>
                <a:gd name="T7" fmla="*/ 2147483646 h 23"/>
                <a:gd name="T8" fmla="*/ 2147483646 w 19"/>
                <a:gd name="T9" fmla="*/ 2147483646 h 23"/>
                <a:gd name="T10" fmla="*/ 2147483646 w 19"/>
                <a:gd name="T11" fmla="*/ 2147483646 h 23"/>
                <a:gd name="T12" fmla="*/ 2147483646 w 19"/>
                <a:gd name="T13" fmla="*/ 2147483646 h 23"/>
                <a:gd name="T14" fmla="*/ 2147483646 w 19"/>
                <a:gd name="T15" fmla="*/ 2147483646 h 23"/>
                <a:gd name="T16" fmla="*/ 2147483646 w 19"/>
                <a:gd name="T17" fmla="*/ 2147483646 h 23"/>
                <a:gd name="T18" fmla="*/ 2147483646 w 19"/>
                <a:gd name="T19" fmla="*/ 2147483646 h 23"/>
                <a:gd name="T20" fmla="*/ 2147483646 w 19"/>
                <a:gd name="T21" fmla="*/ 2147483646 h 23"/>
                <a:gd name="T22" fmla="*/ 2147483646 w 19"/>
                <a:gd name="T23" fmla="*/ 2147483646 h 23"/>
                <a:gd name="T24" fmla="*/ 2147483646 w 19"/>
                <a:gd name="T25" fmla="*/ 2147483646 h 23"/>
                <a:gd name="T26" fmla="*/ 2147483646 w 19"/>
                <a:gd name="T27" fmla="*/ 2147483646 h 23"/>
                <a:gd name="T28" fmla="*/ 2147483646 w 19"/>
                <a:gd name="T29" fmla="*/ 2147483646 h 23"/>
                <a:gd name="T30" fmla="*/ 2147483646 w 19"/>
                <a:gd name="T31" fmla="*/ 2147483646 h 23"/>
                <a:gd name="T32" fmla="*/ 2147483646 w 19"/>
                <a:gd name="T33" fmla="*/ 774840978 h 23"/>
                <a:gd name="T34" fmla="*/ 2147483646 w 19"/>
                <a:gd name="T35" fmla="*/ 0 h 23"/>
                <a:gd name="T36" fmla="*/ 2147483646 w 19"/>
                <a:gd name="T37" fmla="*/ 387420489 h 23"/>
                <a:gd name="T38" fmla="*/ 2147483646 w 19"/>
                <a:gd name="T39" fmla="*/ 774840978 h 23"/>
                <a:gd name="T40" fmla="*/ 2147483646 w 19"/>
                <a:gd name="T41" fmla="*/ 1937102445 h 23"/>
                <a:gd name="T42" fmla="*/ 2147483646 w 19"/>
                <a:gd name="T43" fmla="*/ 2147483646 h 23"/>
                <a:gd name="T44" fmla="*/ 2147483646 w 19"/>
                <a:gd name="T45" fmla="*/ 2147483646 h 23"/>
                <a:gd name="T46" fmla="*/ 2147483646 w 19"/>
                <a:gd name="T47" fmla="*/ 2147483646 h 23"/>
                <a:gd name="T48" fmla="*/ 2147483646 w 19"/>
                <a:gd name="T49" fmla="*/ 1549681956 h 23"/>
                <a:gd name="T50" fmla="*/ 2147483646 w 19"/>
                <a:gd name="T51" fmla="*/ 1549681956 h 23"/>
                <a:gd name="T52" fmla="*/ 2147483646 w 19"/>
                <a:gd name="T53" fmla="*/ 2147483646 h 23"/>
                <a:gd name="T54" fmla="*/ 1162261467 w 19"/>
                <a:gd name="T55" fmla="*/ 2147483646 h 23"/>
                <a:gd name="T56" fmla="*/ 1162261467 w 19"/>
                <a:gd name="T57" fmla="*/ 2147483646 h 23"/>
                <a:gd name="T58" fmla="*/ 1549681956 w 19"/>
                <a:gd name="T59" fmla="*/ 1549681956 h 23"/>
                <a:gd name="T60" fmla="*/ 1937102445 w 19"/>
                <a:gd name="T61" fmla="*/ 774840978 h 23"/>
                <a:gd name="T62" fmla="*/ 2147483646 w 19"/>
                <a:gd name="T63" fmla="*/ 774840978 h 23"/>
                <a:gd name="T64" fmla="*/ 2147483646 w 19"/>
                <a:gd name="T65" fmla="*/ 0 h 23"/>
                <a:gd name="T66" fmla="*/ 1162261467 w 19"/>
                <a:gd name="T67" fmla="*/ 0 h 23"/>
                <a:gd name="T68" fmla="*/ 387420489 w 19"/>
                <a:gd name="T69" fmla="*/ 2147483646 h 23"/>
                <a:gd name="T70" fmla="*/ 0 w 19"/>
                <a:gd name="T71" fmla="*/ 2147483646 h 23"/>
                <a:gd name="T72" fmla="*/ 387420489 w 19"/>
                <a:gd name="T73" fmla="*/ 2147483646 h 23"/>
                <a:gd name="T74" fmla="*/ 774840978 w 19"/>
                <a:gd name="T75" fmla="*/ 2147483646 h 23"/>
                <a:gd name="T76" fmla="*/ 1162261467 w 19"/>
                <a:gd name="T77" fmla="*/ 2147483646 h 23"/>
                <a:gd name="T78" fmla="*/ 2147483646 w 19"/>
                <a:gd name="T79" fmla="*/ 2147483646 h 23"/>
                <a:gd name="T80" fmla="*/ 2147483646 w 19"/>
                <a:gd name="T81" fmla="*/ 2147483646 h 23"/>
                <a:gd name="T82" fmla="*/ 1162261467 w 19"/>
                <a:gd name="T83" fmla="*/ 2147483646 h 23"/>
                <a:gd name="T84" fmla="*/ 774840978 w 19"/>
                <a:gd name="T85" fmla="*/ 2147483646 h 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" h="23">
                  <a:moveTo>
                    <a:pt x="1" y="13"/>
                  </a:moveTo>
                  <a:cubicBezTo>
                    <a:pt x="1" y="13"/>
                    <a:pt x="2" y="14"/>
                    <a:pt x="4" y="15"/>
                  </a:cubicBezTo>
                  <a:cubicBezTo>
                    <a:pt x="4" y="15"/>
                    <a:pt x="11" y="19"/>
                    <a:pt x="13" y="20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0"/>
                    <a:pt x="16" y="18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5" y="18"/>
                    <a:pt x="15" y="18"/>
                    <a:pt x="14" y="18"/>
                  </a:cubicBezTo>
                  <a:cubicBezTo>
                    <a:pt x="14" y="19"/>
                    <a:pt x="14" y="19"/>
                    <a:pt x="13" y="18"/>
                  </a:cubicBezTo>
                  <a:cubicBezTo>
                    <a:pt x="13" y="18"/>
                    <a:pt x="11" y="17"/>
                    <a:pt x="10" y="16"/>
                  </a:cubicBezTo>
                  <a:cubicBezTo>
                    <a:pt x="10" y="16"/>
                    <a:pt x="11" y="12"/>
                    <a:pt x="11" y="11"/>
                  </a:cubicBezTo>
                  <a:cubicBezTo>
                    <a:pt x="11" y="12"/>
                    <a:pt x="13" y="12"/>
                    <a:pt x="14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6" y="15"/>
                    <a:pt x="16" y="14"/>
                  </a:cubicBezTo>
                  <a:cubicBezTo>
                    <a:pt x="17" y="10"/>
                    <a:pt x="18" y="7"/>
                    <a:pt x="19" y="2"/>
                  </a:cubicBezTo>
                  <a:cubicBezTo>
                    <a:pt x="17" y="1"/>
                    <a:pt x="15" y="0"/>
                    <a:pt x="15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3"/>
                    <a:pt x="17" y="4"/>
                    <a:pt x="17" y="5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6" y="9"/>
                    <a:pt x="15" y="9"/>
                    <a:pt x="14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4" y="8"/>
                    <a:pt x="3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7"/>
                    <a:pt x="3" y="6"/>
                    <a:pt x="4" y="4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2" y="4"/>
                    <a:pt x="2" y="6"/>
                    <a:pt x="1" y="9"/>
                  </a:cubicBezTo>
                  <a:cubicBezTo>
                    <a:pt x="1" y="11"/>
                    <a:pt x="1" y="12"/>
                    <a:pt x="0" y="13"/>
                  </a:cubicBezTo>
                  <a:cubicBezTo>
                    <a:pt x="0" y="13"/>
                    <a:pt x="0" y="14"/>
                    <a:pt x="1" y="13"/>
                  </a:cubicBezTo>
                  <a:close/>
                  <a:moveTo>
                    <a:pt x="2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8" y="11"/>
                    <a:pt x="9" y="11"/>
                  </a:cubicBezTo>
                  <a:cubicBezTo>
                    <a:pt x="9" y="12"/>
                    <a:pt x="9" y="15"/>
                    <a:pt x="9" y="16"/>
                  </a:cubicBezTo>
                  <a:cubicBezTo>
                    <a:pt x="7" y="15"/>
                    <a:pt x="3" y="12"/>
                    <a:pt x="3" y="12"/>
                  </a:cubicBezTo>
                  <a:cubicBezTo>
                    <a:pt x="2" y="12"/>
                    <a:pt x="2" y="12"/>
                    <a:pt x="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0" name="Freeform 233"/>
            <p:cNvSpPr>
              <a:spLocks noEditPoints="1"/>
            </p:cNvSpPr>
            <p:nvPr/>
          </p:nvSpPr>
          <p:spPr bwMode="auto">
            <a:xfrm>
              <a:off x="18756" y="1520"/>
              <a:ext cx="66" cy="76"/>
            </a:xfrm>
            <a:custGeom>
              <a:avLst/>
              <a:gdLst>
                <a:gd name="T0" fmla="*/ 2147483646 w 22"/>
                <a:gd name="T1" fmla="*/ 2147483646 h 25"/>
                <a:gd name="T2" fmla="*/ 2147483646 w 22"/>
                <a:gd name="T3" fmla="*/ 2147483646 h 25"/>
                <a:gd name="T4" fmla="*/ 2147483646 w 22"/>
                <a:gd name="T5" fmla="*/ 1549681956 h 25"/>
                <a:gd name="T6" fmla="*/ 2147483646 w 22"/>
                <a:gd name="T7" fmla="*/ 774840978 h 25"/>
                <a:gd name="T8" fmla="*/ 2147483646 w 22"/>
                <a:gd name="T9" fmla="*/ 387420489 h 25"/>
                <a:gd name="T10" fmla="*/ 2147483646 w 22"/>
                <a:gd name="T11" fmla="*/ 0 h 25"/>
                <a:gd name="T12" fmla="*/ 2147483646 w 22"/>
                <a:gd name="T13" fmla="*/ 1549681956 h 25"/>
                <a:gd name="T14" fmla="*/ 2147483646 w 22"/>
                <a:gd name="T15" fmla="*/ 1937102445 h 25"/>
                <a:gd name="T16" fmla="*/ 2147483646 w 22"/>
                <a:gd name="T17" fmla="*/ 1549681956 h 25"/>
                <a:gd name="T18" fmla="*/ 2147483646 w 22"/>
                <a:gd name="T19" fmla="*/ 1937102445 h 25"/>
                <a:gd name="T20" fmla="*/ 2147483646 w 22"/>
                <a:gd name="T21" fmla="*/ 2147483646 h 25"/>
                <a:gd name="T22" fmla="*/ 2147483646 w 22"/>
                <a:gd name="T23" fmla="*/ 2147483646 h 25"/>
                <a:gd name="T24" fmla="*/ 2147483646 w 22"/>
                <a:gd name="T25" fmla="*/ 2147483646 h 25"/>
                <a:gd name="T26" fmla="*/ 2147483646 w 22"/>
                <a:gd name="T27" fmla="*/ 2147483646 h 25"/>
                <a:gd name="T28" fmla="*/ 2147483646 w 22"/>
                <a:gd name="T29" fmla="*/ 2147483646 h 25"/>
                <a:gd name="T30" fmla="*/ 2147483646 w 22"/>
                <a:gd name="T31" fmla="*/ 2147483646 h 25"/>
                <a:gd name="T32" fmla="*/ 0 w 22"/>
                <a:gd name="T33" fmla="*/ 2147483646 h 25"/>
                <a:gd name="T34" fmla="*/ 774840978 w 22"/>
                <a:gd name="T35" fmla="*/ 2147483646 h 25"/>
                <a:gd name="T36" fmla="*/ 1162261467 w 22"/>
                <a:gd name="T37" fmla="*/ 2147483646 h 25"/>
                <a:gd name="T38" fmla="*/ 1162261467 w 22"/>
                <a:gd name="T39" fmla="*/ 2147483646 h 25"/>
                <a:gd name="T40" fmla="*/ 1549681956 w 22"/>
                <a:gd name="T41" fmla="*/ 2147483646 h 25"/>
                <a:gd name="T42" fmla="*/ 2147483646 w 22"/>
                <a:gd name="T43" fmla="*/ 2147483646 h 25"/>
                <a:gd name="T44" fmla="*/ 2147483646 w 22"/>
                <a:gd name="T45" fmla="*/ 2147483646 h 25"/>
                <a:gd name="T46" fmla="*/ 2147483646 w 22"/>
                <a:gd name="T47" fmla="*/ 2147483646 h 25"/>
                <a:gd name="T48" fmla="*/ 2147483646 w 22"/>
                <a:gd name="T49" fmla="*/ 2147483646 h 25"/>
                <a:gd name="T50" fmla="*/ 2147483646 w 22"/>
                <a:gd name="T51" fmla="*/ 2147483646 h 25"/>
                <a:gd name="T52" fmla="*/ 2147483646 w 22"/>
                <a:gd name="T53" fmla="*/ 2147483646 h 25"/>
                <a:gd name="T54" fmla="*/ 2147483646 w 22"/>
                <a:gd name="T55" fmla="*/ 2147483646 h 25"/>
                <a:gd name="T56" fmla="*/ 2147483646 w 22"/>
                <a:gd name="T57" fmla="*/ 2147483646 h 25"/>
                <a:gd name="T58" fmla="*/ 2147483646 w 22"/>
                <a:gd name="T59" fmla="*/ 2147483646 h 25"/>
                <a:gd name="T60" fmla="*/ 2147483646 w 22"/>
                <a:gd name="T61" fmla="*/ 2147483646 h 25"/>
                <a:gd name="T62" fmla="*/ 2147483646 w 22"/>
                <a:gd name="T63" fmla="*/ 2147483646 h 25"/>
                <a:gd name="T64" fmla="*/ 2147483646 w 22"/>
                <a:gd name="T65" fmla="*/ 2147483646 h 25"/>
                <a:gd name="T66" fmla="*/ 2147483646 w 22"/>
                <a:gd name="T67" fmla="*/ 2147483646 h 25"/>
                <a:gd name="T68" fmla="*/ 2147483646 w 22"/>
                <a:gd name="T69" fmla="*/ 2147483646 h 25"/>
                <a:gd name="T70" fmla="*/ 2147483646 w 22"/>
                <a:gd name="T71" fmla="*/ 2147483646 h 25"/>
                <a:gd name="T72" fmla="*/ 2147483646 w 22"/>
                <a:gd name="T73" fmla="*/ 2147483646 h 25"/>
                <a:gd name="T74" fmla="*/ 2147483646 w 22"/>
                <a:gd name="T75" fmla="*/ 2147483646 h 25"/>
                <a:gd name="T76" fmla="*/ 2147483646 w 22"/>
                <a:gd name="T77" fmla="*/ 2147483646 h 25"/>
                <a:gd name="T78" fmla="*/ 2147483646 w 22"/>
                <a:gd name="T79" fmla="*/ 2147483646 h 25"/>
                <a:gd name="T80" fmla="*/ 2147483646 w 22"/>
                <a:gd name="T81" fmla="*/ 2147483646 h 25"/>
                <a:gd name="T82" fmla="*/ 2147483646 w 22"/>
                <a:gd name="T83" fmla="*/ 2147483646 h 25"/>
                <a:gd name="T84" fmla="*/ 2147483646 w 22"/>
                <a:gd name="T85" fmla="*/ 2147483646 h 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" h="25">
                  <a:moveTo>
                    <a:pt x="21" y="18"/>
                  </a:moveTo>
                  <a:cubicBezTo>
                    <a:pt x="21" y="17"/>
                    <a:pt x="20" y="16"/>
                    <a:pt x="20" y="15"/>
                  </a:cubicBezTo>
                  <a:cubicBezTo>
                    <a:pt x="20" y="14"/>
                    <a:pt x="18" y="6"/>
                    <a:pt x="18" y="4"/>
                  </a:cubicBezTo>
                  <a:cubicBezTo>
                    <a:pt x="18" y="3"/>
                    <a:pt x="18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0"/>
                    <a:pt x="18" y="0"/>
                  </a:cubicBezTo>
                  <a:cubicBezTo>
                    <a:pt x="18" y="1"/>
                    <a:pt x="16" y="2"/>
                    <a:pt x="14" y="4"/>
                  </a:cubicBezTo>
                  <a:cubicBezTo>
                    <a:pt x="14" y="4"/>
                    <a:pt x="14" y="5"/>
                    <a:pt x="15" y="5"/>
                  </a:cubicBezTo>
                  <a:cubicBezTo>
                    <a:pt x="15" y="5"/>
                    <a:pt x="15" y="5"/>
                    <a:pt x="16" y="4"/>
                  </a:cubicBezTo>
                  <a:cubicBezTo>
                    <a:pt x="16" y="4"/>
                    <a:pt x="16" y="4"/>
                    <a:pt x="16" y="5"/>
                  </a:cubicBezTo>
                  <a:cubicBezTo>
                    <a:pt x="17" y="6"/>
                    <a:pt x="17" y="8"/>
                    <a:pt x="17" y="9"/>
                  </a:cubicBezTo>
                  <a:cubicBezTo>
                    <a:pt x="17" y="9"/>
                    <a:pt x="13" y="11"/>
                    <a:pt x="13" y="12"/>
                  </a:cubicBezTo>
                  <a:cubicBezTo>
                    <a:pt x="13" y="12"/>
                    <a:pt x="12" y="10"/>
                    <a:pt x="11" y="9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1" y="6"/>
                  </a:cubicBezTo>
                  <a:cubicBezTo>
                    <a:pt x="8" y="8"/>
                    <a:pt x="5" y="10"/>
                    <a:pt x="0" y="12"/>
                  </a:cubicBezTo>
                  <a:cubicBezTo>
                    <a:pt x="1" y="14"/>
                    <a:pt x="2" y="16"/>
                    <a:pt x="2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3"/>
                    <a:pt x="3" y="12"/>
                    <a:pt x="4" y="12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7" y="10"/>
                    <a:pt x="8" y="10"/>
                    <a:pt x="9" y="12"/>
                  </a:cubicBezTo>
                  <a:cubicBezTo>
                    <a:pt x="10" y="12"/>
                    <a:pt x="11" y="14"/>
                    <a:pt x="11" y="14"/>
                  </a:cubicBezTo>
                  <a:cubicBezTo>
                    <a:pt x="11" y="14"/>
                    <a:pt x="8" y="16"/>
                    <a:pt x="7" y="16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9" y="17"/>
                    <a:pt x="11" y="16"/>
                    <a:pt x="12" y="15"/>
                  </a:cubicBezTo>
                  <a:cubicBezTo>
                    <a:pt x="13" y="16"/>
                    <a:pt x="15" y="19"/>
                    <a:pt x="16" y="19"/>
                  </a:cubicBezTo>
                  <a:cubicBezTo>
                    <a:pt x="16" y="20"/>
                    <a:pt x="16" y="20"/>
                    <a:pt x="15" y="20"/>
                  </a:cubicBezTo>
                  <a:cubicBezTo>
                    <a:pt x="15" y="20"/>
                    <a:pt x="14" y="21"/>
                    <a:pt x="13" y="22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9" y="22"/>
                    <a:pt x="9" y="21"/>
                    <a:pt x="9" y="21"/>
                  </a:cubicBezTo>
                  <a:cubicBezTo>
                    <a:pt x="8" y="21"/>
                    <a:pt x="7" y="21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ubicBezTo>
                    <a:pt x="13" y="23"/>
                    <a:pt x="15" y="22"/>
                    <a:pt x="18" y="20"/>
                  </a:cubicBezTo>
                  <a:cubicBezTo>
                    <a:pt x="20" y="19"/>
                    <a:pt x="20" y="19"/>
                    <a:pt x="21" y="18"/>
                  </a:cubicBezTo>
                  <a:cubicBezTo>
                    <a:pt x="22" y="18"/>
                    <a:pt x="22" y="18"/>
                    <a:pt x="21" y="18"/>
                  </a:cubicBezTo>
                  <a:close/>
                  <a:moveTo>
                    <a:pt x="19" y="1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7" y="17"/>
                    <a:pt x="15" y="14"/>
                    <a:pt x="14" y="13"/>
                  </a:cubicBezTo>
                  <a:cubicBezTo>
                    <a:pt x="15" y="12"/>
                    <a:pt x="17" y="11"/>
                    <a:pt x="18" y="10"/>
                  </a:cubicBezTo>
                  <a:cubicBezTo>
                    <a:pt x="18" y="12"/>
                    <a:pt x="19" y="17"/>
                    <a:pt x="19" y="17"/>
                  </a:cubicBezTo>
                  <a:cubicBezTo>
                    <a:pt x="19" y="18"/>
                    <a:pt x="19" y="18"/>
                    <a:pt x="1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1" name="Freeform 234"/>
            <p:cNvSpPr>
              <a:spLocks/>
            </p:cNvSpPr>
            <p:nvPr/>
          </p:nvSpPr>
          <p:spPr bwMode="auto">
            <a:xfrm>
              <a:off x="18195" y="1368"/>
              <a:ext cx="55" cy="69"/>
            </a:xfrm>
            <a:custGeom>
              <a:avLst/>
              <a:gdLst>
                <a:gd name="T0" fmla="*/ 1549681956 w 19"/>
                <a:gd name="T1" fmla="*/ 2147483646 h 23"/>
                <a:gd name="T2" fmla="*/ 2147483646 w 19"/>
                <a:gd name="T3" fmla="*/ 2147483646 h 23"/>
                <a:gd name="T4" fmla="*/ 2147483646 w 19"/>
                <a:gd name="T5" fmla="*/ 2147483646 h 23"/>
                <a:gd name="T6" fmla="*/ 2147483646 w 19"/>
                <a:gd name="T7" fmla="*/ 2147483646 h 23"/>
                <a:gd name="T8" fmla="*/ 2147483646 w 19"/>
                <a:gd name="T9" fmla="*/ 2147483646 h 23"/>
                <a:gd name="T10" fmla="*/ 2147483646 w 19"/>
                <a:gd name="T11" fmla="*/ 2147483646 h 23"/>
                <a:gd name="T12" fmla="*/ 2147483646 w 19"/>
                <a:gd name="T13" fmla="*/ 2147483646 h 23"/>
                <a:gd name="T14" fmla="*/ 2147483646 w 19"/>
                <a:gd name="T15" fmla="*/ 2147483646 h 23"/>
                <a:gd name="T16" fmla="*/ 2147483646 w 19"/>
                <a:gd name="T17" fmla="*/ 2147483646 h 23"/>
                <a:gd name="T18" fmla="*/ 2147483646 w 19"/>
                <a:gd name="T19" fmla="*/ 2147483646 h 23"/>
                <a:gd name="T20" fmla="*/ 2147483646 w 19"/>
                <a:gd name="T21" fmla="*/ 2147483646 h 23"/>
                <a:gd name="T22" fmla="*/ 2147483646 w 19"/>
                <a:gd name="T23" fmla="*/ 2147483646 h 23"/>
                <a:gd name="T24" fmla="*/ 1937102445 w 19"/>
                <a:gd name="T25" fmla="*/ 2147483646 h 23"/>
                <a:gd name="T26" fmla="*/ 774840978 w 19"/>
                <a:gd name="T27" fmla="*/ 2147483646 h 23"/>
                <a:gd name="T28" fmla="*/ 387420489 w 19"/>
                <a:gd name="T29" fmla="*/ 2147483646 h 23"/>
                <a:gd name="T30" fmla="*/ 1162261467 w 19"/>
                <a:gd name="T31" fmla="*/ 2147483646 h 23"/>
                <a:gd name="T32" fmla="*/ 2147483646 w 19"/>
                <a:gd name="T33" fmla="*/ 2147483646 h 23"/>
                <a:gd name="T34" fmla="*/ 2147483646 w 19"/>
                <a:gd name="T35" fmla="*/ 1549681956 h 23"/>
                <a:gd name="T36" fmla="*/ 2147483646 w 19"/>
                <a:gd name="T37" fmla="*/ 387420489 h 23"/>
                <a:gd name="T38" fmla="*/ 2147483646 w 19"/>
                <a:gd name="T39" fmla="*/ 0 h 23"/>
                <a:gd name="T40" fmla="*/ 2147483646 w 19"/>
                <a:gd name="T41" fmla="*/ 0 h 23"/>
                <a:gd name="T42" fmla="*/ 2147483646 w 19"/>
                <a:gd name="T43" fmla="*/ 1549681956 h 23"/>
                <a:gd name="T44" fmla="*/ 2147483646 w 19"/>
                <a:gd name="T45" fmla="*/ 2147483646 h 23"/>
                <a:gd name="T46" fmla="*/ 2147483646 w 19"/>
                <a:gd name="T47" fmla="*/ 2147483646 h 23"/>
                <a:gd name="T48" fmla="*/ 2147483646 w 19"/>
                <a:gd name="T49" fmla="*/ 2147483646 h 23"/>
                <a:gd name="T50" fmla="*/ 1549681956 w 19"/>
                <a:gd name="T51" fmla="*/ 2147483646 h 23"/>
                <a:gd name="T52" fmla="*/ 1162261467 w 19"/>
                <a:gd name="T53" fmla="*/ 2147483646 h 23"/>
                <a:gd name="T54" fmla="*/ 1162261467 w 19"/>
                <a:gd name="T55" fmla="*/ 2147483646 h 23"/>
                <a:gd name="T56" fmla="*/ 1549681956 w 19"/>
                <a:gd name="T57" fmla="*/ 2147483646 h 23"/>
                <a:gd name="T58" fmla="*/ 1549681956 w 19"/>
                <a:gd name="T59" fmla="*/ 2147483646 h 2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9" h="23">
                  <a:moveTo>
                    <a:pt x="4" y="17"/>
                  </a:moveTo>
                  <a:cubicBezTo>
                    <a:pt x="7" y="16"/>
                    <a:pt x="11" y="13"/>
                    <a:pt x="13" y="13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5" y="10"/>
                    <a:pt x="15" y="9"/>
                    <a:pt x="14" y="9"/>
                  </a:cubicBezTo>
                  <a:cubicBezTo>
                    <a:pt x="15" y="9"/>
                    <a:pt x="15" y="8"/>
                    <a:pt x="16" y="8"/>
                  </a:cubicBezTo>
                  <a:cubicBezTo>
                    <a:pt x="17" y="10"/>
                    <a:pt x="18" y="13"/>
                    <a:pt x="19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4"/>
                    <a:pt x="16" y="14"/>
                    <a:pt x="14" y="15"/>
                  </a:cubicBezTo>
                  <a:cubicBezTo>
                    <a:pt x="12" y="16"/>
                    <a:pt x="9" y="18"/>
                    <a:pt x="8" y="18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3"/>
                    <a:pt x="5" y="23"/>
                  </a:cubicBezTo>
                  <a:cubicBezTo>
                    <a:pt x="4" y="20"/>
                    <a:pt x="2" y="17"/>
                    <a:pt x="2" y="16"/>
                  </a:cubicBezTo>
                  <a:cubicBezTo>
                    <a:pt x="1" y="15"/>
                    <a:pt x="1" y="15"/>
                    <a:pt x="1" y="14"/>
                  </a:cubicBezTo>
                  <a:cubicBezTo>
                    <a:pt x="0" y="12"/>
                    <a:pt x="0" y="9"/>
                    <a:pt x="3" y="8"/>
                  </a:cubicBezTo>
                  <a:cubicBezTo>
                    <a:pt x="5" y="7"/>
                    <a:pt x="7" y="8"/>
                    <a:pt x="8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2"/>
                    <a:pt x="14" y="4"/>
                  </a:cubicBezTo>
                  <a:cubicBezTo>
                    <a:pt x="13" y="6"/>
                    <a:pt x="10" y="11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1"/>
                    <a:pt x="8" y="10"/>
                    <a:pt x="7" y="10"/>
                  </a:cubicBezTo>
                  <a:cubicBezTo>
                    <a:pt x="5" y="10"/>
                    <a:pt x="5" y="11"/>
                    <a:pt x="4" y="11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3" y="16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2" name="Freeform 235"/>
            <p:cNvSpPr>
              <a:spLocks/>
            </p:cNvSpPr>
            <p:nvPr/>
          </p:nvSpPr>
          <p:spPr bwMode="auto">
            <a:xfrm>
              <a:off x="18352" y="1536"/>
              <a:ext cx="56" cy="69"/>
            </a:xfrm>
            <a:custGeom>
              <a:avLst/>
              <a:gdLst>
                <a:gd name="T0" fmla="*/ 2147483646 w 19"/>
                <a:gd name="T1" fmla="*/ 2147483646 h 23"/>
                <a:gd name="T2" fmla="*/ 2147483646 w 19"/>
                <a:gd name="T3" fmla="*/ 2147483646 h 23"/>
                <a:gd name="T4" fmla="*/ 2147483646 w 19"/>
                <a:gd name="T5" fmla="*/ 2147483646 h 23"/>
                <a:gd name="T6" fmla="*/ 2147483646 w 19"/>
                <a:gd name="T7" fmla="*/ 2147483646 h 23"/>
                <a:gd name="T8" fmla="*/ 2147483646 w 19"/>
                <a:gd name="T9" fmla="*/ 1937102445 h 23"/>
                <a:gd name="T10" fmla="*/ 2147483646 w 19"/>
                <a:gd name="T11" fmla="*/ 2147483646 h 23"/>
                <a:gd name="T12" fmla="*/ 2147483646 w 19"/>
                <a:gd name="T13" fmla="*/ 2147483646 h 23"/>
                <a:gd name="T14" fmla="*/ 2147483646 w 19"/>
                <a:gd name="T15" fmla="*/ 2147483646 h 23"/>
                <a:gd name="T16" fmla="*/ 2147483646 w 19"/>
                <a:gd name="T17" fmla="*/ 2147483646 h 23"/>
                <a:gd name="T18" fmla="*/ 2147483646 w 19"/>
                <a:gd name="T19" fmla="*/ 2147483646 h 23"/>
                <a:gd name="T20" fmla="*/ 2147483646 w 19"/>
                <a:gd name="T21" fmla="*/ 2147483646 h 23"/>
                <a:gd name="T22" fmla="*/ 2147483646 w 19"/>
                <a:gd name="T23" fmla="*/ 2147483646 h 23"/>
                <a:gd name="T24" fmla="*/ 2147483646 w 19"/>
                <a:gd name="T25" fmla="*/ 2147483646 h 23"/>
                <a:gd name="T26" fmla="*/ 1430228405 w 19"/>
                <a:gd name="T27" fmla="*/ 2147483646 h 23"/>
                <a:gd name="T28" fmla="*/ 881406765 w 19"/>
                <a:gd name="T29" fmla="*/ 2147483646 h 23"/>
                <a:gd name="T30" fmla="*/ 582807975 w 19"/>
                <a:gd name="T31" fmla="*/ 2147483646 h 23"/>
                <a:gd name="T32" fmla="*/ 2012601475 w 19"/>
                <a:gd name="T33" fmla="*/ 2147483646 h 23"/>
                <a:gd name="T34" fmla="*/ 1717749821 w 19"/>
                <a:gd name="T35" fmla="*/ 1937102445 h 23"/>
                <a:gd name="T36" fmla="*/ 1430228405 w 19"/>
                <a:gd name="T37" fmla="*/ 774840978 h 23"/>
                <a:gd name="T38" fmla="*/ 1134954997 w 19"/>
                <a:gd name="T39" fmla="*/ 387420489 h 23"/>
                <a:gd name="T40" fmla="*/ 1430228405 w 19"/>
                <a:gd name="T41" fmla="*/ 0 h 23"/>
                <a:gd name="T42" fmla="*/ 2147483646 w 19"/>
                <a:gd name="T43" fmla="*/ 1162261467 h 23"/>
                <a:gd name="T44" fmla="*/ 2147483646 w 19"/>
                <a:gd name="T45" fmla="*/ 2147483646 h 23"/>
                <a:gd name="T46" fmla="*/ 2147483646 w 19"/>
                <a:gd name="T47" fmla="*/ 2147483646 h 23"/>
                <a:gd name="T48" fmla="*/ 1717749821 w 19"/>
                <a:gd name="T49" fmla="*/ 2147483646 h 23"/>
                <a:gd name="T50" fmla="*/ 1134954997 w 19"/>
                <a:gd name="T51" fmla="*/ 2147483646 h 23"/>
                <a:gd name="T52" fmla="*/ 1134954997 w 19"/>
                <a:gd name="T53" fmla="*/ 2147483646 h 23"/>
                <a:gd name="T54" fmla="*/ 1717749821 w 19"/>
                <a:gd name="T55" fmla="*/ 2147483646 h 23"/>
                <a:gd name="T56" fmla="*/ 2012601475 w 19"/>
                <a:gd name="T57" fmla="*/ 2147483646 h 23"/>
                <a:gd name="T58" fmla="*/ 2147483646 w 19"/>
                <a:gd name="T59" fmla="*/ 2147483646 h 2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9" h="23">
                  <a:moveTo>
                    <a:pt x="8" y="19"/>
                  </a:moveTo>
                  <a:cubicBezTo>
                    <a:pt x="9" y="16"/>
                    <a:pt x="12" y="12"/>
                    <a:pt x="12" y="11"/>
                  </a:cubicBezTo>
                  <a:cubicBezTo>
                    <a:pt x="14" y="8"/>
                    <a:pt x="14" y="8"/>
                    <a:pt x="13" y="7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2" y="6"/>
                    <a:pt x="12" y="5"/>
                    <a:pt x="13" y="5"/>
                  </a:cubicBezTo>
                  <a:cubicBezTo>
                    <a:pt x="14" y="6"/>
                    <a:pt x="17" y="8"/>
                    <a:pt x="19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6" y="10"/>
                    <a:pt x="15" y="12"/>
                  </a:cubicBezTo>
                  <a:cubicBezTo>
                    <a:pt x="14" y="14"/>
                    <a:pt x="12" y="17"/>
                    <a:pt x="12" y="18"/>
                  </a:cubicBezTo>
                  <a:cubicBezTo>
                    <a:pt x="11" y="20"/>
                    <a:pt x="11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9" y="22"/>
                    <a:pt x="6" y="20"/>
                    <a:pt x="5" y="19"/>
                  </a:cubicBezTo>
                  <a:cubicBezTo>
                    <a:pt x="5" y="19"/>
                    <a:pt x="4" y="19"/>
                    <a:pt x="3" y="18"/>
                  </a:cubicBezTo>
                  <a:cubicBezTo>
                    <a:pt x="2" y="17"/>
                    <a:pt x="0" y="15"/>
                    <a:pt x="2" y="12"/>
                  </a:cubicBezTo>
                  <a:cubicBezTo>
                    <a:pt x="3" y="10"/>
                    <a:pt x="5" y="10"/>
                    <a:pt x="7" y="10"/>
                  </a:cubicBezTo>
                  <a:cubicBezTo>
                    <a:pt x="6" y="9"/>
                    <a:pt x="6" y="7"/>
                    <a:pt x="6" y="5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5" y="0"/>
                    <a:pt x="7" y="2"/>
                    <a:pt x="9" y="3"/>
                  </a:cubicBezTo>
                  <a:cubicBezTo>
                    <a:pt x="9" y="4"/>
                    <a:pt x="10" y="11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7" y="11"/>
                    <a:pt x="6" y="12"/>
                  </a:cubicBezTo>
                  <a:cubicBezTo>
                    <a:pt x="5" y="12"/>
                    <a:pt x="5" y="13"/>
                    <a:pt x="4" y="14"/>
                  </a:cubicBezTo>
                  <a:cubicBezTo>
                    <a:pt x="4" y="14"/>
                    <a:pt x="4" y="15"/>
                    <a:pt x="4" y="16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3" name="Freeform 236"/>
            <p:cNvSpPr>
              <a:spLocks/>
            </p:cNvSpPr>
            <p:nvPr/>
          </p:nvSpPr>
          <p:spPr bwMode="auto">
            <a:xfrm>
              <a:off x="18199" y="1024"/>
              <a:ext cx="54" cy="54"/>
            </a:xfrm>
            <a:custGeom>
              <a:avLst/>
              <a:gdLst>
                <a:gd name="T0" fmla="*/ 2147483646 w 18"/>
                <a:gd name="T1" fmla="*/ 2147483646 h 18"/>
                <a:gd name="T2" fmla="*/ 2147483646 w 18"/>
                <a:gd name="T3" fmla="*/ 2147483646 h 18"/>
                <a:gd name="T4" fmla="*/ 1937102445 w 18"/>
                <a:gd name="T5" fmla="*/ 2147483646 h 18"/>
                <a:gd name="T6" fmla="*/ 0 w 18"/>
                <a:gd name="T7" fmla="*/ 2147483646 h 18"/>
                <a:gd name="T8" fmla="*/ 774840978 w 18"/>
                <a:gd name="T9" fmla="*/ 0 h 18"/>
                <a:gd name="T10" fmla="*/ 1937102445 w 18"/>
                <a:gd name="T11" fmla="*/ 774840978 h 18"/>
                <a:gd name="T12" fmla="*/ 774840978 w 18"/>
                <a:gd name="T13" fmla="*/ 2147483646 h 18"/>
                <a:gd name="T14" fmla="*/ 1549681956 w 18"/>
                <a:gd name="T15" fmla="*/ 2147483646 h 18"/>
                <a:gd name="T16" fmla="*/ 2147483646 w 18"/>
                <a:gd name="T17" fmla="*/ 1937102445 h 18"/>
                <a:gd name="T18" fmla="*/ 2147483646 w 18"/>
                <a:gd name="T19" fmla="*/ 2147483646 h 18"/>
                <a:gd name="T20" fmla="*/ 2147483646 w 18"/>
                <a:gd name="T21" fmla="*/ 214748364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4" y="17"/>
                  </a:moveTo>
                  <a:cubicBezTo>
                    <a:pt x="14" y="16"/>
                    <a:pt x="16" y="12"/>
                    <a:pt x="13" y="9"/>
                  </a:cubicBezTo>
                  <a:cubicBezTo>
                    <a:pt x="10" y="7"/>
                    <a:pt x="7" y="10"/>
                    <a:pt x="5" y="13"/>
                  </a:cubicBezTo>
                  <a:cubicBezTo>
                    <a:pt x="4" y="12"/>
                    <a:pt x="1" y="9"/>
                    <a:pt x="0" y="8"/>
                  </a:cubicBezTo>
                  <a:cubicBezTo>
                    <a:pt x="0" y="8"/>
                    <a:pt x="2" y="1"/>
                    <a:pt x="2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4" y="3"/>
                    <a:pt x="3" y="8"/>
                    <a:pt x="2" y="9"/>
                  </a:cubicBezTo>
                  <a:cubicBezTo>
                    <a:pt x="3" y="9"/>
                    <a:pt x="4" y="10"/>
                    <a:pt x="4" y="10"/>
                  </a:cubicBezTo>
                  <a:cubicBezTo>
                    <a:pt x="5" y="9"/>
                    <a:pt x="6" y="5"/>
                    <a:pt x="10" y="5"/>
                  </a:cubicBezTo>
                  <a:cubicBezTo>
                    <a:pt x="15" y="5"/>
                    <a:pt x="18" y="11"/>
                    <a:pt x="15" y="18"/>
                  </a:cubicBezTo>
                  <a:cubicBezTo>
                    <a:pt x="15" y="18"/>
                    <a:pt x="14" y="18"/>
                    <a:pt x="1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4" name="Freeform 237"/>
            <p:cNvSpPr>
              <a:spLocks/>
            </p:cNvSpPr>
            <p:nvPr/>
          </p:nvSpPr>
          <p:spPr bwMode="auto">
            <a:xfrm>
              <a:off x="18220" y="991"/>
              <a:ext cx="51" cy="50"/>
            </a:xfrm>
            <a:custGeom>
              <a:avLst/>
              <a:gdLst>
                <a:gd name="T0" fmla="*/ 387420489 w 17"/>
                <a:gd name="T1" fmla="*/ 2147483646 h 16"/>
                <a:gd name="T2" fmla="*/ 774840978 w 17"/>
                <a:gd name="T3" fmla="*/ 774840978 h 16"/>
                <a:gd name="T4" fmla="*/ 1937102445 w 17"/>
                <a:gd name="T5" fmla="*/ 0 h 16"/>
                <a:gd name="T6" fmla="*/ 2147483646 w 17"/>
                <a:gd name="T7" fmla="*/ 1549681956 h 16"/>
                <a:gd name="T8" fmla="*/ 2147483646 w 17"/>
                <a:gd name="T9" fmla="*/ 1162261467 h 16"/>
                <a:gd name="T10" fmla="*/ 2147483646 w 17"/>
                <a:gd name="T11" fmla="*/ 2147483646 h 16"/>
                <a:gd name="T12" fmla="*/ 2147483646 w 17"/>
                <a:gd name="T13" fmla="*/ 2147483646 h 16"/>
                <a:gd name="T14" fmla="*/ 2147483646 w 17"/>
                <a:gd name="T15" fmla="*/ 2147483646 h 16"/>
                <a:gd name="T16" fmla="*/ 2147483646 w 17"/>
                <a:gd name="T17" fmla="*/ 2147483646 h 16"/>
                <a:gd name="T18" fmla="*/ 2147483646 w 17"/>
                <a:gd name="T19" fmla="*/ 2147483646 h 16"/>
                <a:gd name="T20" fmla="*/ 2147483646 w 17"/>
                <a:gd name="T21" fmla="*/ 2147483646 h 16"/>
                <a:gd name="T22" fmla="*/ 2147483646 w 17"/>
                <a:gd name="T23" fmla="*/ 2147483646 h 16"/>
                <a:gd name="T24" fmla="*/ 2147483646 w 17"/>
                <a:gd name="T25" fmla="*/ 2147483646 h 16"/>
                <a:gd name="T26" fmla="*/ 2147483646 w 17"/>
                <a:gd name="T27" fmla="*/ 1937102445 h 16"/>
                <a:gd name="T28" fmla="*/ 1162261467 w 17"/>
                <a:gd name="T29" fmla="*/ 1162261467 h 16"/>
                <a:gd name="T30" fmla="*/ 1162261467 w 17"/>
                <a:gd name="T31" fmla="*/ 2147483646 h 16"/>
                <a:gd name="T32" fmla="*/ 387420489 w 17"/>
                <a:gd name="T33" fmla="*/ 214748364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6">
                  <a:moveTo>
                    <a:pt x="1" y="8"/>
                  </a:moveTo>
                  <a:cubicBezTo>
                    <a:pt x="1" y="7"/>
                    <a:pt x="0" y="5"/>
                    <a:pt x="2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9" y="3"/>
                    <a:pt x="10" y="2"/>
                    <a:pt x="12" y="3"/>
                  </a:cubicBezTo>
                  <a:cubicBezTo>
                    <a:pt x="12" y="3"/>
                    <a:pt x="16" y="3"/>
                    <a:pt x="16" y="9"/>
                  </a:cubicBezTo>
                  <a:cubicBezTo>
                    <a:pt x="17" y="12"/>
                    <a:pt x="15" y="15"/>
                    <a:pt x="14" y="16"/>
                  </a:cubicBezTo>
                  <a:cubicBezTo>
                    <a:pt x="12" y="16"/>
                    <a:pt x="10" y="14"/>
                    <a:pt x="12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5" y="12"/>
                    <a:pt x="15" y="9"/>
                    <a:pt x="13" y="7"/>
                  </a:cubicBezTo>
                  <a:cubicBezTo>
                    <a:pt x="12" y="6"/>
                    <a:pt x="10" y="5"/>
                    <a:pt x="8" y="7"/>
                  </a:cubicBezTo>
                  <a:cubicBezTo>
                    <a:pt x="8" y="8"/>
                    <a:pt x="8" y="8"/>
                    <a:pt x="8" y="10"/>
                  </a:cubicBezTo>
                  <a:cubicBezTo>
                    <a:pt x="7" y="11"/>
                    <a:pt x="6" y="11"/>
                    <a:pt x="6" y="10"/>
                  </a:cubicBezTo>
                  <a:cubicBezTo>
                    <a:pt x="6" y="9"/>
                    <a:pt x="7" y="7"/>
                    <a:pt x="6" y="5"/>
                  </a:cubicBezTo>
                  <a:cubicBezTo>
                    <a:pt x="6" y="3"/>
                    <a:pt x="4" y="2"/>
                    <a:pt x="3" y="3"/>
                  </a:cubicBezTo>
                  <a:cubicBezTo>
                    <a:pt x="2" y="5"/>
                    <a:pt x="2" y="7"/>
                    <a:pt x="3" y="7"/>
                  </a:cubicBezTo>
                  <a:cubicBezTo>
                    <a:pt x="2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5" name="Freeform 238"/>
            <p:cNvSpPr>
              <a:spLocks/>
            </p:cNvSpPr>
            <p:nvPr/>
          </p:nvSpPr>
          <p:spPr bwMode="auto">
            <a:xfrm>
              <a:off x="18774" y="743"/>
              <a:ext cx="69" cy="83"/>
            </a:xfrm>
            <a:custGeom>
              <a:avLst/>
              <a:gdLst>
                <a:gd name="T0" fmla="*/ 0 w 23"/>
                <a:gd name="T1" fmla="*/ 2147483646 h 28"/>
                <a:gd name="T2" fmla="*/ 387420489 w 23"/>
                <a:gd name="T3" fmla="*/ 2147483646 h 28"/>
                <a:gd name="T4" fmla="*/ 774840978 w 23"/>
                <a:gd name="T5" fmla="*/ 2147483646 h 28"/>
                <a:gd name="T6" fmla="*/ 2147483646 w 23"/>
                <a:gd name="T7" fmla="*/ 2147483646 h 28"/>
                <a:gd name="T8" fmla="*/ 2147483646 w 23"/>
                <a:gd name="T9" fmla="*/ 2147483646 h 28"/>
                <a:gd name="T10" fmla="*/ 2147483646 w 23"/>
                <a:gd name="T11" fmla="*/ 959311421 h 28"/>
                <a:gd name="T12" fmla="*/ 2147483646 w 23"/>
                <a:gd name="T13" fmla="*/ 634328760 h 28"/>
                <a:gd name="T14" fmla="*/ 2147483646 w 23"/>
                <a:gd name="T15" fmla="*/ 0 h 28"/>
                <a:gd name="T16" fmla="*/ 2147483646 w 23"/>
                <a:gd name="T17" fmla="*/ 1880331681 h 28"/>
                <a:gd name="T18" fmla="*/ 2147483646 w 23"/>
                <a:gd name="T19" fmla="*/ 2147483646 h 28"/>
                <a:gd name="T20" fmla="*/ 2147483646 w 23"/>
                <a:gd name="T21" fmla="*/ 2147483646 h 28"/>
                <a:gd name="T22" fmla="*/ 2147483646 w 23"/>
                <a:gd name="T23" fmla="*/ 2147483646 h 28"/>
                <a:gd name="T24" fmla="*/ 2147483646 w 23"/>
                <a:gd name="T25" fmla="*/ 2147483646 h 28"/>
                <a:gd name="T26" fmla="*/ 2147483646 w 23"/>
                <a:gd name="T27" fmla="*/ 2147483646 h 28"/>
                <a:gd name="T28" fmla="*/ 2147483646 w 23"/>
                <a:gd name="T29" fmla="*/ 2147483646 h 28"/>
                <a:gd name="T30" fmla="*/ 2147483646 w 23"/>
                <a:gd name="T31" fmla="*/ 2147483646 h 28"/>
                <a:gd name="T32" fmla="*/ 0 w 23"/>
                <a:gd name="T33" fmla="*/ 214748364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8">
                  <a:moveTo>
                    <a:pt x="0" y="23"/>
                  </a:moveTo>
                  <a:cubicBezTo>
                    <a:pt x="0" y="22"/>
                    <a:pt x="0" y="21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4" y="22"/>
                    <a:pt x="5" y="22"/>
                    <a:pt x="7" y="18"/>
                  </a:cubicBezTo>
                  <a:cubicBezTo>
                    <a:pt x="8" y="15"/>
                    <a:pt x="10" y="10"/>
                    <a:pt x="11" y="8"/>
                  </a:cubicBezTo>
                  <a:cubicBezTo>
                    <a:pt x="12" y="6"/>
                    <a:pt x="14" y="4"/>
                    <a:pt x="12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1" y="0"/>
                    <a:pt x="11" y="0"/>
                  </a:cubicBezTo>
                  <a:cubicBezTo>
                    <a:pt x="16" y="2"/>
                    <a:pt x="20" y="4"/>
                    <a:pt x="22" y="6"/>
                  </a:cubicBezTo>
                  <a:cubicBezTo>
                    <a:pt x="23" y="6"/>
                    <a:pt x="22" y="8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18" y="6"/>
                    <a:pt x="17" y="8"/>
                    <a:pt x="16" y="11"/>
                  </a:cubicBezTo>
                  <a:cubicBezTo>
                    <a:pt x="14" y="14"/>
                    <a:pt x="12" y="18"/>
                    <a:pt x="11" y="20"/>
                  </a:cubicBezTo>
                  <a:cubicBezTo>
                    <a:pt x="9" y="23"/>
                    <a:pt x="9" y="24"/>
                    <a:pt x="11" y="26"/>
                  </a:cubicBezTo>
                  <a:cubicBezTo>
                    <a:pt x="11" y="26"/>
                    <a:pt x="11" y="26"/>
                    <a:pt x="12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8" y="27"/>
                    <a:pt x="3" y="24"/>
                    <a:pt x="0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6" name="Freeform 239"/>
            <p:cNvSpPr>
              <a:spLocks/>
            </p:cNvSpPr>
            <p:nvPr/>
          </p:nvSpPr>
          <p:spPr bwMode="auto">
            <a:xfrm>
              <a:off x="18906" y="853"/>
              <a:ext cx="80" cy="78"/>
            </a:xfrm>
            <a:custGeom>
              <a:avLst/>
              <a:gdLst>
                <a:gd name="T0" fmla="*/ 0 w 27"/>
                <a:gd name="T1" fmla="*/ 2147483646 h 26"/>
                <a:gd name="T2" fmla="*/ 630920850 w 27"/>
                <a:gd name="T3" fmla="*/ 2147483646 h 26"/>
                <a:gd name="T4" fmla="*/ 952333476 w 27"/>
                <a:gd name="T5" fmla="*/ 2147483646 h 26"/>
                <a:gd name="T6" fmla="*/ 2147483646 w 27"/>
                <a:gd name="T7" fmla="*/ 2147483646 h 26"/>
                <a:gd name="T8" fmla="*/ 2147483646 w 27"/>
                <a:gd name="T9" fmla="*/ 2147483646 h 26"/>
                <a:gd name="T10" fmla="*/ 2147483646 w 27"/>
                <a:gd name="T11" fmla="*/ 774840978 h 26"/>
                <a:gd name="T12" fmla="*/ 2147483646 w 27"/>
                <a:gd name="T13" fmla="*/ 774840978 h 26"/>
                <a:gd name="T14" fmla="*/ 2147483646 w 27"/>
                <a:gd name="T15" fmla="*/ 0 h 26"/>
                <a:gd name="T16" fmla="*/ 2147483646 w 27"/>
                <a:gd name="T17" fmla="*/ 2147483646 h 26"/>
                <a:gd name="T18" fmla="*/ 2147483646 w 27"/>
                <a:gd name="T19" fmla="*/ 2147483646 h 26"/>
                <a:gd name="T20" fmla="*/ 2147483646 w 27"/>
                <a:gd name="T21" fmla="*/ 2147483646 h 26"/>
                <a:gd name="T22" fmla="*/ 2147483646 w 27"/>
                <a:gd name="T23" fmla="*/ 2147483646 h 26"/>
                <a:gd name="T24" fmla="*/ 2147483646 w 27"/>
                <a:gd name="T25" fmla="*/ 2147483646 h 26"/>
                <a:gd name="T26" fmla="*/ 2147483646 w 27"/>
                <a:gd name="T27" fmla="*/ 2147483646 h 26"/>
                <a:gd name="T28" fmla="*/ 2147483646 w 27"/>
                <a:gd name="T29" fmla="*/ 2147483646 h 26"/>
                <a:gd name="T30" fmla="*/ 2147483646 w 27"/>
                <a:gd name="T31" fmla="*/ 2147483646 h 26"/>
                <a:gd name="T32" fmla="*/ 0 w 27"/>
                <a:gd name="T33" fmla="*/ 214748364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6">
                  <a:moveTo>
                    <a:pt x="0" y="17"/>
                  </a:moveTo>
                  <a:cubicBezTo>
                    <a:pt x="1" y="17"/>
                    <a:pt x="1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8"/>
                    <a:pt x="5" y="18"/>
                    <a:pt x="9" y="15"/>
                  </a:cubicBezTo>
                  <a:cubicBezTo>
                    <a:pt x="11" y="13"/>
                    <a:pt x="15" y="9"/>
                    <a:pt x="16" y="8"/>
                  </a:cubicBezTo>
                  <a:cubicBezTo>
                    <a:pt x="18" y="6"/>
                    <a:pt x="20" y="5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19" y="0"/>
                  </a:cubicBezTo>
                  <a:cubicBezTo>
                    <a:pt x="22" y="3"/>
                    <a:pt x="25" y="7"/>
                    <a:pt x="27" y="9"/>
                  </a:cubicBezTo>
                  <a:cubicBezTo>
                    <a:pt x="27" y="10"/>
                    <a:pt x="26" y="11"/>
                    <a:pt x="26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8"/>
                    <a:pt x="22" y="10"/>
                    <a:pt x="20" y="11"/>
                  </a:cubicBezTo>
                  <a:cubicBezTo>
                    <a:pt x="17" y="14"/>
                    <a:pt x="13" y="17"/>
                    <a:pt x="12" y="18"/>
                  </a:cubicBezTo>
                  <a:cubicBezTo>
                    <a:pt x="9" y="21"/>
                    <a:pt x="8" y="22"/>
                    <a:pt x="10" y="24"/>
                  </a:cubicBezTo>
                  <a:cubicBezTo>
                    <a:pt x="10" y="24"/>
                    <a:pt x="10" y="24"/>
                    <a:pt x="10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7" y="24"/>
                    <a:pt x="3" y="20"/>
                    <a:pt x="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7" name="Freeform 240"/>
            <p:cNvSpPr>
              <a:spLocks/>
            </p:cNvSpPr>
            <p:nvPr/>
          </p:nvSpPr>
          <p:spPr bwMode="auto">
            <a:xfrm>
              <a:off x="18920" y="1512"/>
              <a:ext cx="81" cy="78"/>
            </a:xfrm>
            <a:custGeom>
              <a:avLst/>
              <a:gdLst>
                <a:gd name="T0" fmla="*/ 2147483646 w 27"/>
                <a:gd name="T1" fmla="*/ 0 h 26"/>
                <a:gd name="T2" fmla="*/ 2147483646 w 27"/>
                <a:gd name="T3" fmla="*/ 387420489 h 26"/>
                <a:gd name="T4" fmla="*/ 2147483646 w 27"/>
                <a:gd name="T5" fmla="*/ 774840978 h 26"/>
                <a:gd name="T6" fmla="*/ 2147483646 w 27"/>
                <a:gd name="T7" fmla="*/ 2147483646 h 26"/>
                <a:gd name="T8" fmla="*/ 2147483646 w 27"/>
                <a:gd name="T9" fmla="*/ 2147483646 h 26"/>
                <a:gd name="T10" fmla="*/ 2147483646 w 27"/>
                <a:gd name="T11" fmla="*/ 2147483646 h 26"/>
                <a:gd name="T12" fmla="*/ 2147483646 w 27"/>
                <a:gd name="T13" fmla="*/ 2147483646 h 26"/>
                <a:gd name="T14" fmla="*/ 2147483646 w 27"/>
                <a:gd name="T15" fmla="*/ 2147483646 h 26"/>
                <a:gd name="T16" fmla="*/ 2147483646 w 27"/>
                <a:gd name="T17" fmla="*/ 2147483646 h 26"/>
                <a:gd name="T18" fmla="*/ 2147483646 w 27"/>
                <a:gd name="T19" fmla="*/ 2147483646 h 26"/>
                <a:gd name="T20" fmla="*/ 2147483646 w 27"/>
                <a:gd name="T21" fmla="*/ 2147483646 h 26"/>
                <a:gd name="T22" fmla="*/ 2147483646 w 27"/>
                <a:gd name="T23" fmla="*/ 2147483646 h 26"/>
                <a:gd name="T24" fmla="*/ 2147483646 w 27"/>
                <a:gd name="T25" fmla="*/ 2147483646 h 26"/>
                <a:gd name="T26" fmla="*/ 1162261467 w 27"/>
                <a:gd name="T27" fmla="*/ 2147483646 h 26"/>
                <a:gd name="T28" fmla="*/ 774840978 w 27"/>
                <a:gd name="T29" fmla="*/ 2147483646 h 26"/>
                <a:gd name="T30" fmla="*/ 0 w 27"/>
                <a:gd name="T31" fmla="*/ 2147483646 h 26"/>
                <a:gd name="T32" fmla="*/ 2147483646 w 27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6">
                  <a:moveTo>
                    <a:pt x="8" y="0"/>
                  </a:moveTo>
                  <a:cubicBezTo>
                    <a:pt x="9" y="0"/>
                    <a:pt x="9" y="1"/>
                    <a:pt x="10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4"/>
                    <a:pt x="8" y="5"/>
                    <a:pt x="11" y="8"/>
                  </a:cubicBezTo>
                  <a:cubicBezTo>
                    <a:pt x="13" y="10"/>
                    <a:pt x="18" y="13"/>
                    <a:pt x="19" y="15"/>
                  </a:cubicBezTo>
                  <a:cubicBezTo>
                    <a:pt x="21" y="16"/>
                    <a:pt x="23" y="18"/>
                    <a:pt x="25" y="16"/>
                  </a:cubicBezTo>
                  <a:cubicBezTo>
                    <a:pt x="25" y="16"/>
                    <a:pt x="25" y="15"/>
                    <a:pt x="26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4" y="20"/>
                    <a:pt x="21" y="24"/>
                    <a:pt x="19" y="26"/>
                  </a:cubicBezTo>
                  <a:cubicBezTo>
                    <a:pt x="19" y="26"/>
                    <a:pt x="18" y="25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20" y="21"/>
                    <a:pt x="18" y="20"/>
                    <a:pt x="16" y="18"/>
                  </a:cubicBezTo>
                  <a:cubicBezTo>
                    <a:pt x="13" y="16"/>
                    <a:pt x="10" y="13"/>
                    <a:pt x="8" y="11"/>
                  </a:cubicBezTo>
                  <a:cubicBezTo>
                    <a:pt x="5" y="9"/>
                    <a:pt x="4" y="8"/>
                    <a:pt x="3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2" y="7"/>
                    <a:pt x="6" y="3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8" name="Freeform 241"/>
            <p:cNvSpPr>
              <a:spLocks/>
            </p:cNvSpPr>
            <p:nvPr/>
          </p:nvSpPr>
          <p:spPr bwMode="auto">
            <a:xfrm>
              <a:off x="18543" y="1692"/>
              <a:ext cx="42" cy="75"/>
            </a:xfrm>
            <a:custGeom>
              <a:avLst/>
              <a:gdLst>
                <a:gd name="T0" fmla="*/ 2147483646 w 14"/>
                <a:gd name="T1" fmla="*/ 0 h 25"/>
                <a:gd name="T2" fmla="*/ 2147483646 w 14"/>
                <a:gd name="T3" fmla="*/ 774840978 h 25"/>
                <a:gd name="T4" fmla="*/ 2147483646 w 14"/>
                <a:gd name="T5" fmla="*/ 774840978 h 25"/>
                <a:gd name="T6" fmla="*/ 2147483646 w 14"/>
                <a:gd name="T7" fmla="*/ 2147483646 h 25"/>
                <a:gd name="T8" fmla="*/ 2147483646 w 14"/>
                <a:gd name="T9" fmla="*/ 2147483646 h 25"/>
                <a:gd name="T10" fmla="*/ 2147483646 w 14"/>
                <a:gd name="T11" fmla="*/ 2147483646 h 25"/>
                <a:gd name="T12" fmla="*/ 2147483646 w 14"/>
                <a:gd name="T13" fmla="*/ 2147483646 h 25"/>
                <a:gd name="T14" fmla="*/ 2147483646 w 14"/>
                <a:gd name="T15" fmla="*/ 2147483646 h 25"/>
                <a:gd name="T16" fmla="*/ 387420489 w 14"/>
                <a:gd name="T17" fmla="*/ 2147483646 h 25"/>
                <a:gd name="T18" fmla="*/ 387420489 w 14"/>
                <a:gd name="T19" fmla="*/ 2147483646 h 25"/>
                <a:gd name="T20" fmla="*/ 774840978 w 14"/>
                <a:gd name="T21" fmla="*/ 2147483646 h 25"/>
                <a:gd name="T22" fmla="*/ 1549681956 w 14"/>
                <a:gd name="T23" fmla="*/ 2147483646 h 25"/>
                <a:gd name="T24" fmla="*/ 1937102445 w 14"/>
                <a:gd name="T25" fmla="*/ 2147483646 h 25"/>
                <a:gd name="T26" fmla="*/ 774840978 w 14"/>
                <a:gd name="T27" fmla="*/ 774840978 h 25"/>
                <a:gd name="T28" fmla="*/ 387420489 w 14"/>
                <a:gd name="T29" fmla="*/ 774840978 h 25"/>
                <a:gd name="T30" fmla="*/ 387420489 w 14"/>
                <a:gd name="T31" fmla="*/ 0 h 25"/>
                <a:gd name="T32" fmla="*/ 2147483646 w 1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5">
                  <a:moveTo>
                    <a:pt x="14" y="0"/>
                  </a:moveTo>
                  <a:cubicBezTo>
                    <a:pt x="14" y="1"/>
                    <a:pt x="14" y="2"/>
                    <a:pt x="14" y="2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0" y="3"/>
                    <a:pt x="10" y="3"/>
                    <a:pt x="9" y="7"/>
                  </a:cubicBezTo>
                  <a:cubicBezTo>
                    <a:pt x="9" y="10"/>
                    <a:pt x="9" y="16"/>
                    <a:pt x="9" y="18"/>
                  </a:cubicBezTo>
                  <a:cubicBezTo>
                    <a:pt x="9" y="20"/>
                    <a:pt x="9" y="23"/>
                    <a:pt x="12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4"/>
                    <a:pt x="13" y="25"/>
                    <a:pt x="13" y="25"/>
                  </a:cubicBezTo>
                  <a:cubicBezTo>
                    <a:pt x="8" y="25"/>
                    <a:pt x="4" y="25"/>
                    <a:pt x="1" y="25"/>
                  </a:cubicBezTo>
                  <a:cubicBezTo>
                    <a:pt x="0" y="25"/>
                    <a:pt x="0" y="23"/>
                    <a:pt x="1" y="23"/>
                  </a:cubicBezTo>
                  <a:cubicBezTo>
                    <a:pt x="1" y="23"/>
                    <a:pt x="1" y="23"/>
                    <a:pt x="2" y="23"/>
                  </a:cubicBezTo>
                  <a:cubicBezTo>
                    <a:pt x="4" y="23"/>
                    <a:pt x="4" y="20"/>
                    <a:pt x="4" y="18"/>
                  </a:cubicBezTo>
                  <a:cubicBezTo>
                    <a:pt x="5" y="14"/>
                    <a:pt x="5" y="9"/>
                    <a:pt x="5" y="7"/>
                  </a:cubicBezTo>
                  <a:cubicBezTo>
                    <a:pt x="5" y="3"/>
                    <a:pt x="5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4" y="0"/>
                    <a:pt x="10" y="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19" name="Freeform 242"/>
            <p:cNvSpPr>
              <a:spLocks/>
            </p:cNvSpPr>
            <p:nvPr/>
          </p:nvSpPr>
          <p:spPr bwMode="auto">
            <a:xfrm>
              <a:off x="18211" y="1566"/>
              <a:ext cx="79" cy="81"/>
            </a:xfrm>
            <a:custGeom>
              <a:avLst/>
              <a:gdLst>
                <a:gd name="T0" fmla="*/ 2147483646 w 26"/>
                <a:gd name="T1" fmla="*/ 2147483646 h 27"/>
                <a:gd name="T2" fmla="*/ 2147483646 w 26"/>
                <a:gd name="T3" fmla="*/ 2147483646 h 27"/>
                <a:gd name="T4" fmla="*/ 2147483646 w 26"/>
                <a:gd name="T5" fmla="*/ 2147483646 h 27"/>
                <a:gd name="T6" fmla="*/ 2147483646 w 26"/>
                <a:gd name="T7" fmla="*/ 2147483646 h 27"/>
                <a:gd name="T8" fmla="*/ 2147483646 w 26"/>
                <a:gd name="T9" fmla="*/ 2147483646 h 27"/>
                <a:gd name="T10" fmla="*/ 2147483646 w 26"/>
                <a:gd name="T11" fmla="*/ 2147483646 h 27"/>
                <a:gd name="T12" fmla="*/ 2147483646 w 26"/>
                <a:gd name="T13" fmla="*/ 2147483646 h 27"/>
                <a:gd name="T14" fmla="*/ 2147483646 w 26"/>
                <a:gd name="T15" fmla="*/ 2147483646 h 27"/>
                <a:gd name="T16" fmla="*/ 0 w 26"/>
                <a:gd name="T17" fmla="*/ 2147483646 h 27"/>
                <a:gd name="T18" fmla="*/ 774840978 w 26"/>
                <a:gd name="T19" fmla="*/ 2147483646 h 27"/>
                <a:gd name="T20" fmla="*/ 774840978 w 26"/>
                <a:gd name="T21" fmla="*/ 2147483646 h 27"/>
                <a:gd name="T22" fmla="*/ 2147483646 w 26"/>
                <a:gd name="T23" fmla="*/ 2147483646 h 27"/>
                <a:gd name="T24" fmla="*/ 2147483646 w 26"/>
                <a:gd name="T25" fmla="*/ 2147483646 h 27"/>
                <a:gd name="T26" fmla="*/ 2147483646 w 26"/>
                <a:gd name="T27" fmla="*/ 774840978 h 27"/>
                <a:gd name="T28" fmla="*/ 2147483646 w 26"/>
                <a:gd name="T29" fmla="*/ 387420489 h 27"/>
                <a:gd name="T30" fmla="*/ 2147483646 w 26"/>
                <a:gd name="T31" fmla="*/ 0 h 27"/>
                <a:gd name="T32" fmla="*/ 2147483646 w 26"/>
                <a:gd name="T33" fmla="*/ 2147483646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6" y="8"/>
                  </a:moveTo>
                  <a:cubicBezTo>
                    <a:pt x="26" y="9"/>
                    <a:pt x="25" y="9"/>
                    <a:pt x="25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2" y="8"/>
                    <a:pt x="21" y="8"/>
                    <a:pt x="18" y="11"/>
                  </a:cubicBezTo>
                  <a:cubicBezTo>
                    <a:pt x="16" y="13"/>
                    <a:pt x="13" y="17"/>
                    <a:pt x="11" y="19"/>
                  </a:cubicBezTo>
                  <a:cubicBezTo>
                    <a:pt x="10" y="21"/>
                    <a:pt x="8" y="23"/>
                    <a:pt x="10" y="25"/>
                  </a:cubicBezTo>
                  <a:cubicBezTo>
                    <a:pt x="10" y="25"/>
                    <a:pt x="10" y="25"/>
                    <a:pt x="11" y="25"/>
                  </a:cubicBezTo>
                  <a:cubicBezTo>
                    <a:pt x="11" y="26"/>
                    <a:pt x="10" y="27"/>
                    <a:pt x="9" y="27"/>
                  </a:cubicBezTo>
                  <a:cubicBezTo>
                    <a:pt x="6" y="24"/>
                    <a:pt x="2" y="21"/>
                    <a:pt x="0" y="19"/>
                  </a:cubicBezTo>
                  <a:cubicBezTo>
                    <a:pt x="0" y="18"/>
                    <a:pt x="1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5" y="20"/>
                    <a:pt x="6" y="18"/>
                    <a:pt x="8" y="16"/>
                  </a:cubicBezTo>
                  <a:cubicBezTo>
                    <a:pt x="10" y="13"/>
                    <a:pt x="13" y="10"/>
                    <a:pt x="15" y="8"/>
                  </a:cubicBezTo>
                  <a:cubicBezTo>
                    <a:pt x="17" y="5"/>
                    <a:pt x="18" y="4"/>
                    <a:pt x="16" y="2"/>
                  </a:cubicBezTo>
                  <a:cubicBezTo>
                    <a:pt x="16" y="2"/>
                    <a:pt x="16" y="2"/>
                    <a:pt x="15" y="1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9" y="2"/>
                    <a:pt x="23" y="6"/>
                    <a:pt x="2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0" name="Freeform 243"/>
            <p:cNvSpPr>
              <a:spLocks/>
            </p:cNvSpPr>
            <p:nvPr/>
          </p:nvSpPr>
          <p:spPr bwMode="auto">
            <a:xfrm>
              <a:off x="18070" y="1021"/>
              <a:ext cx="84" cy="63"/>
            </a:xfrm>
            <a:custGeom>
              <a:avLst/>
              <a:gdLst>
                <a:gd name="T0" fmla="*/ 2147483646 w 28"/>
                <a:gd name="T1" fmla="*/ 2147483646 h 21"/>
                <a:gd name="T2" fmla="*/ 2147483646 w 28"/>
                <a:gd name="T3" fmla="*/ 2147483646 h 21"/>
                <a:gd name="T4" fmla="*/ 2147483646 w 28"/>
                <a:gd name="T5" fmla="*/ 2147483646 h 21"/>
                <a:gd name="T6" fmla="*/ 2147483646 w 28"/>
                <a:gd name="T7" fmla="*/ 2147483646 h 21"/>
                <a:gd name="T8" fmla="*/ 2147483646 w 28"/>
                <a:gd name="T9" fmla="*/ 2147483646 h 21"/>
                <a:gd name="T10" fmla="*/ 774840978 w 28"/>
                <a:gd name="T11" fmla="*/ 2147483646 h 21"/>
                <a:gd name="T12" fmla="*/ 774840978 w 28"/>
                <a:gd name="T13" fmla="*/ 2147483646 h 21"/>
                <a:gd name="T14" fmla="*/ 0 w 28"/>
                <a:gd name="T15" fmla="*/ 2147483646 h 21"/>
                <a:gd name="T16" fmla="*/ 1549681956 w 28"/>
                <a:gd name="T17" fmla="*/ 0 h 21"/>
                <a:gd name="T18" fmla="*/ 2147483646 w 28"/>
                <a:gd name="T19" fmla="*/ 387420489 h 21"/>
                <a:gd name="T20" fmla="*/ 2147483646 w 28"/>
                <a:gd name="T21" fmla="*/ 774840978 h 21"/>
                <a:gd name="T22" fmla="*/ 2147483646 w 28"/>
                <a:gd name="T23" fmla="*/ 2147483646 h 21"/>
                <a:gd name="T24" fmla="*/ 2147483646 w 28"/>
                <a:gd name="T25" fmla="*/ 2147483646 h 21"/>
                <a:gd name="T26" fmla="*/ 2147483646 w 28"/>
                <a:gd name="T27" fmla="*/ 2147483646 h 21"/>
                <a:gd name="T28" fmla="*/ 2147483646 w 28"/>
                <a:gd name="T29" fmla="*/ 2147483646 h 21"/>
                <a:gd name="T30" fmla="*/ 2147483646 w 28"/>
                <a:gd name="T31" fmla="*/ 2147483646 h 21"/>
                <a:gd name="T32" fmla="*/ 2147483646 w 28"/>
                <a:gd name="T33" fmla="*/ 2147483646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1">
                  <a:moveTo>
                    <a:pt x="23" y="21"/>
                  </a:moveTo>
                  <a:cubicBezTo>
                    <a:pt x="23" y="21"/>
                    <a:pt x="22" y="21"/>
                    <a:pt x="21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7"/>
                    <a:pt x="22" y="16"/>
                    <a:pt x="18" y="15"/>
                  </a:cubicBezTo>
                  <a:cubicBezTo>
                    <a:pt x="15" y="14"/>
                    <a:pt x="10" y="12"/>
                    <a:pt x="8" y="11"/>
                  </a:cubicBezTo>
                  <a:cubicBezTo>
                    <a:pt x="6" y="10"/>
                    <a:pt x="3" y="9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1" y="13"/>
                    <a:pt x="0" y="12"/>
                    <a:pt x="0" y="12"/>
                  </a:cubicBezTo>
                  <a:cubicBezTo>
                    <a:pt x="1" y="7"/>
                    <a:pt x="3" y="3"/>
                    <a:pt x="4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5"/>
                    <a:pt x="7" y="6"/>
                    <a:pt x="10" y="7"/>
                  </a:cubicBezTo>
                  <a:cubicBezTo>
                    <a:pt x="13" y="8"/>
                    <a:pt x="17" y="10"/>
                    <a:pt x="19" y="10"/>
                  </a:cubicBezTo>
                  <a:cubicBezTo>
                    <a:pt x="23" y="12"/>
                    <a:pt x="24" y="12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7" y="9"/>
                    <a:pt x="28" y="10"/>
                  </a:cubicBezTo>
                  <a:cubicBezTo>
                    <a:pt x="27" y="12"/>
                    <a:pt x="24" y="18"/>
                    <a:pt x="2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1" name="Freeform 244"/>
            <p:cNvSpPr>
              <a:spLocks/>
            </p:cNvSpPr>
            <p:nvPr/>
          </p:nvSpPr>
          <p:spPr bwMode="auto">
            <a:xfrm>
              <a:off x="18947" y="908"/>
              <a:ext cx="84" cy="95"/>
            </a:xfrm>
            <a:custGeom>
              <a:avLst/>
              <a:gdLst>
                <a:gd name="T0" fmla="*/ 2147483646 w 28"/>
                <a:gd name="T1" fmla="*/ 2147483646 h 32"/>
                <a:gd name="T2" fmla="*/ 0 w 28"/>
                <a:gd name="T3" fmla="*/ 2147483646 h 32"/>
                <a:gd name="T4" fmla="*/ 774840978 w 28"/>
                <a:gd name="T5" fmla="*/ 2147483646 h 32"/>
                <a:gd name="T6" fmla="*/ 1162261467 w 28"/>
                <a:gd name="T7" fmla="*/ 2147483646 h 32"/>
                <a:gd name="T8" fmla="*/ 2147483646 w 28"/>
                <a:gd name="T9" fmla="*/ 2147483646 h 32"/>
                <a:gd name="T10" fmla="*/ 2147483646 w 28"/>
                <a:gd name="T11" fmla="*/ 2147483646 h 32"/>
                <a:gd name="T12" fmla="*/ 2147483646 w 28"/>
                <a:gd name="T13" fmla="*/ 1162261467 h 32"/>
                <a:gd name="T14" fmla="*/ 2147483646 w 28"/>
                <a:gd name="T15" fmla="*/ 774840978 h 32"/>
                <a:gd name="T16" fmla="*/ 2147483646 w 28"/>
                <a:gd name="T17" fmla="*/ 0 h 32"/>
                <a:gd name="T18" fmla="*/ 2147483646 w 28"/>
                <a:gd name="T19" fmla="*/ 2147483646 h 32"/>
                <a:gd name="T20" fmla="*/ 2147483646 w 28"/>
                <a:gd name="T21" fmla="*/ 2147483646 h 32"/>
                <a:gd name="T22" fmla="*/ 2147483646 w 28"/>
                <a:gd name="T23" fmla="*/ 2147483646 h 32"/>
                <a:gd name="T24" fmla="*/ 2147483646 w 28"/>
                <a:gd name="T25" fmla="*/ 2147483646 h 32"/>
                <a:gd name="T26" fmla="*/ 2147483646 w 28"/>
                <a:gd name="T27" fmla="*/ 2147483646 h 32"/>
                <a:gd name="T28" fmla="*/ 2147483646 w 28"/>
                <a:gd name="T29" fmla="*/ 2147483646 h 32"/>
                <a:gd name="T30" fmla="*/ 2147483646 w 28"/>
                <a:gd name="T31" fmla="*/ 2147483646 h 32"/>
                <a:gd name="T32" fmla="*/ 2147483646 w 28"/>
                <a:gd name="T33" fmla="*/ 2147483646 h 32"/>
                <a:gd name="T34" fmla="*/ 2147483646 w 28"/>
                <a:gd name="T35" fmla="*/ 2147483646 h 32"/>
                <a:gd name="T36" fmla="*/ 2147483646 w 28"/>
                <a:gd name="T37" fmla="*/ 2147483646 h 32"/>
                <a:gd name="T38" fmla="*/ 2147483646 w 28"/>
                <a:gd name="T39" fmla="*/ 2147483646 h 32"/>
                <a:gd name="T40" fmla="*/ 2147483646 w 28"/>
                <a:gd name="T41" fmla="*/ 214748364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" h="32">
                  <a:moveTo>
                    <a:pt x="11" y="32"/>
                  </a:moveTo>
                  <a:cubicBezTo>
                    <a:pt x="7" y="25"/>
                    <a:pt x="2" y="18"/>
                    <a:pt x="0" y="15"/>
                  </a:cubicBezTo>
                  <a:cubicBezTo>
                    <a:pt x="0" y="14"/>
                    <a:pt x="1" y="14"/>
                    <a:pt x="2" y="14"/>
                  </a:cubicBezTo>
                  <a:cubicBezTo>
                    <a:pt x="2" y="14"/>
                    <a:pt x="2" y="14"/>
                    <a:pt x="3" y="14"/>
                  </a:cubicBezTo>
                  <a:cubicBezTo>
                    <a:pt x="4" y="16"/>
                    <a:pt x="5" y="16"/>
                    <a:pt x="8" y="13"/>
                  </a:cubicBezTo>
                  <a:cubicBezTo>
                    <a:pt x="11" y="12"/>
                    <a:pt x="15" y="9"/>
                    <a:pt x="17" y="8"/>
                  </a:cubicBezTo>
                  <a:cubicBezTo>
                    <a:pt x="19" y="6"/>
                    <a:pt x="21" y="5"/>
                    <a:pt x="20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4" y="4"/>
                    <a:pt x="26" y="8"/>
                    <a:pt x="28" y="10"/>
                  </a:cubicBezTo>
                  <a:cubicBezTo>
                    <a:pt x="28" y="11"/>
                    <a:pt x="27" y="12"/>
                    <a:pt x="26" y="12"/>
                  </a:cubicBezTo>
                  <a:cubicBezTo>
                    <a:pt x="26" y="11"/>
                    <a:pt x="26" y="11"/>
                    <a:pt x="25" y="11"/>
                  </a:cubicBezTo>
                  <a:cubicBezTo>
                    <a:pt x="24" y="9"/>
                    <a:pt x="22" y="10"/>
                    <a:pt x="20" y="12"/>
                  </a:cubicBezTo>
                  <a:cubicBezTo>
                    <a:pt x="17" y="14"/>
                    <a:pt x="14" y="16"/>
                    <a:pt x="11" y="18"/>
                  </a:cubicBezTo>
                  <a:cubicBezTo>
                    <a:pt x="8" y="20"/>
                    <a:pt x="7" y="20"/>
                    <a:pt x="8" y="22"/>
                  </a:cubicBezTo>
                  <a:cubicBezTo>
                    <a:pt x="8" y="23"/>
                    <a:pt x="9" y="24"/>
                    <a:pt x="10" y="25"/>
                  </a:cubicBezTo>
                  <a:cubicBezTo>
                    <a:pt x="10" y="25"/>
                    <a:pt x="11" y="27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16" y="28"/>
                    <a:pt x="17" y="27"/>
                    <a:pt x="18" y="27"/>
                  </a:cubicBezTo>
                  <a:cubicBezTo>
                    <a:pt x="18" y="27"/>
                    <a:pt x="19" y="28"/>
                    <a:pt x="19" y="29"/>
                  </a:cubicBezTo>
                  <a:cubicBezTo>
                    <a:pt x="17" y="30"/>
                    <a:pt x="14" y="31"/>
                    <a:pt x="1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2" name="Freeform 245"/>
            <p:cNvSpPr>
              <a:spLocks/>
            </p:cNvSpPr>
            <p:nvPr/>
          </p:nvSpPr>
          <p:spPr bwMode="auto">
            <a:xfrm>
              <a:off x="18992" y="991"/>
              <a:ext cx="81" cy="90"/>
            </a:xfrm>
            <a:custGeom>
              <a:avLst/>
              <a:gdLst>
                <a:gd name="T0" fmla="*/ 2147483646 w 28"/>
                <a:gd name="T1" fmla="*/ 2147483646 h 29"/>
                <a:gd name="T2" fmla="*/ 0 w 28"/>
                <a:gd name="T3" fmla="*/ 2147483646 h 29"/>
                <a:gd name="T4" fmla="*/ 774840978 w 28"/>
                <a:gd name="T5" fmla="*/ 2147483646 h 29"/>
                <a:gd name="T6" fmla="*/ 774840978 w 28"/>
                <a:gd name="T7" fmla="*/ 2147483646 h 29"/>
                <a:gd name="T8" fmla="*/ 2147483646 w 28"/>
                <a:gd name="T9" fmla="*/ 2147483646 h 29"/>
                <a:gd name="T10" fmla="*/ 2147483646 w 28"/>
                <a:gd name="T11" fmla="*/ 2147483646 h 29"/>
                <a:gd name="T12" fmla="*/ 2147483646 w 28"/>
                <a:gd name="T13" fmla="*/ 774840978 h 29"/>
                <a:gd name="T14" fmla="*/ 2147483646 w 28"/>
                <a:gd name="T15" fmla="*/ 387420489 h 29"/>
                <a:gd name="T16" fmla="*/ 2147483646 w 28"/>
                <a:gd name="T17" fmla="*/ 0 h 29"/>
                <a:gd name="T18" fmla="*/ 2147483646 w 28"/>
                <a:gd name="T19" fmla="*/ 2147483646 h 29"/>
                <a:gd name="T20" fmla="*/ 2147483646 w 28"/>
                <a:gd name="T21" fmla="*/ 2147483646 h 29"/>
                <a:gd name="T22" fmla="*/ 2147483646 w 28"/>
                <a:gd name="T23" fmla="*/ 2147483646 h 29"/>
                <a:gd name="T24" fmla="*/ 2147483646 w 28"/>
                <a:gd name="T25" fmla="*/ 2147483646 h 29"/>
                <a:gd name="T26" fmla="*/ 2147483646 w 28"/>
                <a:gd name="T27" fmla="*/ 2147483646 h 29"/>
                <a:gd name="T28" fmla="*/ 2147483646 w 28"/>
                <a:gd name="T29" fmla="*/ 2147483646 h 29"/>
                <a:gd name="T30" fmla="*/ 2147483646 w 28"/>
                <a:gd name="T31" fmla="*/ 2147483646 h 29"/>
                <a:gd name="T32" fmla="*/ 2147483646 w 28"/>
                <a:gd name="T33" fmla="*/ 2147483646 h 29"/>
                <a:gd name="T34" fmla="*/ 2147483646 w 28"/>
                <a:gd name="T35" fmla="*/ 2147483646 h 29"/>
                <a:gd name="T36" fmla="*/ 2147483646 w 28"/>
                <a:gd name="T37" fmla="*/ 2147483646 h 29"/>
                <a:gd name="T38" fmla="*/ 2147483646 w 28"/>
                <a:gd name="T39" fmla="*/ 2147483646 h 29"/>
                <a:gd name="T40" fmla="*/ 2147483646 w 28"/>
                <a:gd name="T41" fmla="*/ 2147483646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" h="29">
                  <a:moveTo>
                    <a:pt x="8" y="29"/>
                  </a:moveTo>
                  <a:cubicBezTo>
                    <a:pt x="5" y="22"/>
                    <a:pt x="1" y="14"/>
                    <a:pt x="0" y="11"/>
                  </a:cubicBezTo>
                  <a:cubicBezTo>
                    <a:pt x="0" y="10"/>
                    <a:pt x="1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3"/>
                    <a:pt x="4" y="13"/>
                    <a:pt x="8" y="11"/>
                  </a:cubicBezTo>
                  <a:cubicBezTo>
                    <a:pt x="11" y="10"/>
                    <a:pt x="16" y="7"/>
                    <a:pt x="18" y="7"/>
                  </a:cubicBezTo>
                  <a:cubicBezTo>
                    <a:pt x="20" y="6"/>
                    <a:pt x="22" y="5"/>
                    <a:pt x="21" y="2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5" y="5"/>
                    <a:pt x="27" y="9"/>
                    <a:pt x="28" y="11"/>
                  </a:cubicBezTo>
                  <a:cubicBezTo>
                    <a:pt x="28" y="12"/>
                    <a:pt x="27" y="12"/>
                    <a:pt x="26" y="12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4" y="9"/>
                    <a:pt x="22" y="10"/>
                    <a:pt x="20" y="11"/>
                  </a:cubicBezTo>
                  <a:cubicBezTo>
                    <a:pt x="16" y="13"/>
                    <a:pt x="13" y="14"/>
                    <a:pt x="10" y="15"/>
                  </a:cubicBezTo>
                  <a:cubicBezTo>
                    <a:pt x="7" y="17"/>
                    <a:pt x="6" y="17"/>
                    <a:pt x="7" y="19"/>
                  </a:cubicBezTo>
                  <a:cubicBezTo>
                    <a:pt x="7" y="20"/>
                    <a:pt x="7" y="21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3" y="26"/>
                    <a:pt x="14" y="26"/>
                    <a:pt x="15" y="26"/>
                  </a:cubicBezTo>
                  <a:cubicBezTo>
                    <a:pt x="15" y="26"/>
                    <a:pt x="16" y="27"/>
                    <a:pt x="15" y="28"/>
                  </a:cubicBezTo>
                  <a:cubicBezTo>
                    <a:pt x="14" y="29"/>
                    <a:pt x="11" y="29"/>
                    <a:pt x="8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3" name="Freeform 246"/>
            <p:cNvSpPr>
              <a:spLocks/>
            </p:cNvSpPr>
            <p:nvPr/>
          </p:nvSpPr>
          <p:spPr bwMode="auto">
            <a:xfrm>
              <a:off x="18705" y="710"/>
              <a:ext cx="69" cy="91"/>
            </a:xfrm>
            <a:custGeom>
              <a:avLst/>
              <a:gdLst>
                <a:gd name="T0" fmla="*/ 0 w 23"/>
                <a:gd name="T1" fmla="*/ 2147483646 h 30"/>
                <a:gd name="T2" fmla="*/ 387420489 w 23"/>
                <a:gd name="T3" fmla="*/ 2147483646 h 30"/>
                <a:gd name="T4" fmla="*/ 1162261467 w 23"/>
                <a:gd name="T5" fmla="*/ 2147483646 h 30"/>
                <a:gd name="T6" fmla="*/ 2147483646 w 23"/>
                <a:gd name="T7" fmla="*/ 2147483646 h 30"/>
                <a:gd name="T8" fmla="*/ 2147483646 w 23"/>
                <a:gd name="T9" fmla="*/ 2147483646 h 30"/>
                <a:gd name="T10" fmla="*/ 2147483646 w 23"/>
                <a:gd name="T11" fmla="*/ 2147483646 h 30"/>
                <a:gd name="T12" fmla="*/ 1937102445 w 23"/>
                <a:gd name="T13" fmla="*/ 2147483646 h 30"/>
                <a:gd name="T14" fmla="*/ 2147483646 w 23"/>
                <a:gd name="T15" fmla="*/ 1162261467 h 30"/>
                <a:gd name="T16" fmla="*/ 2147483646 w 23"/>
                <a:gd name="T17" fmla="*/ 2147483646 h 30"/>
                <a:gd name="T18" fmla="*/ 2147483646 w 23"/>
                <a:gd name="T19" fmla="*/ 2147483646 h 30"/>
                <a:gd name="T20" fmla="*/ 2147483646 w 23"/>
                <a:gd name="T21" fmla="*/ 2147483646 h 30"/>
                <a:gd name="T22" fmla="*/ 2147483646 w 23"/>
                <a:gd name="T23" fmla="*/ 2147483646 h 30"/>
                <a:gd name="T24" fmla="*/ 2147483646 w 23"/>
                <a:gd name="T25" fmla="*/ 2147483646 h 30"/>
                <a:gd name="T26" fmla="*/ 2147483646 w 23"/>
                <a:gd name="T27" fmla="*/ 2147483646 h 30"/>
                <a:gd name="T28" fmla="*/ 2147483646 w 23"/>
                <a:gd name="T29" fmla="*/ 2147483646 h 30"/>
                <a:gd name="T30" fmla="*/ 2147483646 w 23"/>
                <a:gd name="T31" fmla="*/ 2147483646 h 30"/>
                <a:gd name="T32" fmla="*/ 0 w 23"/>
                <a:gd name="T33" fmla="*/ 214748364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30">
                  <a:moveTo>
                    <a:pt x="0" y="24"/>
                  </a:moveTo>
                  <a:cubicBezTo>
                    <a:pt x="0" y="21"/>
                    <a:pt x="0" y="19"/>
                    <a:pt x="1" y="17"/>
                  </a:cubicBezTo>
                  <a:cubicBezTo>
                    <a:pt x="1" y="17"/>
                    <a:pt x="3" y="17"/>
                    <a:pt x="3" y="18"/>
                  </a:cubicBezTo>
                  <a:cubicBezTo>
                    <a:pt x="3" y="20"/>
                    <a:pt x="2" y="24"/>
                    <a:pt x="7" y="26"/>
                  </a:cubicBezTo>
                  <a:cubicBezTo>
                    <a:pt x="10" y="27"/>
                    <a:pt x="12" y="25"/>
                    <a:pt x="13" y="24"/>
                  </a:cubicBezTo>
                  <a:cubicBezTo>
                    <a:pt x="14" y="21"/>
                    <a:pt x="12" y="19"/>
                    <a:pt x="10" y="17"/>
                  </a:cubicBezTo>
                  <a:cubicBezTo>
                    <a:pt x="5" y="13"/>
                    <a:pt x="5" y="10"/>
                    <a:pt x="5" y="8"/>
                  </a:cubicBezTo>
                  <a:cubicBezTo>
                    <a:pt x="5" y="5"/>
                    <a:pt x="8" y="0"/>
                    <a:pt x="16" y="3"/>
                  </a:cubicBezTo>
                  <a:cubicBezTo>
                    <a:pt x="20" y="4"/>
                    <a:pt x="21" y="6"/>
                    <a:pt x="22" y="6"/>
                  </a:cubicBezTo>
                  <a:cubicBezTo>
                    <a:pt x="23" y="7"/>
                    <a:pt x="22" y="11"/>
                    <a:pt x="21" y="12"/>
                  </a:cubicBezTo>
                  <a:cubicBezTo>
                    <a:pt x="20" y="12"/>
                    <a:pt x="20" y="12"/>
                    <a:pt x="19" y="12"/>
                  </a:cubicBezTo>
                  <a:cubicBezTo>
                    <a:pt x="19" y="11"/>
                    <a:pt x="20" y="7"/>
                    <a:pt x="16" y="6"/>
                  </a:cubicBezTo>
                  <a:cubicBezTo>
                    <a:pt x="12" y="4"/>
                    <a:pt x="10" y="6"/>
                    <a:pt x="10" y="8"/>
                  </a:cubicBezTo>
                  <a:cubicBezTo>
                    <a:pt x="10" y="9"/>
                    <a:pt x="11" y="10"/>
                    <a:pt x="14" y="14"/>
                  </a:cubicBezTo>
                  <a:cubicBezTo>
                    <a:pt x="16" y="16"/>
                    <a:pt x="19" y="19"/>
                    <a:pt x="18" y="24"/>
                  </a:cubicBezTo>
                  <a:cubicBezTo>
                    <a:pt x="16" y="28"/>
                    <a:pt x="12" y="30"/>
                    <a:pt x="7" y="28"/>
                  </a:cubicBezTo>
                  <a:cubicBezTo>
                    <a:pt x="2" y="26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4" name="Freeform 247"/>
            <p:cNvSpPr>
              <a:spLocks/>
            </p:cNvSpPr>
            <p:nvPr/>
          </p:nvSpPr>
          <p:spPr bwMode="auto">
            <a:xfrm>
              <a:off x="18609" y="1686"/>
              <a:ext cx="63" cy="81"/>
            </a:xfrm>
            <a:custGeom>
              <a:avLst/>
              <a:gdLst>
                <a:gd name="T0" fmla="*/ 2147483646 w 20"/>
                <a:gd name="T1" fmla="*/ 387420489 h 27"/>
                <a:gd name="T2" fmla="*/ 2147483646 w 20"/>
                <a:gd name="T3" fmla="*/ 2147483646 h 27"/>
                <a:gd name="T4" fmla="*/ 2147483646 w 20"/>
                <a:gd name="T5" fmla="*/ 2147483646 h 27"/>
                <a:gd name="T6" fmla="*/ 2147483646 w 20"/>
                <a:gd name="T7" fmla="*/ 1162261467 h 27"/>
                <a:gd name="T8" fmla="*/ 1937102445 w 20"/>
                <a:gd name="T9" fmla="*/ 2147483646 h 27"/>
                <a:gd name="T10" fmla="*/ 2147483646 w 20"/>
                <a:gd name="T11" fmla="*/ 2147483646 h 27"/>
                <a:gd name="T12" fmla="*/ 2147483646 w 20"/>
                <a:gd name="T13" fmla="*/ 2147483646 h 27"/>
                <a:gd name="T14" fmla="*/ 2147483646 w 20"/>
                <a:gd name="T15" fmla="*/ 2147483646 h 27"/>
                <a:gd name="T16" fmla="*/ 1549681956 w 20"/>
                <a:gd name="T17" fmla="*/ 2147483646 h 27"/>
                <a:gd name="T18" fmla="*/ 1162261467 w 20"/>
                <a:gd name="T19" fmla="*/ 2147483646 h 27"/>
                <a:gd name="T20" fmla="*/ 1937102445 w 20"/>
                <a:gd name="T21" fmla="*/ 2147483646 h 27"/>
                <a:gd name="T22" fmla="*/ 2147483646 w 20"/>
                <a:gd name="T23" fmla="*/ 2147483646 h 27"/>
                <a:gd name="T24" fmla="*/ 2147483646 w 20"/>
                <a:gd name="T25" fmla="*/ 2147483646 h 27"/>
                <a:gd name="T26" fmla="*/ 2147483646 w 20"/>
                <a:gd name="T27" fmla="*/ 2147483646 h 27"/>
                <a:gd name="T28" fmla="*/ 387420489 w 20"/>
                <a:gd name="T29" fmla="*/ 2147483646 h 27"/>
                <a:gd name="T30" fmla="*/ 2147483646 w 20"/>
                <a:gd name="T31" fmla="*/ 0 h 27"/>
                <a:gd name="T32" fmla="*/ 2147483646 w 20"/>
                <a:gd name="T33" fmla="*/ 387420489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7">
                  <a:moveTo>
                    <a:pt x="17" y="1"/>
                  </a:moveTo>
                  <a:cubicBezTo>
                    <a:pt x="18" y="3"/>
                    <a:pt x="18" y="6"/>
                    <a:pt x="19" y="7"/>
                  </a:cubicBezTo>
                  <a:cubicBezTo>
                    <a:pt x="18" y="8"/>
                    <a:pt x="17" y="8"/>
                    <a:pt x="16" y="8"/>
                  </a:cubicBezTo>
                  <a:cubicBezTo>
                    <a:pt x="15" y="6"/>
                    <a:pt x="14" y="2"/>
                    <a:pt x="9" y="3"/>
                  </a:cubicBezTo>
                  <a:cubicBezTo>
                    <a:pt x="6" y="3"/>
                    <a:pt x="5" y="5"/>
                    <a:pt x="5" y="7"/>
                  </a:cubicBezTo>
                  <a:cubicBezTo>
                    <a:pt x="5" y="9"/>
                    <a:pt x="7" y="10"/>
                    <a:pt x="11" y="12"/>
                  </a:cubicBezTo>
                  <a:cubicBezTo>
                    <a:pt x="17" y="13"/>
                    <a:pt x="18" y="15"/>
                    <a:pt x="19" y="17"/>
                  </a:cubicBezTo>
                  <a:cubicBezTo>
                    <a:pt x="20" y="20"/>
                    <a:pt x="20" y="26"/>
                    <a:pt x="12" y="27"/>
                  </a:cubicBezTo>
                  <a:cubicBezTo>
                    <a:pt x="8" y="27"/>
                    <a:pt x="6" y="27"/>
                    <a:pt x="4" y="27"/>
                  </a:cubicBezTo>
                  <a:cubicBezTo>
                    <a:pt x="4" y="26"/>
                    <a:pt x="3" y="22"/>
                    <a:pt x="3" y="21"/>
                  </a:cubicBezTo>
                  <a:cubicBezTo>
                    <a:pt x="3" y="20"/>
                    <a:pt x="4" y="20"/>
                    <a:pt x="5" y="20"/>
                  </a:cubicBezTo>
                  <a:cubicBezTo>
                    <a:pt x="5" y="21"/>
                    <a:pt x="6" y="25"/>
                    <a:pt x="11" y="24"/>
                  </a:cubicBezTo>
                  <a:cubicBezTo>
                    <a:pt x="15" y="24"/>
                    <a:pt x="15" y="21"/>
                    <a:pt x="15" y="20"/>
                  </a:cubicBezTo>
                  <a:cubicBezTo>
                    <a:pt x="14" y="18"/>
                    <a:pt x="13" y="18"/>
                    <a:pt x="9" y="16"/>
                  </a:cubicBezTo>
                  <a:cubicBezTo>
                    <a:pt x="5" y="15"/>
                    <a:pt x="1" y="14"/>
                    <a:pt x="1" y="9"/>
                  </a:cubicBezTo>
                  <a:cubicBezTo>
                    <a:pt x="0" y="5"/>
                    <a:pt x="3" y="1"/>
                    <a:pt x="9" y="0"/>
                  </a:cubicBezTo>
                  <a:cubicBezTo>
                    <a:pt x="14" y="0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5" name="Freeform 248"/>
            <p:cNvSpPr>
              <a:spLocks/>
            </p:cNvSpPr>
            <p:nvPr/>
          </p:nvSpPr>
          <p:spPr bwMode="auto">
            <a:xfrm>
              <a:off x="18154" y="1512"/>
              <a:ext cx="81" cy="84"/>
            </a:xfrm>
            <a:custGeom>
              <a:avLst/>
              <a:gdLst>
                <a:gd name="T0" fmla="*/ 2147483646 w 28"/>
                <a:gd name="T1" fmla="*/ 2147483646 h 28"/>
                <a:gd name="T2" fmla="*/ 2147483646 w 28"/>
                <a:gd name="T3" fmla="*/ 2147483646 h 28"/>
                <a:gd name="T4" fmla="*/ 2147483646 w 28"/>
                <a:gd name="T5" fmla="*/ 2147483646 h 28"/>
                <a:gd name="T6" fmla="*/ 2147483646 w 28"/>
                <a:gd name="T7" fmla="*/ 2147483646 h 28"/>
                <a:gd name="T8" fmla="*/ 2147483646 w 28"/>
                <a:gd name="T9" fmla="*/ 1937102445 h 28"/>
                <a:gd name="T10" fmla="*/ 2147483646 w 28"/>
                <a:gd name="T11" fmla="*/ 2147483646 h 28"/>
                <a:gd name="T12" fmla="*/ 2147483646 w 28"/>
                <a:gd name="T13" fmla="*/ 2147483646 h 28"/>
                <a:gd name="T14" fmla="*/ 1549681956 w 28"/>
                <a:gd name="T15" fmla="*/ 2147483646 h 28"/>
                <a:gd name="T16" fmla="*/ 0 w 28"/>
                <a:gd name="T17" fmla="*/ 2147483646 h 28"/>
                <a:gd name="T18" fmla="*/ 1549681956 w 28"/>
                <a:gd name="T19" fmla="*/ 2147483646 h 28"/>
                <a:gd name="T20" fmla="*/ 1937102445 w 28"/>
                <a:gd name="T21" fmla="*/ 2147483646 h 28"/>
                <a:gd name="T22" fmla="*/ 1937102445 w 28"/>
                <a:gd name="T23" fmla="*/ 2147483646 h 28"/>
                <a:gd name="T24" fmla="*/ 2147483646 w 28"/>
                <a:gd name="T25" fmla="*/ 2147483646 h 28"/>
                <a:gd name="T26" fmla="*/ 2147483646 w 28"/>
                <a:gd name="T27" fmla="*/ 2147483646 h 28"/>
                <a:gd name="T28" fmla="*/ 2147483646 w 28"/>
                <a:gd name="T29" fmla="*/ 1162261467 h 28"/>
                <a:gd name="T30" fmla="*/ 2147483646 w 28"/>
                <a:gd name="T31" fmla="*/ 1549681956 h 28"/>
                <a:gd name="T32" fmla="*/ 2147483646 w 28"/>
                <a:gd name="T33" fmla="*/ 214748364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28" y="12"/>
                  </a:moveTo>
                  <a:cubicBezTo>
                    <a:pt x="27" y="14"/>
                    <a:pt x="25" y="15"/>
                    <a:pt x="24" y="16"/>
                  </a:cubicBezTo>
                  <a:cubicBezTo>
                    <a:pt x="23" y="16"/>
                    <a:pt x="23" y="16"/>
                    <a:pt x="22" y="15"/>
                  </a:cubicBezTo>
                  <a:cubicBezTo>
                    <a:pt x="23" y="13"/>
                    <a:pt x="26" y="10"/>
                    <a:pt x="23" y="6"/>
                  </a:cubicBezTo>
                  <a:cubicBezTo>
                    <a:pt x="21" y="4"/>
                    <a:pt x="18" y="4"/>
                    <a:pt x="17" y="5"/>
                  </a:cubicBezTo>
                  <a:cubicBezTo>
                    <a:pt x="15" y="7"/>
                    <a:pt x="15" y="9"/>
                    <a:pt x="16" y="13"/>
                  </a:cubicBezTo>
                  <a:cubicBezTo>
                    <a:pt x="18" y="18"/>
                    <a:pt x="17" y="21"/>
                    <a:pt x="16" y="22"/>
                  </a:cubicBezTo>
                  <a:cubicBezTo>
                    <a:pt x="14" y="25"/>
                    <a:pt x="9" y="28"/>
                    <a:pt x="4" y="21"/>
                  </a:cubicBezTo>
                  <a:cubicBezTo>
                    <a:pt x="1" y="18"/>
                    <a:pt x="1" y="17"/>
                    <a:pt x="0" y="15"/>
                  </a:cubicBezTo>
                  <a:cubicBezTo>
                    <a:pt x="0" y="15"/>
                    <a:pt x="3" y="12"/>
                    <a:pt x="4" y="11"/>
                  </a:cubicBezTo>
                  <a:cubicBezTo>
                    <a:pt x="5" y="11"/>
                    <a:pt x="5" y="12"/>
                    <a:pt x="5" y="13"/>
                  </a:cubicBezTo>
                  <a:cubicBezTo>
                    <a:pt x="5" y="13"/>
                    <a:pt x="2" y="16"/>
                    <a:pt x="5" y="19"/>
                  </a:cubicBezTo>
                  <a:cubicBezTo>
                    <a:pt x="8" y="23"/>
                    <a:pt x="10" y="21"/>
                    <a:pt x="11" y="20"/>
                  </a:cubicBezTo>
                  <a:cubicBezTo>
                    <a:pt x="13" y="19"/>
                    <a:pt x="12" y="18"/>
                    <a:pt x="11" y="13"/>
                  </a:cubicBezTo>
                  <a:cubicBezTo>
                    <a:pt x="10" y="10"/>
                    <a:pt x="9" y="6"/>
                    <a:pt x="12" y="3"/>
                  </a:cubicBezTo>
                  <a:cubicBezTo>
                    <a:pt x="16" y="0"/>
                    <a:pt x="21" y="0"/>
                    <a:pt x="24" y="4"/>
                  </a:cubicBezTo>
                  <a:cubicBezTo>
                    <a:pt x="28" y="8"/>
                    <a:pt x="28" y="12"/>
                    <a:pt x="2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6" name="Freeform 249"/>
            <p:cNvSpPr>
              <a:spLocks/>
            </p:cNvSpPr>
            <p:nvPr/>
          </p:nvSpPr>
          <p:spPr bwMode="auto">
            <a:xfrm>
              <a:off x="18313" y="746"/>
              <a:ext cx="69" cy="81"/>
            </a:xfrm>
            <a:custGeom>
              <a:avLst/>
              <a:gdLst>
                <a:gd name="T0" fmla="*/ 2147483646 w 23"/>
                <a:gd name="T1" fmla="*/ 2147483646 h 28"/>
                <a:gd name="T2" fmla="*/ 2147483646 w 23"/>
                <a:gd name="T3" fmla="*/ 2147483646 h 28"/>
                <a:gd name="T4" fmla="*/ 2147483646 w 23"/>
                <a:gd name="T5" fmla="*/ 2147483646 h 28"/>
                <a:gd name="T6" fmla="*/ 2147483646 w 23"/>
                <a:gd name="T7" fmla="*/ 2147483646 h 28"/>
                <a:gd name="T8" fmla="*/ 2147483646 w 23"/>
                <a:gd name="T9" fmla="*/ 2147483646 h 28"/>
                <a:gd name="T10" fmla="*/ 774840978 w 23"/>
                <a:gd name="T11" fmla="*/ 2147483646 h 28"/>
                <a:gd name="T12" fmla="*/ 387420489 w 23"/>
                <a:gd name="T13" fmla="*/ 2147483646 h 28"/>
                <a:gd name="T14" fmla="*/ 0 w 23"/>
                <a:gd name="T15" fmla="*/ 1880331681 h 28"/>
                <a:gd name="T16" fmla="*/ 2147483646 w 23"/>
                <a:gd name="T17" fmla="*/ 0 h 28"/>
                <a:gd name="T18" fmla="*/ 2147483646 w 23"/>
                <a:gd name="T19" fmla="*/ 634328760 h 28"/>
                <a:gd name="T20" fmla="*/ 2147483646 w 23"/>
                <a:gd name="T21" fmla="*/ 634328760 h 28"/>
                <a:gd name="T22" fmla="*/ 2147483646 w 23"/>
                <a:gd name="T23" fmla="*/ 2147483646 h 28"/>
                <a:gd name="T24" fmla="*/ 2147483646 w 23"/>
                <a:gd name="T25" fmla="*/ 2147483646 h 28"/>
                <a:gd name="T26" fmla="*/ 2147483646 w 23"/>
                <a:gd name="T27" fmla="*/ 2147483646 h 28"/>
                <a:gd name="T28" fmla="*/ 2147483646 w 23"/>
                <a:gd name="T29" fmla="*/ 2147483646 h 28"/>
                <a:gd name="T30" fmla="*/ 2147483646 w 23"/>
                <a:gd name="T31" fmla="*/ 2147483646 h 28"/>
                <a:gd name="T32" fmla="*/ 2147483646 w 23"/>
                <a:gd name="T33" fmla="*/ 214748364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8">
                  <a:moveTo>
                    <a:pt x="12" y="28"/>
                  </a:moveTo>
                  <a:cubicBezTo>
                    <a:pt x="11" y="28"/>
                    <a:pt x="11" y="27"/>
                    <a:pt x="11" y="26"/>
                  </a:cubicBezTo>
                  <a:cubicBezTo>
                    <a:pt x="11" y="26"/>
                    <a:pt x="12" y="26"/>
                    <a:pt x="12" y="25"/>
                  </a:cubicBezTo>
                  <a:cubicBezTo>
                    <a:pt x="14" y="24"/>
                    <a:pt x="14" y="23"/>
                    <a:pt x="12" y="19"/>
                  </a:cubicBezTo>
                  <a:cubicBezTo>
                    <a:pt x="10" y="17"/>
                    <a:pt x="8" y="12"/>
                    <a:pt x="7" y="10"/>
                  </a:cubicBezTo>
                  <a:cubicBezTo>
                    <a:pt x="6" y="8"/>
                    <a:pt x="5" y="6"/>
                    <a:pt x="2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3"/>
                    <a:pt x="8" y="1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4"/>
                    <a:pt x="10" y="6"/>
                    <a:pt x="11" y="8"/>
                  </a:cubicBezTo>
                  <a:cubicBezTo>
                    <a:pt x="13" y="11"/>
                    <a:pt x="15" y="15"/>
                    <a:pt x="16" y="17"/>
                  </a:cubicBezTo>
                  <a:cubicBezTo>
                    <a:pt x="18" y="21"/>
                    <a:pt x="18" y="22"/>
                    <a:pt x="20" y="21"/>
                  </a:cubicBezTo>
                  <a:cubicBezTo>
                    <a:pt x="21" y="21"/>
                    <a:pt x="21" y="21"/>
                    <a:pt x="22" y="20"/>
                  </a:cubicBezTo>
                  <a:cubicBezTo>
                    <a:pt x="22" y="21"/>
                    <a:pt x="23" y="22"/>
                    <a:pt x="23" y="22"/>
                  </a:cubicBezTo>
                  <a:cubicBezTo>
                    <a:pt x="20" y="24"/>
                    <a:pt x="15" y="26"/>
                    <a:pt x="12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7" name="Freeform 250"/>
            <p:cNvSpPr>
              <a:spLocks/>
            </p:cNvSpPr>
            <p:nvPr/>
          </p:nvSpPr>
          <p:spPr bwMode="auto">
            <a:xfrm>
              <a:off x="18383" y="713"/>
              <a:ext cx="70" cy="88"/>
            </a:xfrm>
            <a:custGeom>
              <a:avLst/>
              <a:gdLst>
                <a:gd name="T0" fmla="*/ 2147483646 w 24"/>
                <a:gd name="T1" fmla="*/ 2147483646 h 29"/>
                <a:gd name="T2" fmla="*/ 1514324985 w 24"/>
                <a:gd name="T3" fmla="*/ 2147483646 h 29"/>
                <a:gd name="T4" fmla="*/ 2126730589 w 24"/>
                <a:gd name="T5" fmla="*/ 2147483646 h 29"/>
                <a:gd name="T6" fmla="*/ 2147483646 w 24"/>
                <a:gd name="T7" fmla="*/ 2147483646 h 29"/>
                <a:gd name="T8" fmla="*/ 2147483646 w 24"/>
                <a:gd name="T9" fmla="*/ 2147483646 h 29"/>
                <a:gd name="T10" fmla="*/ 2147483646 w 24"/>
                <a:gd name="T11" fmla="*/ 2147483646 h 29"/>
                <a:gd name="T12" fmla="*/ 616970703 w 24"/>
                <a:gd name="T13" fmla="*/ 2147483646 h 29"/>
                <a:gd name="T14" fmla="*/ 2147483646 w 24"/>
                <a:gd name="T15" fmla="*/ 774840978 h 29"/>
                <a:gd name="T16" fmla="*/ 2147483646 w 24"/>
                <a:gd name="T17" fmla="*/ 0 h 29"/>
                <a:gd name="T18" fmla="*/ 2147483646 w 24"/>
                <a:gd name="T19" fmla="*/ 2147483646 h 29"/>
                <a:gd name="T20" fmla="*/ 2147483646 w 24"/>
                <a:gd name="T21" fmla="*/ 2147483646 h 29"/>
                <a:gd name="T22" fmla="*/ 2147483646 w 24"/>
                <a:gd name="T23" fmla="*/ 1549681956 h 29"/>
                <a:gd name="T24" fmla="*/ 1825204996 w 24"/>
                <a:gd name="T25" fmla="*/ 2147483646 h 29"/>
                <a:gd name="T26" fmla="*/ 2147483646 w 24"/>
                <a:gd name="T27" fmla="*/ 2147483646 h 29"/>
                <a:gd name="T28" fmla="*/ 2147483646 w 24"/>
                <a:gd name="T29" fmla="*/ 2147483646 h 29"/>
                <a:gd name="T30" fmla="*/ 2147483646 w 24"/>
                <a:gd name="T31" fmla="*/ 2147483646 h 29"/>
                <a:gd name="T32" fmla="*/ 2147483646 w 24"/>
                <a:gd name="T33" fmla="*/ 2147483646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9">
                  <a:moveTo>
                    <a:pt x="8" y="28"/>
                  </a:moveTo>
                  <a:cubicBezTo>
                    <a:pt x="7" y="26"/>
                    <a:pt x="6" y="24"/>
                    <a:pt x="5" y="23"/>
                  </a:cubicBezTo>
                  <a:cubicBezTo>
                    <a:pt x="5" y="22"/>
                    <a:pt x="6" y="21"/>
                    <a:pt x="7" y="22"/>
                  </a:cubicBezTo>
                  <a:cubicBezTo>
                    <a:pt x="9" y="23"/>
                    <a:pt x="10" y="27"/>
                    <a:pt x="15" y="25"/>
                  </a:cubicBezTo>
                  <a:cubicBezTo>
                    <a:pt x="18" y="24"/>
                    <a:pt x="19" y="22"/>
                    <a:pt x="18" y="20"/>
                  </a:cubicBezTo>
                  <a:cubicBezTo>
                    <a:pt x="18" y="18"/>
                    <a:pt x="15" y="17"/>
                    <a:pt x="11" y="17"/>
                  </a:cubicBezTo>
                  <a:cubicBezTo>
                    <a:pt x="6" y="16"/>
                    <a:pt x="4" y="15"/>
                    <a:pt x="2" y="13"/>
                  </a:cubicBezTo>
                  <a:cubicBezTo>
                    <a:pt x="1" y="11"/>
                    <a:pt x="0" y="5"/>
                    <a:pt x="8" y="2"/>
                  </a:cubicBezTo>
                  <a:cubicBezTo>
                    <a:pt x="11" y="1"/>
                    <a:pt x="14" y="1"/>
                    <a:pt x="15" y="0"/>
                  </a:cubicBezTo>
                  <a:cubicBezTo>
                    <a:pt x="15" y="1"/>
                    <a:pt x="17" y="4"/>
                    <a:pt x="17" y="6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5" y="6"/>
                    <a:pt x="13" y="3"/>
                    <a:pt x="9" y="4"/>
                  </a:cubicBezTo>
                  <a:cubicBezTo>
                    <a:pt x="5" y="5"/>
                    <a:pt x="5" y="8"/>
                    <a:pt x="6" y="9"/>
                  </a:cubicBezTo>
                  <a:cubicBezTo>
                    <a:pt x="7" y="11"/>
                    <a:pt x="8" y="11"/>
                    <a:pt x="13" y="12"/>
                  </a:cubicBezTo>
                  <a:cubicBezTo>
                    <a:pt x="16" y="12"/>
                    <a:pt x="20" y="12"/>
                    <a:pt x="22" y="17"/>
                  </a:cubicBezTo>
                  <a:cubicBezTo>
                    <a:pt x="24" y="21"/>
                    <a:pt x="21" y="25"/>
                    <a:pt x="16" y="27"/>
                  </a:cubicBezTo>
                  <a:cubicBezTo>
                    <a:pt x="11" y="29"/>
                    <a:pt x="8" y="28"/>
                    <a:pt x="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8" name="Freeform 251"/>
            <p:cNvSpPr>
              <a:spLocks/>
            </p:cNvSpPr>
            <p:nvPr/>
          </p:nvSpPr>
          <p:spPr bwMode="auto">
            <a:xfrm>
              <a:off x="18241" y="785"/>
              <a:ext cx="81" cy="82"/>
            </a:xfrm>
            <a:custGeom>
              <a:avLst/>
              <a:gdLst>
                <a:gd name="T0" fmla="*/ 2147483646 w 27"/>
                <a:gd name="T1" fmla="*/ 2147483646 h 28"/>
                <a:gd name="T2" fmla="*/ 2147483646 w 27"/>
                <a:gd name="T3" fmla="*/ 2147483646 h 28"/>
                <a:gd name="T4" fmla="*/ 2147483646 w 27"/>
                <a:gd name="T5" fmla="*/ 2147483646 h 28"/>
                <a:gd name="T6" fmla="*/ 2147483646 w 27"/>
                <a:gd name="T7" fmla="*/ 2147483646 h 28"/>
                <a:gd name="T8" fmla="*/ 2147483646 w 27"/>
                <a:gd name="T9" fmla="*/ 2147483646 h 28"/>
                <a:gd name="T10" fmla="*/ 2147483646 w 27"/>
                <a:gd name="T11" fmla="*/ 2147483646 h 28"/>
                <a:gd name="T12" fmla="*/ 1937102445 w 27"/>
                <a:gd name="T13" fmla="*/ 2147483646 h 28"/>
                <a:gd name="T14" fmla="*/ 2147483646 w 27"/>
                <a:gd name="T15" fmla="*/ 959311421 h 28"/>
                <a:gd name="T16" fmla="*/ 2147483646 w 27"/>
                <a:gd name="T17" fmla="*/ 0 h 28"/>
                <a:gd name="T18" fmla="*/ 2147483646 w 27"/>
                <a:gd name="T19" fmla="*/ 1282476178 h 28"/>
                <a:gd name="T20" fmla="*/ 2147483646 w 27"/>
                <a:gd name="T21" fmla="*/ 1556708525 h 28"/>
                <a:gd name="T22" fmla="*/ 2147483646 w 27"/>
                <a:gd name="T23" fmla="*/ 1556708525 h 28"/>
                <a:gd name="T24" fmla="*/ 2147483646 w 27"/>
                <a:gd name="T25" fmla="*/ 2147483646 h 28"/>
                <a:gd name="T26" fmla="*/ 2147483646 w 27"/>
                <a:gd name="T27" fmla="*/ 2147483646 h 28"/>
                <a:gd name="T28" fmla="*/ 2147483646 w 27"/>
                <a:gd name="T29" fmla="*/ 2147483646 h 28"/>
                <a:gd name="T30" fmla="*/ 2147483646 w 27"/>
                <a:gd name="T31" fmla="*/ 2147483646 h 28"/>
                <a:gd name="T32" fmla="*/ 2147483646 w 27"/>
                <a:gd name="T33" fmla="*/ 214748364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14" y="28"/>
                  </a:moveTo>
                  <a:cubicBezTo>
                    <a:pt x="12" y="27"/>
                    <a:pt x="11" y="25"/>
                    <a:pt x="10" y="24"/>
                  </a:cubicBezTo>
                  <a:cubicBezTo>
                    <a:pt x="10" y="23"/>
                    <a:pt x="11" y="22"/>
                    <a:pt x="12" y="22"/>
                  </a:cubicBezTo>
                  <a:cubicBezTo>
                    <a:pt x="14" y="23"/>
                    <a:pt x="16" y="26"/>
                    <a:pt x="20" y="23"/>
                  </a:cubicBezTo>
                  <a:cubicBezTo>
                    <a:pt x="23" y="21"/>
                    <a:pt x="23" y="19"/>
                    <a:pt x="22" y="18"/>
                  </a:cubicBezTo>
                  <a:cubicBezTo>
                    <a:pt x="21" y="15"/>
                    <a:pt x="18" y="15"/>
                    <a:pt x="14" y="16"/>
                  </a:cubicBezTo>
                  <a:cubicBezTo>
                    <a:pt x="9" y="17"/>
                    <a:pt x="6" y="17"/>
                    <a:pt x="5" y="15"/>
                  </a:cubicBezTo>
                  <a:cubicBezTo>
                    <a:pt x="3" y="13"/>
                    <a:pt x="0" y="8"/>
                    <a:pt x="7" y="3"/>
                  </a:cubicBezTo>
                  <a:cubicBezTo>
                    <a:pt x="10" y="1"/>
                    <a:pt x="12" y="0"/>
                    <a:pt x="13" y="0"/>
                  </a:cubicBezTo>
                  <a:cubicBezTo>
                    <a:pt x="14" y="0"/>
                    <a:pt x="16" y="3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2" y="2"/>
                    <a:pt x="9" y="5"/>
                  </a:cubicBezTo>
                  <a:cubicBezTo>
                    <a:pt x="5" y="7"/>
                    <a:pt x="6" y="9"/>
                    <a:pt x="7" y="10"/>
                  </a:cubicBezTo>
                  <a:cubicBezTo>
                    <a:pt x="8" y="12"/>
                    <a:pt x="10" y="12"/>
                    <a:pt x="14" y="11"/>
                  </a:cubicBezTo>
                  <a:cubicBezTo>
                    <a:pt x="18" y="10"/>
                    <a:pt x="22" y="9"/>
                    <a:pt x="25" y="13"/>
                  </a:cubicBezTo>
                  <a:cubicBezTo>
                    <a:pt x="27" y="17"/>
                    <a:pt x="26" y="22"/>
                    <a:pt x="22" y="25"/>
                  </a:cubicBezTo>
                  <a:cubicBezTo>
                    <a:pt x="17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29" name="Freeform 252"/>
            <p:cNvSpPr>
              <a:spLocks/>
            </p:cNvSpPr>
            <p:nvPr/>
          </p:nvSpPr>
          <p:spPr bwMode="auto">
            <a:xfrm>
              <a:off x="18962" y="1416"/>
              <a:ext cx="108" cy="118"/>
            </a:xfrm>
            <a:custGeom>
              <a:avLst/>
              <a:gdLst>
                <a:gd name="T0" fmla="*/ 2147483646 w 36"/>
                <a:gd name="T1" fmla="*/ 0 h 39"/>
                <a:gd name="T2" fmla="*/ 2147483646 w 36"/>
                <a:gd name="T3" fmla="*/ 387420489 h 39"/>
                <a:gd name="T4" fmla="*/ 2147483646 w 36"/>
                <a:gd name="T5" fmla="*/ 774840978 h 39"/>
                <a:gd name="T6" fmla="*/ 2147483646 w 36"/>
                <a:gd name="T7" fmla="*/ 2147483646 h 39"/>
                <a:gd name="T8" fmla="*/ 2147483646 w 36"/>
                <a:gd name="T9" fmla="*/ 2147483646 h 39"/>
                <a:gd name="T10" fmla="*/ 2147483646 w 36"/>
                <a:gd name="T11" fmla="*/ 2147483646 h 39"/>
                <a:gd name="T12" fmla="*/ 2147483646 w 36"/>
                <a:gd name="T13" fmla="*/ 2147483646 h 39"/>
                <a:gd name="T14" fmla="*/ 2147483646 w 36"/>
                <a:gd name="T15" fmla="*/ 2147483646 h 39"/>
                <a:gd name="T16" fmla="*/ 2147483646 w 36"/>
                <a:gd name="T17" fmla="*/ 2147483646 h 39"/>
                <a:gd name="T18" fmla="*/ 2147483646 w 36"/>
                <a:gd name="T19" fmla="*/ 2147483646 h 39"/>
                <a:gd name="T20" fmla="*/ 2147483646 w 36"/>
                <a:gd name="T21" fmla="*/ 2147483646 h 39"/>
                <a:gd name="T22" fmla="*/ 2147483646 w 36"/>
                <a:gd name="T23" fmla="*/ 2147483646 h 39"/>
                <a:gd name="T24" fmla="*/ 2147483646 w 36"/>
                <a:gd name="T25" fmla="*/ 2147483646 h 39"/>
                <a:gd name="T26" fmla="*/ 2147483646 w 36"/>
                <a:gd name="T27" fmla="*/ 2147483646 h 39"/>
                <a:gd name="T28" fmla="*/ 2147483646 w 36"/>
                <a:gd name="T29" fmla="*/ 2147483646 h 39"/>
                <a:gd name="T30" fmla="*/ 2147483646 w 36"/>
                <a:gd name="T31" fmla="*/ 2147483646 h 39"/>
                <a:gd name="T32" fmla="*/ 2147483646 w 36"/>
                <a:gd name="T33" fmla="*/ 2147483646 h 39"/>
                <a:gd name="T34" fmla="*/ 2147483646 w 36"/>
                <a:gd name="T35" fmla="*/ 2147483646 h 39"/>
                <a:gd name="T36" fmla="*/ 2147483646 w 36"/>
                <a:gd name="T37" fmla="*/ 2147483646 h 39"/>
                <a:gd name="T38" fmla="*/ 2147483646 w 36"/>
                <a:gd name="T39" fmla="*/ 2147483646 h 39"/>
                <a:gd name="T40" fmla="*/ 387420489 w 36"/>
                <a:gd name="T41" fmla="*/ 2147483646 h 39"/>
                <a:gd name="T42" fmla="*/ 387420489 w 36"/>
                <a:gd name="T43" fmla="*/ 2147483646 h 39"/>
                <a:gd name="T44" fmla="*/ 2147483646 w 36"/>
                <a:gd name="T45" fmla="*/ 2147483646 h 39"/>
                <a:gd name="T46" fmla="*/ 2147483646 w 36"/>
                <a:gd name="T47" fmla="*/ 2147483646 h 39"/>
                <a:gd name="T48" fmla="*/ 2147483646 w 36"/>
                <a:gd name="T49" fmla="*/ 2147483646 h 39"/>
                <a:gd name="T50" fmla="*/ 2147483646 w 36"/>
                <a:gd name="T51" fmla="*/ 2147483646 h 39"/>
                <a:gd name="T52" fmla="*/ 2147483646 w 36"/>
                <a:gd name="T53" fmla="*/ 2147483646 h 39"/>
                <a:gd name="T54" fmla="*/ 2147483646 w 36"/>
                <a:gd name="T55" fmla="*/ 0 h 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6" h="39">
                  <a:moveTo>
                    <a:pt x="13" y="0"/>
                  </a:moveTo>
                  <a:cubicBezTo>
                    <a:pt x="14" y="0"/>
                    <a:pt x="15" y="0"/>
                    <a:pt x="15" y="1"/>
                  </a:cubicBezTo>
                  <a:cubicBezTo>
                    <a:pt x="15" y="1"/>
                    <a:pt x="15" y="2"/>
                    <a:pt x="14" y="2"/>
                  </a:cubicBezTo>
                  <a:cubicBezTo>
                    <a:pt x="14" y="4"/>
                    <a:pt x="15" y="5"/>
                    <a:pt x="18" y="7"/>
                  </a:cubicBezTo>
                  <a:cubicBezTo>
                    <a:pt x="21" y="8"/>
                    <a:pt x="25" y="10"/>
                    <a:pt x="28" y="11"/>
                  </a:cubicBezTo>
                  <a:cubicBezTo>
                    <a:pt x="30" y="12"/>
                    <a:pt x="32" y="13"/>
                    <a:pt x="33" y="11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5" y="10"/>
                    <a:pt x="35" y="10"/>
                    <a:pt x="36" y="11"/>
                  </a:cubicBezTo>
                  <a:cubicBezTo>
                    <a:pt x="35" y="12"/>
                    <a:pt x="34" y="16"/>
                    <a:pt x="33" y="18"/>
                  </a:cubicBezTo>
                  <a:cubicBezTo>
                    <a:pt x="32" y="18"/>
                    <a:pt x="32" y="18"/>
                    <a:pt x="32" y="19"/>
                  </a:cubicBezTo>
                  <a:cubicBezTo>
                    <a:pt x="32" y="19"/>
                    <a:pt x="31" y="19"/>
                    <a:pt x="30" y="19"/>
                  </a:cubicBezTo>
                  <a:cubicBezTo>
                    <a:pt x="29" y="19"/>
                    <a:pt x="10" y="23"/>
                    <a:pt x="8" y="24"/>
                  </a:cubicBezTo>
                  <a:cubicBezTo>
                    <a:pt x="10" y="25"/>
                    <a:pt x="16" y="29"/>
                    <a:pt x="17" y="30"/>
                  </a:cubicBezTo>
                  <a:cubicBezTo>
                    <a:pt x="20" y="32"/>
                    <a:pt x="21" y="33"/>
                    <a:pt x="23" y="31"/>
                  </a:cubicBezTo>
                  <a:cubicBezTo>
                    <a:pt x="23" y="30"/>
                    <a:pt x="24" y="30"/>
                    <a:pt x="24" y="29"/>
                  </a:cubicBezTo>
                  <a:cubicBezTo>
                    <a:pt x="25" y="29"/>
                    <a:pt x="25" y="30"/>
                    <a:pt x="26" y="31"/>
                  </a:cubicBezTo>
                  <a:cubicBezTo>
                    <a:pt x="24" y="34"/>
                    <a:pt x="21" y="37"/>
                    <a:pt x="20" y="39"/>
                  </a:cubicBezTo>
                  <a:cubicBezTo>
                    <a:pt x="19" y="39"/>
                    <a:pt x="18" y="39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5"/>
                    <a:pt x="19" y="35"/>
                    <a:pt x="16" y="32"/>
                  </a:cubicBezTo>
                  <a:cubicBezTo>
                    <a:pt x="13" y="31"/>
                    <a:pt x="2" y="23"/>
                    <a:pt x="1" y="23"/>
                  </a:cubicBezTo>
                  <a:cubicBezTo>
                    <a:pt x="1" y="22"/>
                    <a:pt x="0" y="21"/>
                    <a:pt x="1" y="21"/>
                  </a:cubicBezTo>
                  <a:cubicBezTo>
                    <a:pt x="5" y="20"/>
                    <a:pt x="27" y="15"/>
                    <a:pt x="29" y="14"/>
                  </a:cubicBezTo>
                  <a:cubicBezTo>
                    <a:pt x="27" y="14"/>
                    <a:pt x="19" y="10"/>
                    <a:pt x="17" y="9"/>
                  </a:cubicBezTo>
                  <a:cubicBezTo>
                    <a:pt x="13" y="7"/>
                    <a:pt x="12" y="7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0"/>
                    <a:pt x="9" y="10"/>
                    <a:pt x="9" y="9"/>
                  </a:cubicBezTo>
                  <a:cubicBezTo>
                    <a:pt x="10" y="7"/>
                    <a:pt x="12" y="2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0" name="Freeform 253"/>
            <p:cNvSpPr>
              <a:spLocks/>
            </p:cNvSpPr>
            <p:nvPr/>
          </p:nvSpPr>
          <p:spPr bwMode="auto">
            <a:xfrm>
              <a:off x="18043" y="1084"/>
              <a:ext cx="90" cy="108"/>
            </a:xfrm>
            <a:custGeom>
              <a:avLst/>
              <a:gdLst>
                <a:gd name="T0" fmla="*/ 2147483646 w 30"/>
                <a:gd name="T1" fmla="*/ 2147483646 h 36"/>
                <a:gd name="T2" fmla="*/ 2147483646 w 30"/>
                <a:gd name="T3" fmla="*/ 2147483646 h 36"/>
                <a:gd name="T4" fmla="*/ 2147483646 w 30"/>
                <a:gd name="T5" fmla="*/ 2147483646 h 36"/>
                <a:gd name="T6" fmla="*/ 2147483646 w 30"/>
                <a:gd name="T7" fmla="*/ 2147483646 h 36"/>
                <a:gd name="T8" fmla="*/ 2147483646 w 30"/>
                <a:gd name="T9" fmla="*/ 2147483646 h 36"/>
                <a:gd name="T10" fmla="*/ 774840978 w 30"/>
                <a:gd name="T11" fmla="*/ 2147483646 h 36"/>
                <a:gd name="T12" fmla="*/ 774840978 w 30"/>
                <a:gd name="T13" fmla="*/ 2147483646 h 36"/>
                <a:gd name="T14" fmla="*/ 0 w 30"/>
                <a:gd name="T15" fmla="*/ 2147483646 h 36"/>
                <a:gd name="T16" fmla="*/ 387420489 w 30"/>
                <a:gd name="T17" fmla="*/ 2147483646 h 36"/>
                <a:gd name="T18" fmla="*/ 387420489 w 30"/>
                <a:gd name="T19" fmla="*/ 2147483646 h 36"/>
                <a:gd name="T20" fmla="*/ 1162261467 w 30"/>
                <a:gd name="T21" fmla="*/ 2147483646 h 36"/>
                <a:gd name="T22" fmla="*/ 2147483646 w 30"/>
                <a:gd name="T23" fmla="*/ 2147483646 h 36"/>
                <a:gd name="T24" fmla="*/ 2147483646 w 30"/>
                <a:gd name="T25" fmla="*/ 2147483646 h 36"/>
                <a:gd name="T26" fmla="*/ 2147483646 w 30"/>
                <a:gd name="T27" fmla="*/ 2147483646 h 36"/>
                <a:gd name="T28" fmla="*/ 1937102445 w 30"/>
                <a:gd name="T29" fmla="*/ 2147483646 h 36"/>
                <a:gd name="T30" fmla="*/ 1162261467 w 30"/>
                <a:gd name="T31" fmla="*/ 2147483646 h 36"/>
                <a:gd name="T32" fmla="*/ 2147483646 w 30"/>
                <a:gd name="T33" fmla="*/ 387420489 h 36"/>
                <a:gd name="T34" fmla="*/ 2147483646 w 30"/>
                <a:gd name="T35" fmla="*/ 387420489 h 36"/>
                <a:gd name="T36" fmla="*/ 2147483646 w 30"/>
                <a:gd name="T37" fmla="*/ 1162261467 h 36"/>
                <a:gd name="T38" fmla="*/ 2147483646 w 30"/>
                <a:gd name="T39" fmla="*/ 2147483646 h 36"/>
                <a:gd name="T40" fmla="*/ 2147483646 w 30"/>
                <a:gd name="T41" fmla="*/ 2147483646 h 36"/>
                <a:gd name="T42" fmla="*/ 2147483646 w 30"/>
                <a:gd name="T43" fmla="*/ 2147483646 h 36"/>
                <a:gd name="T44" fmla="*/ 2147483646 w 30"/>
                <a:gd name="T45" fmla="*/ 2147483646 h 36"/>
                <a:gd name="T46" fmla="*/ 2147483646 w 30"/>
                <a:gd name="T47" fmla="*/ 2147483646 h 36"/>
                <a:gd name="T48" fmla="*/ 2147483646 w 30"/>
                <a:gd name="T49" fmla="*/ 2147483646 h 36"/>
                <a:gd name="T50" fmla="*/ 2147483646 w 30"/>
                <a:gd name="T51" fmla="*/ 2147483646 h 36"/>
                <a:gd name="T52" fmla="*/ 2147483646 w 30"/>
                <a:gd name="T53" fmla="*/ 2147483646 h 36"/>
                <a:gd name="T54" fmla="*/ 2147483646 w 30"/>
                <a:gd name="T55" fmla="*/ 2147483646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" h="36">
                  <a:moveTo>
                    <a:pt x="25" y="36"/>
                  </a:moveTo>
                  <a:cubicBezTo>
                    <a:pt x="24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4"/>
                  </a:cubicBezTo>
                  <a:cubicBezTo>
                    <a:pt x="23" y="32"/>
                    <a:pt x="22" y="32"/>
                    <a:pt x="18" y="31"/>
                  </a:cubicBezTo>
                  <a:cubicBezTo>
                    <a:pt x="15" y="31"/>
                    <a:pt x="10" y="30"/>
                    <a:pt x="8" y="30"/>
                  </a:cubicBezTo>
                  <a:cubicBezTo>
                    <a:pt x="5" y="30"/>
                    <a:pt x="3" y="29"/>
                    <a:pt x="2" y="32"/>
                  </a:cubicBezTo>
                  <a:cubicBezTo>
                    <a:pt x="2" y="32"/>
                    <a:pt x="2" y="32"/>
                    <a:pt x="2" y="33"/>
                  </a:cubicBezTo>
                  <a:cubicBezTo>
                    <a:pt x="1" y="33"/>
                    <a:pt x="0" y="33"/>
                    <a:pt x="0" y="33"/>
                  </a:cubicBezTo>
                  <a:cubicBezTo>
                    <a:pt x="0" y="31"/>
                    <a:pt x="0" y="27"/>
                    <a:pt x="1" y="25"/>
                  </a:cubicBezTo>
                  <a:cubicBezTo>
                    <a:pt x="1" y="25"/>
                    <a:pt x="1" y="25"/>
                    <a:pt x="1" y="24"/>
                  </a:cubicBezTo>
                  <a:cubicBezTo>
                    <a:pt x="1" y="24"/>
                    <a:pt x="2" y="24"/>
                    <a:pt x="3" y="23"/>
                  </a:cubicBezTo>
                  <a:cubicBezTo>
                    <a:pt x="4" y="23"/>
                    <a:pt x="20" y="13"/>
                    <a:pt x="22" y="11"/>
                  </a:cubicBezTo>
                  <a:cubicBezTo>
                    <a:pt x="20" y="11"/>
                    <a:pt x="13" y="9"/>
                    <a:pt x="11" y="9"/>
                  </a:cubicBezTo>
                  <a:cubicBezTo>
                    <a:pt x="8" y="8"/>
                    <a:pt x="6" y="8"/>
                    <a:pt x="6" y="10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4" y="7"/>
                    <a:pt x="5" y="3"/>
                    <a:pt x="6" y="1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8" y="5"/>
                    <a:pt x="12" y="6"/>
                  </a:cubicBezTo>
                  <a:cubicBezTo>
                    <a:pt x="15" y="7"/>
                    <a:pt x="28" y="10"/>
                    <a:pt x="29" y="10"/>
                  </a:cubicBezTo>
                  <a:cubicBezTo>
                    <a:pt x="30" y="11"/>
                    <a:pt x="30" y="11"/>
                    <a:pt x="30" y="12"/>
                  </a:cubicBezTo>
                  <a:cubicBezTo>
                    <a:pt x="26" y="14"/>
                    <a:pt x="7" y="27"/>
                    <a:pt x="6" y="27"/>
                  </a:cubicBezTo>
                  <a:cubicBezTo>
                    <a:pt x="7" y="28"/>
                    <a:pt x="16" y="28"/>
                    <a:pt x="18" y="29"/>
                  </a:cubicBezTo>
                  <a:cubicBezTo>
                    <a:pt x="22" y="29"/>
                    <a:pt x="23" y="28"/>
                    <a:pt x="24" y="27"/>
                  </a:cubicBezTo>
                  <a:cubicBezTo>
                    <a:pt x="24" y="26"/>
                    <a:pt x="24" y="26"/>
                    <a:pt x="24" y="25"/>
                  </a:cubicBezTo>
                  <a:cubicBezTo>
                    <a:pt x="25" y="25"/>
                    <a:pt x="26" y="25"/>
                    <a:pt x="26" y="26"/>
                  </a:cubicBezTo>
                  <a:cubicBezTo>
                    <a:pt x="26" y="28"/>
                    <a:pt x="25" y="34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1" name="Freeform 254"/>
            <p:cNvSpPr>
              <a:spLocks/>
            </p:cNvSpPr>
            <p:nvPr/>
          </p:nvSpPr>
          <p:spPr bwMode="auto">
            <a:xfrm>
              <a:off x="18151" y="832"/>
              <a:ext cx="111" cy="120"/>
            </a:xfrm>
            <a:custGeom>
              <a:avLst/>
              <a:gdLst>
                <a:gd name="T0" fmla="*/ 2147483646 w 37"/>
                <a:gd name="T1" fmla="*/ 2147483646 h 40"/>
                <a:gd name="T2" fmla="*/ 2147483646 w 37"/>
                <a:gd name="T3" fmla="*/ 2147483646 h 40"/>
                <a:gd name="T4" fmla="*/ 2147483646 w 37"/>
                <a:gd name="T5" fmla="*/ 2147483646 h 40"/>
                <a:gd name="T6" fmla="*/ 2147483646 w 37"/>
                <a:gd name="T7" fmla="*/ 2147483646 h 40"/>
                <a:gd name="T8" fmla="*/ 2147483646 w 37"/>
                <a:gd name="T9" fmla="*/ 2147483646 h 40"/>
                <a:gd name="T10" fmla="*/ 774840978 w 37"/>
                <a:gd name="T11" fmla="*/ 2147483646 h 40"/>
                <a:gd name="T12" fmla="*/ 774840978 w 37"/>
                <a:gd name="T13" fmla="*/ 2147483646 h 40"/>
                <a:gd name="T14" fmla="*/ 0 w 37"/>
                <a:gd name="T15" fmla="*/ 2147483646 h 40"/>
                <a:gd name="T16" fmla="*/ 1549681956 w 37"/>
                <a:gd name="T17" fmla="*/ 2147483646 h 40"/>
                <a:gd name="T18" fmla="*/ 1937102445 w 37"/>
                <a:gd name="T19" fmla="*/ 2147483646 h 40"/>
                <a:gd name="T20" fmla="*/ 2147483646 w 37"/>
                <a:gd name="T21" fmla="*/ 2147483646 h 40"/>
                <a:gd name="T22" fmla="*/ 2147483646 w 37"/>
                <a:gd name="T23" fmla="*/ 2147483646 h 40"/>
                <a:gd name="T24" fmla="*/ 2147483646 w 37"/>
                <a:gd name="T25" fmla="*/ 2147483646 h 40"/>
                <a:gd name="T26" fmla="*/ 2147483646 w 37"/>
                <a:gd name="T27" fmla="*/ 2147483646 h 40"/>
                <a:gd name="T28" fmla="*/ 2147483646 w 37"/>
                <a:gd name="T29" fmla="*/ 2147483646 h 40"/>
                <a:gd name="T30" fmla="*/ 2147483646 w 37"/>
                <a:gd name="T31" fmla="*/ 2147483646 h 40"/>
                <a:gd name="T32" fmla="*/ 2147483646 w 37"/>
                <a:gd name="T33" fmla="*/ 0 h 40"/>
                <a:gd name="T34" fmla="*/ 2147483646 w 37"/>
                <a:gd name="T35" fmla="*/ 774840978 h 40"/>
                <a:gd name="T36" fmla="*/ 2147483646 w 37"/>
                <a:gd name="T37" fmla="*/ 774840978 h 40"/>
                <a:gd name="T38" fmla="*/ 2147483646 w 37"/>
                <a:gd name="T39" fmla="*/ 2147483646 h 40"/>
                <a:gd name="T40" fmla="*/ 2147483646 w 37"/>
                <a:gd name="T41" fmla="*/ 2147483646 h 40"/>
                <a:gd name="T42" fmla="*/ 2147483646 w 37"/>
                <a:gd name="T43" fmla="*/ 2147483646 h 40"/>
                <a:gd name="T44" fmla="*/ 2147483646 w 37"/>
                <a:gd name="T45" fmla="*/ 2147483646 h 40"/>
                <a:gd name="T46" fmla="*/ 2147483646 w 37"/>
                <a:gd name="T47" fmla="*/ 2147483646 h 40"/>
                <a:gd name="T48" fmla="*/ 2147483646 w 37"/>
                <a:gd name="T49" fmla="*/ 2147483646 h 40"/>
                <a:gd name="T50" fmla="*/ 2147483646 w 37"/>
                <a:gd name="T51" fmla="*/ 2147483646 h 40"/>
                <a:gd name="T52" fmla="*/ 2147483646 w 37"/>
                <a:gd name="T53" fmla="*/ 2147483646 h 40"/>
                <a:gd name="T54" fmla="*/ 2147483646 w 37"/>
                <a:gd name="T55" fmla="*/ 2147483646 h 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7" h="40">
                  <a:moveTo>
                    <a:pt x="20" y="40"/>
                  </a:moveTo>
                  <a:cubicBezTo>
                    <a:pt x="19" y="40"/>
                    <a:pt x="18" y="39"/>
                    <a:pt x="18" y="39"/>
                  </a:cubicBezTo>
                  <a:cubicBezTo>
                    <a:pt x="18" y="38"/>
                    <a:pt x="18" y="38"/>
                    <a:pt x="19" y="38"/>
                  </a:cubicBezTo>
                  <a:cubicBezTo>
                    <a:pt x="20" y="36"/>
                    <a:pt x="19" y="35"/>
                    <a:pt x="16" y="32"/>
                  </a:cubicBezTo>
                  <a:cubicBezTo>
                    <a:pt x="13" y="30"/>
                    <a:pt x="10" y="28"/>
                    <a:pt x="8" y="26"/>
                  </a:cubicBezTo>
                  <a:cubicBezTo>
                    <a:pt x="5" y="24"/>
                    <a:pt x="4" y="23"/>
                    <a:pt x="2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5"/>
                    <a:pt x="0" y="24"/>
                  </a:cubicBezTo>
                  <a:cubicBezTo>
                    <a:pt x="1" y="23"/>
                    <a:pt x="3" y="20"/>
                    <a:pt x="4" y="18"/>
                  </a:cubicBezTo>
                  <a:cubicBezTo>
                    <a:pt x="5" y="18"/>
                    <a:pt x="5" y="18"/>
                    <a:pt x="5" y="17"/>
                  </a:cubicBezTo>
                  <a:cubicBezTo>
                    <a:pt x="6" y="17"/>
                    <a:pt x="6" y="17"/>
                    <a:pt x="8" y="17"/>
                  </a:cubicBezTo>
                  <a:cubicBezTo>
                    <a:pt x="8" y="17"/>
                    <a:pt x="27" y="18"/>
                    <a:pt x="30" y="18"/>
                  </a:cubicBezTo>
                  <a:cubicBezTo>
                    <a:pt x="28" y="16"/>
                    <a:pt x="24" y="11"/>
                    <a:pt x="22" y="10"/>
                  </a:cubicBezTo>
                  <a:cubicBezTo>
                    <a:pt x="20" y="7"/>
                    <a:pt x="19" y="6"/>
                    <a:pt x="17" y="8"/>
                  </a:cubicBezTo>
                  <a:cubicBezTo>
                    <a:pt x="16" y="8"/>
                    <a:pt x="16" y="9"/>
                    <a:pt x="16" y="9"/>
                  </a:cubicBezTo>
                  <a:cubicBezTo>
                    <a:pt x="15" y="9"/>
                    <a:pt x="14" y="8"/>
                    <a:pt x="14" y="7"/>
                  </a:cubicBezTo>
                  <a:cubicBezTo>
                    <a:pt x="17" y="5"/>
                    <a:pt x="20" y="2"/>
                    <a:pt x="22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2"/>
                    <a:pt x="23" y="2"/>
                    <a:pt x="22" y="2"/>
                  </a:cubicBezTo>
                  <a:cubicBezTo>
                    <a:pt x="21" y="4"/>
                    <a:pt x="21" y="5"/>
                    <a:pt x="24" y="8"/>
                  </a:cubicBezTo>
                  <a:cubicBezTo>
                    <a:pt x="26" y="10"/>
                    <a:pt x="36" y="20"/>
                    <a:pt x="37" y="21"/>
                  </a:cubicBezTo>
                  <a:cubicBezTo>
                    <a:pt x="37" y="21"/>
                    <a:pt x="37" y="22"/>
                    <a:pt x="36" y="22"/>
                  </a:cubicBezTo>
                  <a:cubicBezTo>
                    <a:pt x="32" y="22"/>
                    <a:pt x="9" y="22"/>
                    <a:pt x="8" y="22"/>
                  </a:cubicBezTo>
                  <a:cubicBezTo>
                    <a:pt x="9" y="23"/>
                    <a:pt x="15" y="29"/>
                    <a:pt x="18" y="30"/>
                  </a:cubicBezTo>
                  <a:cubicBezTo>
                    <a:pt x="21" y="33"/>
                    <a:pt x="22" y="33"/>
                    <a:pt x="23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1"/>
                    <a:pt x="26" y="31"/>
                    <a:pt x="26" y="32"/>
                  </a:cubicBezTo>
                  <a:cubicBezTo>
                    <a:pt x="24" y="34"/>
                    <a:pt x="21" y="38"/>
                    <a:pt x="20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2" name="Freeform 255"/>
            <p:cNvSpPr>
              <a:spLocks/>
            </p:cNvSpPr>
            <p:nvPr/>
          </p:nvSpPr>
          <p:spPr bwMode="auto">
            <a:xfrm>
              <a:off x="18073" y="1383"/>
              <a:ext cx="105" cy="114"/>
            </a:xfrm>
            <a:custGeom>
              <a:avLst/>
              <a:gdLst>
                <a:gd name="T0" fmla="*/ 2147483646 w 35"/>
                <a:gd name="T1" fmla="*/ 2147483646 h 38"/>
                <a:gd name="T2" fmla="*/ 2147483646 w 35"/>
                <a:gd name="T3" fmla="*/ 2147483646 h 38"/>
                <a:gd name="T4" fmla="*/ 2147483646 w 35"/>
                <a:gd name="T5" fmla="*/ 2147483646 h 38"/>
                <a:gd name="T6" fmla="*/ 2147483646 w 35"/>
                <a:gd name="T7" fmla="*/ 2147483646 h 38"/>
                <a:gd name="T8" fmla="*/ 2147483646 w 35"/>
                <a:gd name="T9" fmla="*/ 2147483646 h 38"/>
                <a:gd name="T10" fmla="*/ 2147483646 w 35"/>
                <a:gd name="T11" fmla="*/ 2147483646 h 38"/>
                <a:gd name="T12" fmla="*/ 2147483646 w 35"/>
                <a:gd name="T13" fmla="*/ 2147483646 h 38"/>
                <a:gd name="T14" fmla="*/ 2147483646 w 35"/>
                <a:gd name="T15" fmla="*/ 2147483646 h 38"/>
                <a:gd name="T16" fmla="*/ 2147483646 w 35"/>
                <a:gd name="T17" fmla="*/ 2147483646 h 38"/>
                <a:gd name="T18" fmla="*/ 2147483646 w 35"/>
                <a:gd name="T19" fmla="*/ 2147483646 h 38"/>
                <a:gd name="T20" fmla="*/ 2147483646 w 35"/>
                <a:gd name="T21" fmla="*/ 0 h 38"/>
                <a:gd name="T22" fmla="*/ 2147483646 w 35"/>
                <a:gd name="T23" fmla="*/ 387420489 h 38"/>
                <a:gd name="T24" fmla="*/ 2147483646 w 35"/>
                <a:gd name="T25" fmla="*/ 774840978 h 38"/>
                <a:gd name="T26" fmla="*/ 2147483646 w 35"/>
                <a:gd name="T27" fmla="*/ 2147483646 h 38"/>
                <a:gd name="T28" fmla="*/ 2147483646 w 35"/>
                <a:gd name="T29" fmla="*/ 2147483646 h 38"/>
                <a:gd name="T30" fmla="*/ 774840978 w 35"/>
                <a:gd name="T31" fmla="*/ 2147483646 h 38"/>
                <a:gd name="T32" fmla="*/ 774840978 w 35"/>
                <a:gd name="T33" fmla="*/ 2147483646 h 38"/>
                <a:gd name="T34" fmla="*/ 0 w 35"/>
                <a:gd name="T35" fmla="*/ 2147483646 h 38"/>
                <a:gd name="T36" fmla="*/ 1549681956 w 35"/>
                <a:gd name="T37" fmla="*/ 2147483646 h 38"/>
                <a:gd name="T38" fmla="*/ 2147483646 w 35"/>
                <a:gd name="T39" fmla="*/ 2147483646 h 38"/>
                <a:gd name="T40" fmla="*/ 2147483646 w 35"/>
                <a:gd name="T41" fmla="*/ 2147483646 h 38"/>
                <a:gd name="T42" fmla="*/ 2147483646 w 35"/>
                <a:gd name="T43" fmla="*/ 2147483646 h 38"/>
                <a:gd name="T44" fmla="*/ 2147483646 w 35"/>
                <a:gd name="T45" fmla="*/ 2147483646 h 38"/>
                <a:gd name="T46" fmla="*/ 2147483646 w 35"/>
                <a:gd name="T47" fmla="*/ 2147483646 h 38"/>
                <a:gd name="T48" fmla="*/ 2147483646 w 35"/>
                <a:gd name="T49" fmla="*/ 2147483646 h 38"/>
                <a:gd name="T50" fmla="*/ 2147483646 w 35"/>
                <a:gd name="T51" fmla="*/ 2147483646 h 38"/>
                <a:gd name="T52" fmla="*/ 2147483646 w 35"/>
                <a:gd name="T53" fmla="*/ 2147483646 h 38"/>
                <a:gd name="T54" fmla="*/ 2147483646 w 35"/>
                <a:gd name="T55" fmla="*/ 2147483646 h 38"/>
                <a:gd name="T56" fmla="*/ 2147483646 w 35"/>
                <a:gd name="T57" fmla="*/ 2147483646 h 38"/>
                <a:gd name="T58" fmla="*/ 2147483646 w 35"/>
                <a:gd name="T59" fmla="*/ 2147483646 h 38"/>
                <a:gd name="T60" fmla="*/ 2147483646 w 35"/>
                <a:gd name="T61" fmla="*/ 2147483646 h 38"/>
                <a:gd name="T62" fmla="*/ 2147483646 w 35"/>
                <a:gd name="T63" fmla="*/ 2147483646 h 38"/>
                <a:gd name="T64" fmla="*/ 2147483646 w 35"/>
                <a:gd name="T65" fmla="*/ 2147483646 h 38"/>
                <a:gd name="T66" fmla="*/ 2147483646 w 35"/>
                <a:gd name="T67" fmla="*/ 2147483646 h 38"/>
                <a:gd name="T68" fmla="*/ 2147483646 w 35"/>
                <a:gd name="T69" fmla="*/ 2147483646 h 38"/>
                <a:gd name="T70" fmla="*/ 2147483646 w 35"/>
                <a:gd name="T71" fmla="*/ 2147483646 h 38"/>
                <a:gd name="T72" fmla="*/ 2147483646 w 35"/>
                <a:gd name="T73" fmla="*/ 2147483646 h 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" h="38">
                  <a:moveTo>
                    <a:pt x="30" y="16"/>
                  </a:moveTo>
                  <a:cubicBezTo>
                    <a:pt x="29" y="15"/>
                    <a:pt x="28" y="16"/>
                    <a:pt x="28" y="16"/>
                  </a:cubicBezTo>
                  <a:cubicBezTo>
                    <a:pt x="28" y="17"/>
                    <a:pt x="28" y="17"/>
                    <a:pt x="28" y="18"/>
                  </a:cubicBezTo>
                  <a:cubicBezTo>
                    <a:pt x="29" y="20"/>
                    <a:pt x="28" y="20"/>
                    <a:pt x="25" y="22"/>
                  </a:cubicBezTo>
                  <a:cubicBezTo>
                    <a:pt x="24" y="23"/>
                    <a:pt x="22" y="23"/>
                    <a:pt x="21" y="2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11"/>
                    <a:pt x="18" y="11"/>
                    <a:pt x="19" y="10"/>
                  </a:cubicBezTo>
                  <a:cubicBezTo>
                    <a:pt x="23" y="9"/>
                    <a:pt x="24" y="9"/>
                    <a:pt x="25" y="11"/>
                  </a:cubicBezTo>
                  <a:cubicBezTo>
                    <a:pt x="25" y="11"/>
                    <a:pt x="25" y="11"/>
                    <a:pt x="26" y="12"/>
                  </a:cubicBezTo>
                  <a:cubicBezTo>
                    <a:pt x="26" y="12"/>
                    <a:pt x="27" y="11"/>
                    <a:pt x="28" y="11"/>
                  </a:cubicBezTo>
                  <a:cubicBezTo>
                    <a:pt x="26" y="8"/>
                    <a:pt x="24" y="3"/>
                    <a:pt x="23" y="0"/>
                  </a:cubicBezTo>
                  <a:cubicBezTo>
                    <a:pt x="23" y="0"/>
                    <a:pt x="21" y="0"/>
                    <a:pt x="21" y="1"/>
                  </a:cubicBezTo>
                  <a:cubicBezTo>
                    <a:pt x="21" y="1"/>
                    <a:pt x="21" y="2"/>
                    <a:pt x="22" y="2"/>
                  </a:cubicBezTo>
                  <a:cubicBezTo>
                    <a:pt x="22" y="4"/>
                    <a:pt x="21" y="5"/>
                    <a:pt x="18" y="6"/>
                  </a:cubicBezTo>
                  <a:cubicBezTo>
                    <a:pt x="16" y="7"/>
                    <a:pt x="11" y="9"/>
                    <a:pt x="8" y="10"/>
                  </a:cubicBezTo>
                  <a:cubicBezTo>
                    <a:pt x="5" y="11"/>
                    <a:pt x="3" y="12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1" y="12"/>
                    <a:pt x="2" y="16"/>
                    <a:pt x="4" y="20"/>
                  </a:cubicBezTo>
                  <a:cubicBezTo>
                    <a:pt x="5" y="21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6"/>
                    <a:pt x="7" y="16"/>
                    <a:pt x="10" y="14"/>
                  </a:cubicBezTo>
                  <a:cubicBezTo>
                    <a:pt x="10" y="14"/>
                    <a:pt x="12" y="14"/>
                    <a:pt x="13" y="13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8" y="26"/>
                    <a:pt x="16" y="26"/>
                    <a:pt x="15" y="27"/>
                  </a:cubicBezTo>
                  <a:cubicBezTo>
                    <a:pt x="13" y="28"/>
                    <a:pt x="11" y="29"/>
                    <a:pt x="10" y="27"/>
                  </a:cubicBezTo>
                  <a:cubicBezTo>
                    <a:pt x="10" y="27"/>
                    <a:pt x="10" y="27"/>
                    <a:pt x="9" y="26"/>
                  </a:cubicBezTo>
                  <a:cubicBezTo>
                    <a:pt x="8" y="26"/>
                    <a:pt x="7" y="27"/>
                    <a:pt x="7" y="27"/>
                  </a:cubicBezTo>
                  <a:cubicBezTo>
                    <a:pt x="9" y="30"/>
                    <a:pt x="11" y="34"/>
                    <a:pt x="13" y="38"/>
                  </a:cubicBezTo>
                  <a:cubicBezTo>
                    <a:pt x="13" y="38"/>
                    <a:pt x="15" y="38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3" y="34"/>
                    <a:pt x="15" y="33"/>
                    <a:pt x="18" y="31"/>
                  </a:cubicBezTo>
                  <a:cubicBezTo>
                    <a:pt x="19" y="30"/>
                    <a:pt x="24" y="28"/>
                    <a:pt x="27" y="26"/>
                  </a:cubicBezTo>
                  <a:cubicBezTo>
                    <a:pt x="31" y="24"/>
                    <a:pt x="31" y="24"/>
                    <a:pt x="33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3"/>
                    <a:pt x="31" y="18"/>
                    <a:pt x="3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3" name="Freeform 256"/>
            <p:cNvSpPr>
              <a:spLocks/>
            </p:cNvSpPr>
            <p:nvPr/>
          </p:nvSpPr>
          <p:spPr bwMode="auto">
            <a:xfrm>
              <a:off x="18843" y="788"/>
              <a:ext cx="84" cy="95"/>
            </a:xfrm>
            <a:custGeom>
              <a:avLst/>
              <a:gdLst>
                <a:gd name="T0" fmla="*/ 2147483646 w 29"/>
                <a:gd name="T1" fmla="*/ 2147483646 h 32"/>
                <a:gd name="T2" fmla="*/ 2147483646 w 29"/>
                <a:gd name="T3" fmla="*/ 2147483646 h 32"/>
                <a:gd name="T4" fmla="*/ 1895784380 w 29"/>
                <a:gd name="T5" fmla="*/ 2147483646 h 32"/>
                <a:gd name="T6" fmla="*/ 0 w 29"/>
                <a:gd name="T7" fmla="*/ 2147483646 h 32"/>
                <a:gd name="T8" fmla="*/ 2147483646 w 29"/>
                <a:gd name="T9" fmla="*/ 983697800 h 32"/>
                <a:gd name="T10" fmla="*/ 2147483646 w 29"/>
                <a:gd name="T11" fmla="*/ 1924478715 h 32"/>
                <a:gd name="T12" fmla="*/ 2147483646 w 29"/>
                <a:gd name="T13" fmla="*/ 2147483646 h 32"/>
                <a:gd name="T14" fmla="*/ 2147483646 w 29"/>
                <a:gd name="T15" fmla="*/ 2147483646 h 32"/>
                <a:gd name="T16" fmla="*/ 2147483646 w 29"/>
                <a:gd name="T17" fmla="*/ 2147483646 h 32"/>
                <a:gd name="T18" fmla="*/ 2147483646 w 29"/>
                <a:gd name="T19" fmla="*/ 2147483646 h 32"/>
                <a:gd name="T20" fmla="*/ 2147483646 w 29"/>
                <a:gd name="T21" fmla="*/ 2147483646 h 32"/>
                <a:gd name="T22" fmla="*/ 2147483646 w 29"/>
                <a:gd name="T23" fmla="*/ 2147483646 h 32"/>
                <a:gd name="T24" fmla="*/ 2147483646 w 29"/>
                <a:gd name="T25" fmla="*/ 2147483646 h 32"/>
                <a:gd name="T26" fmla="*/ 2147483646 w 29"/>
                <a:gd name="T27" fmla="*/ 2147483646 h 32"/>
                <a:gd name="T28" fmla="*/ 2147483646 w 29"/>
                <a:gd name="T29" fmla="*/ 2147483646 h 32"/>
                <a:gd name="T30" fmla="*/ 2147483646 w 29"/>
                <a:gd name="T31" fmla="*/ 2147483646 h 32"/>
                <a:gd name="T32" fmla="*/ 2147483646 w 29"/>
                <a:gd name="T33" fmla="*/ 2147483646 h 32"/>
                <a:gd name="T34" fmla="*/ 2147483646 w 29"/>
                <a:gd name="T35" fmla="*/ 2147483646 h 32"/>
                <a:gd name="T36" fmla="*/ 2147483646 w 29"/>
                <a:gd name="T37" fmla="*/ 2147483646 h 32"/>
                <a:gd name="T38" fmla="*/ 2147483646 w 29"/>
                <a:gd name="T39" fmla="*/ 2147483646 h 32"/>
                <a:gd name="T40" fmla="*/ 2147483646 w 29"/>
                <a:gd name="T41" fmla="*/ 2147483646 h 32"/>
                <a:gd name="T42" fmla="*/ 2147483646 w 29"/>
                <a:gd name="T43" fmla="*/ 2147483646 h 32"/>
                <a:gd name="T44" fmla="*/ 2147483646 w 29"/>
                <a:gd name="T45" fmla="*/ 2147483646 h 32"/>
                <a:gd name="T46" fmla="*/ 2147483646 w 29"/>
                <a:gd name="T47" fmla="*/ 2147483646 h 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9" h="32">
                  <a:moveTo>
                    <a:pt x="17" y="29"/>
                  </a:moveTo>
                  <a:cubicBezTo>
                    <a:pt x="16" y="30"/>
                    <a:pt x="15" y="31"/>
                    <a:pt x="15" y="32"/>
                  </a:cubicBezTo>
                  <a:cubicBezTo>
                    <a:pt x="13" y="31"/>
                    <a:pt x="10" y="29"/>
                    <a:pt x="6" y="27"/>
                  </a:cubicBezTo>
                  <a:cubicBezTo>
                    <a:pt x="3" y="24"/>
                    <a:pt x="0" y="20"/>
                    <a:pt x="0" y="14"/>
                  </a:cubicBezTo>
                  <a:cubicBezTo>
                    <a:pt x="0" y="9"/>
                    <a:pt x="4" y="4"/>
                    <a:pt x="8" y="3"/>
                  </a:cubicBezTo>
                  <a:cubicBezTo>
                    <a:pt x="14" y="0"/>
                    <a:pt x="19" y="3"/>
                    <a:pt x="23" y="6"/>
                  </a:cubicBezTo>
                  <a:cubicBezTo>
                    <a:pt x="27" y="9"/>
                    <a:pt x="29" y="11"/>
                    <a:pt x="29" y="12"/>
                  </a:cubicBezTo>
                  <a:cubicBezTo>
                    <a:pt x="28" y="14"/>
                    <a:pt x="27" y="16"/>
                    <a:pt x="25" y="18"/>
                  </a:cubicBezTo>
                  <a:cubicBezTo>
                    <a:pt x="25" y="18"/>
                    <a:pt x="24" y="18"/>
                    <a:pt x="24" y="17"/>
                  </a:cubicBezTo>
                  <a:cubicBezTo>
                    <a:pt x="24" y="16"/>
                    <a:pt x="25" y="14"/>
                    <a:pt x="25" y="13"/>
                  </a:cubicBezTo>
                  <a:cubicBezTo>
                    <a:pt x="25" y="11"/>
                    <a:pt x="24" y="9"/>
                    <a:pt x="21" y="7"/>
                  </a:cubicBezTo>
                  <a:cubicBezTo>
                    <a:pt x="19" y="5"/>
                    <a:pt x="12" y="3"/>
                    <a:pt x="7" y="11"/>
                  </a:cubicBezTo>
                  <a:cubicBezTo>
                    <a:pt x="2" y="19"/>
                    <a:pt x="6" y="23"/>
                    <a:pt x="8" y="25"/>
                  </a:cubicBezTo>
                  <a:cubicBezTo>
                    <a:pt x="9" y="25"/>
                    <a:pt x="9" y="26"/>
                    <a:pt x="10" y="26"/>
                  </a:cubicBezTo>
                  <a:cubicBezTo>
                    <a:pt x="11" y="27"/>
                    <a:pt x="12" y="27"/>
                    <a:pt x="13" y="26"/>
                  </a:cubicBezTo>
                  <a:cubicBezTo>
                    <a:pt x="13" y="25"/>
                    <a:pt x="14" y="25"/>
                    <a:pt x="14" y="24"/>
                  </a:cubicBezTo>
                  <a:cubicBezTo>
                    <a:pt x="16" y="23"/>
                    <a:pt x="16" y="22"/>
                    <a:pt x="14" y="21"/>
                  </a:cubicBezTo>
                  <a:cubicBezTo>
                    <a:pt x="14" y="20"/>
                    <a:pt x="13" y="20"/>
                    <a:pt x="13" y="19"/>
                  </a:cubicBezTo>
                  <a:cubicBezTo>
                    <a:pt x="13" y="19"/>
                    <a:pt x="14" y="18"/>
                    <a:pt x="15" y="18"/>
                  </a:cubicBezTo>
                  <a:cubicBezTo>
                    <a:pt x="18" y="20"/>
                    <a:pt x="21" y="23"/>
                    <a:pt x="23" y="25"/>
                  </a:cubicBezTo>
                  <a:cubicBezTo>
                    <a:pt x="24" y="25"/>
                    <a:pt x="23" y="27"/>
                    <a:pt x="22" y="27"/>
                  </a:cubicBezTo>
                  <a:cubicBezTo>
                    <a:pt x="22" y="26"/>
                    <a:pt x="22" y="26"/>
                    <a:pt x="21" y="26"/>
                  </a:cubicBezTo>
                  <a:cubicBezTo>
                    <a:pt x="20" y="26"/>
                    <a:pt x="20" y="25"/>
                    <a:pt x="18" y="27"/>
                  </a:cubicBezTo>
                  <a:cubicBezTo>
                    <a:pt x="17" y="28"/>
                    <a:pt x="17" y="29"/>
                    <a:pt x="17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4" name="Freeform 257"/>
            <p:cNvSpPr>
              <a:spLocks/>
            </p:cNvSpPr>
            <p:nvPr/>
          </p:nvSpPr>
          <p:spPr bwMode="auto">
            <a:xfrm>
              <a:off x="18097" y="931"/>
              <a:ext cx="96" cy="96"/>
            </a:xfrm>
            <a:custGeom>
              <a:avLst/>
              <a:gdLst>
                <a:gd name="T0" fmla="*/ 2147483646 w 32"/>
                <a:gd name="T1" fmla="*/ 2147483646 h 32"/>
                <a:gd name="T2" fmla="*/ 2147483646 w 32"/>
                <a:gd name="T3" fmla="*/ 2147483646 h 32"/>
                <a:gd name="T4" fmla="*/ 2147483646 w 32"/>
                <a:gd name="T5" fmla="*/ 2147483646 h 32"/>
                <a:gd name="T6" fmla="*/ 2147483646 w 32"/>
                <a:gd name="T7" fmla="*/ 2147483646 h 32"/>
                <a:gd name="T8" fmla="*/ 2147483646 w 32"/>
                <a:gd name="T9" fmla="*/ 2147483646 h 32"/>
                <a:gd name="T10" fmla="*/ 1162261467 w 32"/>
                <a:gd name="T11" fmla="*/ 2147483646 h 32"/>
                <a:gd name="T12" fmla="*/ 774840978 w 32"/>
                <a:gd name="T13" fmla="*/ 2147483646 h 32"/>
                <a:gd name="T14" fmla="*/ 0 w 32"/>
                <a:gd name="T15" fmla="*/ 2147483646 h 32"/>
                <a:gd name="T16" fmla="*/ 2147483646 w 32"/>
                <a:gd name="T17" fmla="*/ 0 h 32"/>
                <a:gd name="T18" fmla="*/ 2147483646 w 32"/>
                <a:gd name="T19" fmla="*/ 1549681956 h 32"/>
                <a:gd name="T20" fmla="*/ 2147483646 w 32"/>
                <a:gd name="T21" fmla="*/ 2147483646 h 32"/>
                <a:gd name="T22" fmla="*/ 2147483646 w 32"/>
                <a:gd name="T23" fmla="*/ 1937102445 h 32"/>
                <a:gd name="T24" fmla="*/ 2147483646 w 32"/>
                <a:gd name="T25" fmla="*/ 2147483646 h 32"/>
                <a:gd name="T26" fmla="*/ 2147483646 w 32"/>
                <a:gd name="T27" fmla="*/ 2147483646 h 32"/>
                <a:gd name="T28" fmla="*/ 2147483646 w 32"/>
                <a:gd name="T29" fmla="*/ 2147483646 h 32"/>
                <a:gd name="T30" fmla="*/ 2147483646 w 32"/>
                <a:gd name="T31" fmla="*/ 2147483646 h 32"/>
                <a:gd name="T32" fmla="*/ 2147483646 w 32"/>
                <a:gd name="T33" fmla="*/ 2147483646 h 32"/>
                <a:gd name="T34" fmla="*/ 2147483646 w 32"/>
                <a:gd name="T35" fmla="*/ 2147483646 h 32"/>
                <a:gd name="T36" fmla="*/ 2147483646 w 32"/>
                <a:gd name="T37" fmla="*/ 2147483646 h 32"/>
                <a:gd name="T38" fmla="*/ 2147483646 w 32"/>
                <a:gd name="T39" fmla="*/ 2147483646 h 32"/>
                <a:gd name="T40" fmla="*/ 2147483646 w 32"/>
                <a:gd name="T41" fmla="*/ 2147483646 h 32"/>
                <a:gd name="T42" fmla="*/ 2147483646 w 32"/>
                <a:gd name="T43" fmla="*/ 2147483646 h 32"/>
                <a:gd name="T44" fmla="*/ 2147483646 w 32"/>
                <a:gd name="T45" fmla="*/ 2147483646 h 32"/>
                <a:gd name="T46" fmla="*/ 2147483646 w 32"/>
                <a:gd name="T47" fmla="*/ 2147483646 h 32"/>
                <a:gd name="T48" fmla="*/ 2147483646 w 32"/>
                <a:gd name="T49" fmla="*/ 2147483646 h 32"/>
                <a:gd name="T50" fmla="*/ 2147483646 w 32"/>
                <a:gd name="T51" fmla="*/ 2147483646 h 32"/>
                <a:gd name="T52" fmla="*/ 2147483646 w 32"/>
                <a:gd name="T53" fmla="*/ 2147483646 h 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2" h="32">
                  <a:moveTo>
                    <a:pt x="22" y="32"/>
                  </a:moveTo>
                  <a:cubicBezTo>
                    <a:pt x="22" y="32"/>
                    <a:pt x="21" y="31"/>
                    <a:pt x="20" y="31"/>
                  </a:cubicBezTo>
                  <a:cubicBezTo>
                    <a:pt x="20" y="30"/>
                    <a:pt x="20" y="30"/>
                    <a:pt x="21" y="30"/>
                  </a:cubicBezTo>
                  <a:cubicBezTo>
                    <a:pt x="21" y="28"/>
                    <a:pt x="21" y="27"/>
                    <a:pt x="17" y="25"/>
                  </a:cubicBezTo>
                  <a:cubicBezTo>
                    <a:pt x="14" y="23"/>
                    <a:pt x="11" y="21"/>
                    <a:pt x="8" y="20"/>
                  </a:cubicBezTo>
                  <a:cubicBezTo>
                    <a:pt x="6" y="18"/>
                    <a:pt x="4" y="17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0" y="20"/>
                    <a:pt x="0" y="19"/>
                  </a:cubicBezTo>
                  <a:cubicBezTo>
                    <a:pt x="2" y="15"/>
                    <a:pt x="6" y="8"/>
                    <a:pt x="11" y="0"/>
                  </a:cubicBezTo>
                  <a:cubicBezTo>
                    <a:pt x="13" y="1"/>
                    <a:pt x="15" y="3"/>
                    <a:pt x="17" y="4"/>
                  </a:cubicBezTo>
                  <a:cubicBezTo>
                    <a:pt x="17" y="4"/>
                    <a:pt x="17" y="5"/>
                    <a:pt x="16" y="6"/>
                  </a:cubicBezTo>
                  <a:cubicBezTo>
                    <a:pt x="15" y="6"/>
                    <a:pt x="15" y="5"/>
                    <a:pt x="14" y="5"/>
                  </a:cubicBezTo>
                  <a:cubicBezTo>
                    <a:pt x="13" y="5"/>
                    <a:pt x="11" y="5"/>
                    <a:pt x="10" y="7"/>
                  </a:cubicBezTo>
                  <a:cubicBezTo>
                    <a:pt x="9" y="8"/>
                    <a:pt x="7" y="11"/>
                    <a:pt x="7" y="12"/>
                  </a:cubicBezTo>
                  <a:cubicBezTo>
                    <a:pt x="6" y="13"/>
                    <a:pt x="7" y="13"/>
                    <a:pt x="7" y="14"/>
                  </a:cubicBezTo>
                  <a:cubicBezTo>
                    <a:pt x="8" y="14"/>
                    <a:pt x="13" y="17"/>
                    <a:pt x="14" y="1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9" y="12"/>
                    <a:pt x="20" y="12"/>
                  </a:cubicBezTo>
                  <a:cubicBezTo>
                    <a:pt x="20" y="12"/>
                    <a:pt x="16" y="18"/>
                    <a:pt x="16" y="19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4" y="23"/>
                    <a:pt x="24" y="22"/>
                    <a:pt x="26" y="20"/>
                  </a:cubicBezTo>
                  <a:cubicBezTo>
                    <a:pt x="26" y="19"/>
                    <a:pt x="27" y="18"/>
                    <a:pt x="27" y="18"/>
                  </a:cubicBezTo>
                  <a:cubicBezTo>
                    <a:pt x="28" y="16"/>
                    <a:pt x="28" y="14"/>
                    <a:pt x="26" y="12"/>
                  </a:cubicBezTo>
                  <a:cubicBezTo>
                    <a:pt x="26" y="11"/>
                    <a:pt x="26" y="11"/>
                    <a:pt x="25" y="11"/>
                  </a:cubicBezTo>
                  <a:cubicBezTo>
                    <a:pt x="25" y="10"/>
                    <a:pt x="26" y="9"/>
                    <a:pt x="27" y="9"/>
                  </a:cubicBezTo>
                  <a:cubicBezTo>
                    <a:pt x="28" y="10"/>
                    <a:pt x="32" y="13"/>
                    <a:pt x="32" y="14"/>
                  </a:cubicBezTo>
                  <a:cubicBezTo>
                    <a:pt x="29" y="19"/>
                    <a:pt x="25" y="26"/>
                    <a:pt x="22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5" name="Freeform 258"/>
            <p:cNvSpPr>
              <a:spLocks/>
            </p:cNvSpPr>
            <p:nvPr/>
          </p:nvSpPr>
          <p:spPr bwMode="auto">
            <a:xfrm>
              <a:off x="18780" y="1617"/>
              <a:ext cx="90" cy="96"/>
            </a:xfrm>
            <a:custGeom>
              <a:avLst/>
              <a:gdLst>
                <a:gd name="T0" fmla="*/ 2147483646 w 30"/>
                <a:gd name="T1" fmla="*/ 0 h 32"/>
                <a:gd name="T2" fmla="*/ 2147483646 w 30"/>
                <a:gd name="T3" fmla="*/ 387420489 h 32"/>
                <a:gd name="T4" fmla="*/ 2147483646 w 30"/>
                <a:gd name="T5" fmla="*/ 774840978 h 32"/>
                <a:gd name="T6" fmla="*/ 2147483646 w 30"/>
                <a:gd name="T7" fmla="*/ 2147483646 h 32"/>
                <a:gd name="T8" fmla="*/ 2147483646 w 30"/>
                <a:gd name="T9" fmla="*/ 2147483646 h 32"/>
                <a:gd name="T10" fmla="*/ 2147483646 w 30"/>
                <a:gd name="T11" fmla="*/ 2147483646 h 32"/>
                <a:gd name="T12" fmla="*/ 2147483646 w 30"/>
                <a:gd name="T13" fmla="*/ 2147483646 h 32"/>
                <a:gd name="T14" fmla="*/ 2147483646 w 30"/>
                <a:gd name="T15" fmla="*/ 2147483646 h 32"/>
                <a:gd name="T16" fmla="*/ 2147483646 w 30"/>
                <a:gd name="T17" fmla="*/ 2147483646 h 32"/>
                <a:gd name="T18" fmla="*/ 2147483646 w 30"/>
                <a:gd name="T19" fmla="*/ 2147483646 h 32"/>
                <a:gd name="T20" fmla="*/ 2147483646 w 30"/>
                <a:gd name="T21" fmla="*/ 2147483646 h 32"/>
                <a:gd name="T22" fmla="*/ 2147483646 w 30"/>
                <a:gd name="T23" fmla="*/ 2147483646 h 32"/>
                <a:gd name="T24" fmla="*/ 2147483646 w 30"/>
                <a:gd name="T25" fmla="*/ 2147483646 h 32"/>
                <a:gd name="T26" fmla="*/ 2147483646 w 30"/>
                <a:gd name="T27" fmla="*/ 2147483646 h 32"/>
                <a:gd name="T28" fmla="*/ 2147483646 w 30"/>
                <a:gd name="T29" fmla="*/ 2147483646 h 32"/>
                <a:gd name="T30" fmla="*/ 2147483646 w 30"/>
                <a:gd name="T31" fmla="*/ 2147483646 h 32"/>
                <a:gd name="T32" fmla="*/ 2147483646 w 30"/>
                <a:gd name="T33" fmla="*/ 2147483646 h 32"/>
                <a:gd name="T34" fmla="*/ 2147483646 w 30"/>
                <a:gd name="T35" fmla="*/ 2147483646 h 32"/>
                <a:gd name="T36" fmla="*/ 2147483646 w 30"/>
                <a:gd name="T37" fmla="*/ 2147483646 h 32"/>
                <a:gd name="T38" fmla="*/ 2147483646 w 30"/>
                <a:gd name="T39" fmla="*/ 2147483646 h 32"/>
                <a:gd name="T40" fmla="*/ 2147483646 w 30"/>
                <a:gd name="T41" fmla="*/ 2147483646 h 32"/>
                <a:gd name="T42" fmla="*/ 2147483646 w 30"/>
                <a:gd name="T43" fmla="*/ 2147483646 h 32"/>
                <a:gd name="T44" fmla="*/ 1549681956 w 30"/>
                <a:gd name="T45" fmla="*/ 2147483646 h 32"/>
                <a:gd name="T46" fmla="*/ 1549681956 w 30"/>
                <a:gd name="T47" fmla="*/ 2147483646 h 32"/>
                <a:gd name="T48" fmla="*/ 774840978 w 30"/>
                <a:gd name="T49" fmla="*/ 2147483646 h 32"/>
                <a:gd name="T50" fmla="*/ 0 w 30"/>
                <a:gd name="T51" fmla="*/ 2147483646 h 32"/>
                <a:gd name="T52" fmla="*/ 2147483646 w 30"/>
                <a:gd name="T53" fmla="*/ 0 h 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" h="32">
                  <a:moveTo>
                    <a:pt x="18" y="0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3"/>
                    <a:pt x="16" y="4"/>
                    <a:pt x="18" y="8"/>
                  </a:cubicBezTo>
                  <a:cubicBezTo>
                    <a:pt x="20" y="11"/>
                    <a:pt x="22" y="15"/>
                    <a:pt x="24" y="17"/>
                  </a:cubicBezTo>
                  <a:cubicBezTo>
                    <a:pt x="25" y="20"/>
                    <a:pt x="26" y="21"/>
                    <a:pt x="28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0"/>
                    <a:pt x="30" y="21"/>
                    <a:pt x="30" y="22"/>
                  </a:cubicBezTo>
                  <a:cubicBezTo>
                    <a:pt x="26" y="24"/>
                    <a:pt x="19" y="29"/>
                    <a:pt x="11" y="32"/>
                  </a:cubicBezTo>
                  <a:cubicBezTo>
                    <a:pt x="10" y="31"/>
                    <a:pt x="9" y="28"/>
                    <a:pt x="8" y="27"/>
                  </a:cubicBezTo>
                  <a:cubicBezTo>
                    <a:pt x="8" y="26"/>
                    <a:pt x="9" y="25"/>
                    <a:pt x="10" y="25"/>
                  </a:cubicBezTo>
                  <a:cubicBezTo>
                    <a:pt x="10" y="26"/>
                    <a:pt x="11" y="26"/>
                    <a:pt x="11" y="27"/>
                  </a:cubicBezTo>
                  <a:cubicBezTo>
                    <a:pt x="12" y="28"/>
                    <a:pt x="13" y="28"/>
                    <a:pt x="15" y="28"/>
                  </a:cubicBezTo>
                  <a:cubicBezTo>
                    <a:pt x="17" y="27"/>
                    <a:pt x="20" y="25"/>
                    <a:pt x="21" y="25"/>
                  </a:cubicBezTo>
                  <a:cubicBezTo>
                    <a:pt x="22" y="24"/>
                    <a:pt x="21" y="24"/>
                    <a:pt x="21" y="23"/>
                  </a:cubicBezTo>
                  <a:cubicBezTo>
                    <a:pt x="21" y="22"/>
                    <a:pt x="18" y="17"/>
                    <a:pt x="17" y="16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6"/>
                    <a:pt x="11" y="7"/>
                    <a:pt x="8" y="8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1" y="16"/>
                    <a:pt x="0" y="12"/>
                    <a:pt x="0" y="10"/>
                  </a:cubicBezTo>
                  <a:cubicBezTo>
                    <a:pt x="5" y="7"/>
                    <a:pt x="11" y="4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6" name="Freeform 259"/>
            <p:cNvSpPr>
              <a:spLocks/>
            </p:cNvSpPr>
            <p:nvPr/>
          </p:nvSpPr>
          <p:spPr bwMode="auto">
            <a:xfrm>
              <a:off x="19022" y="1066"/>
              <a:ext cx="92" cy="90"/>
            </a:xfrm>
            <a:custGeom>
              <a:avLst/>
              <a:gdLst>
                <a:gd name="T0" fmla="*/ 2147483646 w 30"/>
                <a:gd name="T1" fmla="*/ 2147483646 h 30"/>
                <a:gd name="T2" fmla="*/ 2147483646 w 30"/>
                <a:gd name="T3" fmla="*/ 2147483646 h 30"/>
                <a:gd name="T4" fmla="*/ 2147483646 w 30"/>
                <a:gd name="T5" fmla="*/ 2147483646 h 30"/>
                <a:gd name="T6" fmla="*/ 2147483646 w 30"/>
                <a:gd name="T7" fmla="*/ 2147483646 h 30"/>
                <a:gd name="T8" fmla="*/ 2147483646 w 30"/>
                <a:gd name="T9" fmla="*/ 2147483646 h 30"/>
                <a:gd name="T10" fmla="*/ 2147483646 w 30"/>
                <a:gd name="T11" fmla="*/ 0 h 30"/>
                <a:gd name="T12" fmla="*/ 2147483646 w 30"/>
                <a:gd name="T13" fmla="*/ 387420489 h 30"/>
                <a:gd name="T14" fmla="*/ 2147483646 w 30"/>
                <a:gd name="T15" fmla="*/ 774840978 h 30"/>
                <a:gd name="T16" fmla="*/ 2147483646 w 30"/>
                <a:gd name="T17" fmla="*/ 2147483646 h 30"/>
                <a:gd name="T18" fmla="*/ 387420489 w 30"/>
                <a:gd name="T19" fmla="*/ 2147483646 h 30"/>
                <a:gd name="T20" fmla="*/ 387420489 w 30"/>
                <a:gd name="T21" fmla="*/ 2147483646 h 30"/>
                <a:gd name="T22" fmla="*/ 1162261467 w 30"/>
                <a:gd name="T23" fmla="*/ 2147483646 h 30"/>
                <a:gd name="T24" fmla="*/ 2147483646 w 30"/>
                <a:gd name="T25" fmla="*/ 2147483646 h 30"/>
                <a:gd name="T26" fmla="*/ 2147483646 w 30"/>
                <a:gd name="T27" fmla="*/ 2147483646 h 30"/>
                <a:gd name="T28" fmla="*/ 2147483646 w 30"/>
                <a:gd name="T29" fmla="*/ 2147483646 h 30"/>
                <a:gd name="T30" fmla="*/ 2147483646 w 30"/>
                <a:gd name="T31" fmla="*/ 2147483646 h 30"/>
                <a:gd name="T32" fmla="*/ 2147483646 w 30"/>
                <a:gd name="T33" fmla="*/ 2147483646 h 30"/>
                <a:gd name="T34" fmla="*/ 2147483646 w 30"/>
                <a:gd name="T35" fmla="*/ 2147483646 h 30"/>
                <a:gd name="T36" fmla="*/ 2147483646 w 30"/>
                <a:gd name="T37" fmla="*/ 2147483646 h 30"/>
                <a:gd name="T38" fmla="*/ 2147483646 w 30"/>
                <a:gd name="T39" fmla="*/ 2147483646 h 30"/>
                <a:gd name="T40" fmla="*/ 2147483646 w 30"/>
                <a:gd name="T41" fmla="*/ 2147483646 h 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0">
                  <a:moveTo>
                    <a:pt x="7" y="20"/>
                  </a:moveTo>
                  <a:cubicBezTo>
                    <a:pt x="14" y="15"/>
                    <a:pt x="15" y="15"/>
                    <a:pt x="20" y="11"/>
                  </a:cubicBezTo>
                  <a:cubicBezTo>
                    <a:pt x="22" y="10"/>
                    <a:pt x="23" y="10"/>
                    <a:pt x="24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2"/>
                  </a:cubicBezTo>
                  <a:cubicBezTo>
                    <a:pt x="25" y="8"/>
                    <a:pt x="24" y="4"/>
                    <a:pt x="23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4"/>
                    <a:pt x="21" y="5"/>
                    <a:pt x="18" y="7"/>
                  </a:cubicBezTo>
                  <a:cubicBezTo>
                    <a:pt x="17" y="8"/>
                    <a:pt x="1" y="18"/>
                    <a:pt x="1" y="18"/>
                  </a:cubicBezTo>
                  <a:cubicBezTo>
                    <a:pt x="0" y="18"/>
                    <a:pt x="0" y="18"/>
                    <a:pt x="1" y="19"/>
                  </a:cubicBezTo>
                  <a:cubicBezTo>
                    <a:pt x="1" y="19"/>
                    <a:pt x="2" y="21"/>
                    <a:pt x="3" y="22"/>
                  </a:cubicBezTo>
                  <a:cubicBezTo>
                    <a:pt x="9" y="23"/>
                    <a:pt x="19" y="25"/>
                    <a:pt x="23" y="25"/>
                  </a:cubicBezTo>
                  <a:cubicBezTo>
                    <a:pt x="26" y="26"/>
                    <a:pt x="27" y="27"/>
                    <a:pt x="27" y="28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30"/>
                    <a:pt x="29" y="30"/>
                    <a:pt x="30" y="29"/>
                  </a:cubicBezTo>
                  <a:cubicBezTo>
                    <a:pt x="29" y="26"/>
                    <a:pt x="28" y="22"/>
                    <a:pt x="28" y="19"/>
                  </a:cubicBezTo>
                  <a:cubicBezTo>
                    <a:pt x="27" y="19"/>
                    <a:pt x="26" y="19"/>
                    <a:pt x="26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2"/>
                    <a:pt x="26" y="23"/>
                    <a:pt x="23" y="22"/>
                  </a:cubicBezTo>
                  <a:cubicBezTo>
                    <a:pt x="18" y="22"/>
                    <a:pt x="12" y="21"/>
                    <a:pt x="7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7" name="Freeform 260"/>
            <p:cNvSpPr>
              <a:spLocks/>
            </p:cNvSpPr>
            <p:nvPr/>
          </p:nvSpPr>
          <p:spPr bwMode="auto">
            <a:xfrm>
              <a:off x="19019" y="1341"/>
              <a:ext cx="81" cy="90"/>
            </a:xfrm>
            <a:custGeom>
              <a:avLst/>
              <a:gdLst>
                <a:gd name="T0" fmla="*/ 1549681956 w 28"/>
                <a:gd name="T1" fmla="*/ 2147483646 h 30"/>
                <a:gd name="T2" fmla="*/ 2147483646 w 28"/>
                <a:gd name="T3" fmla="*/ 2147483646 h 30"/>
                <a:gd name="T4" fmla="*/ 2147483646 w 28"/>
                <a:gd name="T5" fmla="*/ 2147483646 h 30"/>
                <a:gd name="T6" fmla="*/ 2147483646 w 28"/>
                <a:gd name="T7" fmla="*/ 2147483646 h 30"/>
                <a:gd name="T8" fmla="*/ 2147483646 w 28"/>
                <a:gd name="T9" fmla="*/ 2147483646 h 30"/>
                <a:gd name="T10" fmla="*/ 2147483646 w 28"/>
                <a:gd name="T11" fmla="*/ 387420489 h 30"/>
                <a:gd name="T12" fmla="*/ 2147483646 w 28"/>
                <a:gd name="T13" fmla="*/ 0 h 30"/>
                <a:gd name="T14" fmla="*/ 2147483646 w 28"/>
                <a:gd name="T15" fmla="*/ 774840978 h 30"/>
                <a:gd name="T16" fmla="*/ 2147483646 w 28"/>
                <a:gd name="T17" fmla="*/ 1549681956 h 30"/>
                <a:gd name="T18" fmla="*/ 0 w 28"/>
                <a:gd name="T19" fmla="*/ 1937102445 h 30"/>
                <a:gd name="T20" fmla="*/ 0 w 28"/>
                <a:gd name="T21" fmla="*/ 2147483646 h 30"/>
                <a:gd name="T22" fmla="*/ 0 w 28"/>
                <a:gd name="T23" fmla="*/ 2147483646 h 30"/>
                <a:gd name="T24" fmla="*/ 2147483646 w 28"/>
                <a:gd name="T25" fmla="*/ 2147483646 h 30"/>
                <a:gd name="T26" fmla="*/ 2147483646 w 28"/>
                <a:gd name="T27" fmla="*/ 2147483646 h 30"/>
                <a:gd name="T28" fmla="*/ 2147483646 w 28"/>
                <a:gd name="T29" fmla="*/ 2147483646 h 30"/>
                <a:gd name="T30" fmla="*/ 2147483646 w 28"/>
                <a:gd name="T31" fmla="*/ 2147483646 h 30"/>
                <a:gd name="T32" fmla="*/ 2147483646 w 28"/>
                <a:gd name="T33" fmla="*/ 2147483646 h 30"/>
                <a:gd name="T34" fmla="*/ 2147483646 w 28"/>
                <a:gd name="T35" fmla="*/ 2147483646 h 30"/>
                <a:gd name="T36" fmla="*/ 2147483646 w 28"/>
                <a:gd name="T37" fmla="*/ 2147483646 h 30"/>
                <a:gd name="T38" fmla="*/ 2147483646 w 28"/>
                <a:gd name="T39" fmla="*/ 2147483646 h 30"/>
                <a:gd name="T40" fmla="*/ 1549681956 w 28"/>
                <a:gd name="T41" fmla="*/ 2147483646 h 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" h="30">
                  <a:moveTo>
                    <a:pt x="4" y="10"/>
                  </a:moveTo>
                  <a:cubicBezTo>
                    <a:pt x="13" y="9"/>
                    <a:pt x="14" y="9"/>
                    <a:pt x="20" y="9"/>
                  </a:cubicBezTo>
                  <a:cubicBezTo>
                    <a:pt x="23" y="9"/>
                    <a:pt x="24" y="9"/>
                    <a:pt x="24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4" y="13"/>
                    <a:pt x="25" y="13"/>
                    <a:pt x="25" y="13"/>
                  </a:cubicBezTo>
                  <a:cubicBezTo>
                    <a:pt x="26" y="9"/>
                    <a:pt x="27" y="5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6" y="1"/>
                    <a:pt x="26" y="1"/>
                    <a:pt x="26" y="2"/>
                  </a:cubicBezTo>
                  <a:cubicBezTo>
                    <a:pt x="25" y="4"/>
                    <a:pt x="24" y="4"/>
                    <a:pt x="21" y="4"/>
                  </a:cubicBezTo>
                  <a:cubicBezTo>
                    <a:pt x="19" y="4"/>
                    <a:pt x="1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9"/>
                    <a:pt x="0" y="10"/>
                  </a:cubicBezTo>
                  <a:cubicBezTo>
                    <a:pt x="5" y="14"/>
                    <a:pt x="13" y="20"/>
                    <a:pt x="15" y="23"/>
                  </a:cubicBezTo>
                  <a:cubicBezTo>
                    <a:pt x="18" y="25"/>
                    <a:pt x="19" y="26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9" y="30"/>
                    <a:pt x="20" y="29"/>
                  </a:cubicBezTo>
                  <a:cubicBezTo>
                    <a:pt x="21" y="26"/>
                    <a:pt x="22" y="22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1"/>
                    <a:pt x="20" y="22"/>
                    <a:pt x="17" y="20"/>
                  </a:cubicBezTo>
                  <a:cubicBezTo>
                    <a:pt x="13" y="17"/>
                    <a:pt x="8" y="13"/>
                    <a:pt x="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8" name="Freeform 261"/>
            <p:cNvSpPr>
              <a:spLocks/>
            </p:cNvSpPr>
            <p:nvPr/>
          </p:nvSpPr>
          <p:spPr bwMode="auto">
            <a:xfrm>
              <a:off x="18873" y="1575"/>
              <a:ext cx="83" cy="93"/>
            </a:xfrm>
            <a:custGeom>
              <a:avLst/>
              <a:gdLst>
                <a:gd name="T0" fmla="*/ 1289766578 w 29"/>
                <a:gd name="T1" fmla="*/ 2147483646 h 31"/>
                <a:gd name="T2" fmla="*/ 2147483646 w 29"/>
                <a:gd name="T3" fmla="*/ 2147483646 h 31"/>
                <a:gd name="T4" fmla="*/ 2147483646 w 29"/>
                <a:gd name="T5" fmla="*/ 2147483646 h 31"/>
                <a:gd name="T6" fmla="*/ 2147483646 w 29"/>
                <a:gd name="T7" fmla="*/ 2147483646 h 31"/>
                <a:gd name="T8" fmla="*/ 2147483646 w 29"/>
                <a:gd name="T9" fmla="*/ 2147483646 h 31"/>
                <a:gd name="T10" fmla="*/ 2147483646 w 29"/>
                <a:gd name="T11" fmla="*/ 2147483646 h 31"/>
                <a:gd name="T12" fmla="*/ 2147483646 w 29"/>
                <a:gd name="T13" fmla="*/ 2147483646 h 31"/>
                <a:gd name="T14" fmla="*/ 2147483646 w 29"/>
                <a:gd name="T15" fmla="*/ 2147483646 h 31"/>
                <a:gd name="T16" fmla="*/ 2147483646 w 29"/>
                <a:gd name="T17" fmla="*/ 2147483646 h 31"/>
                <a:gd name="T18" fmla="*/ 964521093 w 29"/>
                <a:gd name="T19" fmla="*/ 0 h 31"/>
                <a:gd name="T20" fmla="*/ 639276128 w 29"/>
                <a:gd name="T21" fmla="*/ 0 h 31"/>
                <a:gd name="T22" fmla="*/ 0 w 29"/>
                <a:gd name="T23" fmla="*/ 1549681956 h 31"/>
                <a:gd name="T24" fmla="*/ 2147483646 w 29"/>
                <a:gd name="T25" fmla="*/ 2147483646 h 31"/>
                <a:gd name="T26" fmla="*/ 1895784380 w 29"/>
                <a:gd name="T27" fmla="*/ 2147483646 h 31"/>
                <a:gd name="T28" fmla="*/ 1571017612 w 29"/>
                <a:gd name="T29" fmla="*/ 2147483646 h 31"/>
                <a:gd name="T30" fmla="*/ 2147483646 w 29"/>
                <a:gd name="T31" fmla="*/ 2147483646 h 31"/>
                <a:gd name="T32" fmla="*/ 2147483646 w 29"/>
                <a:gd name="T33" fmla="*/ 2147483646 h 31"/>
                <a:gd name="T34" fmla="*/ 2147483646 w 29"/>
                <a:gd name="T35" fmla="*/ 2147483646 h 31"/>
                <a:gd name="T36" fmla="*/ 2147483646 w 29"/>
                <a:gd name="T37" fmla="*/ 2147483646 h 31"/>
                <a:gd name="T38" fmla="*/ 2147483646 w 29"/>
                <a:gd name="T39" fmla="*/ 2147483646 h 31"/>
                <a:gd name="T40" fmla="*/ 1289766578 w 29"/>
                <a:gd name="T41" fmla="*/ 2147483646 h 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9" h="31">
                  <a:moveTo>
                    <a:pt x="4" y="6"/>
                  </a:moveTo>
                  <a:cubicBezTo>
                    <a:pt x="11" y="10"/>
                    <a:pt x="12" y="11"/>
                    <a:pt x="18" y="14"/>
                  </a:cubicBezTo>
                  <a:cubicBezTo>
                    <a:pt x="20" y="15"/>
                    <a:pt x="21" y="16"/>
                    <a:pt x="20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20" y="20"/>
                    <a:pt x="20" y="20"/>
                  </a:cubicBezTo>
                  <a:cubicBezTo>
                    <a:pt x="23" y="17"/>
                    <a:pt x="26" y="14"/>
                    <a:pt x="29" y="1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1"/>
                    <a:pt x="26" y="11"/>
                  </a:cubicBezTo>
                  <a:cubicBezTo>
                    <a:pt x="25" y="12"/>
                    <a:pt x="24" y="12"/>
                    <a:pt x="21" y="10"/>
                  </a:cubicBezTo>
                  <a:cubicBezTo>
                    <a:pt x="20" y="9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3"/>
                    <a:pt x="0" y="4"/>
                  </a:cubicBezTo>
                  <a:cubicBezTo>
                    <a:pt x="2" y="10"/>
                    <a:pt x="5" y="19"/>
                    <a:pt x="7" y="23"/>
                  </a:cubicBezTo>
                  <a:cubicBezTo>
                    <a:pt x="8" y="26"/>
                    <a:pt x="7" y="27"/>
                    <a:pt x="6" y="28"/>
                  </a:cubicBezTo>
                  <a:cubicBezTo>
                    <a:pt x="6" y="28"/>
                    <a:pt x="6" y="29"/>
                    <a:pt x="5" y="29"/>
                  </a:cubicBezTo>
                  <a:cubicBezTo>
                    <a:pt x="5" y="30"/>
                    <a:pt x="6" y="31"/>
                    <a:pt x="7" y="31"/>
                  </a:cubicBezTo>
                  <a:cubicBezTo>
                    <a:pt x="9" y="29"/>
                    <a:pt x="12" y="26"/>
                    <a:pt x="14" y="25"/>
                  </a:cubicBezTo>
                  <a:cubicBezTo>
                    <a:pt x="15" y="24"/>
                    <a:pt x="14" y="23"/>
                    <a:pt x="13" y="23"/>
                  </a:cubicBezTo>
                  <a:cubicBezTo>
                    <a:pt x="13" y="23"/>
                    <a:pt x="13" y="23"/>
                    <a:pt x="12" y="24"/>
                  </a:cubicBezTo>
                  <a:cubicBezTo>
                    <a:pt x="11" y="24"/>
                    <a:pt x="10" y="25"/>
                    <a:pt x="9" y="22"/>
                  </a:cubicBezTo>
                  <a:cubicBezTo>
                    <a:pt x="8" y="17"/>
                    <a:pt x="6" y="11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39" name="Freeform 262"/>
            <p:cNvSpPr>
              <a:spLocks/>
            </p:cNvSpPr>
            <p:nvPr/>
          </p:nvSpPr>
          <p:spPr bwMode="auto">
            <a:xfrm>
              <a:off x="18674" y="1659"/>
              <a:ext cx="106" cy="89"/>
            </a:xfrm>
            <a:custGeom>
              <a:avLst/>
              <a:gdLst>
                <a:gd name="T0" fmla="*/ 2147483646 w 35"/>
                <a:gd name="T1" fmla="*/ 2147483646 h 29"/>
                <a:gd name="T2" fmla="*/ 2147483646 w 35"/>
                <a:gd name="T3" fmla="*/ 2147483646 h 29"/>
                <a:gd name="T4" fmla="*/ 2147483646 w 35"/>
                <a:gd name="T5" fmla="*/ 1937102445 h 29"/>
                <a:gd name="T6" fmla="*/ 2147483646 w 35"/>
                <a:gd name="T7" fmla="*/ 2147483646 h 29"/>
                <a:gd name="T8" fmla="*/ 2147483646 w 35"/>
                <a:gd name="T9" fmla="*/ 1549681956 h 29"/>
                <a:gd name="T10" fmla="*/ 2147483646 w 35"/>
                <a:gd name="T11" fmla="*/ 0 h 29"/>
                <a:gd name="T12" fmla="*/ 2147483646 w 35"/>
                <a:gd name="T13" fmla="*/ 774840978 h 29"/>
                <a:gd name="T14" fmla="*/ 2147483646 w 35"/>
                <a:gd name="T15" fmla="*/ 774840978 h 29"/>
                <a:gd name="T16" fmla="*/ 2147483646 w 35"/>
                <a:gd name="T17" fmla="*/ 2147483646 h 29"/>
                <a:gd name="T18" fmla="*/ 2147483646 w 35"/>
                <a:gd name="T19" fmla="*/ 2147483646 h 29"/>
                <a:gd name="T20" fmla="*/ 2147483646 w 35"/>
                <a:gd name="T21" fmla="*/ 2147483646 h 29"/>
                <a:gd name="T22" fmla="*/ 2147483646 w 35"/>
                <a:gd name="T23" fmla="*/ 2147483646 h 29"/>
                <a:gd name="T24" fmla="*/ 2147483646 w 35"/>
                <a:gd name="T25" fmla="*/ 2147483646 h 29"/>
                <a:gd name="T26" fmla="*/ 2147483646 w 35"/>
                <a:gd name="T27" fmla="*/ 2147483646 h 29"/>
                <a:gd name="T28" fmla="*/ 2147483646 w 35"/>
                <a:gd name="T29" fmla="*/ 2147483646 h 29"/>
                <a:gd name="T30" fmla="*/ 2147483646 w 35"/>
                <a:gd name="T31" fmla="*/ 2147483646 h 29"/>
                <a:gd name="T32" fmla="*/ 2147483646 w 35"/>
                <a:gd name="T33" fmla="*/ 2147483646 h 29"/>
                <a:gd name="T34" fmla="*/ 2147483646 w 35"/>
                <a:gd name="T35" fmla="*/ 2147483646 h 29"/>
                <a:gd name="T36" fmla="*/ 774840978 w 35"/>
                <a:gd name="T37" fmla="*/ 2147483646 h 29"/>
                <a:gd name="T38" fmla="*/ 387420489 w 35"/>
                <a:gd name="T39" fmla="*/ 2147483646 h 29"/>
                <a:gd name="T40" fmla="*/ 0 w 35"/>
                <a:gd name="T41" fmla="*/ 2147483646 h 29"/>
                <a:gd name="T42" fmla="*/ 2147483646 w 35"/>
                <a:gd name="T43" fmla="*/ 2147483646 h 29"/>
                <a:gd name="T44" fmla="*/ 2147483646 w 35"/>
                <a:gd name="T45" fmla="*/ 2147483646 h 29"/>
                <a:gd name="T46" fmla="*/ 2147483646 w 35"/>
                <a:gd name="T47" fmla="*/ 2147483646 h 29"/>
                <a:gd name="T48" fmla="*/ 2147483646 w 35"/>
                <a:gd name="T49" fmla="*/ 2147483646 h 29"/>
                <a:gd name="T50" fmla="*/ 2147483646 w 35"/>
                <a:gd name="T51" fmla="*/ 2147483646 h 29"/>
                <a:gd name="T52" fmla="*/ 2147483646 w 35"/>
                <a:gd name="T53" fmla="*/ 2147483646 h 29"/>
                <a:gd name="T54" fmla="*/ 2147483646 w 35"/>
                <a:gd name="T55" fmla="*/ 2147483646 h 29"/>
                <a:gd name="T56" fmla="*/ 2147483646 w 35"/>
                <a:gd name="T57" fmla="*/ 2147483646 h 29"/>
                <a:gd name="T58" fmla="*/ 2147483646 w 35"/>
                <a:gd name="T59" fmla="*/ 2147483646 h 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5" h="29">
                  <a:moveTo>
                    <a:pt x="26" y="24"/>
                  </a:moveTo>
                  <a:cubicBezTo>
                    <a:pt x="25" y="19"/>
                    <a:pt x="22" y="11"/>
                    <a:pt x="21" y="9"/>
                  </a:cubicBezTo>
                  <a:cubicBezTo>
                    <a:pt x="20" y="6"/>
                    <a:pt x="19" y="5"/>
                    <a:pt x="17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19" y="2"/>
                    <a:pt x="23" y="1"/>
                    <a:pt x="26" y="0"/>
                  </a:cubicBezTo>
                  <a:cubicBezTo>
                    <a:pt x="27" y="0"/>
                    <a:pt x="27" y="1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3"/>
                    <a:pt x="24" y="4"/>
                    <a:pt x="25" y="8"/>
                  </a:cubicBezTo>
                  <a:cubicBezTo>
                    <a:pt x="26" y="11"/>
                    <a:pt x="28" y="16"/>
                    <a:pt x="29" y="18"/>
                  </a:cubicBezTo>
                  <a:cubicBezTo>
                    <a:pt x="31" y="22"/>
                    <a:pt x="31" y="22"/>
                    <a:pt x="33" y="22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2"/>
                    <a:pt x="35" y="23"/>
                    <a:pt x="35" y="23"/>
                  </a:cubicBezTo>
                  <a:cubicBezTo>
                    <a:pt x="28" y="26"/>
                    <a:pt x="25" y="27"/>
                    <a:pt x="24" y="27"/>
                  </a:cubicBezTo>
                  <a:cubicBezTo>
                    <a:pt x="23" y="28"/>
                    <a:pt x="21" y="28"/>
                    <a:pt x="20" y="28"/>
                  </a:cubicBezTo>
                  <a:cubicBezTo>
                    <a:pt x="17" y="29"/>
                    <a:pt x="13" y="29"/>
                    <a:pt x="11" y="24"/>
                  </a:cubicBezTo>
                  <a:cubicBezTo>
                    <a:pt x="10" y="20"/>
                    <a:pt x="12" y="18"/>
                    <a:pt x="14" y="16"/>
                  </a:cubicBezTo>
                  <a:cubicBezTo>
                    <a:pt x="12" y="14"/>
                    <a:pt x="10" y="12"/>
                    <a:pt x="7" y="11"/>
                  </a:cubicBezTo>
                  <a:cubicBezTo>
                    <a:pt x="5" y="10"/>
                    <a:pt x="4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1" y="7"/>
                    <a:pt x="4" y="7"/>
                    <a:pt x="7" y="6"/>
                  </a:cubicBezTo>
                  <a:cubicBezTo>
                    <a:pt x="9" y="7"/>
                    <a:pt x="18" y="13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6"/>
                    <a:pt x="16" y="17"/>
                    <a:pt x="16" y="18"/>
                  </a:cubicBezTo>
                  <a:cubicBezTo>
                    <a:pt x="16" y="20"/>
                    <a:pt x="16" y="21"/>
                    <a:pt x="16" y="22"/>
                  </a:cubicBezTo>
                  <a:cubicBezTo>
                    <a:pt x="17" y="23"/>
                    <a:pt x="17" y="24"/>
                    <a:pt x="19" y="25"/>
                  </a:cubicBezTo>
                  <a:cubicBezTo>
                    <a:pt x="20" y="26"/>
                    <a:pt x="22" y="26"/>
                    <a:pt x="23" y="25"/>
                  </a:cubicBezTo>
                  <a:cubicBezTo>
                    <a:pt x="24" y="25"/>
                    <a:pt x="24" y="25"/>
                    <a:pt x="25" y="24"/>
                  </a:cubicBezTo>
                  <a:cubicBezTo>
                    <a:pt x="26" y="24"/>
                    <a:pt x="26" y="24"/>
                    <a:pt x="26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0" name="Freeform 263"/>
            <p:cNvSpPr>
              <a:spLocks noEditPoints="1"/>
            </p:cNvSpPr>
            <p:nvPr/>
          </p:nvSpPr>
          <p:spPr bwMode="auto">
            <a:xfrm>
              <a:off x="18373" y="1647"/>
              <a:ext cx="80" cy="88"/>
            </a:xfrm>
            <a:custGeom>
              <a:avLst/>
              <a:gdLst>
                <a:gd name="T0" fmla="*/ 2147483646 w 27"/>
                <a:gd name="T1" fmla="*/ 2147483646 h 29"/>
                <a:gd name="T2" fmla="*/ 2147483646 w 27"/>
                <a:gd name="T3" fmla="*/ 2147483646 h 29"/>
                <a:gd name="T4" fmla="*/ 2147483646 w 27"/>
                <a:gd name="T5" fmla="*/ 2147483646 h 29"/>
                <a:gd name="T6" fmla="*/ 2147483646 w 27"/>
                <a:gd name="T7" fmla="*/ 2147483646 h 29"/>
                <a:gd name="T8" fmla="*/ 2147483646 w 27"/>
                <a:gd name="T9" fmla="*/ 2147483646 h 29"/>
                <a:gd name="T10" fmla="*/ 2147483646 w 27"/>
                <a:gd name="T11" fmla="*/ 2147483646 h 29"/>
                <a:gd name="T12" fmla="*/ 2147483646 w 27"/>
                <a:gd name="T13" fmla="*/ 2147483646 h 29"/>
                <a:gd name="T14" fmla="*/ 2147483646 w 27"/>
                <a:gd name="T15" fmla="*/ 2147483646 h 29"/>
                <a:gd name="T16" fmla="*/ 2147483646 w 27"/>
                <a:gd name="T17" fmla="*/ 2147483646 h 29"/>
                <a:gd name="T18" fmla="*/ 2147483646 w 27"/>
                <a:gd name="T19" fmla="*/ 1549681956 h 29"/>
                <a:gd name="T20" fmla="*/ 321412548 w 27"/>
                <a:gd name="T21" fmla="*/ 0 h 29"/>
                <a:gd name="T22" fmla="*/ 0 w 27"/>
                <a:gd name="T23" fmla="*/ 387420489 h 29"/>
                <a:gd name="T24" fmla="*/ 630920850 w 27"/>
                <a:gd name="T25" fmla="*/ 774840978 h 29"/>
                <a:gd name="T26" fmla="*/ 952333476 w 27"/>
                <a:gd name="T27" fmla="*/ 2147483646 h 29"/>
                <a:gd name="T28" fmla="*/ 630920850 w 27"/>
                <a:gd name="T29" fmla="*/ 2147483646 h 29"/>
                <a:gd name="T30" fmla="*/ 952333476 w 27"/>
                <a:gd name="T31" fmla="*/ 2147483646 h 29"/>
                <a:gd name="T32" fmla="*/ 1869395111 w 27"/>
                <a:gd name="T33" fmla="*/ 2147483646 h 29"/>
                <a:gd name="T34" fmla="*/ 2147483646 w 27"/>
                <a:gd name="T35" fmla="*/ 2147483646 h 29"/>
                <a:gd name="T36" fmla="*/ 2147483646 w 27"/>
                <a:gd name="T37" fmla="*/ 2147483646 h 29"/>
                <a:gd name="T38" fmla="*/ 2147483646 w 27"/>
                <a:gd name="T39" fmla="*/ 2147483646 h 29"/>
                <a:gd name="T40" fmla="*/ 2147483646 w 27"/>
                <a:gd name="T41" fmla="*/ 2147483646 h 29"/>
                <a:gd name="T42" fmla="*/ 2147483646 w 27"/>
                <a:gd name="T43" fmla="*/ 2147483646 h 29"/>
                <a:gd name="T44" fmla="*/ 2147483646 w 27"/>
                <a:gd name="T45" fmla="*/ 2147483646 h 29"/>
                <a:gd name="T46" fmla="*/ 2147483646 w 27"/>
                <a:gd name="T47" fmla="*/ 2147483646 h 29"/>
                <a:gd name="T48" fmla="*/ 2147483646 w 27"/>
                <a:gd name="T49" fmla="*/ 2147483646 h 29"/>
                <a:gd name="T50" fmla="*/ 2147483646 w 27"/>
                <a:gd name="T51" fmla="*/ 2147483646 h 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7" h="29">
                  <a:moveTo>
                    <a:pt x="18" y="6"/>
                  </a:moveTo>
                  <a:cubicBezTo>
                    <a:pt x="17" y="7"/>
                    <a:pt x="17" y="8"/>
                    <a:pt x="17" y="8"/>
                  </a:cubicBezTo>
                  <a:cubicBezTo>
                    <a:pt x="17" y="9"/>
                    <a:pt x="17" y="8"/>
                    <a:pt x="18" y="9"/>
                  </a:cubicBezTo>
                  <a:cubicBezTo>
                    <a:pt x="20" y="10"/>
                    <a:pt x="19" y="10"/>
                    <a:pt x="18" y="12"/>
                  </a:cubicBezTo>
                  <a:cubicBezTo>
                    <a:pt x="16" y="13"/>
                    <a:pt x="16" y="14"/>
                    <a:pt x="16" y="14"/>
                  </a:cubicBezTo>
                  <a:cubicBezTo>
                    <a:pt x="15" y="14"/>
                    <a:pt x="9" y="11"/>
                    <a:pt x="8" y="11"/>
                  </a:cubicBezTo>
                  <a:cubicBezTo>
                    <a:pt x="8" y="10"/>
                    <a:pt x="8" y="10"/>
                    <a:pt x="8" y="8"/>
                  </a:cubicBezTo>
                  <a:cubicBezTo>
                    <a:pt x="8" y="6"/>
                    <a:pt x="8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4"/>
                    <a:pt x="11" y="4"/>
                  </a:cubicBezTo>
                  <a:cubicBezTo>
                    <a:pt x="10" y="3"/>
                    <a:pt x="6" y="2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4" y="4"/>
                    <a:pt x="3" y="6"/>
                    <a:pt x="3" y="7"/>
                  </a:cubicBezTo>
                  <a:cubicBezTo>
                    <a:pt x="3" y="9"/>
                    <a:pt x="2" y="28"/>
                    <a:pt x="2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8"/>
                    <a:pt x="17" y="17"/>
                    <a:pt x="20" y="14"/>
                  </a:cubicBezTo>
                  <a:cubicBezTo>
                    <a:pt x="23" y="11"/>
                    <a:pt x="23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7" y="10"/>
                    <a:pt x="26" y="9"/>
                  </a:cubicBezTo>
                  <a:cubicBezTo>
                    <a:pt x="23" y="8"/>
                    <a:pt x="19" y="7"/>
                    <a:pt x="18" y="6"/>
                  </a:cubicBezTo>
                  <a:close/>
                  <a:moveTo>
                    <a:pt x="7" y="24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lnTo>
                    <a:pt x="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1" name="Freeform 264"/>
            <p:cNvSpPr>
              <a:spLocks noEditPoints="1"/>
            </p:cNvSpPr>
            <p:nvPr/>
          </p:nvSpPr>
          <p:spPr bwMode="auto">
            <a:xfrm>
              <a:off x="18049" y="1288"/>
              <a:ext cx="87" cy="83"/>
            </a:xfrm>
            <a:custGeom>
              <a:avLst/>
              <a:gdLst>
                <a:gd name="T0" fmla="*/ 2147483646 w 29"/>
                <a:gd name="T1" fmla="*/ 2147483646 h 28"/>
                <a:gd name="T2" fmla="*/ 2147483646 w 29"/>
                <a:gd name="T3" fmla="*/ 2147483646 h 28"/>
                <a:gd name="T4" fmla="*/ 2147483646 w 29"/>
                <a:gd name="T5" fmla="*/ 2147483646 h 28"/>
                <a:gd name="T6" fmla="*/ 2147483646 w 29"/>
                <a:gd name="T7" fmla="*/ 2147483646 h 28"/>
                <a:gd name="T8" fmla="*/ 2147483646 w 29"/>
                <a:gd name="T9" fmla="*/ 2147483646 h 28"/>
                <a:gd name="T10" fmla="*/ 2147483646 w 29"/>
                <a:gd name="T11" fmla="*/ 2147483646 h 28"/>
                <a:gd name="T12" fmla="*/ 2147483646 w 29"/>
                <a:gd name="T13" fmla="*/ 2147483646 h 28"/>
                <a:gd name="T14" fmla="*/ 2147483646 w 29"/>
                <a:gd name="T15" fmla="*/ 2147483646 h 28"/>
                <a:gd name="T16" fmla="*/ 2147483646 w 29"/>
                <a:gd name="T17" fmla="*/ 2147483646 h 28"/>
                <a:gd name="T18" fmla="*/ 2147483646 w 29"/>
                <a:gd name="T19" fmla="*/ 2147483646 h 28"/>
                <a:gd name="T20" fmla="*/ 2147483646 w 29"/>
                <a:gd name="T21" fmla="*/ 0 h 28"/>
                <a:gd name="T22" fmla="*/ 2147483646 w 29"/>
                <a:gd name="T23" fmla="*/ 323623130 h 28"/>
                <a:gd name="T24" fmla="*/ 2147483646 w 29"/>
                <a:gd name="T25" fmla="*/ 634328760 h 28"/>
                <a:gd name="T26" fmla="*/ 2147483646 w 29"/>
                <a:gd name="T27" fmla="*/ 1880331681 h 28"/>
                <a:gd name="T28" fmla="*/ 0 w 29"/>
                <a:gd name="T29" fmla="*/ 2147483646 h 28"/>
                <a:gd name="T30" fmla="*/ 0 w 29"/>
                <a:gd name="T31" fmla="*/ 2147483646 h 28"/>
                <a:gd name="T32" fmla="*/ 774840978 w 29"/>
                <a:gd name="T33" fmla="*/ 2147483646 h 28"/>
                <a:gd name="T34" fmla="*/ 2147483646 w 29"/>
                <a:gd name="T35" fmla="*/ 2147483646 h 28"/>
                <a:gd name="T36" fmla="*/ 2147483646 w 29"/>
                <a:gd name="T37" fmla="*/ 2147483646 h 28"/>
                <a:gd name="T38" fmla="*/ 2147483646 w 29"/>
                <a:gd name="T39" fmla="*/ 2147483646 h 28"/>
                <a:gd name="T40" fmla="*/ 2147483646 w 29"/>
                <a:gd name="T41" fmla="*/ 2147483646 h 28"/>
                <a:gd name="T42" fmla="*/ 2147483646 w 29"/>
                <a:gd name="T43" fmla="*/ 2147483646 h 28"/>
                <a:gd name="T44" fmla="*/ 2147483646 w 29"/>
                <a:gd name="T45" fmla="*/ 2147483646 h 28"/>
                <a:gd name="T46" fmla="*/ 2147483646 w 29"/>
                <a:gd name="T47" fmla="*/ 2147483646 h 28"/>
                <a:gd name="T48" fmla="*/ 2147483646 w 29"/>
                <a:gd name="T49" fmla="*/ 2147483646 h 28"/>
                <a:gd name="T50" fmla="*/ 2147483646 w 29"/>
                <a:gd name="T51" fmla="*/ 2147483646 h 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28">
                  <a:moveTo>
                    <a:pt x="27" y="18"/>
                  </a:moveTo>
                  <a:cubicBezTo>
                    <a:pt x="26" y="17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5" y="21"/>
                    <a:pt x="22" y="21"/>
                  </a:cubicBezTo>
                  <a:cubicBezTo>
                    <a:pt x="20" y="21"/>
                    <a:pt x="20" y="21"/>
                    <a:pt x="19" y="20"/>
                  </a:cubicBezTo>
                  <a:cubicBezTo>
                    <a:pt x="19" y="19"/>
                    <a:pt x="18" y="13"/>
                    <a:pt x="17" y="12"/>
                  </a:cubicBezTo>
                  <a:cubicBezTo>
                    <a:pt x="18" y="11"/>
                    <a:pt x="18" y="11"/>
                    <a:pt x="20" y="10"/>
                  </a:cubicBezTo>
                  <a:cubicBezTo>
                    <a:pt x="22" y="9"/>
                    <a:pt x="23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5" y="11"/>
                    <a:pt x="25" y="11"/>
                  </a:cubicBezTo>
                  <a:cubicBezTo>
                    <a:pt x="25" y="9"/>
                    <a:pt x="24" y="6"/>
                    <a:pt x="24" y="0"/>
                  </a:cubicBezTo>
                  <a:cubicBezTo>
                    <a:pt x="23" y="0"/>
                    <a:pt x="22" y="0"/>
                    <a:pt x="22" y="1"/>
                  </a:cubicBezTo>
                  <a:cubicBezTo>
                    <a:pt x="22" y="1"/>
                    <a:pt x="22" y="1"/>
                    <a:pt x="22" y="2"/>
                  </a:cubicBezTo>
                  <a:cubicBezTo>
                    <a:pt x="22" y="5"/>
                    <a:pt x="20" y="5"/>
                    <a:pt x="18" y="6"/>
                  </a:cubicBezTo>
                  <a:cubicBezTo>
                    <a:pt x="17" y="7"/>
                    <a:pt x="0" y="17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20"/>
                    <a:pt x="2" y="20"/>
                  </a:cubicBezTo>
                  <a:cubicBezTo>
                    <a:pt x="3" y="21"/>
                    <a:pt x="18" y="23"/>
                    <a:pt x="22" y="24"/>
                  </a:cubicBezTo>
                  <a:cubicBezTo>
                    <a:pt x="26" y="24"/>
                    <a:pt x="26" y="25"/>
                    <a:pt x="27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9" y="27"/>
                    <a:pt x="29" y="26"/>
                  </a:cubicBezTo>
                  <a:cubicBezTo>
                    <a:pt x="29" y="25"/>
                    <a:pt x="27" y="19"/>
                    <a:pt x="27" y="18"/>
                  </a:cubicBezTo>
                  <a:close/>
                  <a:moveTo>
                    <a:pt x="6" y="19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2" name="Freeform 265"/>
            <p:cNvSpPr>
              <a:spLocks/>
            </p:cNvSpPr>
            <p:nvPr/>
          </p:nvSpPr>
          <p:spPr bwMode="auto">
            <a:xfrm>
              <a:off x="19037" y="1177"/>
              <a:ext cx="78" cy="111"/>
            </a:xfrm>
            <a:custGeom>
              <a:avLst/>
              <a:gdLst>
                <a:gd name="T0" fmla="*/ 1162261467 w 26"/>
                <a:gd name="T1" fmla="*/ 2147483646 h 37"/>
                <a:gd name="T2" fmla="*/ 387420489 w 26"/>
                <a:gd name="T3" fmla="*/ 2147483646 h 37"/>
                <a:gd name="T4" fmla="*/ 0 w 26"/>
                <a:gd name="T5" fmla="*/ 387420489 h 37"/>
                <a:gd name="T6" fmla="*/ 774840978 w 26"/>
                <a:gd name="T7" fmla="*/ 0 h 37"/>
                <a:gd name="T8" fmla="*/ 774840978 w 26"/>
                <a:gd name="T9" fmla="*/ 774840978 h 37"/>
                <a:gd name="T10" fmla="*/ 2147483646 w 26"/>
                <a:gd name="T11" fmla="*/ 1549681956 h 37"/>
                <a:gd name="T12" fmla="*/ 2147483646 w 26"/>
                <a:gd name="T13" fmla="*/ 1937102445 h 37"/>
                <a:gd name="T14" fmla="*/ 2147483646 w 26"/>
                <a:gd name="T15" fmla="*/ 774840978 h 37"/>
                <a:gd name="T16" fmla="*/ 2147483646 w 26"/>
                <a:gd name="T17" fmla="*/ 387420489 h 37"/>
                <a:gd name="T18" fmla="*/ 2147483646 w 26"/>
                <a:gd name="T19" fmla="*/ 387420489 h 37"/>
                <a:gd name="T20" fmla="*/ 2147483646 w 26"/>
                <a:gd name="T21" fmla="*/ 2147483646 h 37"/>
                <a:gd name="T22" fmla="*/ 2147483646 w 26"/>
                <a:gd name="T23" fmla="*/ 2147483646 h 37"/>
                <a:gd name="T24" fmla="*/ 2147483646 w 26"/>
                <a:gd name="T25" fmla="*/ 2147483646 h 37"/>
                <a:gd name="T26" fmla="*/ 2147483646 w 26"/>
                <a:gd name="T27" fmla="*/ 2147483646 h 37"/>
                <a:gd name="T28" fmla="*/ 2147483646 w 26"/>
                <a:gd name="T29" fmla="*/ 2147483646 h 37"/>
                <a:gd name="T30" fmla="*/ 2147483646 w 26"/>
                <a:gd name="T31" fmla="*/ 2147483646 h 37"/>
                <a:gd name="T32" fmla="*/ 2147483646 w 26"/>
                <a:gd name="T33" fmla="*/ 2147483646 h 37"/>
                <a:gd name="T34" fmla="*/ 2147483646 w 26"/>
                <a:gd name="T35" fmla="*/ 2147483646 h 37"/>
                <a:gd name="T36" fmla="*/ 2147483646 w 26"/>
                <a:gd name="T37" fmla="*/ 2147483646 h 37"/>
                <a:gd name="T38" fmla="*/ 2147483646 w 26"/>
                <a:gd name="T39" fmla="*/ 2147483646 h 37"/>
                <a:gd name="T40" fmla="*/ 774840978 w 26"/>
                <a:gd name="T41" fmla="*/ 2147483646 h 37"/>
                <a:gd name="T42" fmla="*/ 774840978 w 26"/>
                <a:gd name="T43" fmla="*/ 2147483646 h 37"/>
                <a:gd name="T44" fmla="*/ 0 w 26"/>
                <a:gd name="T45" fmla="*/ 2147483646 h 37"/>
                <a:gd name="T46" fmla="*/ 387420489 w 26"/>
                <a:gd name="T47" fmla="*/ 2147483646 h 37"/>
                <a:gd name="T48" fmla="*/ 1162261467 w 26"/>
                <a:gd name="T49" fmla="*/ 2147483646 h 37"/>
                <a:gd name="T50" fmla="*/ 1162261467 w 26"/>
                <a:gd name="T51" fmla="*/ 2147483646 h 37"/>
                <a:gd name="T52" fmla="*/ 2147483646 w 26"/>
                <a:gd name="T53" fmla="*/ 2147483646 h 37"/>
                <a:gd name="T54" fmla="*/ 2147483646 w 26"/>
                <a:gd name="T55" fmla="*/ 2147483646 h 37"/>
                <a:gd name="T56" fmla="*/ 2147483646 w 26"/>
                <a:gd name="T57" fmla="*/ 2147483646 h 37"/>
                <a:gd name="T58" fmla="*/ 387420489 w 26"/>
                <a:gd name="T59" fmla="*/ 2147483646 h 37"/>
                <a:gd name="T60" fmla="*/ 387420489 w 26"/>
                <a:gd name="T61" fmla="*/ 2147483646 h 37"/>
                <a:gd name="T62" fmla="*/ 2147483646 w 26"/>
                <a:gd name="T63" fmla="*/ 2147483646 h 37"/>
                <a:gd name="T64" fmla="*/ 2147483646 w 26"/>
                <a:gd name="T65" fmla="*/ 2147483646 h 37"/>
                <a:gd name="T66" fmla="*/ 2147483646 w 26"/>
                <a:gd name="T67" fmla="*/ 2147483646 h 37"/>
                <a:gd name="T68" fmla="*/ 1162261467 w 26"/>
                <a:gd name="T69" fmla="*/ 2147483646 h 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" h="37">
                  <a:moveTo>
                    <a:pt x="3" y="11"/>
                  </a:moveTo>
                  <a:cubicBezTo>
                    <a:pt x="3" y="11"/>
                    <a:pt x="2" y="11"/>
                    <a:pt x="1" y="11"/>
                  </a:cubicBezTo>
                  <a:cubicBezTo>
                    <a:pt x="1" y="6"/>
                    <a:pt x="1" y="4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3" y="3"/>
                    <a:pt x="3" y="4"/>
                    <a:pt x="7" y="4"/>
                  </a:cubicBezTo>
                  <a:cubicBezTo>
                    <a:pt x="10" y="5"/>
                    <a:pt x="17" y="5"/>
                    <a:pt x="18" y="5"/>
                  </a:cubicBezTo>
                  <a:cubicBezTo>
                    <a:pt x="21" y="5"/>
                    <a:pt x="24" y="5"/>
                    <a:pt x="24" y="2"/>
                  </a:cubicBezTo>
                  <a:cubicBezTo>
                    <a:pt x="24" y="2"/>
                    <a:pt x="24" y="2"/>
                    <a:pt x="23" y="1"/>
                  </a:cubicBezTo>
                  <a:cubicBezTo>
                    <a:pt x="24" y="1"/>
                    <a:pt x="25" y="0"/>
                    <a:pt x="26" y="1"/>
                  </a:cubicBezTo>
                  <a:cubicBezTo>
                    <a:pt x="26" y="4"/>
                    <a:pt x="26" y="7"/>
                    <a:pt x="26" y="11"/>
                  </a:cubicBezTo>
                  <a:cubicBezTo>
                    <a:pt x="25" y="11"/>
                    <a:pt x="24" y="11"/>
                    <a:pt x="21" y="12"/>
                  </a:cubicBezTo>
                  <a:cubicBezTo>
                    <a:pt x="19" y="13"/>
                    <a:pt x="11" y="17"/>
                    <a:pt x="8" y="18"/>
                  </a:cubicBezTo>
                  <a:cubicBezTo>
                    <a:pt x="10" y="19"/>
                    <a:pt x="20" y="24"/>
                    <a:pt x="21" y="25"/>
                  </a:cubicBezTo>
                  <a:cubicBezTo>
                    <a:pt x="22" y="25"/>
                    <a:pt x="24" y="26"/>
                    <a:pt x="26" y="26"/>
                  </a:cubicBezTo>
                  <a:cubicBezTo>
                    <a:pt x="26" y="29"/>
                    <a:pt x="26" y="33"/>
                    <a:pt x="25" y="36"/>
                  </a:cubicBezTo>
                  <a:cubicBezTo>
                    <a:pt x="25" y="37"/>
                    <a:pt x="24" y="36"/>
                    <a:pt x="23" y="3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3"/>
                    <a:pt x="23" y="32"/>
                    <a:pt x="20" y="32"/>
                  </a:cubicBezTo>
                  <a:cubicBezTo>
                    <a:pt x="16" y="32"/>
                    <a:pt x="11" y="32"/>
                    <a:pt x="8" y="33"/>
                  </a:cubicBezTo>
                  <a:cubicBezTo>
                    <a:pt x="4" y="33"/>
                    <a:pt x="3" y="33"/>
                    <a:pt x="2" y="35"/>
                  </a:cubicBezTo>
                  <a:cubicBezTo>
                    <a:pt x="2" y="35"/>
                    <a:pt x="2" y="35"/>
                    <a:pt x="2" y="36"/>
                  </a:cubicBezTo>
                  <a:cubicBezTo>
                    <a:pt x="2" y="37"/>
                    <a:pt x="0" y="36"/>
                    <a:pt x="0" y="36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3" y="24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3" y="28"/>
                    <a:pt x="7" y="28"/>
                  </a:cubicBezTo>
                  <a:cubicBezTo>
                    <a:pt x="11" y="28"/>
                    <a:pt x="19" y="28"/>
                    <a:pt x="21" y="28"/>
                  </a:cubicBezTo>
                  <a:cubicBezTo>
                    <a:pt x="19" y="26"/>
                    <a:pt x="11" y="23"/>
                    <a:pt x="8" y="21"/>
                  </a:cubicBezTo>
                  <a:cubicBezTo>
                    <a:pt x="4" y="19"/>
                    <a:pt x="2" y="18"/>
                    <a:pt x="1" y="18"/>
                  </a:cubicBezTo>
                  <a:cubicBezTo>
                    <a:pt x="1" y="17"/>
                    <a:pt x="1" y="17"/>
                    <a:pt x="1" y="16"/>
                  </a:cubicBezTo>
                  <a:cubicBezTo>
                    <a:pt x="2" y="16"/>
                    <a:pt x="4" y="15"/>
                    <a:pt x="8" y="14"/>
                  </a:cubicBezTo>
                  <a:cubicBezTo>
                    <a:pt x="11" y="12"/>
                    <a:pt x="20" y="8"/>
                    <a:pt x="21" y="7"/>
                  </a:cubicBezTo>
                  <a:cubicBezTo>
                    <a:pt x="18" y="7"/>
                    <a:pt x="11" y="7"/>
                    <a:pt x="8" y="7"/>
                  </a:cubicBezTo>
                  <a:cubicBezTo>
                    <a:pt x="5" y="7"/>
                    <a:pt x="3" y="7"/>
                    <a:pt x="3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3" name="Freeform 266"/>
            <p:cNvSpPr>
              <a:spLocks/>
            </p:cNvSpPr>
            <p:nvPr/>
          </p:nvSpPr>
          <p:spPr bwMode="auto">
            <a:xfrm>
              <a:off x="18438" y="1680"/>
              <a:ext cx="81" cy="81"/>
            </a:xfrm>
            <a:custGeom>
              <a:avLst/>
              <a:gdLst>
                <a:gd name="T0" fmla="*/ 2147483646 w 27"/>
                <a:gd name="T1" fmla="*/ 2147483646 h 28"/>
                <a:gd name="T2" fmla="*/ 2147483646 w 27"/>
                <a:gd name="T3" fmla="*/ 2147483646 h 28"/>
                <a:gd name="T4" fmla="*/ 2147483646 w 27"/>
                <a:gd name="T5" fmla="*/ 2147483646 h 28"/>
                <a:gd name="T6" fmla="*/ 2147483646 w 27"/>
                <a:gd name="T7" fmla="*/ 2147483646 h 28"/>
                <a:gd name="T8" fmla="*/ 2147483646 w 27"/>
                <a:gd name="T9" fmla="*/ 2147483646 h 28"/>
                <a:gd name="T10" fmla="*/ 2147483646 w 27"/>
                <a:gd name="T11" fmla="*/ 1549681956 h 28"/>
                <a:gd name="T12" fmla="*/ 2147483646 w 27"/>
                <a:gd name="T13" fmla="*/ 1549681956 h 28"/>
                <a:gd name="T14" fmla="*/ 2147483646 w 27"/>
                <a:gd name="T15" fmla="*/ 774840978 h 28"/>
                <a:gd name="T16" fmla="*/ 2147483646 w 27"/>
                <a:gd name="T17" fmla="*/ 0 h 28"/>
                <a:gd name="T18" fmla="*/ 2147483646 w 27"/>
                <a:gd name="T19" fmla="*/ 774840978 h 28"/>
                <a:gd name="T20" fmla="*/ 2147483646 w 27"/>
                <a:gd name="T21" fmla="*/ 774840978 h 28"/>
                <a:gd name="T22" fmla="*/ 2147483646 w 27"/>
                <a:gd name="T23" fmla="*/ 2147483646 h 28"/>
                <a:gd name="T24" fmla="*/ 2147483646 w 27"/>
                <a:gd name="T25" fmla="*/ 2147483646 h 28"/>
                <a:gd name="T26" fmla="*/ 2147483646 w 27"/>
                <a:gd name="T27" fmla="*/ 2147483646 h 28"/>
                <a:gd name="T28" fmla="*/ 1549681956 w 27"/>
                <a:gd name="T29" fmla="*/ 2147483646 h 28"/>
                <a:gd name="T30" fmla="*/ 1549681956 w 27"/>
                <a:gd name="T31" fmla="*/ 2147483646 h 28"/>
                <a:gd name="T32" fmla="*/ 774840978 w 27"/>
                <a:gd name="T33" fmla="*/ 2147483646 h 28"/>
                <a:gd name="T34" fmla="*/ 0 w 27"/>
                <a:gd name="T35" fmla="*/ 2147483646 h 28"/>
                <a:gd name="T36" fmla="*/ 2147483646 w 27"/>
                <a:gd name="T37" fmla="*/ 2147483646 h 28"/>
                <a:gd name="T38" fmla="*/ 2147483646 w 27"/>
                <a:gd name="T39" fmla="*/ 2147483646 h 28"/>
                <a:gd name="T40" fmla="*/ 2147483646 w 27"/>
                <a:gd name="T41" fmla="*/ 2147483646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7" h="28">
                  <a:moveTo>
                    <a:pt x="25" y="21"/>
                  </a:moveTo>
                  <a:cubicBezTo>
                    <a:pt x="24" y="22"/>
                    <a:pt x="24" y="23"/>
                    <a:pt x="23" y="23"/>
                  </a:cubicBezTo>
                  <a:cubicBezTo>
                    <a:pt x="22" y="24"/>
                    <a:pt x="21" y="25"/>
                    <a:pt x="19" y="24"/>
                  </a:cubicBezTo>
                  <a:cubicBezTo>
                    <a:pt x="18" y="24"/>
                    <a:pt x="17" y="24"/>
                    <a:pt x="15" y="24"/>
                  </a:cubicBezTo>
                  <a:cubicBezTo>
                    <a:pt x="15" y="24"/>
                    <a:pt x="18" y="12"/>
                    <a:pt x="18" y="9"/>
                  </a:cubicBezTo>
                  <a:cubicBezTo>
                    <a:pt x="19" y="5"/>
                    <a:pt x="20" y="4"/>
                    <a:pt x="22" y="4"/>
                  </a:cubicBezTo>
                  <a:cubicBezTo>
                    <a:pt x="22" y="4"/>
                    <a:pt x="22" y="4"/>
                    <a:pt x="23" y="4"/>
                  </a:cubicBezTo>
                  <a:cubicBezTo>
                    <a:pt x="23" y="4"/>
                    <a:pt x="23" y="3"/>
                    <a:pt x="23" y="2"/>
                  </a:cubicBezTo>
                  <a:cubicBezTo>
                    <a:pt x="20" y="2"/>
                    <a:pt x="14" y="1"/>
                    <a:pt x="12" y="0"/>
                  </a:cubicBezTo>
                  <a:cubicBezTo>
                    <a:pt x="11" y="0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4" y="3"/>
                    <a:pt x="14" y="4"/>
                    <a:pt x="14" y="8"/>
                  </a:cubicBezTo>
                  <a:cubicBezTo>
                    <a:pt x="13" y="10"/>
                    <a:pt x="11" y="23"/>
                    <a:pt x="11" y="23"/>
                  </a:cubicBezTo>
                  <a:cubicBezTo>
                    <a:pt x="9" y="23"/>
                    <a:pt x="7" y="22"/>
                    <a:pt x="6" y="22"/>
                  </a:cubicBezTo>
                  <a:cubicBezTo>
                    <a:pt x="4" y="21"/>
                    <a:pt x="4" y="19"/>
                    <a:pt x="4" y="19"/>
                  </a:cubicBezTo>
                  <a:cubicBezTo>
                    <a:pt x="4" y="18"/>
                    <a:pt x="4" y="17"/>
                    <a:pt x="4" y="17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2" y="17"/>
                    <a:pt x="1" y="22"/>
                    <a:pt x="0" y="23"/>
                  </a:cubicBezTo>
                  <a:cubicBezTo>
                    <a:pt x="10" y="26"/>
                    <a:pt x="15" y="27"/>
                    <a:pt x="24" y="28"/>
                  </a:cubicBezTo>
                  <a:cubicBezTo>
                    <a:pt x="24" y="27"/>
                    <a:pt x="26" y="22"/>
                    <a:pt x="27" y="22"/>
                  </a:cubicBezTo>
                  <a:cubicBezTo>
                    <a:pt x="26" y="21"/>
                    <a:pt x="25" y="21"/>
                    <a:pt x="25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4" name="Freeform 267"/>
            <p:cNvSpPr>
              <a:spLocks/>
            </p:cNvSpPr>
            <p:nvPr/>
          </p:nvSpPr>
          <p:spPr bwMode="auto">
            <a:xfrm>
              <a:off x="18268" y="1613"/>
              <a:ext cx="88" cy="94"/>
            </a:xfrm>
            <a:custGeom>
              <a:avLst/>
              <a:gdLst>
                <a:gd name="T0" fmla="*/ 2147483646 w 29"/>
                <a:gd name="T1" fmla="*/ 2147483646 h 31"/>
                <a:gd name="T2" fmla="*/ 2147483646 w 29"/>
                <a:gd name="T3" fmla="*/ 2147483646 h 31"/>
                <a:gd name="T4" fmla="*/ 2147483646 w 29"/>
                <a:gd name="T5" fmla="*/ 2147483646 h 31"/>
                <a:gd name="T6" fmla="*/ 2147483646 w 29"/>
                <a:gd name="T7" fmla="*/ 2147483646 h 31"/>
                <a:gd name="T8" fmla="*/ 2147483646 w 29"/>
                <a:gd name="T9" fmla="*/ 2147483646 h 31"/>
                <a:gd name="T10" fmla="*/ 2147483646 w 29"/>
                <a:gd name="T11" fmla="*/ 2147483646 h 31"/>
                <a:gd name="T12" fmla="*/ 2147483646 w 29"/>
                <a:gd name="T13" fmla="*/ 2147483646 h 31"/>
                <a:gd name="T14" fmla="*/ 2147483646 w 29"/>
                <a:gd name="T15" fmla="*/ 2147483646 h 31"/>
                <a:gd name="T16" fmla="*/ 2147483646 w 29"/>
                <a:gd name="T17" fmla="*/ 0 h 31"/>
                <a:gd name="T18" fmla="*/ 2147483646 w 29"/>
                <a:gd name="T19" fmla="*/ 774840978 h 31"/>
                <a:gd name="T20" fmla="*/ 2147483646 w 29"/>
                <a:gd name="T21" fmla="*/ 1162261467 h 31"/>
                <a:gd name="T22" fmla="*/ 2147483646 w 29"/>
                <a:gd name="T23" fmla="*/ 2147483646 h 31"/>
                <a:gd name="T24" fmla="*/ 2147483646 w 29"/>
                <a:gd name="T25" fmla="*/ 2147483646 h 31"/>
                <a:gd name="T26" fmla="*/ 2147483646 w 29"/>
                <a:gd name="T27" fmla="*/ 2147483646 h 31"/>
                <a:gd name="T28" fmla="*/ 1937102445 w 29"/>
                <a:gd name="T29" fmla="*/ 2147483646 h 31"/>
                <a:gd name="T30" fmla="*/ 1937102445 w 29"/>
                <a:gd name="T31" fmla="*/ 2147483646 h 31"/>
                <a:gd name="T32" fmla="*/ 1549681956 w 29"/>
                <a:gd name="T33" fmla="*/ 2147483646 h 31"/>
                <a:gd name="T34" fmla="*/ 0 w 29"/>
                <a:gd name="T35" fmla="*/ 2147483646 h 31"/>
                <a:gd name="T36" fmla="*/ 2147483646 w 29"/>
                <a:gd name="T37" fmla="*/ 2147483646 h 31"/>
                <a:gd name="T38" fmla="*/ 2147483646 w 29"/>
                <a:gd name="T39" fmla="*/ 2147483646 h 31"/>
                <a:gd name="T40" fmla="*/ 2147483646 w 29"/>
                <a:gd name="T41" fmla="*/ 2147483646 h 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9" h="31">
                  <a:moveTo>
                    <a:pt x="23" y="24"/>
                  </a:moveTo>
                  <a:cubicBezTo>
                    <a:pt x="23" y="25"/>
                    <a:pt x="22" y="26"/>
                    <a:pt x="21" y="26"/>
                  </a:cubicBezTo>
                  <a:cubicBezTo>
                    <a:pt x="20" y="27"/>
                    <a:pt x="18" y="27"/>
                    <a:pt x="17" y="26"/>
                  </a:cubicBezTo>
                  <a:cubicBezTo>
                    <a:pt x="16" y="25"/>
                    <a:pt x="15" y="25"/>
                    <a:pt x="14" y="24"/>
                  </a:cubicBezTo>
                  <a:cubicBezTo>
                    <a:pt x="14" y="24"/>
                    <a:pt x="20" y="13"/>
                    <a:pt x="22" y="11"/>
                  </a:cubicBezTo>
                  <a:cubicBezTo>
                    <a:pt x="24" y="7"/>
                    <a:pt x="24" y="7"/>
                    <a:pt x="26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ubicBezTo>
                    <a:pt x="25" y="5"/>
                    <a:pt x="21" y="2"/>
                    <a:pt x="18" y="0"/>
                  </a:cubicBezTo>
                  <a:cubicBezTo>
                    <a:pt x="18" y="0"/>
                    <a:pt x="17" y="1"/>
                    <a:pt x="17" y="2"/>
                  </a:cubicBezTo>
                  <a:cubicBezTo>
                    <a:pt x="17" y="2"/>
                    <a:pt x="18" y="2"/>
                    <a:pt x="18" y="3"/>
                  </a:cubicBezTo>
                  <a:cubicBezTo>
                    <a:pt x="20" y="4"/>
                    <a:pt x="19" y="5"/>
                    <a:pt x="17" y="8"/>
                  </a:cubicBezTo>
                  <a:cubicBezTo>
                    <a:pt x="16" y="10"/>
                    <a:pt x="10" y="21"/>
                    <a:pt x="10" y="21"/>
                  </a:cubicBezTo>
                  <a:cubicBezTo>
                    <a:pt x="8" y="20"/>
                    <a:pt x="7" y="19"/>
                    <a:pt x="6" y="19"/>
                  </a:cubicBezTo>
                  <a:cubicBezTo>
                    <a:pt x="4" y="18"/>
                    <a:pt x="4" y="16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3" y="13"/>
                    <a:pt x="1" y="17"/>
                    <a:pt x="0" y="18"/>
                  </a:cubicBezTo>
                  <a:cubicBezTo>
                    <a:pt x="8" y="24"/>
                    <a:pt x="12" y="26"/>
                    <a:pt x="20" y="31"/>
                  </a:cubicBezTo>
                  <a:cubicBezTo>
                    <a:pt x="21" y="30"/>
                    <a:pt x="25" y="26"/>
                    <a:pt x="25" y="26"/>
                  </a:cubicBezTo>
                  <a:cubicBezTo>
                    <a:pt x="25" y="25"/>
                    <a:pt x="24" y="24"/>
                    <a:pt x="2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5" name="Freeform 268"/>
            <p:cNvSpPr>
              <a:spLocks/>
            </p:cNvSpPr>
            <p:nvPr/>
          </p:nvSpPr>
          <p:spPr bwMode="auto">
            <a:xfrm>
              <a:off x="18040" y="1207"/>
              <a:ext cx="78" cy="69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2147483646 h 23"/>
                <a:gd name="T14" fmla="*/ 1549681956 w 26"/>
                <a:gd name="T15" fmla="*/ 2147483646 h 23"/>
                <a:gd name="T16" fmla="*/ 1162261467 w 26"/>
                <a:gd name="T17" fmla="*/ 2147483646 h 23"/>
                <a:gd name="T18" fmla="*/ 1162261467 w 26"/>
                <a:gd name="T19" fmla="*/ 2147483646 h 23"/>
                <a:gd name="T20" fmla="*/ 2147483646 w 26"/>
                <a:gd name="T21" fmla="*/ 1162261467 h 23"/>
                <a:gd name="T22" fmla="*/ 2147483646 w 26"/>
                <a:gd name="T23" fmla="*/ 0 h 23"/>
                <a:gd name="T24" fmla="*/ 0 w 26"/>
                <a:gd name="T25" fmla="*/ 387420489 h 23"/>
                <a:gd name="T26" fmla="*/ 387420489 w 26"/>
                <a:gd name="T27" fmla="*/ 2147483646 h 23"/>
                <a:gd name="T28" fmla="*/ 1162261467 w 26"/>
                <a:gd name="T29" fmla="*/ 2147483646 h 23"/>
                <a:gd name="T30" fmla="*/ 1162261467 w 26"/>
                <a:gd name="T31" fmla="*/ 2147483646 h 23"/>
                <a:gd name="T32" fmla="*/ 2147483646 w 26"/>
                <a:gd name="T33" fmla="*/ 2147483646 h 23"/>
                <a:gd name="T34" fmla="*/ 2147483646 w 26"/>
                <a:gd name="T35" fmla="*/ 2147483646 h 23"/>
                <a:gd name="T36" fmla="*/ 2147483646 w 26"/>
                <a:gd name="T37" fmla="*/ 2147483646 h 23"/>
                <a:gd name="T38" fmla="*/ 2147483646 w 26"/>
                <a:gd name="T39" fmla="*/ 2147483646 h 23"/>
                <a:gd name="T40" fmla="*/ 2147483646 w 26"/>
                <a:gd name="T41" fmla="*/ 2147483646 h 23"/>
                <a:gd name="T42" fmla="*/ 2147483646 w 26"/>
                <a:gd name="T43" fmla="*/ 2147483646 h 23"/>
                <a:gd name="T44" fmla="*/ 2147483646 w 26"/>
                <a:gd name="T45" fmla="*/ 2147483646 h 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23">
                  <a:moveTo>
                    <a:pt x="23" y="9"/>
                  </a:moveTo>
                  <a:cubicBezTo>
                    <a:pt x="23" y="10"/>
                    <a:pt x="23" y="10"/>
                    <a:pt x="23" y="10"/>
                  </a:cubicBezTo>
                  <a:cubicBezTo>
                    <a:pt x="23" y="12"/>
                    <a:pt x="23" y="13"/>
                    <a:pt x="19" y="14"/>
                  </a:cubicBezTo>
                  <a:cubicBezTo>
                    <a:pt x="18" y="14"/>
                    <a:pt x="15" y="14"/>
                    <a:pt x="14" y="1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2" y="7"/>
                    <a:pt x="12" y="7"/>
                    <a:pt x="12" y="14"/>
                  </a:cubicBezTo>
                  <a:cubicBezTo>
                    <a:pt x="11" y="14"/>
                    <a:pt x="5" y="14"/>
                    <a:pt x="4" y="14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3" y="12"/>
                    <a:pt x="2" y="10"/>
                    <a:pt x="3" y="8"/>
                  </a:cubicBezTo>
                  <a:cubicBezTo>
                    <a:pt x="3" y="4"/>
                    <a:pt x="8" y="3"/>
                    <a:pt x="9" y="3"/>
                  </a:cubicBezTo>
                  <a:cubicBezTo>
                    <a:pt x="10" y="2"/>
                    <a:pt x="10" y="1"/>
                    <a:pt x="9" y="0"/>
                  </a:cubicBezTo>
                  <a:cubicBezTo>
                    <a:pt x="7" y="0"/>
                    <a:pt x="2" y="1"/>
                    <a:pt x="0" y="1"/>
                  </a:cubicBezTo>
                  <a:cubicBezTo>
                    <a:pt x="0" y="10"/>
                    <a:pt x="0" y="16"/>
                    <a:pt x="1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19"/>
                    <a:pt x="5" y="19"/>
                    <a:pt x="8" y="19"/>
                  </a:cubicBezTo>
                  <a:cubicBezTo>
                    <a:pt x="10" y="19"/>
                    <a:pt x="14" y="19"/>
                    <a:pt x="18" y="18"/>
                  </a:cubicBezTo>
                  <a:cubicBezTo>
                    <a:pt x="23" y="18"/>
                    <a:pt x="24" y="19"/>
                    <a:pt x="24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5" y="22"/>
                    <a:pt x="26" y="22"/>
                    <a:pt x="26" y="22"/>
                  </a:cubicBezTo>
                  <a:cubicBezTo>
                    <a:pt x="26" y="18"/>
                    <a:pt x="26" y="13"/>
                    <a:pt x="25" y="9"/>
                  </a:cubicBezTo>
                  <a:cubicBezTo>
                    <a:pt x="25" y="8"/>
                    <a:pt x="24" y="8"/>
                    <a:pt x="2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6" name="Freeform 269"/>
            <p:cNvSpPr>
              <a:spLocks/>
            </p:cNvSpPr>
            <p:nvPr/>
          </p:nvSpPr>
          <p:spPr bwMode="auto">
            <a:xfrm>
              <a:off x="18298" y="874"/>
              <a:ext cx="75" cy="210"/>
            </a:xfrm>
            <a:custGeom>
              <a:avLst/>
              <a:gdLst>
                <a:gd name="T0" fmla="*/ 2147483646 w 25"/>
                <a:gd name="T1" fmla="*/ 1162261467 h 70"/>
                <a:gd name="T2" fmla="*/ 2147483646 w 25"/>
                <a:gd name="T3" fmla="*/ 2147483646 h 70"/>
                <a:gd name="T4" fmla="*/ 2147483646 w 25"/>
                <a:gd name="T5" fmla="*/ 2147483646 h 70"/>
                <a:gd name="T6" fmla="*/ 2147483646 w 25"/>
                <a:gd name="T7" fmla="*/ 2147483646 h 70"/>
                <a:gd name="T8" fmla="*/ 2147483646 w 25"/>
                <a:gd name="T9" fmla="*/ 2147483646 h 70"/>
                <a:gd name="T10" fmla="*/ 2147483646 w 25"/>
                <a:gd name="T11" fmla="*/ 2147483646 h 70"/>
                <a:gd name="T12" fmla="*/ 2147483646 w 25"/>
                <a:gd name="T13" fmla="*/ 2147483646 h 70"/>
                <a:gd name="T14" fmla="*/ 2147483646 w 25"/>
                <a:gd name="T15" fmla="*/ 1549681956 h 70"/>
                <a:gd name="T16" fmla="*/ 2147483646 w 25"/>
                <a:gd name="T17" fmla="*/ 774840978 h 70"/>
                <a:gd name="T18" fmla="*/ 2147483646 w 25"/>
                <a:gd name="T19" fmla="*/ 774840978 h 70"/>
                <a:gd name="T20" fmla="*/ 2147483646 w 25"/>
                <a:gd name="T21" fmla="*/ 387420489 h 70"/>
                <a:gd name="T22" fmla="*/ 2147483646 w 25"/>
                <a:gd name="T23" fmla="*/ 0 h 70"/>
                <a:gd name="T24" fmla="*/ 2147483646 w 25"/>
                <a:gd name="T25" fmla="*/ 0 h 70"/>
                <a:gd name="T26" fmla="*/ 2147483646 w 25"/>
                <a:gd name="T27" fmla="*/ 0 h 70"/>
                <a:gd name="T28" fmla="*/ 2147483646 w 25"/>
                <a:gd name="T29" fmla="*/ 387420489 h 70"/>
                <a:gd name="T30" fmla="*/ 2147483646 w 25"/>
                <a:gd name="T31" fmla="*/ 774840978 h 70"/>
                <a:gd name="T32" fmla="*/ 2147483646 w 25"/>
                <a:gd name="T33" fmla="*/ 1162261467 h 70"/>
                <a:gd name="T34" fmla="*/ 2147483646 w 25"/>
                <a:gd name="T35" fmla="*/ 1162261467 h 70"/>
                <a:gd name="T36" fmla="*/ 2147483646 w 25"/>
                <a:gd name="T37" fmla="*/ 1937102445 h 70"/>
                <a:gd name="T38" fmla="*/ 2147483646 w 25"/>
                <a:gd name="T39" fmla="*/ 2147483646 h 70"/>
                <a:gd name="T40" fmla="*/ 2147483646 w 25"/>
                <a:gd name="T41" fmla="*/ 2147483646 h 70"/>
                <a:gd name="T42" fmla="*/ 2147483646 w 25"/>
                <a:gd name="T43" fmla="*/ 2147483646 h 70"/>
                <a:gd name="T44" fmla="*/ 2147483646 w 25"/>
                <a:gd name="T45" fmla="*/ 2147483646 h 70"/>
                <a:gd name="T46" fmla="*/ 2147483646 w 25"/>
                <a:gd name="T47" fmla="*/ 2147483646 h 70"/>
                <a:gd name="T48" fmla="*/ 2147483646 w 25"/>
                <a:gd name="T49" fmla="*/ 2147483646 h 70"/>
                <a:gd name="T50" fmla="*/ 1162261467 w 25"/>
                <a:gd name="T51" fmla="*/ 2147483646 h 70"/>
                <a:gd name="T52" fmla="*/ 387420489 w 25"/>
                <a:gd name="T53" fmla="*/ 2147483646 h 70"/>
                <a:gd name="T54" fmla="*/ 387420489 w 25"/>
                <a:gd name="T55" fmla="*/ 2147483646 h 70"/>
                <a:gd name="T56" fmla="*/ 1937102445 w 25"/>
                <a:gd name="T57" fmla="*/ 2147483646 h 70"/>
                <a:gd name="T58" fmla="*/ 2147483646 w 25"/>
                <a:gd name="T59" fmla="*/ 2147483646 h 70"/>
                <a:gd name="T60" fmla="*/ 2147483646 w 25"/>
                <a:gd name="T61" fmla="*/ 2147483646 h 70"/>
                <a:gd name="T62" fmla="*/ 2147483646 w 25"/>
                <a:gd name="T63" fmla="*/ 2147483646 h 70"/>
                <a:gd name="T64" fmla="*/ 2147483646 w 25"/>
                <a:gd name="T65" fmla="*/ 2147483646 h 70"/>
                <a:gd name="T66" fmla="*/ 2147483646 w 25"/>
                <a:gd name="T67" fmla="*/ 2147483646 h 70"/>
                <a:gd name="T68" fmla="*/ 2147483646 w 25"/>
                <a:gd name="T69" fmla="*/ 2147483646 h 70"/>
                <a:gd name="T70" fmla="*/ 2147483646 w 25"/>
                <a:gd name="T71" fmla="*/ 2147483646 h 70"/>
                <a:gd name="T72" fmla="*/ 2147483646 w 25"/>
                <a:gd name="T73" fmla="*/ 2147483646 h 70"/>
                <a:gd name="T74" fmla="*/ 2147483646 w 25"/>
                <a:gd name="T75" fmla="*/ 2147483646 h 70"/>
                <a:gd name="T76" fmla="*/ 2147483646 w 25"/>
                <a:gd name="T77" fmla="*/ 2147483646 h 70"/>
                <a:gd name="T78" fmla="*/ 2147483646 w 25"/>
                <a:gd name="T79" fmla="*/ 2147483646 h 70"/>
                <a:gd name="T80" fmla="*/ 2147483646 w 25"/>
                <a:gd name="T81" fmla="*/ 1549681956 h 70"/>
                <a:gd name="T82" fmla="*/ 2147483646 w 25"/>
                <a:gd name="T83" fmla="*/ 1162261467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5" h="70">
                  <a:moveTo>
                    <a:pt x="21" y="3"/>
                  </a:moveTo>
                  <a:cubicBezTo>
                    <a:pt x="19" y="4"/>
                    <a:pt x="19" y="8"/>
                    <a:pt x="18" y="9"/>
                  </a:cubicBezTo>
                  <a:cubicBezTo>
                    <a:pt x="18" y="10"/>
                    <a:pt x="18" y="13"/>
                    <a:pt x="18" y="13"/>
                  </a:cubicBezTo>
                  <a:cubicBezTo>
                    <a:pt x="18" y="13"/>
                    <a:pt x="17" y="13"/>
                    <a:pt x="16" y="13"/>
                  </a:cubicBezTo>
                  <a:cubicBezTo>
                    <a:pt x="15" y="13"/>
                    <a:pt x="14" y="11"/>
                    <a:pt x="14" y="10"/>
                  </a:cubicBezTo>
                  <a:cubicBezTo>
                    <a:pt x="14" y="9"/>
                    <a:pt x="14" y="8"/>
                    <a:pt x="14" y="7"/>
                  </a:cubicBezTo>
                  <a:cubicBezTo>
                    <a:pt x="14" y="7"/>
                    <a:pt x="15" y="8"/>
                    <a:pt x="15" y="7"/>
                  </a:cubicBezTo>
                  <a:cubicBezTo>
                    <a:pt x="16" y="7"/>
                    <a:pt x="16" y="6"/>
                    <a:pt x="16" y="4"/>
                  </a:cubicBezTo>
                  <a:cubicBezTo>
                    <a:pt x="16" y="3"/>
                    <a:pt x="16" y="3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8" y="7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9"/>
                    <a:pt x="11" y="10"/>
                  </a:cubicBezTo>
                  <a:cubicBezTo>
                    <a:pt x="11" y="11"/>
                    <a:pt x="11" y="13"/>
                    <a:pt x="10" y="14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9"/>
                    <a:pt x="4" y="7"/>
                    <a:pt x="3" y="7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2" y="13"/>
                    <a:pt x="4" y="13"/>
                    <a:pt x="5" y="13"/>
                  </a:cubicBezTo>
                  <a:cubicBezTo>
                    <a:pt x="6" y="15"/>
                    <a:pt x="6" y="15"/>
                    <a:pt x="7" y="19"/>
                  </a:cubicBezTo>
                  <a:cubicBezTo>
                    <a:pt x="8" y="20"/>
                    <a:pt x="9" y="23"/>
                    <a:pt x="9" y="24"/>
                  </a:cubicBezTo>
                  <a:cubicBezTo>
                    <a:pt x="10" y="26"/>
                    <a:pt x="11" y="26"/>
                    <a:pt x="13" y="27"/>
                  </a:cubicBezTo>
                  <a:cubicBezTo>
                    <a:pt x="13" y="27"/>
                    <a:pt x="14" y="41"/>
                    <a:pt x="18" y="68"/>
                  </a:cubicBezTo>
                  <a:cubicBezTo>
                    <a:pt x="18" y="69"/>
                    <a:pt x="21" y="70"/>
                    <a:pt x="22" y="69"/>
                  </a:cubicBezTo>
                  <a:cubicBezTo>
                    <a:pt x="23" y="69"/>
                    <a:pt x="25" y="68"/>
                    <a:pt x="25" y="67"/>
                  </a:cubicBezTo>
                  <a:cubicBezTo>
                    <a:pt x="21" y="39"/>
                    <a:pt x="18" y="26"/>
                    <a:pt x="18" y="26"/>
                  </a:cubicBezTo>
                  <a:cubicBezTo>
                    <a:pt x="19" y="26"/>
                    <a:pt x="21" y="24"/>
                    <a:pt x="21" y="22"/>
                  </a:cubicBezTo>
                  <a:cubicBezTo>
                    <a:pt x="21" y="21"/>
                    <a:pt x="21" y="18"/>
                    <a:pt x="21" y="16"/>
                  </a:cubicBezTo>
                  <a:cubicBezTo>
                    <a:pt x="21" y="13"/>
                    <a:pt x="21" y="12"/>
                    <a:pt x="21" y="10"/>
                  </a:cubicBezTo>
                  <a:cubicBezTo>
                    <a:pt x="22" y="10"/>
                    <a:pt x="23" y="9"/>
                    <a:pt x="24" y="8"/>
                  </a:cubicBezTo>
                  <a:cubicBezTo>
                    <a:pt x="25" y="7"/>
                    <a:pt x="25" y="5"/>
                    <a:pt x="24" y="4"/>
                  </a:cubicBezTo>
                  <a:cubicBezTo>
                    <a:pt x="23" y="4"/>
                    <a:pt x="23" y="3"/>
                    <a:pt x="2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7" name="Freeform 270"/>
            <p:cNvSpPr>
              <a:spLocks/>
            </p:cNvSpPr>
            <p:nvPr/>
          </p:nvSpPr>
          <p:spPr bwMode="auto">
            <a:xfrm>
              <a:off x="18349" y="1165"/>
              <a:ext cx="56" cy="42"/>
            </a:xfrm>
            <a:custGeom>
              <a:avLst/>
              <a:gdLst>
                <a:gd name="T0" fmla="*/ 299048724 w 19"/>
                <a:gd name="T1" fmla="*/ 1162261467 h 14"/>
                <a:gd name="T2" fmla="*/ 2147483646 w 19"/>
                <a:gd name="T3" fmla="*/ 1937102445 h 14"/>
                <a:gd name="T4" fmla="*/ 2147483646 w 19"/>
                <a:gd name="T5" fmla="*/ 0 h 14"/>
                <a:gd name="T6" fmla="*/ 2147483646 w 19"/>
                <a:gd name="T7" fmla="*/ 2147483646 h 14"/>
                <a:gd name="T8" fmla="*/ 299048724 w 19"/>
                <a:gd name="T9" fmla="*/ 116226146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4">
                  <a:moveTo>
                    <a:pt x="1" y="3"/>
                  </a:moveTo>
                  <a:cubicBezTo>
                    <a:pt x="2" y="4"/>
                    <a:pt x="5" y="6"/>
                    <a:pt x="9" y="5"/>
                  </a:cubicBezTo>
                  <a:cubicBezTo>
                    <a:pt x="13" y="4"/>
                    <a:pt x="15" y="2"/>
                    <a:pt x="16" y="0"/>
                  </a:cubicBezTo>
                  <a:cubicBezTo>
                    <a:pt x="17" y="1"/>
                    <a:pt x="19" y="11"/>
                    <a:pt x="11" y="13"/>
                  </a:cubicBezTo>
                  <a:cubicBezTo>
                    <a:pt x="2" y="14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8" name="Freeform 271"/>
            <p:cNvSpPr>
              <a:spLocks noEditPoints="1"/>
            </p:cNvSpPr>
            <p:nvPr/>
          </p:nvSpPr>
          <p:spPr bwMode="auto">
            <a:xfrm>
              <a:off x="18331" y="1081"/>
              <a:ext cx="78" cy="90"/>
            </a:xfrm>
            <a:custGeom>
              <a:avLst/>
              <a:gdLst>
                <a:gd name="T0" fmla="*/ 2147483646 w 26"/>
                <a:gd name="T1" fmla="*/ 2147483646 h 29"/>
                <a:gd name="T2" fmla="*/ 2147483646 w 26"/>
                <a:gd name="T3" fmla="*/ 2147483646 h 29"/>
                <a:gd name="T4" fmla="*/ 2147483646 w 26"/>
                <a:gd name="T5" fmla="*/ 2147483646 h 29"/>
                <a:gd name="T6" fmla="*/ 2147483646 w 26"/>
                <a:gd name="T7" fmla="*/ 2147483646 h 29"/>
                <a:gd name="T8" fmla="*/ 2147483646 w 26"/>
                <a:gd name="T9" fmla="*/ 1937102445 h 29"/>
                <a:gd name="T10" fmla="*/ 2147483646 w 26"/>
                <a:gd name="T11" fmla="*/ 1549681956 h 29"/>
                <a:gd name="T12" fmla="*/ 2147483646 w 26"/>
                <a:gd name="T13" fmla="*/ 387420489 h 29"/>
                <a:gd name="T14" fmla="*/ 2147483646 w 26"/>
                <a:gd name="T15" fmla="*/ 0 h 29"/>
                <a:gd name="T16" fmla="*/ 2147483646 w 26"/>
                <a:gd name="T17" fmla="*/ 1549681956 h 29"/>
                <a:gd name="T18" fmla="*/ 1536724521 w 26"/>
                <a:gd name="T19" fmla="*/ 1162261467 h 29"/>
                <a:gd name="T20" fmla="*/ 626812722 w 26"/>
                <a:gd name="T21" fmla="*/ 774840978 h 29"/>
                <a:gd name="T22" fmla="*/ 0 w 26"/>
                <a:gd name="T23" fmla="*/ 2147483646 h 29"/>
                <a:gd name="T24" fmla="*/ 626812722 w 26"/>
                <a:gd name="T25" fmla="*/ 2147483646 h 29"/>
                <a:gd name="T26" fmla="*/ 319551463 w 26"/>
                <a:gd name="T27" fmla="*/ 2147483646 h 29"/>
                <a:gd name="T28" fmla="*/ 946363948 w 26"/>
                <a:gd name="T29" fmla="*/ 2147483646 h 29"/>
                <a:gd name="T30" fmla="*/ 946363948 w 26"/>
                <a:gd name="T31" fmla="*/ 2147483646 h 29"/>
                <a:gd name="T32" fmla="*/ 1536724521 w 26"/>
                <a:gd name="T33" fmla="*/ 2147483646 h 29"/>
                <a:gd name="T34" fmla="*/ 1856329984 w 26"/>
                <a:gd name="T35" fmla="*/ 2147483646 h 29"/>
                <a:gd name="T36" fmla="*/ 2147483646 w 26"/>
                <a:gd name="T37" fmla="*/ 2147483646 h 29"/>
                <a:gd name="T38" fmla="*/ 2147483646 w 26"/>
                <a:gd name="T39" fmla="*/ 2147483646 h 29"/>
                <a:gd name="T40" fmla="*/ 2147483646 w 26"/>
                <a:gd name="T41" fmla="*/ 2147483646 h 29"/>
                <a:gd name="T42" fmla="*/ 2147483646 w 26"/>
                <a:gd name="T43" fmla="*/ 2147483646 h 29"/>
                <a:gd name="T44" fmla="*/ 2147483646 w 26"/>
                <a:gd name="T45" fmla="*/ 2147483646 h 29"/>
                <a:gd name="T46" fmla="*/ 2147483646 w 26"/>
                <a:gd name="T47" fmla="*/ 2147483646 h 29"/>
                <a:gd name="T48" fmla="*/ 2147483646 w 26"/>
                <a:gd name="T49" fmla="*/ 2147483646 h 29"/>
                <a:gd name="T50" fmla="*/ 2147483646 w 26"/>
                <a:gd name="T51" fmla="*/ 2147483646 h 29"/>
                <a:gd name="T52" fmla="*/ 2147483646 w 26"/>
                <a:gd name="T53" fmla="*/ 2147483646 h 29"/>
                <a:gd name="T54" fmla="*/ 2147483646 w 26"/>
                <a:gd name="T55" fmla="*/ 2147483646 h 29"/>
                <a:gd name="T56" fmla="*/ 2147483646 w 26"/>
                <a:gd name="T57" fmla="*/ 2147483646 h 29"/>
                <a:gd name="T58" fmla="*/ 2147483646 w 26"/>
                <a:gd name="T59" fmla="*/ 2147483646 h 29"/>
                <a:gd name="T60" fmla="*/ 2147483646 w 26"/>
                <a:gd name="T61" fmla="*/ 2147483646 h 29"/>
                <a:gd name="T62" fmla="*/ 2147483646 w 26"/>
                <a:gd name="T63" fmla="*/ 2147483646 h 29"/>
                <a:gd name="T64" fmla="*/ 2147483646 w 26"/>
                <a:gd name="T65" fmla="*/ 2147483646 h 29"/>
                <a:gd name="T66" fmla="*/ 2147483646 w 26"/>
                <a:gd name="T67" fmla="*/ 2147483646 h 29"/>
                <a:gd name="T68" fmla="*/ 2147483646 w 26"/>
                <a:gd name="T69" fmla="*/ 2147483646 h 29"/>
                <a:gd name="T70" fmla="*/ 2147483646 w 26"/>
                <a:gd name="T71" fmla="*/ 2147483646 h 29"/>
                <a:gd name="T72" fmla="*/ 2147483646 w 26"/>
                <a:gd name="T73" fmla="*/ 2147483646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" h="29">
                  <a:moveTo>
                    <a:pt x="25" y="14"/>
                  </a:moveTo>
                  <a:cubicBezTo>
                    <a:pt x="25" y="13"/>
                    <a:pt x="24" y="13"/>
                    <a:pt x="23" y="12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25" y="10"/>
                    <a:pt x="25" y="9"/>
                    <a:pt x="24" y="7"/>
                  </a:cubicBezTo>
                  <a:cubicBezTo>
                    <a:pt x="24" y="6"/>
                    <a:pt x="23" y="6"/>
                    <a:pt x="22" y="5"/>
                  </a:cubicBezTo>
                  <a:cubicBezTo>
                    <a:pt x="22" y="5"/>
                    <a:pt x="22" y="5"/>
                    <a:pt x="22" y="4"/>
                  </a:cubicBezTo>
                  <a:cubicBezTo>
                    <a:pt x="23" y="3"/>
                    <a:pt x="22" y="2"/>
                    <a:pt x="22" y="1"/>
                  </a:cubicBezTo>
                  <a:cubicBezTo>
                    <a:pt x="21" y="0"/>
                    <a:pt x="17" y="0"/>
                    <a:pt x="17" y="0"/>
                  </a:cubicBezTo>
                  <a:cubicBezTo>
                    <a:pt x="16" y="2"/>
                    <a:pt x="14" y="3"/>
                    <a:pt x="12" y="4"/>
                  </a:cubicBezTo>
                  <a:cubicBezTo>
                    <a:pt x="9" y="4"/>
                    <a:pt x="7" y="4"/>
                    <a:pt x="5" y="3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0" y="9"/>
                    <a:pt x="2" y="10"/>
                    <a:pt x="2" y="11"/>
                  </a:cubicBezTo>
                  <a:cubicBezTo>
                    <a:pt x="2" y="12"/>
                    <a:pt x="1" y="13"/>
                    <a:pt x="1" y="15"/>
                  </a:cubicBezTo>
                  <a:cubicBezTo>
                    <a:pt x="2" y="16"/>
                    <a:pt x="3" y="17"/>
                    <a:pt x="3" y="18"/>
                  </a:cubicBezTo>
                  <a:cubicBezTo>
                    <a:pt x="4" y="19"/>
                    <a:pt x="3" y="19"/>
                    <a:pt x="3" y="21"/>
                  </a:cubicBezTo>
                  <a:cubicBezTo>
                    <a:pt x="3" y="22"/>
                    <a:pt x="5" y="23"/>
                    <a:pt x="5" y="24"/>
                  </a:cubicBezTo>
                  <a:cubicBezTo>
                    <a:pt x="5" y="25"/>
                    <a:pt x="5" y="26"/>
                    <a:pt x="6" y="27"/>
                  </a:cubicBezTo>
                  <a:cubicBezTo>
                    <a:pt x="7" y="28"/>
                    <a:pt x="7" y="28"/>
                    <a:pt x="9" y="28"/>
                  </a:cubicBezTo>
                  <a:cubicBezTo>
                    <a:pt x="11" y="29"/>
                    <a:pt x="15" y="29"/>
                    <a:pt x="19" y="27"/>
                  </a:cubicBezTo>
                  <a:cubicBezTo>
                    <a:pt x="21" y="26"/>
                    <a:pt x="23" y="25"/>
                    <a:pt x="24" y="23"/>
                  </a:cubicBezTo>
                  <a:cubicBezTo>
                    <a:pt x="25" y="21"/>
                    <a:pt x="24" y="20"/>
                    <a:pt x="24" y="19"/>
                  </a:cubicBezTo>
                  <a:cubicBezTo>
                    <a:pt x="24" y="18"/>
                    <a:pt x="25" y="18"/>
                    <a:pt x="25" y="17"/>
                  </a:cubicBezTo>
                  <a:cubicBezTo>
                    <a:pt x="26" y="16"/>
                    <a:pt x="25" y="14"/>
                    <a:pt x="25" y="14"/>
                  </a:cubicBezTo>
                  <a:close/>
                  <a:moveTo>
                    <a:pt x="16" y="20"/>
                  </a:moveTo>
                  <a:cubicBezTo>
                    <a:pt x="16" y="21"/>
                    <a:pt x="15" y="20"/>
                    <a:pt x="15" y="20"/>
                  </a:cubicBezTo>
                  <a:cubicBezTo>
                    <a:pt x="15" y="21"/>
                    <a:pt x="15" y="22"/>
                    <a:pt x="15" y="22"/>
                  </a:cubicBezTo>
                  <a:cubicBezTo>
                    <a:pt x="15" y="22"/>
                    <a:pt x="13" y="23"/>
                    <a:pt x="13" y="22"/>
                  </a:cubicBezTo>
                  <a:cubicBezTo>
                    <a:pt x="12" y="22"/>
                    <a:pt x="12" y="21"/>
                    <a:pt x="12" y="21"/>
                  </a:cubicBezTo>
                  <a:cubicBezTo>
                    <a:pt x="12" y="21"/>
                    <a:pt x="11" y="21"/>
                    <a:pt x="10" y="21"/>
                  </a:cubicBezTo>
                  <a:cubicBezTo>
                    <a:pt x="10" y="21"/>
                    <a:pt x="9" y="19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7"/>
                    <a:pt x="14" y="18"/>
                  </a:cubicBezTo>
                  <a:cubicBezTo>
                    <a:pt x="14" y="18"/>
                    <a:pt x="15" y="17"/>
                    <a:pt x="16" y="18"/>
                  </a:cubicBezTo>
                  <a:cubicBezTo>
                    <a:pt x="16" y="18"/>
                    <a:pt x="17" y="20"/>
                    <a:pt x="16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49" name="Freeform 272"/>
            <p:cNvSpPr>
              <a:spLocks noEditPoints="1"/>
            </p:cNvSpPr>
            <p:nvPr/>
          </p:nvSpPr>
          <p:spPr bwMode="auto">
            <a:xfrm>
              <a:off x="18379" y="877"/>
              <a:ext cx="131" cy="283"/>
            </a:xfrm>
            <a:custGeom>
              <a:avLst/>
              <a:gdLst>
                <a:gd name="T0" fmla="*/ 2147483646 w 44"/>
                <a:gd name="T1" fmla="*/ 2147483646 h 95"/>
                <a:gd name="T2" fmla="*/ 2147483646 w 44"/>
                <a:gd name="T3" fmla="*/ 774840978 h 95"/>
                <a:gd name="T4" fmla="*/ 2147483646 w 44"/>
                <a:gd name="T5" fmla="*/ 0 h 95"/>
                <a:gd name="T6" fmla="*/ 1024020944 w 44"/>
                <a:gd name="T7" fmla="*/ 2147483646 h 95"/>
                <a:gd name="T8" fmla="*/ 1715840120 w 44"/>
                <a:gd name="T9" fmla="*/ 2147483646 h 95"/>
                <a:gd name="T10" fmla="*/ 2147483646 w 44"/>
                <a:gd name="T11" fmla="*/ 2147483646 h 95"/>
                <a:gd name="T12" fmla="*/ 2147483646 w 44"/>
                <a:gd name="T13" fmla="*/ 2147483646 h 95"/>
                <a:gd name="T14" fmla="*/ 2147483646 w 44"/>
                <a:gd name="T15" fmla="*/ 2147483646 h 95"/>
                <a:gd name="T16" fmla="*/ 2147483646 w 44"/>
                <a:gd name="T17" fmla="*/ 2147483646 h 95"/>
                <a:gd name="T18" fmla="*/ 2147483646 w 44"/>
                <a:gd name="T19" fmla="*/ 2147483646 h 95"/>
                <a:gd name="T20" fmla="*/ 2147483646 w 44"/>
                <a:gd name="T21" fmla="*/ 2147483646 h 95"/>
                <a:gd name="T22" fmla="*/ 2147483646 w 44"/>
                <a:gd name="T23" fmla="*/ 2147483646 h 95"/>
                <a:gd name="T24" fmla="*/ 2147483646 w 44"/>
                <a:gd name="T25" fmla="*/ 2147483646 h 95"/>
                <a:gd name="T26" fmla="*/ 2147483646 w 44"/>
                <a:gd name="T27" fmla="*/ 2147483646 h 95"/>
                <a:gd name="T28" fmla="*/ 2147483646 w 44"/>
                <a:gd name="T29" fmla="*/ 2147483646 h 95"/>
                <a:gd name="T30" fmla="*/ 2147483646 w 44"/>
                <a:gd name="T31" fmla="*/ 2147483646 h 95"/>
                <a:gd name="T32" fmla="*/ 2147483646 w 44"/>
                <a:gd name="T33" fmla="*/ 2147483646 h 95"/>
                <a:gd name="T34" fmla="*/ 2147483646 w 44"/>
                <a:gd name="T35" fmla="*/ 2147483646 h 95"/>
                <a:gd name="T36" fmla="*/ 2147483646 w 44"/>
                <a:gd name="T37" fmla="*/ 2147483646 h 95"/>
                <a:gd name="T38" fmla="*/ 2147483646 w 44"/>
                <a:gd name="T39" fmla="*/ 2147483646 h 95"/>
                <a:gd name="T40" fmla="*/ 2147483646 w 44"/>
                <a:gd name="T41" fmla="*/ 2147483646 h 95"/>
                <a:gd name="T42" fmla="*/ 2147483646 w 44"/>
                <a:gd name="T43" fmla="*/ 2147483646 h 95"/>
                <a:gd name="T44" fmla="*/ 2147483646 w 44"/>
                <a:gd name="T45" fmla="*/ 2147483646 h 95"/>
                <a:gd name="T46" fmla="*/ 2147483646 w 44"/>
                <a:gd name="T47" fmla="*/ 2147483646 h 95"/>
                <a:gd name="T48" fmla="*/ 2147483646 w 44"/>
                <a:gd name="T49" fmla="*/ 2147483646 h 95"/>
                <a:gd name="T50" fmla="*/ 2147483646 w 44"/>
                <a:gd name="T51" fmla="*/ 2147483646 h 95"/>
                <a:gd name="T52" fmla="*/ 2147483646 w 44"/>
                <a:gd name="T53" fmla="*/ 2147483646 h 95"/>
                <a:gd name="T54" fmla="*/ 2147483646 w 44"/>
                <a:gd name="T55" fmla="*/ 2147483646 h 95"/>
                <a:gd name="T56" fmla="*/ 2147483646 w 44"/>
                <a:gd name="T57" fmla="*/ 2147483646 h 95"/>
                <a:gd name="T58" fmla="*/ 2147483646 w 44"/>
                <a:gd name="T59" fmla="*/ 2147483646 h 95"/>
                <a:gd name="T60" fmla="*/ 2147483646 w 44"/>
                <a:gd name="T61" fmla="*/ 2147483646 h 95"/>
                <a:gd name="T62" fmla="*/ 2147483646 w 44"/>
                <a:gd name="T63" fmla="*/ 2147483646 h 95"/>
                <a:gd name="T64" fmla="*/ 2147483646 w 44"/>
                <a:gd name="T65" fmla="*/ 2147483646 h 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95">
                  <a:moveTo>
                    <a:pt x="41" y="12"/>
                  </a:moveTo>
                  <a:cubicBezTo>
                    <a:pt x="41" y="8"/>
                    <a:pt x="43" y="4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42" y="0"/>
                    <a:pt x="21" y="5"/>
                    <a:pt x="3" y="16"/>
                  </a:cubicBezTo>
                  <a:cubicBezTo>
                    <a:pt x="0" y="19"/>
                    <a:pt x="3" y="26"/>
                    <a:pt x="5" y="32"/>
                  </a:cubicBezTo>
                  <a:cubicBezTo>
                    <a:pt x="13" y="50"/>
                    <a:pt x="22" y="48"/>
                    <a:pt x="25" y="62"/>
                  </a:cubicBezTo>
                  <a:cubicBezTo>
                    <a:pt x="26" y="67"/>
                    <a:pt x="30" y="85"/>
                    <a:pt x="31" y="87"/>
                  </a:cubicBezTo>
                  <a:cubicBezTo>
                    <a:pt x="33" y="92"/>
                    <a:pt x="37" y="95"/>
                    <a:pt x="42" y="95"/>
                  </a:cubicBezTo>
                  <a:cubicBezTo>
                    <a:pt x="41" y="71"/>
                    <a:pt x="38" y="34"/>
                    <a:pt x="41" y="12"/>
                  </a:cubicBezTo>
                  <a:close/>
                  <a:moveTo>
                    <a:pt x="18" y="27"/>
                  </a:moveTo>
                  <a:cubicBezTo>
                    <a:pt x="18" y="29"/>
                    <a:pt x="16" y="34"/>
                    <a:pt x="14" y="34"/>
                  </a:cubicBezTo>
                  <a:cubicBezTo>
                    <a:pt x="13" y="34"/>
                    <a:pt x="11" y="28"/>
                    <a:pt x="12" y="26"/>
                  </a:cubicBezTo>
                  <a:cubicBezTo>
                    <a:pt x="12" y="24"/>
                    <a:pt x="12" y="24"/>
                    <a:pt x="12" y="23"/>
                  </a:cubicBezTo>
                  <a:cubicBezTo>
                    <a:pt x="13" y="23"/>
                    <a:pt x="14" y="25"/>
                    <a:pt x="1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5"/>
                    <a:pt x="17" y="24"/>
                    <a:pt x="18" y="24"/>
                  </a:cubicBezTo>
                  <a:cubicBezTo>
                    <a:pt x="18" y="24"/>
                    <a:pt x="19" y="26"/>
                    <a:pt x="18" y="27"/>
                  </a:cubicBezTo>
                  <a:close/>
                  <a:moveTo>
                    <a:pt x="26" y="12"/>
                  </a:moveTo>
                  <a:cubicBezTo>
                    <a:pt x="26" y="10"/>
                    <a:pt x="27" y="10"/>
                    <a:pt x="27" y="10"/>
                  </a:cubicBezTo>
                  <a:cubicBezTo>
                    <a:pt x="28" y="10"/>
                    <a:pt x="28" y="12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2"/>
                    <a:pt x="31" y="11"/>
                    <a:pt x="32" y="11"/>
                  </a:cubicBezTo>
                  <a:cubicBezTo>
                    <a:pt x="32" y="12"/>
                    <a:pt x="32" y="13"/>
                    <a:pt x="32" y="14"/>
                  </a:cubicBezTo>
                  <a:cubicBezTo>
                    <a:pt x="31" y="16"/>
                    <a:pt x="28" y="20"/>
                    <a:pt x="27" y="20"/>
                  </a:cubicBezTo>
                  <a:cubicBezTo>
                    <a:pt x="26" y="19"/>
                    <a:pt x="25" y="14"/>
                    <a:pt x="26" y="12"/>
                  </a:cubicBezTo>
                  <a:close/>
                  <a:moveTo>
                    <a:pt x="33" y="39"/>
                  </a:moveTo>
                  <a:cubicBezTo>
                    <a:pt x="32" y="41"/>
                    <a:pt x="29" y="47"/>
                    <a:pt x="28" y="46"/>
                  </a:cubicBezTo>
                  <a:cubicBezTo>
                    <a:pt x="26" y="46"/>
                    <a:pt x="26" y="39"/>
                    <a:pt x="26" y="37"/>
                  </a:cubicBezTo>
                  <a:cubicBezTo>
                    <a:pt x="26" y="35"/>
                    <a:pt x="27" y="35"/>
                    <a:pt x="27" y="35"/>
                  </a:cubicBezTo>
                  <a:cubicBezTo>
                    <a:pt x="28" y="35"/>
                    <a:pt x="28" y="37"/>
                    <a:pt x="28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7"/>
                    <a:pt x="33" y="36"/>
                    <a:pt x="33" y="36"/>
                  </a:cubicBezTo>
                  <a:cubicBezTo>
                    <a:pt x="34" y="36"/>
                    <a:pt x="34" y="38"/>
                    <a:pt x="33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0" name="Freeform 273"/>
            <p:cNvSpPr>
              <a:spLocks noEditPoints="1"/>
            </p:cNvSpPr>
            <p:nvPr/>
          </p:nvSpPr>
          <p:spPr bwMode="auto">
            <a:xfrm>
              <a:off x="18651" y="877"/>
              <a:ext cx="135" cy="283"/>
            </a:xfrm>
            <a:custGeom>
              <a:avLst/>
              <a:gdLst>
                <a:gd name="T0" fmla="*/ 2147483646 w 45"/>
                <a:gd name="T1" fmla="*/ 2147483646 h 95"/>
                <a:gd name="T2" fmla="*/ 387420489 w 45"/>
                <a:gd name="T3" fmla="*/ 0 h 95"/>
                <a:gd name="T4" fmla="*/ 0 w 45"/>
                <a:gd name="T5" fmla="*/ 774840978 h 95"/>
                <a:gd name="T6" fmla="*/ 1162261467 w 45"/>
                <a:gd name="T7" fmla="*/ 2147483646 h 95"/>
                <a:gd name="T8" fmla="*/ 774840978 w 45"/>
                <a:gd name="T9" fmla="*/ 2147483646 h 95"/>
                <a:gd name="T10" fmla="*/ 2147483646 w 45"/>
                <a:gd name="T11" fmla="*/ 2147483646 h 95"/>
                <a:gd name="T12" fmla="*/ 2147483646 w 45"/>
                <a:gd name="T13" fmla="*/ 2147483646 h 95"/>
                <a:gd name="T14" fmla="*/ 2147483646 w 45"/>
                <a:gd name="T15" fmla="*/ 2147483646 h 95"/>
                <a:gd name="T16" fmla="*/ 2147483646 w 45"/>
                <a:gd name="T17" fmla="*/ 2147483646 h 95"/>
                <a:gd name="T18" fmla="*/ 2147483646 w 45"/>
                <a:gd name="T19" fmla="*/ 2147483646 h 95"/>
                <a:gd name="T20" fmla="*/ 2147483646 w 45"/>
                <a:gd name="T21" fmla="*/ 2147483646 h 95"/>
                <a:gd name="T22" fmla="*/ 2147483646 w 45"/>
                <a:gd name="T23" fmla="*/ 2147483646 h 95"/>
                <a:gd name="T24" fmla="*/ 2147483646 w 45"/>
                <a:gd name="T25" fmla="*/ 2147483646 h 95"/>
                <a:gd name="T26" fmla="*/ 2147483646 w 45"/>
                <a:gd name="T27" fmla="*/ 2147483646 h 95"/>
                <a:gd name="T28" fmla="*/ 2147483646 w 45"/>
                <a:gd name="T29" fmla="*/ 2147483646 h 95"/>
                <a:gd name="T30" fmla="*/ 2147483646 w 45"/>
                <a:gd name="T31" fmla="*/ 2147483646 h 95"/>
                <a:gd name="T32" fmla="*/ 2147483646 w 45"/>
                <a:gd name="T33" fmla="*/ 2147483646 h 95"/>
                <a:gd name="T34" fmla="*/ 2147483646 w 45"/>
                <a:gd name="T35" fmla="*/ 2147483646 h 95"/>
                <a:gd name="T36" fmla="*/ 2147483646 w 45"/>
                <a:gd name="T37" fmla="*/ 2147483646 h 95"/>
                <a:gd name="T38" fmla="*/ 2147483646 w 45"/>
                <a:gd name="T39" fmla="*/ 2147483646 h 95"/>
                <a:gd name="T40" fmla="*/ 2147483646 w 45"/>
                <a:gd name="T41" fmla="*/ 2147483646 h 95"/>
                <a:gd name="T42" fmla="*/ 2147483646 w 45"/>
                <a:gd name="T43" fmla="*/ 2147483646 h 95"/>
                <a:gd name="T44" fmla="*/ 2147483646 w 45"/>
                <a:gd name="T45" fmla="*/ 2147483646 h 95"/>
                <a:gd name="T46" fmla="*/ 2147483646 w 45"/>
                <a:gd name="T47" fmla="*/ 2147483646 h 95"/>
                <a:gd name="T48" fmla="*/ 2147483646 w 45"/>
                <a:gd name="T49" fmla="*/ 2147483646 h 95"/>
                <a:gd name="T50" fmla="*/ 2147483646 w 45"/>
                <a:gd name="T51" fmla="*/ 2147483646 h 95"/>
                <a:gd name="T52" fmla="*/ 2147483646 w 45"/>
                <a:gd name="T53" fmla="*/ 2147483646 h 95"/>
                <a:gd name="T54" fmla="*/ 2147483646 w 45"/>
                <a:gd name="T55" fmla="*/ 2147483646 h 95"/>
                <a:gd name="T56" fmla="*/ 2147483646 w 45"/>
                <a:gd name="T57" fmla="*/ 2147483646 h 95"/>
                <a:gd name="T58" fmla="*/ 2147483646 w 45"/>
                <a:gd name="T59" fmla="*/ 2147483646 h 95"/>
                <a:gd name="T60" fmla="*/ 2147483646 w 45"/>
                <a:gd name="T61" fmla="*/ 2147483646 h 95"/>
                <a:gd name="T62" fmla="*/ 2147483646 w 45"/>
                <a:gd name="T63" fmla="*/ 2147483646 h 95"/>
                <a:gd name="T64" fmla="*/ 2147483646 w 45"/>
                <a:gd name="T65" fmla="*/ 2147483646 h 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95">
                  <a:moveTo>
                    <a:pt x="42" y="17"/>
                  </a:moveTo>
                  <a:cubicBezTo>
                    <a:pt x="23" y="5"/>
                    <a:pt x="2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3" y="8"/>
                    <a:pt x="3" y="12"/>
                  </a:cubicBezTo>
                  <a:cubicBezTo>
                    <a:pt x="5" y="34"/>
                    <a:pt x="3" y="71"/>
                    <a:pt x="2" y="95"/>
                  </a:cubicBezTo>
                  <a:cubicBezTo>
                    <a:pt x="7" y="95"/>
                    <a:pt x="11" y="92"/>
                    <a:pt x="13" y="87"/>
                  </a:cubicBezTo>
                  <a:cubicBezTo>
                    <a:pt x="14" y="85"/>
                    <a:pt x="17" y="67"/>
                    <a:pt x="19" y="62"/>
                  </a:cubicBezTo>
                  <a:cubicBezTo>
                    <a:pt x="22" y="51"/>
                    <a:pt x="36" y="46"/>
                    <a:pt x="40" y="33"/>
                  </a:cubicBezTo>
                  <a:cubicBezTo>
                    <a:pt x="42" y="27"/>
                    <a:pt x="45" y="19"/>
                    <a:pt x="42" y="17"/>
                  </a:cubicBezTo>
                  <a:close/>
                  <a:moveTo>
                    <a:pt x="11" y="11"/>
                  </a:moveTo>
                  <a:cubicBezTo>
                    <a:pt x="12" y="11"/>
                    <a:pt x="13" y="12"/>
                    <a:pt x="14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2"/>
                    <a:pt x="16" y="10"/>
                    <a:pt x="16" y="10"/>
                  </a:cubicBezTo>
                  <a:cubicBezTo>
                    <a:pt x="17" y="10"/>
                    <a:pt x="17" y="10"/>
                    <a:pt x="17" y="12"/>
                  </a:cubicBezTo>
                  <a:cubicBezTo>
                    <a:pt x="18" y="14"/>
                    <a:pt x="18" y="19"/>
                    <a:pt x="16" y="20"/>
                  </a:cubicBezTo>
                  <a:cubicBezTo>
                    <a:pt x="15" y="20"/>
                    <a:pt x="12" y="16"/>
                    <a:pt x="12" y="14"/>
                  </a:cubicBezTo>
                  <a:cubicBezTo>
                    <a:pt x="11" y="13"/>
                    <a:pt x="11" y="12"/>
                    <a:pt x="11" y="11"/>
                  </a:cubicBezTo>
                  <a:close/>
                  <a:moveTo>
                    <a:pt x="16" y="50"/>
                  </a:moveTo>
                  <a:cubicBezTo>
                    <a:pt x="15" y="51"/>
                    <a:pt x="12" y="45"/>
                    <a:pt x="11" y="43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2" y="39"/>
                    <a:pt x="13" y="40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0"/>
                    <a:pt x="17" y="38"/>
                    <a:pt x="17" y="38"/>
                  </a:cubicBezTo>
                  <a:cubicBezTo>
                    <a:pt x="18" y="38"/>
                    <a:pt x="18" y="39"/>
                    <a:pt x="18" y="41"/>
                  </a:cubicBezTo>
                  <a:cubicBezTo>
                    <a:pt x="19" y="43"/>
                    <a:pt x="18" y="50"/>
                    <a:pt x="16" y="50"/>
                  </a:cubicBezTo>
                  <a:close/>
                  <a:moveTo>
                    <a:pt x="31" y="35"/>
                  </a:moveTo>
                  <a:cubicBezTo>
                    <a:pt x="29" y="35"/>
                    <a:pt x="27" y="30"/>
                    <a:pt x="27" y="28"/>
                  </a:cubicBezTo>
                  <a:cubicBezTo>
                    <a:pt x="26" y="26"/>
                    <a:pt x="27" y="25"/>
                    <a:pt x="27" y="25"/>
                  </a:cubicBezTo>
                  <a:cubicBezTo>
                    <a:pt x="28" y="25"/>
                    <a:pt x="29" y="26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6"/>
                    <a:pt x="32" y="24"/>
                    <a:pt x="32" y="24"/>
                  </a:cubicBezTo>
                  <a:cubicBezTo>
                    <a:pt x="33" y="24"/>
                    <a:pt x="33" y="25"/>
                    <a:pt x="33" y="27"/>
                  </a:cubicBezTo>
                  <a:cubicBezTo>
                    <a:pt x="34" y="29"/>
                    <a:pt x="32" y="35"/>
                    <a:pt x="31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1" name="Freeform 274"/>
            <p:cNvSpPr>
              <a:spLocks/>
            </p:cNvSpPr>
            <p:nvPr/>
          </p:nvSpPr>
          <p:spPr bwMode="auto">
            <a:xfrm>
              <a:off x="18594" y="785"/>
              <a:ext cx="42" cy="42"/>
            </a:xfrm>
            <a:custGeom>
              <a:avLst/>
              <a:gdLst>
                <a:gd name="T0" fmla="*/ 2147483646 w 15"/>
                <a:gd name="T1" fmla="*/ 1589209937 h 15"/>
                <a:gd name="T2" fmla="*/ 2147483646 w 15"/>
                <a:gd name="T3" fmla="*/ 265349269 h 15"/>
                <a:gd name="T4" fmla="*/ 2147483646 w 15"/>
                <a:gd name="T5" fmla="*/ 0 h 15"/>
                <a:gd name="T6" fmla="*/ 2147483646 w 15"/>
                <a:gd name="T7" fmla="*/ 265349269 h 15"/>
                <a:gd name="T8" fmla="*/ 2147483646 w 15"/>
                <a:gd name="T9" fmla="*/ 541776115 h 15"/>
                <a:gd name="T10" fmla="*/ 2147483646 w 15"/>
                <a:gd name="T11" fmla="*/ 2147483646 h 15"/>
                <a:gd name="T12" fmla="*/ 1162261467 w 15"/>
                <a:gd name="T13" fmla="*/ 2147483646 h 15"/>
                <a:gd name="T14" fmla="*/ 0 w 15"/>
                <a:gd name="T15" fmla="*/ 1589209937 h 15"/>
                <a:gd name="T16" fmla="*/ 1162261467 w 15"/>
                <a:gd name="T17" fmla="*/ 1320128809 h 15"/>
                <a:gd name="T18" fmla="*/ 2147483646 w 15"/>
                <a:gd name="T19" fmla="*/ 1589209937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" h="15">
                  <a:moveTo>
                    <a:pt x="11" y="6"/>
                  </a:moveTo>
                  <a:cubicBezTo>
                    <a:pt x="11" y="6"/>
                    <a:pt x="11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11" y="0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8"/>
                    <a:pt x="11" y="11"/>
                    <a:pt x="11" y="15"/>
                  </a:cubicBezTo>
                  <a:cubicBezTo>
                    <a:pt x="7" y="12"/>
                    <a:pt x="3" y="12"/>
                    <a:pt x="3" y="1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3" y="5"/>
                  </a:cubicBezTo>
                  <a:cubicBezTo>
                    <a:pt x="6" y="5"/>
                    <a:pt x="9" y="5"/>
                    <a:pt x="1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2" name="Freeform 275"/>
            <p:cNvSpPr>
              <a:spLocks/>
            </p:cNvSpPr>
            <p:nvPr/>
          </p:nvSpPr>
          <p:spPr bwMode="auto">
            <a:xfrm>
              <a:off x="18498" y="683"/>
              <a:ext cx="159" cy="69"/>
            </a:xfrm>
            <a:custGeom>
              <a:avLst/>
              <a:gdLst>
                <a:gd name="T0" fmla="*/ 2147483646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387420489 w 53"/>
                <a:gd name="T7" fmla="*/ 2147483646 h 23"/>
                <a:gd name="T8" fmla="*/ 1162261467 w 53"/>
                <a:gd name="T9" fmla="*/ 1937102445 h 23"/>
                <a:gd name="T10" fmla="*/ 1937102445 w 53"/>
                <a:gd name="T11" fmla="*/ 2147483646 h 23"/>
                <a:gd name="T12" fmla="*/ 2147483646 w 53"/>
                <a:gd name="T13" fmla="*/ 2147483646 h 23"/>
                <a:gd name="T14" fmla="*/ 2147483646 w 53"/>
                <a:gd name="T15" fmla="*/ 2147483646 h 23"/>
                <a:gd name="T16" fmla="*/ 2147483646 w 53"/>
                <a:gd name="T17" fmla="*/ 2147483646 h 23"/>
                <a:gd name="T18" fmla="*/ 2147483646 w 53"/>
                <a:gd name="T19" fmla="*/ 2147483646 h 23"/>
                <a:gd name="T20" fmla="*/ 2147483646 w 53"/>
                <a:gd name="T21" fmla="*/ 2147483646 h 23"/>
                <a:gd name="T22" fmla="*/ 2147483646 w 53"/>
                <a:gd name="T23" fmla="*/ 1937102445 h 23"/>
                <a:gd name="T24" fmla="*/ 2147483646 w 53"/>
                <a:gd name="T25" fmla="*/ 1937102445 h 23"/>
                <a:gd name="T26" fmla="*/ 2147483646 w 53"/>
                <a:gd name="T27" fmla="*/ 387420489 h 23"/>
                <a:gd name="T28" fmla="*/ 2147483646 w 53"/>
                <a:gd name="T29" fmla="*/ 1549681956 h 23"/>
                <a:gd name="T30" fmla="*/ 2147483646 w 53"/>
                <a:gd name="T31" fmla="*/ 1549681956 h 23"/>
                <a:gd name="T32" fmla="*/ 2147483646 w 53"/>
                <a:gd name="T33" fmla="*/ 2147483646 h 23"/>
                <a:gd name="T34" fmla="*/ 2147483646 w 53"/>
                <a:gd name="T35" fmla="*/ 2147483646 h 23"/>
                <a:gd name="T36" fmla="*/ 2147483646 w 53"/>
                <a:gd name="T37" fmla="*/ 2147483646 h 23"/>
                <a:gd name="T38" fmla="*/ 2147483646 w 53"/>
                <a:gd name="T39" fmla="*/ 2147483646 h 23"/>
                <a:gd name="T40" fmla="*/ 2147483646 w 53"/>
                <a:gd name="T41" fmla="*/ 1937102445 h 23"/>
                <a:gd name="T42" fmla="*/ 2147483646 w 53"/>
                <a:gd name="T43" fmla="*/ 1162261467 h 23"/>
                <a:gd name="T44" fmla="*/ 2147483646 w 53"/>
                <a:gd name="T45" fmla="*/ 387420489 h 23"/>
                <a:gd name="T46" fmla="*/ 2147483646 w 53"/>
                <a:gd name="T47" fmla="*/ 0 h 23"/>
                <a:gd name="T48" fmla="*/ 2147483646 w 53"/>
                <a:gd name="T49" fmla="*/ 387420489 h 23"/>
                <a:gd name="T50" fmla="*/ 2147483646 w 53"/>
                <a:gd name="T51" fmla="*/ 1162261467 h 23"/>
                <a:gd name="T52" fmla="*/ 2147483646 w 53"/>
                <a:gd name="T53" fmla="*/ 1937102445 h 23"/>
                <a:gd name="T54" fmla="*/ 2147483646 w 53"/>
                <a:gd name="T55" fmla="*/ 2147483646 h 23"/>
                <a:gd name="T56" fmla="*/ 2147483646 w 53"/>
                <a:gd name="T57" fmla="*/ 2147483646 h 23"/>
                <a:gd name="T58" fmla="*/ 2147483646 w 53"/>
                <a:gd name="T59" fmla="*/ 2147483646 h 23"/>
                <a:gd name="T60" fmla="*/ 2147483646 w 53"/>
                <a:gd name="T61" fmla="*/ 2147483646 h 23"/>
                <a:gd name="T62" fmla="*/ 2147483646 w 53"/>
                <a:gd name="T63" fmla="*/ 1549681956 h 23"/>
                <a:gd name="T64" fmla="*/ 2147483646 w 53"/>
                <a:gd name="T65" fmla="*/ 1549681956 h 23"/>
                <a:gd name="T66" fmla="*/ 2147483646 w 53"/>
                <a:gd name="T67" fmla="*/ 387420489 h 23"/>
                <a:gd name="T68" fmla="*/ 2147483646 w 53"/>
                <a:gd name="T69" fmla="*/ 1937102445 h 23"/>
                <a:gd name="T70" fmla="*/ 2147483646 w 53"/>
                <a:gd name="T71" fmla="*/ 1937102445 h 23"/>
                <a:gd name="T72" fmla="*/ 2147483646 w 53"/>
                <a:gd name="T73" fmla="*/ 2147483646 h 23"/>
                <a:gd name="T74" fmla="*/ 2147483646 w 53"/>
                <a:gd name="T75" fmla="*/ 2147483646 h 23"/>
                <a:gd name="T76" fmla="*/ 2147483646 w 53"/>
                <a:gd name="T77" fmla="*/ 2147483646 h 23"/>
                <a:gd name="T78" fmla="*/ 2147483646 w 53"/>
                <a:gd name="T79" fmla="*/ 2147483646 h 23"/>
                <a:gd name="T80" fmla="*/ 2147483646 w 53"/>
                <a:gd name="T81" fmla="*/ 2147483646 h 23"/>
                <a:gd name="T82" fmla="*/ 2147483646 w 53"/>
                <a:gd name="T83" fmla="*/ 2147483646 h 23"/>
                <a:gd name="T84" fmla="*/ 2147483646 w 53"/>
                <a:gd name="T85" fmla="*/ 1937102445 h 23"/>
                <a:gd name="T86" fmla="*/ 2147483646 w 53"/>
                <a:gd name="T87" fmla="*/ 2147483646 h 23"/>
                <a:gd name="T88" fmla="*/ 2147483646 w 53"/>
                <a:gd name="T89" fmla="*/ 2147483646 h 23"/>
                <a:gd name="T90" fmla="*/ 2147483646 w 53"/>
                <a:gd name="T91" fmla="*/ 2147483646 h 23"/>
                <a:gd name="T92" fmla="*/ 2147483646 w 53"/>
                <a:gd name="T93" fmla="*/ 2147483646 h 23"/>
                <a:gd name="T94" fmla="*/ 2147483646 w 53"/>
                <a:gd name="T95" fmla="*/ 2147483646 h 23"/>
                <a:gd name="T96" fmla="*/ 2147483646 w 53"/>
                <a:gd name="T97" fmla="*/ 2147483646 h 23"/>
                <a:gd name="T98" fmla="*/ 2147483646 w 53"/>
                <a:gd name="T99" fmla="*/ 2147483646 h 23"/>
                <a:gd name="T100" fmla="*/ 2147483646 w 53"/>
                <a:gd name="T101" fmla="*/ 2147483646 h 23"/>
                <a:gd name="T102" fmla="*/ 2147483646 w 53"/>
                <a:gd name="T103" fmla="*/ 2147483646 h 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3" h="23">
                  <a:moveTo>
                    <a:pt x="2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20"/>
                    <a:pt x="13" y="20"/>
                    <a:pt x="8" y="23"/>
                  </a:cubicBezTo>
                  <a:cubicBezTo>
                    <a:pt x="7" y="21"/>
                    <a:pt x="5" y="12"/>
                    <a:pt x="3" y="9"/>
                  </a:cubicBezTo>
                  <a:cubicBezTo>
                    <a:pt x="2" y="8"/>
                    <a:pt x="1" y="7"/>
                    <a:pt x="1" y="7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7" y="10"/>
                    <a:pt x="7" y="10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9" y="12"/>
                    <a:pt x="11" y="12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9"/>
                    <a:pt x="12" y="9"/>
                    <a:pt x="12" y="7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2" y="2"/>
                    <a:pt x="12" y="2"/>
                    <a:pt x="14" y="1"/>
                  </a:cubicBezTo>
                  <a:cubicBezTo>
                    <a:pt x="16" y="1"/>
                    <a:pt x="16" y="2"/>
                    <a:pt x="17" y="2"/>
                  </a:cubicBezTo>
                  <a:cubicBezTo>
                    <a:pt x="17" y="3"/>
                    <a:pt x="17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9" y="4"/>
                    <a:pt x="19" y="6"/>
                  </a:cubicBezTo>
                  <a:cubicBezTo>
                    <a:pt x="19" y="7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10"/>
                    <a:pt x="19" y="11"/>
                    <a:pt x="22" y="11"/>
                  </a:cubicBezTo>
                  <a:cubicBezTo>
                    <a:pt x="24" y="11"/>
                    <a:pt x="26" y="9"/>
                    <a:pt x="26" y="6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5" y="6"/>
                    <a:pt x="25" y="7"/>
                    <a:pt x="24" y="7"/>
                  </a:cubicBezTo>
                  <a:cubicBezTo>
                    <a:pt x="23" y="7"/>
                    <a:pt x="23" y="6"/>
                    <a:pt x="22" y="5"/>
                  </a:cubicBezTo>
                  <a:cubicBezTo>
                    <a:pt x="22" y="4"/>
                    <a:pt x="23" y="3"/>
                    <a:pt x="23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4" y="2"/>
                    <a:pt x="24" y="1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1"/>
                    <a:pt x="29" y="1"/>
                  </a:cubicBezTo>
                  <a:cubicBezTo>
                    <a:pt x="29" y="2"/>
                    <a:pt x="29" y="2"/>
                    <a:pt x="28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4"/>
                    <a:pt x="31" y="5"/>
                  </a:cubicBezTo>
                  <a:cubicBezTo>
                    <a:pt x="31" y="6"/>
                    <a:pt x="30" y="7"/>
                    <a:pt x="29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9"/>
                    <a:pt x="30" y="11"/>
                    <a:pt x="32" y="11"/>
                  </a:cubicBezTo>
                  <a:cubicBezTo>
                    <a:pt x="35" y="11"/>
                    <a:pt x="36" y="10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4" y="7"/>
                    <a:pt x="35" y="6"/>
                  </a:cubicBezTo>
                  <a:cubicBezTo>
                    <a:pt x="35" y="4"/>
                    <a:pt x="36" y="4"/>
                    <a:pt x="36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8" y="5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7" y="4"/>
                    <a:pt x="37" y="3"/>
                    <a:pt x="37" y="2"/>
                  </a:cubicBezTo>
                  <a:cubicBezTo>
                    <a:pt x="37" y="2"/>
                    <a:pt x="38" y="1"/>
                    <a:pt x="40" y="1"/>
                  </a:cubicBezTo>
                  <a:cubicBezTo>
                    <a:pt x="41" y="2"/>
                    <a:pt x="42" y="2"/>
                    <a:pt x="42" y="3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1" y="5"/>
                    <a:pt x="42" y="5"/>
                    <a:pt x="42" y="5"/>
                  </a:cubicBezTo>
                  <a:cubicBezTo>
                    <a:pt x="42" y="6"/>
                    <a:pt x="42" y="6"/>
                    <a:pt x="42" y="7"/>
                  </a:cubicBezTo>
                  <a:cubicBezTo>
                    <a:pt x="41" y="9"/>
                    <a:pt x="40" y="9"/>
                    <a:pt x="40" y="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10"/>
                    <a:pt x="39" y="12"/>
                    <a:pt x="42" y="12"/>
                  </a:cubicBezTo>
                  <a:cubicBezTo>
                    <a:pt x="44" y="12"/>
                    <a:pt x="46" y="11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10"/>
                    <a:pt x="46" y="10"/>
                    <a:pt x="46" y="10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6" y="7"/>
                    <a:pt x="46" y="7"/>
                    <a:pt x="46" y="6"/>
                  </a:cubicBezTo>
                  <a:cubicBezTo>
                    <a:pt x="48" y="5"/>
                    <a:pt x="48" y="5"/>
                    <a:pt x="49" y="6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6"/>
                    <a:pt x="50" y="6"/>
                    <a:pt x="51" y="5"/>
                  </a:cubicBezTo>
                  <a:cubicBezTo>
                    <a:pt x="52" y="5"/>
                    <a:pt x="52" y="5"/>
                    <a:pt x="53" y="6"/>
                  </a:cubicBezTo>
                  <a:cubicBezTo>
                    <a:pt x="53" y="6"/>
                    <a:pt x="53" y="6"/>
                    <a:pt x="53" y="7"/>
                  </a:cubicBezTo>
                  <a:cubicBezTo>
                    <a:pt x="53" y="7"/>
                    <a:pt x="51" y="8"/>
                    <a:pt x="51" y="9"/>
                  </a:cubicBezTo>
                  <a:cubicBezTo>
                    <a:pt x="48" y="12"/>
                    <a:pt x="46" y="21"/>
                    <a:pt x="46" y="23"/>
                  </a:cubicBezTo>
                  <a:cubicBezTo>
                    <a:pt x="41" y="20"/>
                    <a:pt x="34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3" name="Freeform 276"/>
            <p:cNvSpPr>
              <a:spLocks noEditPoints="1"/>
            </p:cNvSpPr>
            <p:nvPr/>
          </p:nvSpPr>
          <p:spPr bwMode="auto">
            <a:xfrm>
              <a:off x="18510" y="752"/>
              <a:ext cx="129" cy="110"/>
            </a:xfrm>
            <a:custGeom>
              <a:avLst/>
              <a:gdLst>
                <a:gd name="T0" fmla="*/ 2147483646 w 43"/>
                <a:gd name="T1" fmla="*/ 2147483646 h 37"/>
                <a:gd name="T2" fmla="*/ 2147483646 w 43"/>
                <a:gd name="T3" fmla="*/ 2147483646 h 37"/>
                <a:gd name="T4" fmla="*/ 2147483646 w 43"/>
                <a:gd name="T5" fmla="*/ 2147483646 h 37"/>
                <a:gd name="T6" fmla="*/ 2147483646 w 43"/>
                <a:gd name="T7" fmla="*/ 2147483646 h 37"/>
                <a:gd name="T8" fmla="*/ 2147483646 w 43"/>
                <a:gd name="T9" fmla="*/ 2147483646 h 37"/>
                <a:gd name="T10" fmla="*/ 2147483646 w 43"/>
                <a:gd name="T11" fmla="*/ 2147483646 h 37"/>
                <a:gd name="T12" fmla="*/ 2147483646 w 43"/>
                <a:gd name="T13" fmla="*/ 2147483646 h 37"/>
                <a:gd name="T14" fmla="*/ 2147483646 w 43"/>
                <a:gd name="T15" fmla="*/ 2147483646 h 37"/>
                <a:gd name="T16" fmla="*/ 2147483646 w 43"/>
                <a:gd name="T17" fmla="*/ 2147483646 h 37"/>
                <a:gd name="T18" fmla="*/ 2147483646 w 43"/>
                <a:gd name="T19" fmla="*/ 2147483646 h 37"/>
                <a:gd name="T20" fmla="*/ 2147483646 w 43"/>
                <a:gd name="T21" fmla="*/ 2147483646 h 37"/>
                <a:gd name="T22" fmla="*/ 2147483646 w 43"/>
                <a:gd name="T23" fmla="*/ 2147483646 h 37"/>
                <a:gd name="T24" fmla="*/ 2147483646 w 43"/>
                <a:gd name="T25" fmla="*/ 2147483646 h 37"/>
                <a:gd name="T26" fmla="*/ 2147483646 w 43"/>
                <a:gd name="T27" fmla="*/ 2147483646 h 37"/>
                <a:gd name="T28" fmla="*/ 2147483646 w 43"/>
                <a:gd name="T29" fmla="*/ 337556979 h 37"/>
                <a:gd name="T30" fmla="*/ 2147483646 w 43"/>
                <a:gd name="T31" fmla="*/ 2147483646 h 37"/>
                <a:gd name="T32" fmla="*/ 2147483646 w 43"/>
                <a:gd name="T33" fmla="*/ 2147483646 h 37"/>
                <a:gd name="T34" fmla="*/ 2147483646 w 43"/>
                <a:gd name="T35" fmla="*/ 2147483646 h 37"/>
                <a:gd name="T36" fmla="*/ 1937102445 w 43"/>
                <a:gd name="T37" fmla="*/ 2147483646 h 37"/>
                <a:gd name="T38" fmla="*/ 2147483646 w 43"/>
                <a:gd name="T39" fmla="*/ 2147483646 h 37"/>
                <a:gd name="T40" fmla="*/ 2147483646 w 43"/>
                <a:gd name="T41" fmla="*/ 2147483646 h 37"/>
                <a:gd name="T42" fmla="*/ 2147483646 w 43"/>
                <a:gd name="T43" fmla="*/ 2147483646 h 37"/>
                <a:gd name="T44" fmla="*/ 2147483646 w 43"/>
                <a:gd name="T45" fmla="*/ 2147483646 h 37"/>
                <a:gd name="T46" fmla="*/ 2147483646 w 43"/>
                <a:gd name="T47" fmla="*/ 2147483646 h 37"/>
                <a:gd name="T48" fmla="*/ 2147483646 w 43"/>
                <a:gd name="T49" fmla="*/ 2147483646 h 37"/>
                <a:gd name="T50" fmla="*/ 2147483646 w 43"/>
                <a:gd name="T51" fmla="*/ 2147483646 h 37"/>
                <a:gd name="T52" fmla="*/ 2147483646 w 43"/>
                <a:gd name="T53" fmla="*/ 2147483646 h 37"/>
                <a:gd name="T54" fmla="*/ 2147483646 w 43"/>
                <a:gd name="T55" fmla="*/ 2147483646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3" h="37">
                  <a:moveTo>
                    <a:pt x="18" y="34"/>
                  </a:moveTo>
                  <a:cubicBezTo>
                    <a:pt x="20" y="34"/>
                    <a:pt x="22" y="31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33" y="35"/>
                    <a:pt x="39" y="36"/>
                    <a:pt x="41" y="37"/>
                  </a:cubicBezTo>
                  <a:cubicBezTo>
                    <a:pt x="42" y="35"/>
                    <a:pt x="42" y="32"/>
                    <a:pt x="38" y="29"/>
                  </a:cubicBezTo>
                  <a:cubicBezTo>
                    <a:pt x="37" y="29"/>
                    <a:pt x="33" y="27"/>
                    <a:pt x="26" y="27"/>
                  </a:cubicBezTo>
                  <a:cubicBezTo>
                    <a:pt x="23" y="31"/>
                    <a:pt x="19" y="26"/>
                    <a:pt x="15" y="28"/>
                  </a:cubicBezTo>
                  <a:cubicBezTo>
                    <a:pt x="16" y="26"/>
                    <a:pt x="18" y="24"/>
                    <a:pt x="20" y="24"/>
                  </a:cubicBezTo>
                  <a:cubicBezTo>
                    <a:pt x="20" y="24"/>
                    <a:pt x="21" y="25"/>
                    <a:pt x="22" y="25"/>
                  </a:cubicBezTo>
                  <a:cubicBezTo>
                    <a:pt x="23" y="25"/>
                    <a:pt x="26" y="25"/>
                    <a:pt x="26" y="24"/>
                  </a:cubicBezTo>
                  <a:cubicBezTo>
                    <a:pt x="26" y="23"/>
                    <a:pt x="24" y="10"/>
                    <a:pt x="24" y="10"/>
                  </a:cubicBezTo>
                  <a:cubicBezTo>
                    <a:pt x="24" y="10"/>
                    <a:pt x="30" y="7"/>
                    <a:pt x="35" y="7"/>
                  </a:cubicBezTo>
                  <a:cubicBezTo>
                    <a:pt x="40" y="7"/>
                    <a:pt x="41" y="10"/>
                    <a:pt x="41" y="10"/>
                  </a:cubicBezTo>
                  <a:cubicBezTo>
                    <a:pt x="43" y="0"/>
                    <a:pt x="31" y="1"/>
                    <a:pt x="23" y="1"/>
                  </a:cubicBezTo>
                  <a:cubicBezTo>
                    <a:pt x="0" y="1"/>
                    <a:pt x="6" y="5"/>
                    <a:pt x="6" y="13"/>
                  </a:cubicBezTo>
                  <a:cubicBezTo>
                    <a:pt x="6" y="15"/>
                    <a:pt x="3" y="17"/>
                    <a:pt x="6" y="25"/>
                  </a:cubicBezTo>
                  <a:cubicBezTo>
                    <a:pt x="7" y="26"/>
                    <a:pt x="7" y="27"/>
                    <a:pt x="8" y="29"/>
                  </a:cubicBezTo>
                  <a:cubicBezTo>
                    <a:pt x="5" y="31"/>
                    <a:pt x="4" y="34"/>
                    <a:pt x="5" y="37"/>
                  </a:cubicBezTo>
                  <a:cubicBezTo>
                    <a:pt x="8" y="35"/>
                    <a:pt x="14" y="34"/>
                    <a:pt x="18" y="34"/>
                  </a:cubicBezTo>
                  <a:moveTo>
                    <a:pt x="21" y="10"/>
                  </a:moveTo>
                  <a:cubicBezTo>
                    <a:pt x="20" y="14"/>
                    <a:pt x="20" y="17"/>
                    <a:pt x="20" y="17"/>
                  </a:cubicBezTo>
                  <a:cubicBezTo>
                    <a:pt x="20" y="17"/>
                    <a:pt x="18" y="17"/>
                    <a:pt x="16" y="16"/>
                  </a:cubicBezTo>
                  <a:cubicBezTo>
                    <a:pt x="11" y="16"/>
                    <a:pt x="8" y="16"/>
                    <a:pt x="8" y="16"/>
                  </a:cubicBezTo>
                  <a:cubicBezTo>
                    <a:pt x="9" y="15"/>
                    <a:pt x="9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1" y="3"/>
                    <a:pt x="20" y="9"/>
                    <a:pt x="2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4" name="Freeform 277"/>
            <p:cNvSpPr>
              <a:spLocks noEditPoints="1"/>
            </p:cNvSpPr>
            <p:nvPr/>
          </p:nvSpPr>
          <p:spPr bwMode="auto">
            <a:xfrm>
              <a:off x="18516" y="862"/>
              <a:ext cx="129" cy="108"/>
            </a:xfrm>
            <a:custGeom>
              <a:avLst/>
              <a:gdLst>
                <a:gd name="T0" fmla="*/ 2147483646 w 42"/>
                <a:gd name="T1" fmla="*/ 774840978 h 36"/>
                <a:gd name="T2" fmla="*/ 1549681956 w 42"/>
                <a:gd name="T3" fmla="*/ 1162261467 h 36"/>
                <a:gd name="T4" fmla="*/ 1549681956 w 42"/>
                <a:gd name="T5" fmla="*/ 2147483646 h 36"/>
                <a:gd name="T6" fmla="*/ 2147483646 w 42"/>
                <a:gd name="T7" fmla="*/ 2147483646 h 36"/>
                <a:gd name="T8" fmla="*/ 2147483646 w 42"/>
                <a:gd name="T9" fmla="*/ 2147483646 h 36"/>
                <a:gd name="T10" fmla="*/ 2147483646 w 42"/>
                <a:gd name="T11" fmla="*/ 2147483646 h 36"/>
                <a:gd name="T12" fmla="*/ 2147483646 w 42"/>
                <a:gd name="T13" fmla="*/ 2147483646 h 36"/>
                <a:gd name="T14" fmla="*/ 2147483646 w 42"/>
                <a:gd name="T15" fmla="*/ 2147483646 h 36"/>
                <a:gd name="T16" fmla="*/ 2147483646 w 42"/>
                <a:gd name="T17" fmla="*/ 2147483646 h 36"/>
                <a:gd name="T18" fmla="*/ 2147483646 w 42"/>
                <a:gd name="T19" fmla="*/ 774840978 h 36"/>
                <a:gd name="T20" fmla="*/ 2147483646 w 42"/>
                <a:gd name="T21" fmla="*/ 2147483646 h 36"/>
                <a:gd name="T22" fmla="*/ 2147483646 w 42"/>
                <a:gd name="T23" fmla="*/ 1937102445 h 36"/>
                <a:gd name="T24" fmla="*/ 2147483646 w 42"/>
                <a:gd name="T25" fmla="*/ 2147483646 h 36"/>
                <a:gd name="T26" fmla="*/ 2147483646 w 42"/>
                <a:gd name="T27" fmla="*/ 1937102445 h 36"/>
                <a:gd name="T28" fmla="*/ 2147483646 w 42"/>
                <a:gd name="T29" fmla="*/ 2147483646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" h="36">
                  <a:moveTo>
                    <a:pt x="37" y="2"/>
                  </a:moveTo>
                  <a:cubicBezTo>
                    <a:pt x="26" y="0"/>
                    <a:pt x="15" y="0"/>
                    <a:pt x="4" y="3"/>
                  </a:cubicBezTo>
                  <a:cubicBezTo>
                    <a:pt x="2" y="11"/>
                    <a:pt x="0" y="27"/>
                    <a:pt x="4" y="32"/>
                  </a:cubicBezTo>
                  <a:cubicBezTo>
                    <a:pt x="5" y="33"/>
                    <a:pt x="11" y="36"/>
                    <a:pt x="17" y="34"/>
                  </a:cubicBezTo>
                  <a:cubicBezTo>
                    <a:pt x="19" y="33"/>
                    <a:pt x="19" y="26"/>
                    <a:pt x="19" y="23"/>
                  </a:cubicBezTo>
                  <a:cubicBezTo>
                    <a:pt x="19" y="18"/>
                    <a:pt x="20" y="17"/>
                    <a:pt x="20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8"/>
                    <a:pt x="23" y="33"/>
                    <a:pt x="25" y="34"/>
                  </a:cubicBezTo>
                  <a:cubicBezTo>
                    <a:pt x="30" y="36"/>
                    <a:pt x="38" y="34"/>
                    <a:pt x="39" y="32"/>
                  </a:cubicBezTo>
                  <a:cubicBezTo>
                    <a:pt x="42" y="28"/>
                    <a:pt x="39" y="7"/>
                    <a:pt x="37" y="2"/>
                  </a:cubicBezTo>
                  <a:close/>
                  <a:moveTo>
                    <a:pt x="21" y="9"/>
                  </a:moveTo>
                  <a:cubicBezTo>
                    <a:pt x="15" y="9"/>
                    <a:pt x="14" y="8"/>
                    <a:pt x="14" y="5"/>
                  </a:cubicBezTo>
                  <a:cubicBezTo>
                    <a:pt x="14" y="5"/>
                    <a:pt x="15" y="6"/>
                    <a:pt x="21" y="6"/>
                  </a:cubicBezTo>
                  <a:cubicBezTo>
                    <a:pt x="26" y="6"/>
                    <a:pt x="27" y="5"/>
                    <a:pt x="27" y="5"/>
                  </a:cubicBezTo>
                  <a:cubicBezTo>
                    <a:pt x="27" y="8"/>
                    <a:pt x="26" y="9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5" name="Freeform 278"/>
            <p:cNvSpPr>
              <a:spLocks/>
            </p:cNvSpPr>
            <p:nvPr/>
          </p:nvSpPr>
          <p:spPr bwMode="auto">
            <a:xfrm>
              <a:off x="18385" y="1195"/>
              <a:ext cx="389" cy="128"/>
            </a:xfrm>
            <a:custGeom>
              <a:avLst/>
              <a:gdLst>
                <a:gd name="T0" fmla="*/ 2147483646 w 130"/>
                <a:gd name="T1" fmla="*/ 2147483646 h 43"/>
                <a:gd name="T2" fmla="*/ 2147483646 w 130"/>
                <a:gd name="T3" fmla="*/ 2147483646 h 43"/>
                <a:gd name="T4" fmla="*/ 2147483646 w 130"/>
                <a:gd name="T5" fmla="*/ 2147483646 h 43"/>
                <a:gd name="T6" fmla="*/ 2147483646 w 130"/>
                <a:gd name="T7" fmla="*/ 2147483646 h 43"/>
                <a:gd name="T8" fmla="*/ 2147483646 w 130"/>
                <a:gd name="T9" fmla="*/ 2147483646 h 43"/>
                <a:gd name="T10" fmla="*/ 372995208 w 130"/>
                <a:gd name="T11" fmla="*/ 2147483646 h 43"/>
                <a:gd name="T12" fmla="*/ 2147483646 w 130"/>
                <a:gd name="T13" fmla="*/ 2147483646 h 43"/>
                <a:gd name="T14" fmla="*/ 2147483646 w 130"/>
                <a:gd name="T15" fmla="*/ 2147483646 h 43"/>
                <a:gd name="T16" fmla="*/ 2147483646 w 130"/>
                <a:gd name="T17" fmla="*/ 2147483646 h 43"/>
                <a:gd name="T18" fmla="*/ 2147483646 w 130"/>
                <a:gd name="T19" fmla="*/ 2147483646 h 43"/>
                <a:gd name="T20" fmla="*/ 2147483646 w 130"/>
                <a:gd name="T21" fmla="*/ 2147483646 h 43"/>
                <a:gd name="T22" fmla="*/ 2147483646 w 130"/>
                <a:gd name="T23" fmla="*/ 2147483646 h 43"/>
                <a:gd name="T24" fmla="*/ 2147483646 w 130"/>
                <a:gd name="T25" fmla="*/ 2147483646 h 43"/>
                <a:gd name="T26" fmla="*/ 2147483646 w 130"/>
                <a:gd name="T27" fmla="*/ 2147483646 h 43"/>
                <a:gd name="T28" fmla="*/ 2147483646 w 130"/>
                <a:gd name="T29" fmla="*/ 2054771757 h 43"/>
                <a:gd name="T30" fmla="*/ 2147483646 w 130"/>
                <a:gd name="T31" fmla="*/ 1711652644 h 43"/>
                <a:gd name="T32" fmla="*/ 2147483646 w 130"/>
                <a:gd name="T33" fmla="*/ 2147483646 h 43"/>
                <a:gd name="T34" fmla="*/ 2147483646 w 130"/>
                <a:gd name="T35" fmla="*/ 2147483646 h 43"/>
                <a:gd name="T36" fmla="*/ 2147483646 w 130"/>
                <a:gd name="T37" fmla="*/ 2147483646 h 43"/>
                <a:gd name="T38" fmla="*/ 2147483646 w 130"/>
                <a:gd name="T39" fmla="*/ 2147483646 h 43"/>
                <a:gd name="T40" fmla="*/ 2147483646 w 130"/>
                <a:gd name="T41" fmla="*/ 2147483646 h 43"/>
                <a:gd name="T42" fmla="*/ 2147483646 w 130"/>
                <a:gd name="T43" fmla="*/ 2147483646 h 43"/>
                <a:gd name="T44" fmla="*/ 2147483646 w 130"/>
                <a:gd name="T45" fmla="*/ 2054771757 h 43"/>
                <a:gd name="T46" fmla="*/ 2147483646 w 130"/>
                <a:gd name="T47" fmla="*/ 2147483646 h 43"/>
                <a:gd name="T48" fmla="*/ 2147483646 w 130"/>
                <a:gd name="T49" fmla="*/ 0 h 43"/>
                <a:gd name="T50" fmla="*/ 2147483646 w 130"/>
                <a:gd name="T51" fmla="*/ 1020404391 h 43"/>
                <a:gd name="T52" fmla="*/ 2147483646 w 130"/>
                <a:gd name="T53" fmla="*/ 2147483646 h 43"/>
                <a:gd name="T54" fmla="*/ 2147483646 w 130"/>
                <a:gd name="T55" fmla="*/ 2147483646 h 43"/>
                <a:gd name="T56" fmla="*/ 2147483646 w 130"/>
                <a:gd name="T57" fmla="*/ 2147483646 h 43"/>
                <a:gd name="T58" fmla="*/ 2147483646 w 130"/>
                <a:gd name="T59" fmla="*/ 2147483646 h 43"/>
                <a:gd name="T60" fmla="*/ 2147483646 w 130"/>
                <a:gd name="T61" fmla="*/ 2147483646 h 43"/>
                <a:gd name="T62" fmla="*/ 2147483646 w 130"/>
                <a:gd name="T63" fmla="*/ 2147483646 h 43"/>
                <a:gd name="T64" fmla="*/ 2147483646 w 130"/>
                <a:gd name="T65" fmla="*/ 2147483646 h 43"/>
                <a:gd name="T66" fmla="*/ 2147483646 w 130"/>
                <a:gd name="T67" fmla="*/ 2147483646 h 43"/>
                <a:gd name="T68" fmla="*/ 2147483646 w 130"/>
                <a:gd name="T69" fmla="*/ 1020404391 h 43"/>
                <a:gd name="T70" fmla="*/ 2147483646 w 130"/>
                <a:gd name="T71" fmla="*/ 2147483646 h 43"/>
                <a:gd name="T72" fmla="*/ 2147483646 w 130"/>
                <a:gd name="T73" fmla="*/ 2147483646 h 43"/>
                <a:gd name="T74" fmla="*/ 2147483646 w 130"/>
                <a:gd name="T75" fmla="*/ 2147483646 h 43"/>
                <a:gd name="T76" fmla="*/ 2147483646 w 130"/>
                <a:gd name="T77" fmla="*/ 2147483646 h 43"/>
                <a:gd name="T78" fmla="*/ 2147483646 w 130"/>
                <a:gd name="T79" fmla="*/ 2147483646 h 43"/>
                <a:gd name="T80" fmla="*/ 2147483646 w 130"/>
                <a:gd name="T81" fmla="*/ 2147483646 h 43"/>
                <a:gd name="T82" fmla="*/ 2147483646 w 130"/>
                <a:gd name="T83" fmla="*/ 2147483646 h 43"/>
                <a:gd name="T84" fmla="*/ 2147483646 w 130"/>
                <a:gd name="T85" fmla="*/ 2147483646 h 43"/>
                <a:gd name="T86" fmla="*/ 2147483646 w 130"/>
                <a:gd name="T87" fmla="*/ 2147483646 h 43"/>
                <a:gd name="T88" fmla="*/ 2147483646 w 130"/>
                <a:gd name="T89" fmla="*/ 2147483646 h 43"/>
                <a:gd name="T90" fmla="*/ 2147483646 w 130"/>
                <a:gd name="T91" fmla="*/ 2147483646 h 43"/>
                <a:gd name="T92" fmla="*/ 2147483646 w 130"/>
                <a:gd name="T93" fmla="*/ 2147483646 h 43"/>
                <a:gd name="T94" fmla="*/ 2147483646 w 130"/>
                <a:gd name="T95" fmla="*/ 2147483646 h 43"/>
                <a:gd name="T96" fmla="*/ 2147483646 w 130"/>
                <a:gd name="T97" fmla="*/ 2147483646 h 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0" h="43"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48" y="39"/>
                    <a:pt x="27" y="41"/>
                    <a:pt x="19" y="43"/>
                  </a:cubicBezTo>
                  <a:cubicBezTo>
                    <a:pt x="18" y="38"/>
                    <a:pt x="13" y="26"/>
                    <a:pt x="6" y="19"/>
                  </a:cubicBezTo>
                  <a:cubicBezTo>
                    <a:pt x="5" y="18"/>
                    <a:pt x="2" y="15"/>
                    <a:pt x="1" y="14"/>
                  </a:cubicBezTo>
                  <a:cubicBezTo>
                    <a:pt x="1" y="14"/>
                    <a:pt x="0" y="13"/>
                    <a:pt x="1" y="12"/>
                  </a:cubicBezTo>
                  <a:cubicBezTo>
                    <a:pt x="2" y="12"/>
                    <a:pt x="4" y="12"/>
                    <a:pt x="6" y="12"/>
                  </a:cubicBezTo>
                  <a:cubicBezTo>
                    <a:pt x="8" y="12"/>
                    <a:pt x="10" y="13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3"/>
                    <a:pt x="11" y="12"/>
                  </a:cubicBezTo>
                  <a:cubicBezTo>
                    <a:pt x="12" y="12"/>
                    <a:pt x="14" y="11"/>
                    <a:pt x="17" y="13"/>
                  </a:cubicBezTo>
                  <a:cubicBezTo>
                    <a:pt x="18" y="15"/>
                    <a:pt x="19" y="16"/>
                    <a:pt x="19" y="17"/>
                  </a:cubicBezTo>
                  <a:cubicBezTo>
                    <a:pt x="20" y="19"/>
                    <a:pt x="20" y="20"/>
                    <a:pt x="19" y="21"/>
                  </a:cubicBezTo>
                  <a:cubicBezTo>
                    <a:pt x="18" y="21"/>
                    <a:pt x="16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22" y="27"/>
                    <a:pt x="27" y="26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8"/>
                    <a:pt x="35" y="18"/>
                    <a:pt x="34" y="18"/>
                  </a:cubicBezTo>
                  <a:cubicBezTo>
                    <a:pt x="34" y="18"/>
                    <a:pt x="33" y="19"/>
                    <a:pt x="32" y="19"/>
                  </a:cubicBezTo>
                  <a:cubicBezTo>
                    <a:pt x="32" y="19"/>
                    <a:pt x="29" y="19"/>
                    <a:pt x="28" y="16"/>
                  </a:cubicBezTo>
                  <a:cubicBezTo>
                    <a:pt x="26" y="14"/>
                    <a:pt x="27" y="12"/>
                    <a:pt x="27" y="12"/>
                  </a:cubicBezTo>
                  <a:cubicBezTo>
                    <a:pt x="28" y="11"/>
                    <a:pt x="29" y="10"/>
                    <a:pt x="32" y="11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29" y="10"/>
                    <a:pt x="29" y="7"/>
                    <a:pt x="29" y="6"/>
                  </a:cubicBezTo>
                  <a:cubicBezTo>
                    <a:pt x="29" y="5"/>
                    <a:pt x="29" y="3"/>
                    <a:pt x="33" y="3"/>
                  </a:cubicBezTo>
                  <a:cubicBezTo>
                    <a:pt x="38" y="2"/>
                    <a:pt x="40" y="4"/>
                    <a:pt x="40" y="5"/>
                  </a:cubicBezTo>
                  <a:cubicBezTo>
                    <a:pt x="40" y="6"/>
                    <a:pt x="40" y="8"/>
                    <a:pt x="38" y="10"/>
                  </a:cubicBezTo>
                  <a:cubicBezTo>
                    <a:pt x="38" y="10"/>
                    <a:pt x="38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2" y="8"/>
                    <a:pt x="42" y="8"/>
                  </a:cubicBezTo>
                  <a:cubicBezTo>
                    <a:pt x="43" y="8"/>
                    <a:pt x="45" y="9"/>
                    <a:pt x="46" y="12"/>
                  </a:cubicBezTo>
                  <a:cubicBezTo>
                    <a:pt x="46" y="16"/>
                    <a:pt x="44" y="17"/>
                    <a:pt x="43" y="17"/>
                  </a:cubicBezTo>
                  <a:cubicBezTo>
                    <a:pt x="42" y="17"/>
                    <a:pt x="41" y="17"/>
                    <a:pt x="40" y="17"/>
                  </a:cubicBezTo>
                  <a:cubicBezTo>
                    <a:pt x="40" y="17"/>
                    <a:pt x="40" y="17"/>
                    <a:pt x="39" y="17"/>
                  </a:cubicBezTo>
                  <a:cubicBezTo>
                    <a:pt x="42" y="22"/>
                    <a:pt x="46" y="24"/>
                    <a:pt x="52" y="24"/>
                  </a:cubicBezTo>
                  <a:cubicBezTo>
                    <a:pt x="58" y="23"/>
                    <a:pt x="62" y="20"/>
                    <a:pt x="62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1" y="14"/>
                    <a:pt x="60" y="15"/>
                    <a:pt x="58" y="15"/>
                  </a:cubicBezTo>
                  <a:cubicBezTo>
                    <a:pt x="57" y="15"/>
                    <a:pt x="55" y="14"/>
                    <a:pt x="54" y="11"/>
                  </a:cubicBezTo>
                  <a:cubicBezTo>
                    <a:pt x="54" y="8"/>
                    <a:pt x="55" y="7"/>
                    <a:pt x="56" y="6"/>
                  </a:cubicBezTo>
                  <a:cubicBezTo>
                    <a:pt x="58" y="6"/>
                    <a:pt x="60" y="7"/>
                    <a:pt x="60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0" y="5"/>
                    <a:pt x="59" y="4"/>
                    <a:pt x="59" y="3"/>
                  </a:cubicBezTo>
                  <a:cubicBezTo>
                    <a:pt x="59" y="1"/>
                    <a:pt x="61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0"/>
                    <a:pt x="70" y="1"/>
                    <a:pt x="71" y="3"/>
                  </a:cubicBezTo>
                  <a:cubicBezTo>
                    <a:pt x="71" y="4"/>
                    <a:pt x="70" y="5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7"/>
                    <a:pt x="72" y="6"/>
                    <a:pt x="73" y="6"/>
                  </a:cubicBezTo>
                  <a:cubicBezTo>
                    <a:pt x="75" y="7"/>
                    <a:pt x="76" y="8"/>
                    <a:pt x="75" y="11"/>
                  </a:cubicBezTo>
                  <a:cubicBezTo>
                    <a:pt x="75" y="14"/>
                    <a:pt x="73" y="15"/>
                    <a:pt x="71" y="15"/>
                  </a:cubicBezTo>
                  <a:cubicBezTo>
                    <a:pt x="69" y="15"/>
                    <a:pt x="68" y="14"/>
                    <a:pt x="68" y="14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20"/>
                    <a:pt x="72" y="23"/>
                    <a:pt x="78" y="24"/>
                  </a:cubicBezTo>
                  <a:cubicBezTo>
                    <a:pt x="84" y="24"/>
                    <a:pt x="88" y="22"/>
                    <a:pt x="90" y="17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89" y="17"/>
                    <a:pt x="87" y="17"/>
                    <a:pt x="87" y="17"/>
                  </a:cubicBezTo>
                  <a:cubicBezTo>
                    <a:pt x="86" y="17"/>
                    <a:pt x="83" y="16"/>
                    <a:pt x="84" y="12"/>
                  </a:cubicBezTo>
                  <a:cubicBezTo>
                    <a:pt x="85" y="9"/>
                    <a:pt x="86" y="8"/>
                    <a:pt x="88" y="8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90" y="9"/>
                    <a:pt x="90" y="10"/>
                    <a:pt x="91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0" y="8"/>
                    <a:pt x="89" y="6"/>
                    <a:pt x="90" y="5"/>
                  </a:cubicBezTo>
                  <a:cubicBezTo>
                    <a:pt x="90" y="4"/>
                    <a:pt x="92" y="2"/>
                    <a:pt x="96" y="3"/>
                  </a:cubicBezTo>
                  <a:cubicBezTo>
                    <a:pt x="100" y="3"/>
                    <a:pt x="101" y="5"/>
                    <a:pt x="101" y="6"/>
                  </a:cubicBezTo>
                  <a:cubicBezTo>
                    <a:pt x="101" y="7"/>
                    <a:pt x="100" y="10"/>
                    <a:pt x="97" y="11"/>
                  </a:cubicBezTo>
                  <a:cubicBezTo>
                    <a:pt x="97" y="11"/>
                    <a:pt x="97" y="11"/>
                    <a:pt x="97" y="11"/>
                  </a:cubicBezTo>
                  <a:cubicBezTo>
                    <a:pt x="100" y="10"/>
                    <a:pt x="102" y="11"/>
                    <a:pt x="102" y="12"/>
                  </a:cubicBezTo>
                  <a:cubicBezTo>
                    <a:pt x="103" y="12"/>
                    <a:pt x="103" y="14"/>
                    <a:pt x="102" y="16"/>
                  </a:cubicBezTo>
                  <a:cubicBezTo>
                    <a:pt x="100" y="19"/>
                    <a:pt x="98" y="19"/>
                    <a:pt x="97" y="19"/>
                  </a:cubicBezTo>
                  <a:cubicBezTo>
                    <a:pt x="96" y="19"/>
                    <a:pt x="96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22"/>
                    <a:pt x="96" y="25"/>
                    <a:pt x="102" y="26"/>
                  </a:cubicBezTo>
                  <a:cubicBezTo>
                    <a:pt x="107" y="27"/>
                    <a:pt x="113" y="24"/>
                    <a:pt x="115" y="22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3" y="21"/>
                    <a:pt x="112" y="21"/>
                    <a:pt x="111" y="21"/>
                  </a:cubicBezTo>
                  <a:cubicBezTo>
                    <a:pt x="109" y="20"/>
                    <a:pt x="110" y="19"/>
                    <a:pt x="111" y="17"/>
                  </a:cubicBezTo>
                  <a:cubicBezTo>
                    <a:pt x="111" y="16"/>
                    <a:pt x="112" y="15"/>
                    <a:pt x="113" y="13"/>
                  </a:cubicBezTo>
                  <a:cubicBezTo>
                    <a:pt x="116" y="11"/>
                    <a:pt x="118" y="12"/>
                    <a:pt x="118" y="12"/>
                  </a:cubicBezTo>
                  <a:cubicBezTo>
                    <a:pt x="119" y="13"/>
                    <a:pt x="119" y="15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0" y="13"/>
                    <a:pt x="121" y="12"/>
                    <a:pt x="124" y="12"/>
                  </a:cubicBezTo>
                  <a:cubicBezTo>
                    <a:pt x="126" y="12"/>
                    <a:pt x="127" y="12"/>
                    <a:pt x="128" y="12"/>
                  </a:cubicBezTo>
                  <a:cubicBezTo>
                    <a:pt x="130" y="13"/>
                    <a:pt x="129" y="14"/>
                    <a:pt x="128" y="14"/>
                  </a:cubicBezTo>
                  <a:cubicBezTo>
                    <a:pt x="128" y="15"/>
                    <a:pt x="125" y="18"/>
                    <a:pt x="124" y="19"/>
                  </a:cubicBezTo>
                  <a:cubicBezTo>
                    <a:pt x="117" y="26"/>
                    <a:pt x="112" y="38"/>
                    <a:pt x="110" y="43"/>
                  </a:cubicBezTo>
                  <a:cubicBezTo>
                    <a:pt x="102" y="41"/>
                    <a:pt x="82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6" name="Freeform 279"/>
            <p:cNvSpPr>
              <a:spLocks/>
            </p:cNvSpPr>
            <p:nvPr/>
          </p:nvSpPr>
          <p:spPr bwMode="auto">
            <a:xfrm>
              <a:off x="18534" y="1545"/>
              <a:ext cx="9" cy="3"/>
            </a:xfrm>
            <a:custGeom>
              <a:avLst/>
              <a:gdLst>
                <a:gd name="T0" fmla="*/ 387420489 w 3"/>
                <a:gd name="T1" fmla="*/ 774840978 h 2"/>
                <a:gd name="T2" fmla="*/ 1162261467 w 3"/>
                <a:gd name="T3" fmla="*/ 0 h 2"/>
                <a:gd name="T4" fmla="*/ 0 w 3"/>
                <a:gd name="T5" fmla="*/ 0 h 2"/>
                <a:gd name="T6" fmla="*/ 387420489 w 3"/>
                <a:gd name="T7" fmla="*/ 774840978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7" name="Freeform 280"/>
            <p:cNvSpPr>
              <a:spLocks/>
            </p:cNvSpPr>
            <p:nvPr/>
          </p:nvSpPr>
          <p:spPr bwMode="auto">
            <a:xfrm>
              <a:off x="18529" y="1452"/>
              <a:ext cx="13" cy="3"/>
            </a:xfrm>
            <a:custGeom>
              <a:avLst/>
              <a:gdLst>
                <a:gd name="T0" fmla="*/ 1549681956 w 4"/>
                <a:gd name="T1" fmla="*/ 0 h 2"/>
                <a:gd name="T2" fmla="*/ 0 w 4"/>
                <a:gd name="T3" fmla="*/ 0 h 2"/>
                <a:gd name="T4" fmla="*/ 387420489 w 4"/>
                <a:gd name="T5" fmla="*/ 774840978 h 2"/>
                <a:gd name="T6" fmla="*/ 1549681956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3" y="2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8" name="Freeform 281"/>
            <p:cNvSpPr>
              <a:spLocks/>
            </p:cNvSpPr>
            <p:nvPr/>
          </p:nvSpPr>
          <p:spPr bwMode="auto">
            <a:xfrm>
              <a:off x="18609" y="1458"/>
              <a:ext cx="42" cy="24"/>
            </a:xfrm>
            <a:custGeom>
              <a:avLst/>
              <a:gdLst>
                <a:gd name="T0" fmla="*/ 2147483646 w 14"/>
                <a:gd name="T1" fmla="*/ 2147483646 h 8"/>
                <a:gd name="T2" fmla="*/ 2147483646 w 14"/>
                <a:gd name="T3" fmla="*/ 2147483646 h 8"/>
                <a:gd name="T4" fmla="*/ 2147483646 w 14"/>
                <a:gd name="T5" fmla="*/ 1549681956 h 8"/>
                <a:gd name="T6" fmla="*/ 2147483646 w 14"/>
                <a:gd name="T7" fmla="*/ 0 h 8"/>
                <a:gd name="T8" fmla="*/ 0 w 14"/>
                <a:gd name="T9" fmla="*/ 2147483646 h 8"/>
                <a:gd name="T10" fmla="*/ 1162261467 w 14"/>
                <a:gd name="T11" fmla="*/ 2147483646 h 8"/>
                <a:gd name="T12" fmla="*/ 2147483646 w 14"/>
                <a:gd name="T13" fmla="*/ 214748364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8">
                  <a:moveTo>
                    <a:pt x="9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7"/>
                    <a:pt x="14" y="4"/>
                  </a:cubicBezTo>
                  <a:cubicBezTo>
                    <a:pt x="14" y="1"/>
                    <a:pt x="12" y="0"/>
                    <a:pt x="10" y="0"/>
                  </a:cubicBezTo>
                  <a:cubicBezTo>
                    <a:pt x="5" y="0"/>
                    <a:pt x="5" y="6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6" y="7"/>
                    <a:pt x="8" y="7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59" name="Freeform 282"/>
            <p:cNvSpPr>
              <a:spLocks noEditPoints="1"/>
            </p:cNvSpPr>
            <p:nvPr/>
          </p:nvSpPr>
          <p:spPr bwMode="auto">
            <a:xfrm>
              <a:off x="18447" y="1329"/>
              <a:ext cx="264" cy="324"/>
            </a:xfrm>
            <a:custGeom>
              <a:avLst/>
              <a:gdLst>
                <a:gd name="T0" fmla="*/ 2147483646 w 88"/>
                <a:gd name="T1" fmla="*/ 2147483646 h 109"/>
                <a:gd name="T2" fmla="*/ 2147483646 w 88"/>
                <a:gd name="T3" fmla="*/ 1937102445 h 109"/>
                <a:gd name="T4" fmla="*/ 2147483646 w 88"/>
                <a:gd name="T5" fmla="*/ 2147483646 h 109"/>
                <a:gd name="T6" fmla="*/ 2147483646 w 88"/>
                <a:gd name="T7" fmla="*/ 2147483646 h 109"/>
                <a:gd name="T8" fmla="*/ 2147483646 w 88"/>
                <a:gd name="T9" fmla="*/ 2147483646 h 109"/>
                <a:gd name="T10" fmla="*/ 2147483646 w 88"/>
                <a:gd name="T11" fmla="*/ 2147483646 h 109"/>
                <a:gd name="T12" fmla="*/ 2147483646 w 88"/>
                <a:gd name="T13" fmla="*/ 2147483646 h 109"/>
                <a:gd name="T14" fmla="*/ 2147483646 w 88"/>
                <a:gd name="T15" fmla="*/ 2147483646 h 109"/>
                <a:gd name="T16" fmla="*/ 2147483646 w 88"/>
                <a:gd name="T17" fmla="*/ 2147483646 h 109"/>
                <a:gd name="T18" fmla="*/ 2147483646 w 88"/>
                <a:gd name="T19" fmla="*/ 2147483646 h 109"/>
                <a:gd name="T20" fmla="*/ 2147483646 w 88"/>
                <a:gd name="T21" fmla="*/ 2147483646 h 109"/>
                <a:gd name="T22" fmla="*/ 2147483646 w 88"/>
                <a:gd name="T23" fmla="*/ 2147483646 h 109"/>
                <a:gd name="T24" fmla="*/ 2147483646 w 88"/>
                <a:gd name="T25" fmla="*/ 2147483646 h 109"/>
                <a:gd name="T26" fmla="*/ 2147483646 w 88"/>
                <a:gd name="T27" fmla="*/ 2147483646 h 109"/>
                <a:gd name="T28" fmla="*/ 2147483646 w 88"/>
                <a:gd name="T29" fmla="*/ 2147483646 h 109"/>
                <a:gd name="T30" fmla="*/ 2147483646 w 88"/>
                <a:gd name="T31" fmla="*/ 2147483646 h 109"/>
                <a:gd name="T32" fmla="*/ 2147483646 w 88"/>
                <a:gd name="T33" fmla="*/ 2147483646 h 109"/>
                <a:gd name="T34" fmla="*/ 2147483646 w 88"/>
                <a:gd name="T35" fmla="*/ 2147483646 h 109"/>
                <a:gd name="T36" fmla="*/ 2147483646 w 88"/>
                <a:gd name="T37" fmla="*/ 2147483646 h 109"/>
                <a:gd name="T38" fmla="*/ 2147483646 w 88"/>
                <a:gd name="T39" fmla="*/ 2147483646 h 109"/>
                <a:gd name="T40" fmla="*/ 2147483646 w 88"/>
                <a:gd name="T41" fmla="*/ 2147483646 h 109"/>
                <a:gd name="T42" fmla="*/ 2147483646 w 88"/>
                <a:gd name="T43" fmla="*/ 2147483646 h 109"/>
                <a:gd name="T44" fmla="*/ 2147483646 w 88"/>
                <a:gd name="T45" fmla="*/ 2147483646 h 109"/>
                <a:gd name="T46" fmla="*/ 2147483646 w 88"/>
                <a:gd name="T47" fmla="*/ 2147483646 h 109"/>
                <a:gd name="T48" fmla="*/ 2147483646 w 88"/>
                <a:gd name="T49" fmla="*/ 2147483646 h 109"/>
                <a:gd name="T50" fmla="*/ 2147483646 w 88"/>
                <a:gd name="T51" fmla="*/ 2147483646 h 109"/>
                <a:gd name="T52" fmla="*/ 2147483646 w 88"/>
                <a:gd name="T53" fmla="*/ 2147483646 h 109"/>
                <a:gd name="T54" fmla="*/ 2147483646 w 88"/>
                <a:gd name="T55" fmla="*/ 2147483646 h 109"/>
                <a:gd name="T56" fmla="*/ 2147483646 w 88"/>
                <a:gd name="T57" fmla="*/ 2147483646 h 109"/>
                <a:gd name="T58" fmla="*/ 2147483646 w 88"/>
                <a:gd name="T59" fmla="*/ 2147483646 h 109"/>
                <a:gd name="T60" fmla="*/ 2147483646 w 88"/>
                <a:gd name="T61" fmla="*/ 2147483646 h 109"/>
                <a:gd name="T62" fmla="*/ 2147483646 w 88"/>
                <a:gd name="T63" fmla="*/ 2147483646 h 109"/>
                <a:gd name="T64" fmla="*/ 2147483646 w 88"/>
                <a:gd name="T65" fmla="*/ 2147483646 h 109"/>
                <a:gd name="T66" fmla="*/ 2147483646 w 88"/>
                <a:gd name="T67" fmla="*/ 2147483646 h 109"/>
                <a:gd name="T68" fmla="*/ 2147483646 w 88"/>
                <a:gd name="T69" fmla="*/ 2147483646 h 109"/>
                <a:gd name="T70" fmla="*/ 2147483646 w 88"/>
                <a:gd name="T71" fmla="*/ 2147483646 h 109"/>
                <a:gd name="T72" fmla="*/ 2147483646 w 88"/>
                <a:gd name="T73" fmla="*/ 2147483646 h 109"/>
                <a:gd name="T74" fmla="*/ 2147483646 w 88"/>
                <a:gd name="T75" fmla="*/ 2147483646 h 109"/>
                <a:gd name="T76" fmla="*/ 2147483646 w 88"/>
                <a:gd name="T77" fmla="*/ 2147483646 h 109"/>
                <a:gd name="T78" fmla="*/ 2147483646 w 88"/>
                <a:gd name="T79" fmla="*/ 2147483646 h 109"/>
                <a:gd name="T80" fmla="*/ 2147483646 w 88"/>
                <a:gd name="T81" fmla="*/ 2147483646 h 109"/>
                <a:gd name="T82" fmla="*/ 2147483646 w 88"/>
                <a:gd name="T83" fmla="*/ 2147483646 h 109"/>
                <a:gd name="T84" fmla="*/ 2147483646 w 88"/>
                <a:gd name="T85" fmla="*/ 2147483646 h 109"/>
                <a:gd name="T86" fmla="*/ 2147483646 w 88"/>
                <a:gd name="T87" fmla="*/ 2147483646 h 109"/>
                <a:gd name="T88" fmla="*/ 2147483646 w 88"/>
                <a:gd name="T89" fmla="*/ 2147483646 h 109"/>
                <a:gd name="T90" fmla="*/ 2147483646 w 88"/>
                <a:gd name="T91" fmla="*/ 2147483646 h 109"/>
                <a:gd name="T92" fmla="*/ 2147483646 w 88"/>
                <a:gd name="T93" fmla="*/ 2147483646 h 109"/>
                <a:gd name="T94" fmla="*/ 2147483646 w 88"/>
                <a:gd name="T95" fmla="*/ 2147483646 h 109"/>
                <a:gd name="T96" fmla="*/ 2147483646 w 88"/>
                <a:gd name="T97" fmla="*/ 2147483646 h 109"/>
                <a:gd name="T98" fmla="*/ 2147483646 w 88"/>
                <a:gd name="T99" fmla="*/ 2147483646 h 109"/>
                <a:gd name="T100" fmla="*/ 2147483646 w 88"/>
                <a:gd name="T101" fmla="*/ 2147483646 h 109"/>
                <a:gd name="T102" fmla="*/ 2147483646 w 88"/>
                <a:gd name="T103" fmla="*/ 2147483646 h 109"/>
                <a:gd name="T104" fmla="*/ 2147483646 w 88"/>
                <a:gd name="T105" fmla="*/ 2147483646 h 109"/>
                <a:gd name="T106" fmla="*/ 2147483646 w 88"/>
                <a:gd name="T107" fmla="*/ 2147483646 h 109"/>
                <a:gd name="T108" fmla="*/ 2147483646 w 88"/>
                <a:gd name="T109" fmla="*/ 2147483646 h 109"/>
                <a:gd name="T110" fmla="*/ 2147483646 w 88"/>
                <a:gd name="T111" fmla="*/ 2147483646 h 109"/>
                <a:gd name="T112" fmla="*/ 2147483646 w 88"/>
                <a:gd name="T113" fmla="*/ 2147483646 h 109"/>
                <a:gd name="T114" fmla="*/ 2147483646 w 88"/>
                <a:gd name="T115" fmla="*/ 2147483646 h 109"/>
                <a:gd name="T116" fmla="*/ 2147483646 w 88"/>
                <a:gd name="T117" fmla="*/ 2147483646 h 109"/>
                <a:gd name="T118" fmla="*/ 2147483646 w 88"/>
                <a:gd name="T119" fmla="*/ 2147483646 h 1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8" h="109">
                  <a:moveTo>
                    <a:pt x="44" y="0"/>
                  </a:moveTo>
                  <a:cubicBezTo>
                    <a:pt x="20" y="0"/>
                    <a:pt x="5" y="3"/>
                    <a:pt x="0" y="3"/>
                  </a:cubicBezTo>
                  <a:cubicBezTo>
                    <a:pt x="0" y="8"/>
                    <a:pt x="1" y="41"/>
                    <a:pt x="2" y="67"/>
                  </a:cubicBezTo>
                  <a:cubicBezTo>
                    <a:pt x="4" y="99"/>
                    <a:pt x="20" y="109"/>
                    <a:pt x="44" y="109"/>
                  </a:cubicBezTo>
                  <a:cubicBezTo>
                    <a:pt x="66" y="109"/>
                    <a:pt x="84" y="104"/>
                    <a:pt x="86" y="67"/>
                  </a:cubicBezTo>
                  <a:cubicBezTo>
                    <a:pt x="87" y="41"/>
                    <a:pt x="88" y="8"/>
                    <a:pt x="88" y="3"/>
                  </a:cubicBezTo>
                  <a:cubicBezTo>
                    <a:pt x="83" y="3"/>
                    <a:pt x="68" y="0"/>
                    <a:pt x="44" y="0"/>
                  </a:cubicBezTo>
                  <a:close/>
                  <a:moveTo>
                    <a:pt x="48" y="8"/>
                  </a:moveTo>
                  <a:cubicBezTo>
                    <a:pt x="50" y="8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2" y="8"/>
                    <a:pt x="53" y="8"/>
                  </a:cubicBezTo>
                  <a:cubicBezTo>
                    <a:pt x="55" y="8"/>
                    <a:pt x="56" y="9"/>
                    <a:pt x="56" y="9"/>
                  </a:cubicBezTo>
                  <a:cubicBezTo>
                    <a:pt x="56" y="12"/>
                    <a:pt x="52" y="12"/>
                    <a:pt x="51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9" y="12"/>
                    <a:pt x="46" y="12"/>
                    <a:pt x="46" y="9"/>
                  </a:cubicBezTo>
                  <a:cubicBezTo>
                    <a:pt x="46" y="9"/>
                    <a:pt x="46" y="8"/>
                    <a:pt x="48" y="8"/>
                  </a:cubicBezTo>
                  <a:close/>
                  <a:moveTo>
                    <a:pt x="25" y="10"/>
                  </a:moveTo>
                  <a:cubicBezTo>
                    <a:pt x="26" y="10"/>
                    <a:pt x="26" y="10"/>
                    <a:pt x="27" y="1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8" y="6"/>
                    <a:pt x="28" y="8"/>
                    <a:pt x="28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6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2" y="6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5" y="9"/>
                    <a:pt x="38" y="15"/>
                    <a:pt x="38" y="20"/>
                  </a:cubicBezTo>
                  <a:cubicBezTo>
                    <a:pt x="40" y="19"/>
                    <a:pt x="47" y="19"/>
                    <a:pt x="48" y="19"/>
                  </a:cubicBezTo>
                  <a:cubicBezTo>
                    <a:pt x="43" y="18"/>
                    <a:pt x="39" y="16"/>
                    <a:pt x="39" y="9"/>
                  </a:cubicBezTo>
                  <a:cubicBezTo>
                    <a:pt x="40" y="9"/>
                    <a:pt x="40" y="10"/>
                    <a:pt x="41" y="10"/>
                  </a:cubicBezTo>
                  <a:cubicBezTo>
                    <a:pt x="43" y="10"/>
                    <a:pt x="45" y="12"/>
                    <a:pt x="45" y="13"/>
                  </a:cubicBezTo>
                  <a:cubicBezTo>
                    <a:pt x="45" y="14"/>
                    <a:pt x="44" y="15"/>
                    <a:pt x="43" y="15"/>
                  </a:cubicBezTo>
                  <a:cubicBezTo>
                    <a:pt x="43" y="16"/>
                    <a:pt x="45" y="18"/>
                    <a:pt x="49" y="18"/>
                  </a:cubicBezTo>
                  <a:cubicBezTo>
                    <a:pt x="56" y="18"/>
                    <a:pt x="55" y="10"/>
                    <a:pt x="65" y="10"/>
                  </a:cubicBezTo>
                  <a:cubicBezTo>
                    <a:pt x="68" y="10"/>
                    <a:pt x="73" y="11"/>
                    <a:pt x="73" y="17"/>
                  </a:cubicBezTo>
                  <a:cubicBezTo>
                    <a:pt x="73" y="22"/>
                    <a:pt x="66" y="23"/>
                    <a:pt x="65" y="23"/>
                  </a:cubicBezTo>
                  <a:cubicBezTo>
                    <a:pt x="66" y="24"/>
                    <a:pt x="65" y="27"/>
                    <a:pt x="68" y="27"/>
                  </a:cubicBezTo>
                  <a:cubicBezTo>
                    <a:pt x="71" y="27"/>
                    <a:pt x="75" y="26"/>
                    <a:pt x="76" y="26"/>
                  </a:cubicBezTo>
                  <a:cubicBezTo>
                    <a:pt x="79" y="26"/>
                    <a:pt x="77" y="29"/>
                    <a:pt x="79" y="31"/>
                  </a:cubicBezTo>
                  <a:cubicBezTo>
                    <a:pt x="81" y="32"/>
                    <a:pt x="81" y="33"/>
                    <a:pt x="81" y="33"/>
                  </a:cubicBezTo>
                  <a:cubicBezTo>
                    <a:pt x="81" y="34"/>
                    <a:pt x="80" y="35"/>
                    <a:pt x="80" y="35"/>
                  </a:cubicBezTo>
                  <a:cubicBezTo>
                    <a:pt x="80" y="35"/>
                    <a:pt x="80" y="34"/>
                    <a:pt x="79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9" y="34"/>
                    <a:pt x="78" y="34"/>
                    <a:pt x="78" y="33"/>
                  </a:cubicBezTo>
                  <a:cubicBezTo>
                    <a:pt x="77" y="33"/>
                    <a:pt x="77" y="34"/>
                    <a:pt x="77" y="34"/>
                  </a:cubicBezTo>
                  <a:cubicBezTo>
                    <a:pt x="77" y="34"/>
                    <a:pt x="77" y="34"/>
                    <a:pt x="77" y="35"/>
                  </a:cubicBezTo>
                  <a:cubicBezTo>
                    <a:pt x="77" y="36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6"/>
                    <a:pt x="73" y="36"/>
                  </a:cubicBezTo>
                  <a:cubicBezTo>
                    <a:pt x="73" y="36"/>
                    <a:pt x="73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1" y="36"/>
                    <a:pt x="71" y="35"/>
                  </a:cubicBezTo>
                  <a:cubicBezTo>
                    <a:pt x="71" y="34"/>
                    <a:pt x="72" y="34"/>
                    <a:pt x="72" y="34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4"/>
                    <a:pt x="71" y="34"/>
                    <a:pt x="71" y="34"/>
                  </a:cubicBezTo>
                  <a:cubicBezTo>
                    <a:pt x="71" y="34"/>
                    <a:pt x="70" y="34"/>
                    <a:pt x="70" y="33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4"/>
                    <a:pt x="69" y="34"/>
                    <a:pt x="69" y="33"/>
                  </a:cubicBezTo>
                  <a:cubicBezTo>
                    <a:pt x="69" y="32"/>
                    <a:pt x="71" y="32"/>
                    <a:pt x="72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4" y="32"/>
                    <a:pt x="75" y="31"/>
                    <a:pt x="75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3" y="30"/>
                    <a:pt x="66" y="32"/>
                    <a:pt x="60" y="32"/>
                  </a:cubicBezTo>
                  <a:cubicBezTo>
                    <a:pt x="52" y="32"/>
                    <a:pt x="58" y="22"/>
                    <a:pt x="52" y="22"/>
                  </a:cubicBezTo>
                  <a:cubicBezTo>
                    <a:pt x="46" y="22"/>
                    <a:pt x="44" y="29"/>
                    <a:pt x="37" y="29"/>
                  </a:cubicBezTo>
                  <a:cubicBezTo>
                    <a:pt x="35" y="29"/>
                    <a:pt x="33" y="28"/>
                    <a:pt x="32" y="28"/>
                  </a:cubicBezTo>
                  <a:cubicBezTo>
                    <a:pt x="32" y="30"/>
                    <a:pt x="32" y="31"/>
                    <a:pt x="30" y="31"/>
                  </a:cubicBezTo>
                  <a:cubicBezTo>
                    <a:pt x="28" y="31"/>
                    <a:pt x="23" y="32"/>
                    <a:pt x="15" y="32"/>
                  </a:cubicBezTo>
                  <a:cubicBezTo>
                    <a:pt x="14" y="35"/>
                    <a:pt x="13" y="35"/>
                    <a:pt x="12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11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9" y="35"/>
                    <a:pt x="8" y="35"/>
                  </a:cubicBezTo>
                  <a:cubicBezTo>
                    <a:pt x="7" y="35"/>
                    <a:pt x="7" y="34"/>
                    <a:pt x="7" y="33"/>
                  </a:cubicBezTo>
                  <a:cubicBezTo>
                    <a:pt x="6" y="33"/>
                    <a:pt x="6" y="34"/>
                    <a:pt x="5" y="34"/>
                  </a:cubicBezTo>
                  <a:cubicBezTo>
                    <a:pt x="5" y="33"/>
                    <a:pt x="6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1"/>
                  </a:cubicBezTo>
                  <a:cubicBezTo>
                    <a:pt x="8" y="32"/>
                    <a:pt x="7" y="32"/>
                    <a:pt x="7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6" y="31"/>
                    <a:pt x="6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0"/>
                    <a:pt x="5" y="29"/>
                    <a:pt x="6" y="29"/>
                  </a:cubicBezTo>
                  <a:cubicBezTo>
                    <a:pt x="7" y="29"/>
                    <a:pt x="7" y="29"/>
                    <a:pt x="8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7" y="28"/>
                  </a:cubicBezTo>
                  <a:cubicBezTo>
                    <a:pt x="6" y="28"/>
                    <a:pt x="6" y="27"/>
                    <a:pt x="6" y="27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7"/>
                    <a:pt x="6" y="26"/>
                    <a:pt x="7" y="26"/>
                  </a:cubicBezTo>
                  <a:cubicBezTo>
                    <a:pt x="10" y="26"/>
                    <a:pt x="10" y="28"/>
                    <a:pt x="13" y="28"/>
                  </a:cubicBezTo>
                  <a:cubicBezTo>
                    <a:pt x="17" y="28"/>
                    <a:pt x="23" y="28"/>
                    <a:pt x="24" y="27"/>
                  </a:cubicBezTo>
                  <a:cubicBezTo>
                    <a:pt x="23" y="27"/>
                    <a:pt x="22" y="26"/>
                    <a:pt x="22" y="24"/>
                  </a:cubicBezTo>
                  <a:cubicBezTo>
                    <a:pt x="22" y="23"/>
                    <a:pt x="24" y="21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2" y="20"/>
                    <a:pt x="22" y="19"/>
                  </a:cubicBezTo>
                  <a:cubicBezTo>
                    <a:pt x="22" y="18"/>
                    <a:pt x="23" y="17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8"/>
                    <a:pt x="25" y="18"/>
                    <a:pt x="26" y="18"/>
                  </a:cubicBezTo>
                  <a:cubicBezTo>
                    <a:pt x="28" y="18"/>
                    <a:pt x="29" y="17"/>
                    <a:pt x="29" y="16"/>
                  </a:cubicBezTo>
                  <a:cubicBezTo>
                    <a:pt x="29" y="14"/>
                    <a:pt x="28" y="13"/>
                    <a:pt x="26" y="13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2"/>
                    <a:pt x="22" y="11"/>
                  </a:cubicBezTo>
                  <a:cubicBezTo>
                    <a:pt x="22" y="10"/>
                    <a:pt x="23" y="10"/>
                    <a:pt x="25" y="10"/>
                  </a:cubicBezTo>
                  <a:close/>
                  <a:moveTo>
                    <a:pt x="43" y="36"/>
                  </a:moveTo>
                  <a:cubicBezTo>
                    <a:pt x="43" y="35"/>
                    <a:pt x="43" y="35"/>
                    <a:pt x="42" y="35"/>
                  </a:cubicBezTo>
                  <a:cubicBezTo>
                    <a:pt x="41" y="35"/>
                    <a:pt x="41" y="38"/>
                    <a:pt x="39" y="37"/>
                  </a:cubicBezTo>
                  <a:cubicBezTo>
                    <a:pt x="38" y="37"/>
                    <a:pt x="38" y="37"/>
                    <a:pt x="39" y="38"/>
                  </a:cubicBezTo>
                  <a:cubicBezTo>
                    <a:pt x="38" y="37"/>
                    <a:pt x="38" y="37"/>
                    <a:pt x="38" y="36"/>
                  </a:cubicBezTo>
                  <a:cubicBezTo>
                    <a:pt x="39" y="36"/>
                    <a:pt x="40" y="35"/>
                    <a:pt x="40" y="35"/>
                  </a:cubicBezTo>
                  <a:cubicBezTo>
                    <a:pt x="40" y="35"/>
                    <a:pt x="40" y="35"/>
                    <a:pt x="39" y="34"/>
                  </a:cubicBezTo>
                  <a:cubicBezTo>
                    <a:pt x="39" y="34"/>
                    <a:pt x="38" y="36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4"/>
                    <a:pt x="36" y="34"/>
                    <a:pt x="37" y="33"/>
                  </a:cubicBezTo>
                  <a:cubicBezTo>
                    <a:pt x="38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2"/>
                    <a:pt x="37" y="33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7" y="31"/>
                    <a:pt x="38" y="31"/>
                  </a:cubicBezTo>
                  <a:cubicBezTo>
                    <a:pt x="39" y="31"/>
                    <a:pt x="41" y="32"/>
                    <a:pt x="42" y="32"/>
                  </a:cubicBezTo>
                  <a:cubicBezTo>
                    <a:pt x="43" y="32"/>
                    <a:pt x="44" y="32"/>
                    <a:pt x="44" y="32"/>
                  </a:cubicBezTo>
                  <a:cubicBezTo>
                    <a:pt x="45" y="32"/>
                    <a:pt x="45" y="32"/>
                    <a:pt x="46" y="32"/>
                  </a:cubicBezTo>
                  <a:cubicBezTo>
                    <a:pt x="47" y="32"/>
                    <a:pt x="47" y="32"/>
                    <a:pt x="46" y="30"/>
                  </a:cubicBezTo>
                  <a:cubicBezTo>
                    <a:pt x="46" y="28"/>
                    <a:pt x="47" y="26"/>
                    <a:pt x="48" y="25"/>
                  </a:cubicBezTo>
                  <a:cubicBezTo>
                    <a:pt x="50" y="24"/>
                    <a:pt x="51" y="24"/>
                    <a:pt x="53" y="24"/>
                  </a:cubicBezTo>
                  <a:cubicBezTo>
                    <a:pt x="53" y="24"/>
                    <a:pt x="54" y="25"/>
                    <a:pt x="54" y="26"/>
                  </a:cubicBezTo>
                  <a:cubicBezTo>
                    <a:pt x="54" y="27"/>
                    <a:pt x="54" y="27"/>
                    <a:pt x="54" y="29"/>
                  </a:cubicBezTo>
                  <a:cubicBezTo>
                    <a:pt x="53" y="29"/>
                    <a:pt x="51" y="29"/>
                    <a:pt x="51" y="30"/>
                  </a:cubicBezTo>
                  <a:cubicBezTo>
                    <a:pt x="50" y="31"/>
                    <a:pt x="51" y="32"/>
                    <a:pt x="51" y="34"/>
                  </a:cubicBezTo>
                  <a:cubicBezTo>
                    <a:pt x="51" y="35"/>
                    <a:pt x="51" y="35"/>
                    <a:pt x="50" y="35"/>
                  </a:cubicBezTo>
                  <a:cubicBezTo>
                    <a:pt x="49" y="35"/>
                    <a:pt x="48" y="35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6"/>
                    <a:pt x="45" y="37"/>
                    <a:pt x="45" y="37"/>
                  </a:cubicBezTo>
                  <a:cubicBezTo>
                    <a:pt x="44" y="37"/>
                    <a:pt x="43" y="37"/>
                    <a:pt x="42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6"/>
                    <a:pt x="43" y="36"/>
                    <a:pt x="43" y="36"/>
                  </a:cubicBezTo>
                  <a:close/>
                  <a:moveTo>
                    <a:pt x="48" y="39"/>
                  </a:moveTo>
                  <a:cubicBezTo>
                    <a:pt x="50" y="39"/>
                    <a:pt x="50" y="40"/>
                    <a:pt x="50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52" y="39"/>
                    <a:pt x="53" y="39"/>
                  </a:cubicBezTo>
                  <a:cubicBezTo>
                    <a:pt x="55" y="39"/>
                    <a:pt x="56" y="40"/>
                    <a:pt x="56" y="41"/>
                  </a:cubicBezTo>
                  <a:cubicBezTo>
                    <a:pt x="56" y="43"/>
                    <a:pt x="52" y="44"/>
                    <a:pt x="5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49" y="44"/>
                    <a:pt x="46" y="43"/>
                    <a:pt x="46" y="41"/>
                  </a:cubicBezTo>
                  <a:cubicBezTo>
                    <a:pt x="46" y="40"/>
                    <a:pt x="46" y="39"/>
                    <a:pt x="48" y="39"/>
                  </a:cubicBezTo>
                  <a:close/>
                  <a:moveTo>
                    <a:pt x="22" y="57"/>
                  </a:moveTo>
                  <a:cubicBezTo>
                    <a:pt x="21" y="57"/>
                    <a:pt x="20" y="56"/>
                    <a:pt x="20" y="56"/>
                  </a:cubicBezTo>
                  <a:cubicBezTo>
                    <a:pt x="18" y="54"/>
                    <a:pt x="18" y="51"/>
                    <a:pt x="16" y="49"/>
                  </a:cubicBezTo>
                  <a:cubicBezTo>
                    <a:pt x="15" y="47"/>
                    <a:pt x="14" y="46"/>
                    <a:pt x="14" y="46"/>
                  </a:cubicBezTo>
                  <a:cubicBezTo>
                    <a:pt x="12" y="46"/>
                    <a:pt x="12" y="46"/>
                    <a:pt x="11" y="46"/>
                  </a:cubicBezTo>
                  <a:cubicBezTo>
                    <a:pt x="11" y="46"/>
                    <a:pt x="9" y="46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3"/>
                    <a:pt x="11" y="43"/>
                    <a:pt x="10" y="43"/>
                  </a:cubicBezTo>
                  <a:cubicBezTo>
                    <a:pt x="9" y="43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0"/>
                    <a:pt x="9" y="40"/>
                    <a:pt x="9" y="40"/>
                  </a:cubicBezTo>
                  <a:cubicBezTo>
                    <a:pt x="10" y="40"/>
                    <a:pt x="11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0"/>
                    <a:pt x="11" y="40"/>
                    <a:pt x="11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0" y="38"/>
                    <a:pt x="10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3" y="38"/>
                    <a:pt x="14" y="39"/>
                    <a:pt x="14" y="40"/>
                  </a:cubicBezTo>
                  <a:cubicBezTo>
                    <a:pt x="14" y="40"/>
                    <a:pt x="14" y="40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4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37"/>
                    <a:pt x="17" y="38"/>
                    <a:pt x="17" y="39"/>
                  </a:cubicBezTo>
                  <a:cubicBezTo>
                    <a:pt x="17" y="40"/>
                    <a:pt x="16" y="41"/>
                    <a:pt x="16" y="42"/>
                  </a:cubicBezTo>
                  <a:cubicBezTo>
                    <a:pt x="16" y="43"/>
                    <a:pt x="20" y="50"/>
                    <a:pt x="22" y="52"/>
                  </a:cubicBezTo>
                  <a:cubicBezTo>
                    <a:pt x="22" y="53"/>
                    <a:pt x="20" y="56"/>
                    <a:pt x="22" y="57"/>
                  </a:cubicBezTo>
                  <a:close/>
                  <a:moveTo>
                    <a:pt x="17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21" y="42"/>
                    <a:pt x="21" y="46"/>
                    <a:pt x="24" y="46"/>
                  </a:cubicBezTo>
                  <a:cubicBezTo>
                    <a:pt x="25" y="46"/>
                    <a:pt x="25" y="45"/>
                    <a:pt x="26" y="45"/>
                  </a:cubicBezTo>
                  <a:cubicBezTo>
                    <a:pt x="27" y="45"/>
                    <a:pt x="28" y="45"/>
                    <a:pt x="28" y="46"/>
                  </a:cubicBezTo>
                  <a:cubicBezTo>
                    <a:pt x="28" y="47"/>
                    <a:pt x="27" y="47"/>
                    <a:pt x="25" y="47"/>
                  </a:cubicBezTo>
                  <a:cubicBezTo>
                    <a:pt x="19" y="47"/>
                    <a:pt x="21" y="44"/>
                    <a:pt x="17" y="42"/>
                  </a:cubicBezTo>
                  <a:close/>
                  <a:moveTo>
                    <a:pt x="18" y="11"/>
                  </a:moveTo>
                  <a:cubicBezTo>
                    <a:pt x="21" y="11"/>
                    <a:pt x="21" y="15"/>
                    <a:pt x="24" y="15"/>
                  </a:cubicBezTo>
                  <a:cubicBezTo>
                    <a:pt x="25" y="15"/>
                    <a:pt x="25" y="15"/>
                    <a:pt x="26" y="15"/>
                  </a:cubicBezTo>
                  <a:cubicBezTo>
                    <a:pt x="27" y="15"/>
                    <a:pt x="28" y="15"/>
                    <a:pt x="28" y="16"/>
                  </a:cubicBezTo>
                  <a:cubicBezTo>
                    <a:pt x="28" y="16"/>
                    <a:pt x="27" y="17"/>
                    <a:pt x="25" y="17"/>
                  </a:cubicBezTo>
                  <a:cubicBezTo>
                    <a:pt x="19" y="17"/>
                    <a:pt x="21" y="13"/>
                    <a:pt x="17" y="12"/>
                  </a:cubicBezTo>
                  <a:cubicBezTo>
                    <a:pt x="18" y="11"/>
                    <a:pt x="18" y="11"/>
                    <a:pt x="18" y="11"/>
                  </a:cubicBezTo>
                  <a:close/>
                  <a:moveTo>
                    <a:pt x="9" y="9"/>
                  </a:moveTo>
                  <a:cubicBezTo>
                    <a:pt x="10" y="9"/>
                    <a:pt x="11" y="11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9"/>
                    <a:pt x="14" y="8"/>
                  </a:cubicBezTo>
                  <a:cubicBezTo>
                    <a:pt x="14" y="8"/>
                    <a:pt x="15" y="8"/>
                    <a:pt x="15" y="7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7" y="7"/>
                    <a:pt x="17" y="8"/>
                  </a:cubicBezTo>
                  <a:cubicBezTo>
                    <a:pt x="17" y="10"/>
                    <a:pt x="16" y="11"/>
                    <a:pt x="16" y="11"/>
                  </a:cubicBezTo>
                  <a:cubicBezTo>
                    <a:pt x="16" y="12"/>
                    <a:pt x="20" y="19"/>
                    <a:pt x="22" y="21"/>
                  </a:cubicBezTo>
                  <a:cubicBezTo>
                    <a:pt x="22" y="22"/>
                    <a:pt x="20" y="25"/>
                    <a:pt x="22" y="26"/>
                  </a:cubicBezTo>
                  <a:cubicBezTo>
                    <a:pt x="21" y="26"/>
                    <a:pt x="20" y="26"/>
                    <a:pt x="20" y="25"/>
                  </a:cubicBezTo>
                  <a:cubicBezTo>
                    <a:pt x="18" y="23"/>
                    <a:pt x="18" y="20"/>
                    <a:pt x="16" y="19"/>
                  </a:cubicBezTo>
                  <a:cubicBezTo>
                    <a:pt x="15" y="17"/>
                    <a:pt x="14" y="16"/>
                    <a:pt x="14" y="15"/>
                  </a:cubicBezTo>
                  <a:cubicBezTo>
                    <a:pt x="12" y="15"/>
                    <a:pt x="12" y="15"/>
                    <a:pt x="11" y="15"/>
                  </a:cubicBezTo>
                  <a:cubicBezTo>
                    <a:pt x="11" y="15"/>
                    <a:pt x="9" y="15"/>
                    <a:pt x="8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9" y="12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9"/>
                    <a:pt x="9" y="9"/>
                    <a:pt x="9" y="9"/>
                  </a:cubicBezTo>
                  <a:close/>
                  <a:moveTo>
                    <a:pt x="7" y="18"/>
                  </a:moveTo>
                  <a:cubicBezTo>
                    <a:pt x="8" y="18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2" y="18"/>
                  </a:cubicBezTo>
                  <a:cubicBezTo>
                    <a:pt x="14" y="18"/>
                    <a:pt x="14" y="19"/>
                    <a:pt x="14" y="20"/>
                  </a:cubicBezTo>
                  <a:cubicBezTo>
                    <a:pt x="14" y="22"/>
                    <a:pt x="11" y="23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4" y="22"/>
                    <a:pt x="4" y="20"/>
                  </a:cubicBezTo>
                  <a:cubicBezTo>
                    <a:pt x="4" y="19"/>
                    <a:pt x="4" y="18"/>
                    <a:pt x="7" y="18"/>
                  </a:cubicBezTo>
                  <a:close/>
                  <a:moveTo>
                    <a:pt x="4" y="50"/>
                  </a:moveTo>
                  <a:cubicBezTo>
                    <a:pt x="4" y="50"/>
                    <a:pt x="4" y="49"/>
                    <a:pt x="7" y="49"/>
                  </a:cubicBezTo>
                  <a:cubicBezTo>
                    <a:pt x="8" y="49"/>
                    <a:pt x="9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49"/>
                    <a:pt x="12" y="49"/>
                  </a:cubicBezTo>
                  <a:cubicBezTo>
                    <a:pt x="14" y="49"/>
                    <a:pt x="14" y="50"/>
                    <a:pt x="14" y="50"/>
                  </a:cubicBezTo>
                  <a:cubicBezTo>
                    <a:pt x="14" y="53"/>
                    <a:pt x="11" y="53"/>
                    <a:pt x="10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8" y="53"/>
                    <a:pt x="4" y="53"/>
                    <a:pt x="4" y="50"/>
                  </a:cubicBezTo>
                  <a:close/>
                  <a:moveTo>
                    <a:pt x="8" y="63"/>
                  </a:move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8" y="62"/>
                  </a:cubicBezTo>
                  <a:cubicBezTo>
                    <a:pt x="7" y="62"/>
                    <a:pt x="7" y="62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6" y="61"/>
                    <a:pt x="6" y="62"/>
                    <a:pt x="6" y="62"/>
                  </a:cubicBezTo>
                  <a:cubicBezTo>
                    <a:pt x="6" y="61"/>
                    <a:pt x="7" y="60"/>
                    <a:pt x="7" y="60"/>
                  </a:cubicBezTo>
                  <a:cubicBezTo>
                    <a:pt x="8" y="60"/>
                    <a:pt x="8" y="60"/>
                    <a:pt x="9" y="61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0"/>
                    <a:pt x="9" y="59"/>
                    <a:pt x="8" y="59"/>
                  </a:cubicBezTo>
                  <a:cubicBezTo>
                    <a:pt x="7" y="59"/>
                    <a:pt x="8" y="58"/>
                    <a:pt x="7" y="58"/>
                  </a:cubicBezTo>
                  <a:cubicBezTo>
                    <a:pt x="7" y="58"/>
                    <a:pt x="6" y="58"/>
                    <a:pt x="6" y="59"/>
                  </a:cubicBezTo>
                  <a:cubicBezTo>
                    <a:pt x="6" y="58"/>
                    <a:pt x="7" y="57"/>
                    <a:pt x="8" y="57"/>
                  </a:cubicBezTo>
                  <a:cubicBezTo>
                    <a:pt x="11" y="57"/>
                    <a:pt x="11" y="59"/>
                    <a:pt x="14" y="59"/>
                  </a:cubicBezTo>
                  <a:cubicBezTo>
                    <a:pt x="18" y="59"/>
                    <a:pt x="23" y="59"/>
                    <a:pt x="24" y="58"/>
                  </a:cubicBezTo>
                  <a:cubicBezTo>
                    <a:pt x="23" y="57"/>
                    <a:pt x="22" y="57"/>
                    <a:pt x="22" y="55"/>
                  </a:cubicBezTo>
                  <a:cubicBezTo>
                    <a:pt x="22" y="54"/>
                    <a:pt x="24" y="52"/>
                    <a:pt x="24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3" y="51"/>
                    <a:pt x="22" y="51"/>
                    <a:pt x="22" y="50"/>
                  </a:cubicBezTo>
                  <a:cubicBezTo>
                    <a:pt x="22" y="49"/>
                    <a:pt x="23" y="48"/>
                    <a:pt x="23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9"/>
                    <a:pt x="25" y="49"/>
                    <a:pt x="26" y="49"/>
                  </a:cubicBezTo>
                  <a:cubicBezTo>
                    <a:pt x="28" y="49"/>
                    <a:pt x="29" y="48"/>
                    <a:pt x="29" y="47"/>
                  </a:cubicBezTo>
                  <a:cubicBezTo>
                    <a:pt x="29" y="45"/>
                    <a:pt x="28" y="44"/>
                    <a:pt x="26" y="44"/>
                  </a:cubicBezTo>
                  <a:cubicBezTo>
                    <a:pt x="24" y="44"/>
                    <a:pt x="24" y="44"/>
                    <a:pt x="24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4"/>
                    <a:pt x="22" y="43"/>
                    <a:pt x="22" y="42"/>
                  </a:cubicBezTo>
                  <a:cubicBezTo>
                    <a:pt x="22" y="41"/>
                    <a:pt x="23" y="41"/>
                    <a:pt x="25" y="41"/>
                  </a:cubicBezTo>
                  <a:cubicBezTo>
                    <a:pt x="26" y="41"/>
                    <a:pt x="26" y="41"/>
                    <a:pt x="27" y="41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8" y="37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7"/>
                    <a:pt x="30" y="36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7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2" y="37"/>
                    <a:pt x="33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8" y="46"/>
                    <a:pt x="38" y="50"/>
                  </a:cubicBezTo>
                  <a:cubicBezTo>
                    <a:pt x="40" y="50"/>
                    <a:pt x="47" y="50"/>
                    <a:pt x="48" y="50"/>
                  </a:cubicBezTo>
                  <a:cubicBezTo>
                    <a:pt x="43" y="49"/>
                    <a:pt x="39" y="47"/>
                    <a:pt x="39" y="40"/>
                  </a:cubicBezTo>
                  <a:cubicBezTo>
                    <a:pt x="40" y="40"/>
                    <a:pt x="40" y="40"/>
                    <a:pt x="41" y="40"/>
                  </a:cubicBezTo>
                  <a:cubicBezTo>
                    <a:pt x="43" y="41"/>
                    <a:pt x="45" y="43"/>
                    <a:pt x="45" y="44"/>
                  </a:cubicBezTo>
                  <a:cubicBezTo>
                    <a:pt x="45" y="45"/>
                    <a:pt x="44" y="45"/>
                    <a:pt x="43" y="46"/>
                  </a:cubicBezTo>
                  <a:cubicBezTo>
                    <a:pt x="43" y="47"/>
                    <a:pt x="45" y="48"/>
                    <a:pt x="49" y="48"/>
                  </a:cubicBezTo>
                  <a:cubicBezTo>
                    <a:pt x="56" y="48"/>
                    <a:pt x="55" y="40"/>
                    <a:pt x="64" y="40"/>
                  </a:cubicBezTo>
                  <a:cubicBezTo>
                    <a:pt x="68" y="40"/>
                    <a:pt x="72" y="42"/>
                    <a:pt x="72" y="47"/>
                  </a:cubicBezTo>
                  <a:cubicBezTo>
                    <a:pt x="72" y="53"/>
                    <a:pt x="66" y="54"/>
                    <a:pt x="65" y="54"/>
                  </a:cubicBezTo>
                  <a:cubicBezTo>
                    <a:pt x="66" y="55"/>
                    <a:pt x="64" y="59"/>
                    <a:pt x="67" y="58"/>
                  </a:cubicBezTo>
                  <a:cubicBezTo>
                    <a:pt x="70" y="58"/>
                    <a:pt x="74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6" y="59"/>
                    <a:pt x="79" y="61"/>
                  </a:cubicBezTo>
                  <a:cubicBezTo>
                    <a:pt x="81" y="62"/>
                    <a:pt x="81" y="63"/>
                    <a:pt x="81" y="63"/>
                  </a:cubicBezTo>
                  <a:cubicBezTo>
                    <a:pt x="81" y="64"/>
                    <a:pt x="81" y="64"/>
                    <a:pt x="80" y="65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79" y="64"/>
                    <a:pt x="79" y="64"/>
                    <a:pt x="78" y="63"/>
                  </a:cubicBezTo>
                  <a:cubicBezTo>
                    <a:pt x="78" y="64"/>
                    <a:pt x="77" y="64"/>
                    <a:pt x="77" y="64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6" y="67"/>
                    <a:pt x="76" y="66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75" y="65"/>
                    <a:pt x="75" y="66"/>
                    <a:pt x="74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2" y="67"/>
                    <a:pt x="72" y="67"/>
                    <a:pt x="72" y="66"/>
                  </a:cubicBezTo>
                  <a:cubicBezTo>
                    <a:pt x="72" y="65"/>
                    <a:pt x="73" y="65"/>
                    <a:pt x="73" y="65"/>
                  </a:cubicBezTo>
                  <a:cubicBezTo>
                    <a:pt x="73" y="64"/>
                    <a:pt x="73" y="64"/>
                    <a:pt x="72" y="64"/>
                  </a:cubicBezTo>
                  <a:cubicBezTo>
                    <a:pt x="72" y="65"/>
                    <a:pt x="72" y="65"/>
                    <a:pt x="71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5"/>
                    <a:pt x="70" y="65"/>
                    <a:pt x="70" y="66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4"/>
                    <a:pt x="71" y="63"/>
                    <a:pt x="72" y="63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2" y="61"/>
                    <a:pt x="66" y="63"/>
                    <a:pt x="60" y="63"/>
                  </a:cubicBezTo>
                  <a:cubicBezTo>
                    <a:pt x="52" y="63"/>
                    <a:pt x="58" y="53"/>
                    <a:pt x="52" y="53"/>
                  </a:cubicBezTo>
                  <a:cubicBezTo>
                    <a:pt x="46" y="53"/>
                    <a:pt x="44" y="59"/>
                    <a:pt x="37" y="59"/>
                  </a:cubicBezTo>
                  <a:cubicBezTo>
                    <a:pt x="35" y="59"/>
                    <a:pt x="33" y="59"/>
                    <a:pt x="32" y="59"/>
                  </a:cubicBezTo>
                  <a:cubicBezTo>
                    <a:pt x="32" y="61"/>
                    <a:pt x="32" y="62"/>
                    <a:pt x="30" y="62"/>
                  </a:cubicBezTo>
                  <a:cubicBezTo>
                    <a:pt x="28" y="62"/>
                    <a:pt x="24" y="63"/>
                    <a:pt x="16" y="63"/>
                  </a:cubicBezTo>
                  <a:cubicBezTo>
                    <a:pt x="15" y="66"/>
                    <a:pt x="14" y="66"/>
                    <a:pt x="13" y="66"/>
                  </a:cubicBezTo>
                  <a:cubicBezTo>
                    <a:pt x="13" y="66"/>
                    <a:pt x="12" y="66"/>
                    <a:pt x="12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12" y="65"/>
                    <a:pt x="12" y="64"/>
                  </a:cubicBezTo>
                  <a:cubicBezTo>
                    <a:pt x="12" y="64"/>
                    <a:pt x="12" y="64"/>
                    <a:pt x="13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4"/>
                    <a:pt x="10" y="65"/>
                    <a:pt x="9" y="65"/>
                  </a:cubicBezTo>
                  <a:cubicBezTo>
                    <a:pt x="8" y="65"/>
                    <a:pt x="8" y="65"/>
                    <a:pt x="8" y="64"/>
                  </a:cubicBezTo>
                  <a:cubicBezTo>
                    <a:pt x="7" y="64"/>
                    <a:pt x="7" y="65"/>
                    <a:pt x="7" y="65"/>
                  </a:cubicBezTo>
                  <a:cubicBezTo>
                    <a:pt x="6" y="64"/>
                    <a:pt x="7" y="63"/>
                    <a:pt x="8" y="63"/>
                  </a:cubicBezTo>
                  <a:close/>
                  <a:moveTo>
                    <a:pt x="43" y="66"/>
                  </a:moveTo>
                  <a:cubicBezTo>
                    <a:pt x="43" y="66"/>
                    <a:pt x="43" y="66"/>
                    <a:pt x="42" y="66"/>
                  </a:cubicBezTo>
                  <a:cubicBezTo>
                    <a:pt x="41" y="66"/>
                    <a:pt x="41" y="69"/>
                    <a:pt x="39" y="68"/>
                  </a:cubicBezTo>
                  <a:cubicBezTo>
                    <a:pt x="38" y="68"/>
                    <a:pt x="38" y="68"/>
                    <a:pt x="39" y="68"/>
                  </a:cubicBezTo>
                  <a:cubicBezTo>
                    <a:pt x="38" y="68"/>
                    <a:pt x="38" y="67"/>
                    <a:pt x="38" y="67"/>
                  </a:cubicBezTo>
                  <a:cubicBezTo>
                    <a:pt x="39" y="66"/>
                    <a:pt x="40" y="66"/>
                    <a:pt x="40" y="66"/>
                  </a:cubicBezTo>
                  <a:cubicBezTo>
                    <a:pt x="40" y="65"/>
                    <a:pt x="40" y="65"/>
                    <a:pt x="39" y="65"/>
                  </a:cubicBezTo>
                  <a:cubicBezTo>
                    <a:pt x="39" y="65"/>
                    <a:pt x="38" y="67"/>
                    <a:pt x="37" y="66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6" y="65"/>
                    <a:pt x="36" y="66"/>
                  </a:cubicBezTo>
                  <a:cubicBezTo>
                    <a:pt x="36" y="65"/>
                    <a:pt x="36" y="64"/>
                    <a:pt x="37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8" y="63"/>
                    <a:pt x="37" y="64"/>
                    <a:pt x="37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62"/>
                    <a:pt x="37" y="61"/>
                    <a:pt x="38" y="61"/>
                  </a:cubicBezTo>
                  <a:cubicBezTo>
                    <a:pt x="39" y="61"/>
                    <a:pt x="41" y="63"/>
                    <a:pt x="42" y="63"/>
                  </a:cubicBezTo>
                  <a:cubicBezTo>
                    <a:pt x="43" y="63"/>
                    <a:pt x="44" y="63"/>
                    <a:pt x="44" y="63"/>
                  </a:cubicBezTo>
                  <a:cubicBezTo>
                    <a:pt x="45" y="63"/>
                    <a:pt x="45" y="63"/>
                    <a:pt x="46" y="63"/>
                  </a:cubicBezTo>
                  <a:cubicBezTo>
                    <a:pt x="47" y="63"/>
                    <a:pt x="47" y="62"/>
                    <a:pt x="46" y="61"/>
                  </a:cubicBezTo>
                  <a:cubicBezTo>
                    <a:pt x="46" y="59"/>
                    <a:pt x="47" y="56"/>
                    <a:pt x="48" y="55"/>
                  </a:cubicBezTo>
                  <a:cubicBezTo>
                    <a:pt x="50" y="55"/>
                    <a:pt x="51" y="54"/>
                    <a:pt x="53" y="55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58"/>
                    <a:pt x="54" y="58"/>
                    <a:pt x="54" y="60"/>
                  </a:cubicBezTo>
                  <a:cubicBezTo>
                    <a:pt x="53" y="59"/>
                    <a:pt x="51" y="60"/>
                    <a:pt x="51" y="61"/>
                  </a:cubicBezTo>
                  <a:cubicBezTo>
                    <a:pt x="50" y="62"/>
                    <a:pt x="51" y="63"/>
                    <a:pt x="51" y="64"/>
                  </a:cubicBezTo>
                  <a:cubicBezTo>
                    <a:pt x="51" y="65"/>
                    <a:pt x="51" y="65"/>
                    <a:pt x="50" y="66"/>
                  </a:cubicBezTo>
                  <a:cubicBezTo>
                    <a:pt x="49" y="66"/>
                    <a:pt x="48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7"/>
                    <a:pt x="45" y="67"/>
                    <a:pt x="45" y="68"/>
                  </a:cubicBezTo>
                  <a:cubicBezTo>
                    <a:pt x="44" y="68"/>
                    <a:pt x="43" y="68"/>
                    <a:pt x="42" y="68"/>
                  </a:cubicBezTo>
                  <a:cubicBezTo>
                    <a:pt x="43" y="68"/>
                    <a:pt x="43" y="67"/>
                    <a:pt x="43" y="67"/>
                  </a:cubicBezTo>
                  <a:cubicBezTo>
                    <a:pt x="42" y="67"/>
                    <a:pt x="43" y="66"/>
                    <a:pt x="43" y="66"/>
                  </a:cubicBezTo>
                  <a:close/>
                  <a:moveTo>
                    <a:pt x="48" y="70"/>
                  </a:moveTo>
                  <a:cubicBezTo>
                    <a:pt x="50" y="70"/>
                    <a:pt x="50" y="71"/>
                    <a:pt x="50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71"/>
                    <a:pt x="52" y="70"/>
                    <a:pt x="53" y="70"/>
                  </a:cubicBezTo>
                  <a:cubicBezTo>
                    <a:pt x="55" y="70"/>
                    <a:pt x="56" y="71"/>
                    <a:pt x="56" y="71"/>
                  </a:cubicBezTo>
                  <a:cubicBezTo>
                    <a:pt x="56" y="74"/>
                    <a:pt x="52" y="75"/>
                    <a:pt x="51" y="75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49" y="75"/>
                    <a:pt x="46" y="74"/>
                    <a:pt x="46" y="71"/>
                  </a:cubicBezTo>
                  <a:cubicBezTo>
                    <a:pt x="46" y="71"/>
                    <a:pt x="46" y="70"/>
                    <a:pt x="48" y="70"/>
                  </a:cubicBezTo>
                  <a:close/>
                  <a:moveTo>
                    <a:pt x="24" y="88"/>
                  </a:moveTo>
                  <a:cubicBezTo>
                    <a:pt x="23" y="88"/>
                    <a:pt x="23" y="87"/>
                    <a:pt x="22" y="87"/>
                  </a:cubicBezTo>
                  <a:cubicBezTo>
                    <a:pt x="21" y="85"/>
                    <a:pt x="20" y="82"/>
                    <a:pt x="19" y="80"/>
                  </a:cubicBezTo>
                  <a:cubicBezTo>
                    <a:pt x="17" y="79"/>
                    <a:pt x="16" y="78"/>
                    <a:pt x="16" y="77"/>
                  </a:cubicBezTo>
                  <a:cubicBezTo>
                    <a:pt x="15" y="77"/>
                    <a:pt x="15" y="78"/>
                    <a:pt x="14" y="78"/>
                  </a:cubicBezTo>
                  <a:cubicBezTo>
                    <a:pt x="13" y="78"/>
                    <a:pt x="12" y="78"/>
                    <a:pt x="11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3" y="76"/>
                    <a:pt x="13" y="75"/>
                    <a:pt x="13" y="75"/>
                  </a:cubicBezTo>
                  <a:cubicBezTo>
                    <a:pt x="13" y="75"/>
                    <a:pt x="13" y="76"/>
                    <a:pt x="14" y="7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1" y="74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2"/>
                    <a:pt x="11" y="72"/>
                    <a:pt x="12" y="72"/>
                  </a:cubicBezTo>
                  <a:cubicBezTo>
                    <a:pt x="13" y="72"/>
                    <a:pt x="13" y="72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0"/>
                    <a:pt x="13" y="70"/>
                    <a:pt x="12" y="70"/>
                  </a:cubicBezTo>
                  <a:cubicBezTo>
                    <a:pt x="13" y="69"/>
                    <a:pt x="13" y="69"/>
                    <a:pt x="14" y="69"/>
                  </a:cubicBezTo>
                  <a:cubicBezTo>
                    <a:pt x="15" y="69"/>
                    <a:pt x="16" y="71"/>
                    <a:pt x="16" y="72"/>
                  </a:cubicBezTo>
                  <a:cubicBezTo>
                    <a:pt x="16" y="72"/>
                    <a:pt x="17" y="71"/>
                    <a:pt x="16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6" y="70"/>
                    <a:pt x="17" y="70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9" y="69"/>
                    <a:pt x="19" y="70"/>
                  </a:cubicBezTo>
                  <a:cubicBezTo>
                    <a:pt x="19" y="72"/>
                    <a:pt x="18" y="73"/>
                    <a:pt x="18" y="73"/>
                  </a:cubicBezTo>
                  <a:cubicBezTo>
                    <a:pt x="18" y="74"/>
                    <a:pt x="23" y="81"/>
                    <a:pt x="24" y="82"/>
                  </a:cubicBezTo>
                  <a:cubicBezTo>
                    <a:pt x="24" y="84"/>
                    <a:pt x="23" y="86"/>
                    <a:pt x="24" y="88"/>
                  </a:cubicBezTo>
                  <a:close/>
                  <a:moveTo>
                    <a:pt x="20" y="73"/>
                  </a:moveTo>
                  <a:cubicBezTo>
                    <a:pt x="20" y="73"/>
                    <a:pt x="20" y="73"/>
                    <a:pt x="20" y="73"/>
                  </a:cubicBezTo>
                  <a:cubicBezTo>
                    <a:pt x="23" y="73"/>
                    <a:pt x="23" y="77"/>
                    <a:pt x="26" y="77"/>
                  </a:cubicBezTo>
                  <a:cubicBezTo>
                    <a:pt x="27" y="77"/>
                    <a:pt x="27" y="76"/>
                    <a:pt x="28" y="76"/>
                  </a:cubicBezTo>
                  <a:cubicBezTo>
                    <a:pt x="29" y="76"/>
                    <a:pt x="29" y="76"/>
                    <a:pt x="29" y="77"/>
                  </a:cubicBezTo>
                  <a:cubicBezTo>
                    <a:pt x="29" y="78"/>
                    <a:pt x="29" y="78"/>
                    <a:pt x="27" y="78"/>
                  </a:cubicBezTo>
                  <a:cubicBezTo>
                    <a:pt x="21" y="78"/>
                    <a:pt x="23" y="75"/>
                    <a:pt x="20" y="73"/>
                  </a:cubicBezTo>
                  <a:close/>
                  <a:moveTo>
                    <a:pt x="7" y="82"/>
                  </a:moveTo>
                  <a:cubicBezTo>
                    <a:pt x="7" y="82"/>
                    <a:pt x="7" y="80"/>
                    <a:pt x="9" y="80"/>
                  </a:cubicBezTo>
                  <a:cubicBezTo>
                    <a:pt x="11" y="80"/>
                    <a:pt x="11" y="81"/>
                    <a:pt x="11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2" y="81"/>
                    <a:pt x="13" y="80"/>
                    <a:pt x="14" y="80"/>
                  </a:cubicBezTo>
                  <a:cubicBezTo>
                    <a:pt x="17" y="80"/>
                    <a:pt x="17" y="82"/>
                    <a:pt x="17" y="82"/>
                  </a:cubicBezTo>
                  <a:cubicBezTo>
                    <a:pt x="17" y="84"/>
                    <a:pt x="13" y="85"/>
                    <a:pt x="12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0" y="85"/>
                    <a:pt x="7" y="84"/>
                    <a:pt x="7" y="82"/>
                  </a:cubicBezTo>
                  <a:close/>
                  <a:moveTo>
                    <a:pt x="50" y="92"/>
                  </a:moveTo>
                  <a:cubicBezTo>
                    <a:pt x="50" y="93"/>
                    <a:pt x="51" y="95"/>
                    <a:pt x="51" y="96"/>
                  </a:cubicBezTo>
                  <a:cubicBezTo>
                    <a:pt x="51" y="97"/>
                    <a:pt x="51" y="97"/>
                    <a:pt x="50" y="97"/>
                  </a:cubicBezTo>
                  <a:cubicBezTo>
                    <a:pt x="50" y="97"/>
                    <a:pt x="49" y="98"/>
                    <a:pt x="47" y="98"/>
                  </a:cubicBezTo>
                  <a:cubicBezTo>
                    <a:pt x="47" y="98"/>
                    <a:pt x="47" y="99"/>
                    <a:pt x="47" y="100"/>
                  </a:cubicBezTo>
                  <a:cubicBezTo>
                    <a:pt x="47" y="101"/>
                    <a:pt x="46" y="101"/>
                    <a:pt x="45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4" y="100"/>
                    <a:pt x="45" y="99"/>
                    <a:pt x="45" y="99"/>
                  </a:cubicBezTo>
                  <a:cubicBezTo>
                    <a:pt x="45" y="99"/>
                    <a:pt x="45" y="99"/>
                    <a:pt x="44" y="99"/>
                  </a:cubicBezTo>
                  <a:cubicBezTo>
                    <a:pt x="43" y="100"/>
                    <a:pt x="44" y="103"/>
                    <a:pt x="41" y="102"/>
                  </a:cubicBezTo>
                  <a:cubicBezTo>
                    <a:pt x="41" y="102"/>
                    <a:pt x="41" y="102"/>
                    <a:pt x="41" y="103"/>
                  </a:cubicBezTo>
                  <a:cubicBezTo>
                    <a:pt x="41" y="102"/>
                    <a:pt x="40" y="102"/>
                    <a:pt x="40" y="101"/>
                  </a:cubicBezTo>
                  <a:cubicBezTo>
                    <a:pt x="41" y="101"/>
                    <a:pt x="42" y="100"/>
                    <a:pt x="42" y="100"/>
                  </a:cubicBezTo>
                  <a:cubicBezTo>
                    <a:pt x="42" y="99"/>
                    <a:pt x="42" y="99"/>
                    <a:pt x="41" y="99"/>
                  </a:cubicBezTo>
                  <a:cubicBezTo>
                    <a:pt x="40" y="100"/>
                    <a:pt x="40" y="101"/>
                    <a:pt x="39" y="100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9" y="100"/>
                    <a:pt x="38" y="100"/>
                    <a:pt x="38" y="101"/>
                  </a:cubicBezTo>
                  <a:cubicBezTo>
                    <a:pt x="38" y="100"/>
                    <a:pt x="38" y="99"/>
                    <a:pt x="39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40" y="97"/>
                    <a:pt x="39" y="98"/>
                    <a:pt x="39" y="98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7" y="97"/>
                    <a:pt x="38" y="96"/>
                    <a:pt x="39" y="96"/>
                  </a:cubicBezTo>
                  <a:cubicBezTo>
                    <a:pt x="40" y="96"/>
                    <a:pt x="42" y="96"/>
                    <a:pt x="43" y="96"/>
                  </a:cubicBezTo>
                  <a:cubicBezTo>
                    <a:pt x="44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5"/>
                    <a:pt x="47" y="95"/>
                    <a:pt x="46" y="94"/>
                  </a:cubicBezTo>
                  <a:cubicBezTo>
                    <a:pt x="45" y="92"/>
                    <a:pt x="47" y="87"/>
                    <a:pt x="48" y="86"/>
                  </a:cubicBezTo>
                  <a:cubicBezTo>
                    <a:pt x="49" y="86"/>
                    <a:pt x="51" y="85"/>
                    <a:pt x="52" y="85"/>
                  </a:cubicBezTo>
                  <a:cubicBezTo>
                    <a:pt x="53" y="86"/>
                    <a:pt x="53" y="87"/>
                    <a:pt x="53" y="87"/>
                  </a:cubicBezTo>
                  <a:cubicBezTo>
                    <a:pt x="53" y="88"/>
                    <a:pt x="53" y="89"/>
                    <a:pt x="53" y="90"/>
                  </a:cubicBezTo>
                  <a:cubicBezTo>
                    <a:pt x="52" y="90"/>
                    <a:pt x="51" y="91"/>
                    <a:pt x="50" y="92"/>
                  </a:cubicBezTo>
                  <a:close/>
                  <a:moveTo>
                    <a:pt x="76" y="94"/>
                  </a:moveTo>
                  <a:cubicBezTo>
                    <a:pt x="76" y="94"/>
                    <a:pt x="76" y="94"/>
                    <a:pt x="76" y="94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6" y="94"/>
                    <a:pt x="75" y="94"/>
                    <a:pt x="75" y="93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5" y="96"/>
                    <a:pt x="74" y="96"/>
                    <a:pt x="74" y="96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3" y="97"/>
                    <a:pt x="73" y="96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2" y="95"/>
                    <a:pt x="72" y="95"/>
                    <a:pt x="72" y="96"/>
                  </a:cubicBezTo>
                  <a:cubicBezTo>
                    <a:pt x="72" y="96"/>
                    <a:pt x="72" y="97"/>
                    <a:pt x="71" y="97"/>
                  </a:cubicBezTo>
                  <a:cubicBezTo>
                    <a:pt x="71" y="97"/>
                    <a:pt x="71" y="97"/>
                    <a:pt x="70" y="97"/>
                  </a:cubicBezTo>
                  <a:cubicBezTo>
                    <a:pt x="70" y="97"/>
                    <a:pt x="70" y="97"/>
                    <a:pt x="70" y="98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69" y="96"/>
                    <a:pt x="70" y="96"/>
                    <a:pt x="70" y="95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69" y="95"/>
                    <a:pt x="69" y="95"/>
                    <a:pt x="69" y="96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8" y="96"/>
                    <a:pt x="68" y="96"/>
                    <a:pt x="68" y="97"/>
                  </a:cubicBezTo>
                  <a:cubicBezTo>
                    <a:pt x="68" y="96"/>
                    <a:pt x="67" y="96"/>
                    <a:pt x="67" y="96"/>
                  </a:cubicBezTo>
                  <a:cubicBezTo>
                    <a:pt x="67" y="95"/>
                    <a:pt x="68" y="94"/>
                    <a:pt x="69" y="93"/>
                  </a:cubicBezTo>
                  <a:cubicBezTo>
                    <a:pt x="69" y="93"/>
                    <a:pt x="69" y="93"/>
                    <a:pt x="70" y="93"/>
                  </a:cubicBezTo>
                  <a:cubicBezTo>
                    <a:pt x="71" y="93"/>
                    <a:pt x="71" y="92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69" y="91"/>
                    <a:pt x="64" y="95"/>
                    <a:pt x="58" y="95"/>
                  </a:cubicBezTo>
                  <a:cubicBezTo>
                    <a:pt x="52" y="95"/>
                    <a:pt x="57" y="84"/>
                    <a:pt x="51" y="84"/>
                  </a:cubicBezTo>
                  <a:cubicBezTo>
                    <a:pt x="46" y="84"/>
                    <a:pt x="44" y="90"/>
                    <a:pt x="38" y="90"/>
                  </a:cubicBezTo>
                  <a:cubicBezTo>
                    <a:pt x="36" y="90"/>
                    <a:pt x="34" y="90"/>
                    <a:pt x="33" y="90"/>
                  </a:cubicBezTo>
                  <a:cubicBezTo>
                    <a:pt x="33" y="92"/>
                    <a:pt x="33" y="93"/>
                    <a:pt x="32" y="93"/>
                  </a:cubicBezTo>
                  <a:cubicBezTo>
                    <a:pt x="30" y="93"/>
                    <a:pt x="28" y="94"/>
                    <a:pt x="20" y="94"/>
                  </a:cubicBezTo>
                  <a:cubicBezTo>
                    <a:pt x="20" y="96"/>
                    <a:pt x="19" y="97"/>
                    <a:pt x="18" y="97"/>
                  </a:cubicBezTo>
                  <a:cubicBezTo>
                    <a:pt x="18" y="97"/>
                    <a:pt x="18" y="97"/>
                    <a:pt x="17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96"/>
                    <a:pt x="18" y="96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7" y="95"/>
                    <a:pt x="16" y="96"/>
                    <a:pt x="14" y="96"/>
                  </a:cubicBezTo>
                  <a:cubicBezTo>
                    <a:pt x="14" y="96"/>
                    <a:pt x="13" y="96"/>
                    <a:pt x="13" y="95"/>
                  </a:cubicBezTo>
                  <a:cubicBezTo>
                    <a:pt x="13" y="95"/>
                    <a:pt x="13" y="96"/>
                    <a:pt x="12" y="96"/>
                  </a:cubicBezTo>
                  <a:cubicBezTo>
                    <a:pt x="12" y="95"/>
                    <a:pt x="13" y="94"/>
                    <a:pt x="14" y="9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3" y="93"/>
                    <a:pt x="12" y="93"/>
                    <a:pt x="12" y="9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2" y="93"/>
                    <a:pt x="11" y="93"/>
                  </a:cubicBezTo>
                  <a:cubicBezTo>
                    <a:pt x="11" y="92"/>
                    <a:pt x="12" y="91"/>
                    <a:pt x="13" y="91"/>
                  </a:cubicBezTo>
                  <a:cubicBezTo>
                    <a:pt x="14" y="91"/>
                    <a:pt x="14" y="91"/>
                    <a:pt x="15" y="92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3" y="90"/>
                    <a:pt x="13" y="89"/>
                    <a:pt x="13" y="89"/>
                  </a:cubicBezTo>
                  <a:cubicBezTo>
                    <a:pt x="12" y="89"/>
                    <a:pt x="12" y="90"/>
                    <a:pt x="12" y="90"/>
                  </a:cubicBezTo>
                  <a:cubicBezTo>
                    <a:pt x="12" y="89"/>
                    <a:pt x="13" y="88"/>
                    <a:pt x="14" y="88"/>
                  </a:cubicBezTo>
                  <a:cubicBezTo>
                    <a:pt x="16" y="88"/>
                    <a:pt x="16" y="90"/>
                    <a:pt x="19" y="90"/>
                  </a:cubicBezTo>
                  <a:cubicBezTo>
                    <a:pt x="23" y="90"/>
                    <a:pt x="25" y="90"/>
                    <a:pt x="26" y="89"/>
                  </a:cubicBezTo>
                  <a:cubicBezTo>
                    <a:pt x="26" y="88"/>
                    <a:pt x="25" y="88"/>
                    <a:pt x="25" y="86"/>
                  </a:cubicBezTo>
                  <a:cubicBezTo>
                    <a:pt x="25" y="85"/>
                    <a:pt x="26" y="83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5" y="82"/>
                    <a:pt x="24" y="82"/>
                    <a:pt x="24" y="81"/>
                  </a:cubicBezTo>
                  <a:cubicBezTo>
                    <a:pt x="24" y="80"/>
                    <a:pt x="25" y="79"/>
                    <a:pt x="25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6" y="79"/>
                    <a:pt x="27" y="80"/>
                    <a:pt x="28" y="80"/>
                  </a:cubicBezTo>
                  <a:cubicBezTo>
                    <a:pt x="30" y="80"/>
                    <a:pt x="31" y="79"/>
                    <a:pt x="31" y="78"/>
                  </a:cubicBezTo>
                  <a:cubicBezTo>
                    <a:pt x="31" y="75"/>
                    <a:pt x="30" y="75"/>
                    <a:pt x="28" y="75"/>
                  </a:cubicBezTo>
                  <a:cubicBezTo>
                    <a:pt x="26" y="75"/>
                    <a:pt x="26" y="75"/>
                    <a:pt x="26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5"/>
                    <a:pt x="24" y="74"/>
                    <a:pt x="24" y="73"/>
                  </a:cubicBezTo>
                  <a:cubicBezTo>
                    <a:pt x="24" y="72"/>
                    <a:pt x="25" y="72"/>
                    <a:pt x="27" y="72"/>
                  </a:cubicBezTo>
                  <a:cubicBezTo>
                    <a:pt x="28" y="72"/>
                    <a:pt x="28" y="72"/>
                    <a:pt x="29" y="72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9" y="68"/>
                    <a:pt x="30" y="69"/>
                    <a:pt x="30" y="69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1" y="68"/>
                    <a:pt x="31" y="67"/>
                    <a:pt x="31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8"/>
                    <a:pt x="33" y="69"/>
                    <a:pt x="33" y="69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3" y="69"/>
                    <a:pt x="34" y="68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6" y="71"/>
                    <a:pt x="39" y="76"/>
                    <a:pt x="39" y="81"/>
                  </a:cubicBezTo>
                  <a:cubicBezTo>
                    <a:pt x="41" y="81"/>
                    <a:pt x="47" y="81"/>
                    <a:pt x="48" y="81"/>
                  </a:cubicBezTo>
                  <a:cubicBezTo>
                    <a:pt x="43" y="80"/>
                    <a:pt x="40" y="78"/>
                    <a:pt x="40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4" y="72"/>
                    <a:pt x="45" y="74"/>
                    <a:pt x="45" y="75"/>
                  </a:cubicBezTo>
                  <a:cubicBezTo>
                    <a:pt x="45" y="76"/>
                    <a:pt x="44" y="76"/>
                    <a:pt x="44" y="77"/>
                  </a:cubicBezTo>
                  <a:cubicBezTo>
                    <a:pt x="44" y="78"/>
                    <a:pt x="45" y="79"/>
                    <a:pt x="48" y="79"/>
                  </a:cubicBezTo>
                  <a:cubicBezTo>
                    <a:pt x="55" y="79"/>
                    <a:pt x="55" y="72"/>
                    <a:pt x="63" y="72"/>
                  </a:cubicBezTo>
                  <a:cubicBezTo>
                    <a:pt x="66" y="72"/>
                    <a:pt x="70" y="73"/>
                    <a:pt x="70" y="78"/>
                  </a:cubicBezTo>
                  <a:cubicBezTo>
                    <a:pt x="70" y="84"/>
                    <a:pt x="64" y="85"/>
                    <a:pt x="63" y="85"/>
                  </a:cubicBezTo>
                  <a:cubicBezTo>
                    <a:pt x="64" y="86"/>
                    <a:pt x="61" y="90"/>
                    <a:pt x="64" y="90"/>
                  </a:cubicBezTo>
                  <a:cubicBezTo>
                    <a:pt x="67" y="89"/>
                    <a:pt x="70" y="87"/>
                    <a:pt x="71" y="87"/>
                  </a:cubicBezTo>
                  <a:cubicBezTo>
                    <a:pt x="73" y="86"/>
                    <a:pt x="72" y="89"/>
                    <a:pt x="75" y="91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3"/>
                    <a:pt x="77" y="94"/>
                    <a:pt x="76" y="94"/>
                  </a:cubicBezTo>
                  <a:close/>
                  <a:moveTo>
                    <a:pt x="77" y="86"/>
                  </a:moveTo>
                  <a:cubicBezTo>
                    <a:pt x="76" y="86"/>
                    <a:pt x="76" y="86"/>
                    <a:pt x="76" y="86"/>
                  </a:cubicBezTo>
                  <a:cubicBezTo>
                    <a:pt x="75" y="85"/>
                    <a:pt x="72" y="84"/>
                    <a:pt x="72" y="82"/>
                  </a:cubicBezTo>
                  <a:cubicBezTo>
                    <a:pt x="72" y="82"/>
                    <a:pt x="72" y="80"/>
                    <a:pt x="74" y="80"/>
                  </a:cubicBezTo>
                  <a:cubicBezTo>
                    <a:pt x="76" y="80"/>
                    <a:pt x="76" y="81"/>
                    <a:pt x="76" y="82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7" y="81"/>
                    <a:pt x="78" y="80"/>
                    <a:pt x="79" y="80"/>
                  </a:cubicBezTo>
                  <a:cubicBezTo>
                    <a:pt x="81" y="80"/>
                    <a:pt x="82" y="82"/>
                    <a:pt x="82" y="82"/>
                  </a:cubicBezTo>
                  <a:cubicBezTo>
                    <a:pt x="82" y="84"/>
                    <a:pt x="78" y="85"/>
                    <a:pt x="77" y="86"/>
                  </a:cubicBezTo>
                  <a:close/>
                  <a:moveTo>
                    <a:pt x="79" y="54"/>
                  </a:moveTo>
                  <a:cubicBezTo>
                    <a:pt x="78" y="54"/>
                    <a:pt x="78" y="54"/>
                    <a:pt x="78" y="54"/>
                  </a:cubicBezTo>
                  <a:cubicBezTo>
                    <a:pt x="77" y="53"/>
                    <a:pt x="74" y="53"/>
                    <a:pt x="74" y="50"/>
                  </a:cubicBezTo>
                  <a:cubicBezTo>
                    <a:pt x="74" y="50"/>
                    <a:pt x="74" y="49"/>
                    <a:pt x="76" y="49"/>
                  </a:cubicBezTo>
                  <a:cubicBezTo>
                    <a:pt x="78" y="49"/>
                    <a:pt x="78" y="50"/>
                    <a:pt x="78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9" y="50"/>
                    <a:pt x="79" y="49"/>
                    <a:pt x="81" y="49"/>
                  </a:cubicBezTo>
                  <a:cubicBezTo>
                    <a:pt x="83" y="49"/>
                    <a:pt x="83" y="50"/>
                    <a:pt x="83" y="50"/>
                  </a:cubicBezTo>
                  <a:cubicBezTo>
                    <a:pt x="83" y="53"/>
                    <a:pt x="80" y="53"/>
                    <a:pt x="79" y="54"/>
                  </a:cubicBezTo>
                  <a:close/>
                  <a:moveTo>
                    <a:pt x="79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7" y="23"/>
                    <a:pt x="74" y="22"/>
                    <a:pt x="74" y="20"/>
                  </a:cubicBezTo>
                  <a:cubicBezTo>
                    <a:pt x="74" y="19"/>
                    <a:pt x="74" y="18"/>
                    <a:pt x="76" y="18"/>
                  </a:cubicBezTo>
                  <a:cubicBezTo>
                    <a:pt x="78" y="18"/>
                    <a:pt x="78" y="19"/>
                    <a:pt x="78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9"/>
                    <a:pt x="80" y="18"/>
                    <a:pt x="82" y="18"/>
                  </a:cubicBezTo>
                  <a:cubicBezTo>
                    <a:pt x="84" y="18"/>
                    <a:pt x="84" y="19"/>
                    <a:pt x="84" y="20"/>
                  </a:cubicBezTo>
                  <a:cubicBezTo>
                    <a:pt x="84" y="22"/>
                    <a:pt x="80" y="23"/>
                    <a:pt x="79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60" name="Freeform 283"/>
            <p:cNvSpPr>
              <a:spLocks/>
            </p:cNvSpPr>
            <p:nvPr/>
          </p:nvSpPr>
          <p:spPr bwMode="auto">
            <a:xfrm>
              <a:off x="18606" y="1554"/>
              <a:ext cx="42" cy="21"/>
            </a:xfrm>
            <a:custGeom>
              <a:avLst/>
              <a:gdLst>
                <a:gd name="T0" fmla="*/ 2147483646 w 14"/>
                <a:gd name="T1" fmla="*/ 1162261467 h 7"/>
                <a:gd name="T2" fmla="*/ 2147483646 w 14"/>
                <a:gd name="T3" fmla="*/ 0 h 7"/>
                <a:gd name="T4" fmla="*/ 0 w 14"/>
                <a:gd name="T5" fmla="*/ 2147483646 h 7"/>
                <a:gd name="T6" fmla="*/ 1162261467 w 14"/>
                <a:gd name="T7" fmla="*/ 2147483646 h 7"/>
                <a:gd name="T8" fmla="*/ 2147483646 w 14"/>
                <a:gd name="T9" fmla="*/ 2147483646 h 7"/>
                <a:gd name="T10" fmla="*/ 2147483646 w 14"/>
                <a:gd name="T11" fmla="*/ 2147483646 h 7"/>
                <a:gd name="T12" fmla="*/ 2147483646 w 14"/>
                <a:gd name="T13" fmla="*/ 116226146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7">
                  <a:moveTo>
                    <a:pt x="14" y="3"/>
                  </a:moveTo>
                  <a:cubicBezTo>
                    <a:pt x="14" y="1"/>
                    <a:pt x="12" y="0"/>
                    <a:pt x="10" y="0"/>
                  </a:cubicBezTo>
                  <a:cubicBezTo>
                    <a:pt x="6" y="0"/>
                    <a:pt x="5" y="5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6" y="6"/>
                    <a:pt x="8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4" y="6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61" name="Freeform 284"/>
            <p:cNvSpPr>
              <a:spLocks/>
            </p:cNvSpPr>
            <p:nvPr/>
          </p:nvSpPr>
          <p:spPr bwMode="auto">
            <a:xfrm>
              <a:off x="18609" y="1365"/>
              <a:ext cx="45" cy="27"/>
            </a:xfrm>
            <a:custGeom>
              <a:avLst/>
              <a:gdLst>
                <a:gd name="T0" fmla="*/ 2147483646 w 15"/>
                <a:gd name="T1" fmla="*/ 2147483646 h 9"/>
                <a:gd name="T2" fmla="*/ 2147483646 w 15"/>
                <a:gd name="T3" fmla="*/ 2147483646 h 9"/>
                <a:gd name="T4" fmla="*/ 2147483646 w 15"/>
                <a:gd name="T5" fmla="*/ 1549681956 h 9"/>
                <a:gd name="T6" fmla="*/ 2147483646 w 15"/>
                <a:gd name="T7" fmla="*/ 0 h 9"/>
                <a:gd name="T8" fmla="*/ 0 w 15"/>
                <a:gd name="T9" fmla="*/ 2147483646 h 9"/>
                <a:gd name="T10" fmla="*/ 1162261467 w 15"/>
                <a:gd name="T11" fmla="*/ 2147483646 h 9"/>
                <a:gd name="T12" fmla="*/ 2147483646 w 15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" h="9">
                  <a:moveTo>
                    <a:pt x="9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15" y="7"/>
                    <a:pt x="15" y="4"/>
                  </a:cubicBezTo>
                  <a:cubicBezTo>
                    <a:pt x="15" y="1"/>
                    <a:pt x="13" y="0"/>
                    <a:pt x="11" y="0"/>
                  </a:cubicBezTo>
                  <a:cubicBezTo>
                    <a:pt x="6" y="0"/>
                    <a:pt x="5" y="6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6" y="7"/>
                    <a:pt x="8" y="7"/>
                    <a:pt x="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62" name="Freeform 285"/>
            <p:cNvSpPr>
              <a:spLocks/>
            </p:cNvSpPr>
            <p:nvPr/>
          </p:nvSpPr>
          <p:spPr bwMode="auto">
            <a:xfrm>
              <a:off x="18529" y="1359"/>
              <a:ext cx="13" cy="3"/>
            </a:xfrm>
            <a:custGeom>
              <a:avLst/>
              <a:gdLst>
                <a:gd name="T0" fmla="*/ 387420489 w 4"/>
                <a:gd name="T1" fmla="*/ 774840978 h 2"/>
                <a:gd name="T2" fmla="*/ 1549681956 w 4"/>
                <a:gd name="T3" fmla="*/ 0 h 2"/>
                <a:gd name="T4" fmla="*/ 0 w 4"/>
                <a:gd name="T5" fmla="*/ 0 h 2"/>
                <a:gd name="T6" fmla="*/ 387420489 w 4"/>
                <a:gd name="T7" fmla="*/ 774840978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cubicBezTo>
                    <a:pt x="3" y="2"/>
                    <a:pt x="3" y="1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63" name="Freeform 286"/>
            <p:cNvSpPr>
              <a:spLocks/>
            </p:cNvSpPr>
            <p:nvPr/>
          </p:nvSpPr>
          <p:spPr bwMode="auto">
            <a:xfrm>
              <a:off x="18860" y="1093"/>
              <a:ext cx="25" cy="24"/>
            </a:xfrm>
            <a:custGeom>
              <a:avLst/>
              <a:gdLst>
                <a:gd name="T0" fmla="*/ 1937102445 w 8"/>
                <a:gd name="T1" fmla="*/ 0 h 8"/>
                <a:gd name="T2" fmla="*/ 2147483646 w 8"/>
                <a:gd name="T3" fmla="*/ 1549681956 h 8"/>
                <a:gd name="T4" fmla="*/ 1937102445 w 8"/>
                <a:gd name="T5" fmla="*/ 2147483646 h 8"/>
                <a:gd name="T6" fmla="*/ 0 w 8"/>
                <a:gd name="T7" fmla="*/ 1549681956 h 8"/>
                <a:gd name="T8" fmla="*/ 1937102445 w 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5" y="0"/>
                  </a:moveTo>
                  <a:cubicBezTo>
                    <a:pt x="7" y="0"/>
                    <a:pt x="8" y="1"/>
                    <a:pt x="8" y="4"/>
                  </a:cubicBezTo>
                  <a:cubicBezTo>
                    <a:pt x="8" y="7"/>
                    <a:pt x="7" y="8"/>
                    <a:pt x="5" y="8"/>
                  </a:cubicBezTo>
                  <a:cubicBezTo>
                    <a:pt x="3" y="8"/>
                    <a:pt x="0" y="8"/>
                    <a:pt x="0" y="4"/>
                  </a:cubicBezTo>
                  <a:cubicBezTo>
                    <a:pt x="0" y="1"/>
                    <a:pt x="4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64" name="Freeform 287"/>
            <p:cNvSpPr>
              <a:spLocks/>
            </p:cNvSpPr>
            <p:nvPr/>
          </p:nvSpPr>
          <p:spPr bwMode="auto">
            <a:xfrm>
              <a:off x="18777" y="1096"/>
              <a:ext cx="90" cy="52"/>
            </a:xfrm>
            <a:custGeom>
              <a:avLst/>
              <a:gdLst>
                <a:gd name="T0" fmla="*/ 2147483646 w 30"/>
                <a:gd name="T1" fmla="*/ 0 h 17"/>
                <a:gd name="T2" fmla="*/ 2147483646 w 30"/>
                <a:gd name="T3" fmla="*/ 1162261467 h 17"/>
                <a:gd name="T4" fmla="*/ 2147483646 w 30"/>
                <a:gd name="T5" fmla="*/ 387420489 h 17"/>
                <a:gd name="T6" fmla="*/ 2147483646 w 30"/>
                <a:gd name="T7" fmla="*/ 1937102445 h 17"/>
                <a:gd name="T8" fmla="*/ 2147483646 w 30"/>
                <a:gd name="T9" fmla="*/ 2147483646 h 17"/>
                <a:gd name="T10" fmla="*/ 2147483646 w 30"/>
                <a:gd name="T11" fmla="*/ 2147483646 h 17"/>
                <a:gd name="T12" fmla="*/ 2147483646 w 30"/>
                <a:gd name="T13" fmla="*/ 2147483646 h 17"/>
                <a:gd name="T14" fmla="*/ 2147483646 w 30"/>
                <a:gd name="T15" fmla="*/ 2147483646 h 17"/>
                <a:gd name="T16" fmla="*/ 2147483646 w 30"/>
                <a:gd name="T17" fmla="*/ 2147483646 h 17"/>
                <a:gd name="T18" fmla="*/ 2147483646 w 30"/>
                <a:gd name="T19" fmla="*/ 2147483646 h 17"/>
                <a:gd name="T20" fmla="*/ 2147483646 w 30"/>
                <a:gd name="T21" fmla="*/ 2147483646 h 17"/>
                <a:gd name="T22" fmla="*/ 1937102445 w 30"/>
                <a:gd name="T23" fmla="*/ 2147483646 h 17"/>
                <a:gd name="T24" fmla="*/ 0 w 30"/>
                <a:gd name="T25" fmla="*/ 2147483646 h 17"/>
                <a:gd name="T26" fmla="*/ 1162261467 w 30"/>
                <a:gd name="T27" fmla="*/ 1937102445 h 17"/>
                <a:gd name="T28" fmla="*/ 1937102445 w 30"/>
                <a:gd name="T29" fmla="*/ 2147483646 h 17"/>
                <a:gd name="T30" fmla="*/ 2147483646 w 30"/>
                <a:gd name="T31" fmla="*/ 774840978 h 17"/>
                <a:gd name="T32" fmla="*/ 2147483646 w 30"/>
                <a:gd name="T33" fmla="*/ 1162261467 h 17"/>
                <a:gd name="T34" fmla="*/ 2147483646 w 30"/>
                <a:gd name="T35" fmla="*/ 0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0" h="17">
                  <a:moveTo>
                    <a:pt x="14" y="0"/>
                  </a:moveTo>
                  <a:cubicBezTo>
                    <a:pt x="16" y="0"/>
                    <a:pt x="17" y="2"/>
                    <a:pt x="18" y="3"/>
                  </a:cubicBezTo>
                  <a:cubicBezTo>
                    <a:pt x="18" y="2"/>
                    <a:pt x="19" y="1"/>
                    <a:pt x="21" y="1"/>
                  </a:cubicBezTo>
                  <a:cubicBezTo>
                    <a:pt x="23" y="1"/>
                    <a:pt x="24" y="2"/>
                    <a:pt x="25" y="5"/>
                  </a:cubicBezTo>
                  <a:cubicBezTo>
                    <a:pt x="26" y="7"/>
                    <a:pt x="27" y="9"/>
                    <a:pt x="30" y="10"/>
                  </a:cubicBezTo>
                  <a:cubicBezTo>
                    <a:pt x="30" y="13"/>
                    <a:pt x="29" y="16"/>
                    <a:pt x="26" y="16"/>
                  </a:cubicBezTo>
                  <a:cubicBezTo>
                    <a:pt x="24" y="16"/>
                    <a:pt x="23" y="15"/>
                    <a:pt x="23" y="15"/>
                  </a:cubicBezTo>
                  <a:cubicBezTo>
                    <a:pt x="22" y="16"/>
                    <a:pt x="21" y="17"/>
                    <a:pt x="19" y="17"/>
                  </a:cubicBezTo>
                  <a:cubicBezTo>
                    <a:pt x="17" y="17"/>
                    <a:pt x="16" y="16"/>
                    <a:pt x="15" y="15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9" y="17"/>
                    <a:pt x="8" y="16"/>
                    <a:pt x="7" y="15"/>
                  </a:cubicBezTo>
                  <a:cubicBezTo>
                    <a:pt x="6" y="15"/>
                    <a:pt x="6" y="16"/>
                    <a:pt x="5" y="16"/>
                  </a:cubicBezTo>
                  <a:cubicBezTo>
                    <a:pt x="2" y="16"/>
                    <a:pt x="0" y="10"/>
                    <a:pt x="0" y="8"/>
                  </a:cubicBezTo>
                  <a:cubicBezTo>
                    <a:pt x="0" y="7"/>
                    <a:pt x="1" y="5"/>
                    <a:pt x="3" y="5"/>
                  </a:cubicBezTo>
                  <a:cubicBezTo>
                    <a:pt x="4" y="5"/>
                    <a:pt x="5" y="6"/>
                    <a:pt x="5" y="6"/>
                  </a:cubicBezTo>
                  <a:cubicBezTo>
                    <a:pt x="5" y="5"/>
                    <a:pt x="5" y="2"/>
                    <a:pt x="8" y="2"/>
                  </a:cubicBezTo>
                  <a:cubicBezTo>
                    <a:pt x="9" y="2"/>
                    <a:pt x="10" y="3"/>
                    <a:pt x="11" y="3"/>
                  </a:cubicBezTo>
                  <a:cubicBezTo>
                    <a:pt x="11" y="2"/>
                    <a:pt x="12" y="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  <p:sp>
          <p:nvSpPr>
            <p:cNvPr id="3165" name="Freeform 288"/>
            <p:cNvSpPr>
              <a:spLocks/>
            </p:cNvSpPr>
            <p:nvPr/>
          </p:nvSpPr>
          <p:spPr bwMode="auto">
            <a:xfrm>
              <a:off x="18771" y="892"/>
              <a:ext cx="108" cy="210"/>
            </a:xfrm>
            <a:custGeom>
              <a:avLst/>
              <a:gdLst>
                <a:gd name="T0" fmla="*/ 2147483646 w 36"/>
                <a:gd name="T1" fmla="*/ 2147483646 h 70"/>
                <a:gd name="T2" fmla="*/ 0 w 36"/>
                <a:gd name="T3" fmla="*/ 2147483646 h 70"/>
                <a:gd name="T4" fmla="*/ 0 w 36"/>
                <a:gd name="T5" fmla="*/ 2147483646 h 70"/>
                <a:gd name="T6" fmla="*/ 774840978 w 36"/>
                <a:gd name="T7" fmla="*/ 2147483646 h 70"/>
                <a:gd name="T8" fmla="*/ 1937102445 w 36"/>
                <a:gd name="T9" fmla="*/ 2147483646 h 70"/>
                <a:gd name="T10" fmla="*/ 2147483646 w 36"/>
                <a:gd name="T11" fmla="*/ 2147483646 h 70"/>
                <a:gd name="T12" fmla="*/ 2147483646 w 36"/>
                <a:gd name="T13" fmla="*/ 2147483646 h 70"/>
                <a:gd name="T14" fmla="*/ 2147483646 w 36"/>
                <a:gd name="T15" fmla="*/ 2147483646 h 70"/>
                <a:gd name="T16" fmla="*/ 2147483646 w 36"/>
                <a:gd name="T17" fmla="*/ 2147483646 h 70"/>
                <a:gd name="T18" fmla="*/ 2147483646 w 36"/>
                <a:gd name="T19" fmla="*/ 2147483646 h 70"/>
                <a:gd name="T20" fmla="*/ 2147483646 w 36"/>
                <a:gd name="T21" fmla="*/ 2147483646 h 70"/>
                <a:gd name="T22" fmla="*/ 2147483646 w 36"/>
                <a:gd name="T23" fmla="*/ 2147483646 h 70"/>
                <a:gd name="T24" fmla="*/ 2147483646 w 36"/>
                <a:gd name="T25" fmla="*/ 2147483646 h 70"/>
                <a:gd name="T26" fmla="*/ 2147483646 w 36"/>
                <a:gd name="T27" fmla="*/ 2147483646 h 70"/>
                <a:gd name="T28" fmla="*/ 2147483646 w 36"/>
                <a:gd name="T29" fmla="*/ 2147483646 h 70"/>
                <a:gd name="T30" fmla="*/ 2147483646 w 36"/>
                <a:gd name="T31" fmla="*/ 2147483646 h 70"/>
                <a:gd name="T32" fmla="*/ 2147483646 w 36"/>
                <a:gd name="T33" fmla="*/ 2147483646 h 70"/>
                <a:gd name="T34" fmla="*/ 2147483646 w 36"/>
                <a:gd name="T35" fmla="*/ 2147483646 h 70"/>
                <a:gd name="T36" fmla="*/ 2147483646 w 36"/>
                <a:gd name="T37" fmla="*/ 2147483646 h 70"/>
                <a:gd name="T38" fmla="*/ 2147483646 w 36"/>
                <a:gd name="T39" fmla="*/ 2147483646 h 70"/>
                <a:gd name="T40" fmla="*/ 2147483646 w 36"/>
                <a:gd name="T41" fmla="*/ 2147483646 h 70"/>
                <a:gd name="T42" fmla="*/ 2147483646 w 36"/>
                <a:gd name="T43" fmla="*/ 2147483646 h 70"/>
                <a:gd name="T44" fmla="*/ 2147483646 w 36"/>
                <a:gd name="T45" fmla="*/ 2147483646 h 70"/>
                <a:gd name="T46" fmla="*/ 2147483646 w 36"/>
                <a:gd name="T47" fmla="*/ 2147483646 h 70"/>
                <a:gd name="T48" fmla="*/ 2147483646 w 36"/>
                <a:gd name="T49" fmla="*/ 2147483646 h 70"/>
                <a:gd name="T50" fmla="*/ 2147483646 w 36"/>
                <a:gd name="T51" fmla="*/ 1549681956 h 70"/>
                <a:gd name="T52" fmla="*/ 2147483646 w 36"/>
                <a:gd name="T53" fmla="*/ 387420489 h 70"/>
                <a:gd name="T54" fmla="*/ 2147483646 w 36"/>
                <a:gd name="T55" fmla="*/ 1162261467 h 70"/>
                <a:gd name="T56" fmla="*/ 2147483646 w 36"/>
                <a:gd name="T57" fmla="*/ 2147483646 h 70"/>
                <a:gd name="T58" fmla="*/ 2147483646 w 36"/>
                <a:gd name="T59" fmla="*/ 2147483646 h 70"/>
                <a:gd name="T60" fmla="*/ 2147483646 w 36"/>
                <a:gd name="T61" fmla="*/ 2147483646 h 70"/>
                <a:gd name="T62" fmla="*/ 2147483646 w 36"/>
                <a:gd name="T63" fmla="*/ 2147483646 h 70"/>
                <a:gd name="T64" fmla="*/ 2147483646 w 36"/>
                <a:gd name="T65" fmla="*/ 2147483646 h 70"/>
                <a:gd name="T66" fmla="*/ 2147483646 w 36"/>
                <a:gd name="T67" fmla="*/ 2147483646 h 70"/>
                <a:gd name="T68" fmla="*/ 2147483646 w 36"/>
                <a:gd name="T69" fmla="*/ 2147483646 h 70"/>
                <a:gd name="T70" fmla="*/ 2147483646 w 36"/>
                <a:gd name="T71" fmla="*/ 2147483646 h 70"/>
                <a:gd name="T72" fmla="*/ 2147483646 w 36"/>
                <a:gd name="T73" fmla="*/ 2147483646 h 70"/>
                <a:gd name="T74" fmla="*/ 2147483646 w 36"/>
                <a:gd name="T75" fmla="*/ 2147483646 h 70"/>
                <a:gd name="T76" fmla="*/ 2147483646 w 36"/>
                <a:gd name="T77" fmla="*/ 2147483646 h 70"/>
                <a:gd name="T78" fmla="*/ 2147483646 w 36"/>
                <a:gd name="T79" fmla="*/ 2147483646 h 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6" h="70">
                  <a:moveTo>
                    <a:pt x="15" y="46"/>
                  </a:moveTo>
                  <a:cubicBezTo>
                    <a:pt x="11" y="46"/>
                    <a:pt x="0" y="51"/>
                    <a:pt x="0" y="62"/>
                  </a:cubicBezTo>
                  <a:cubicBezTo>
                    <a:pt x="0" y="65"/>
                    <a:pt x="0" y="68"/>
                    <a:pt x="0" y="69"/>
                  </a:cubicBezTo>
                  <a:cubicBezTo>
                    <a:pt x="1" y="69"/>
                    <a:pt x="1" y="68"/>
                    <a:pt x="2" y="68"/>
                  </a:cubicBezTo>
                  <a:cubicBezTo>
                    <a:pt x="3" y="68"/>
                    <a:pt x="4" y="69"/>
                    <a:pt x="5" y="70"/>
                  </a:cubicBezTo>
                  <a:cubicBezTo>
                    <a:pt x="5" y="68"/>
                    <a:pt x="5" y="66"/>
                    <a:pt x="8" y="66"/>
                  </a:cubicBezTo>
                  <a:cubicBezTo>
                    <a:pt x="9" y="66"/>
                    <a:pt x="10" y="67"/>
                    <a:pt x="11" y="68"/>
                  </a:cubicBezTo>
                  <a:cubicBezTo>
                    <a:pt x="11" y="65"/>
                    <a:pt x="13" y="64"/>
                    <a:pt x="15" y="64"/>
                  </a:cubicBezTo>
                  <a:cubicBezTo>
                    <a:pt x="16" y="64"/>
                    <a:pt x="18" y="66"/>
                    <a:pt x="19" y="67"/>
                  </a:cubicBezTo>
                  <a:cubicBezTo>
                    <a:pt x="19" y="65"/>
                    <a:pt x="20" y="65"/>
                    <a:pt x="22" y="65"/>
                  </a:cubicBezTo>
                  <a:cubicBezTo>
                    <a:pt x="25" y="65"/>
                    <a:pt x="26" y="67"/>
                    <a:pt x="27" y="69"/>
                  </a:cubicBezTo>
                  <a:cubicBezTo>
                    <a:pt x="27" y="66"/>
                    <a:pt x="31" y="65"/>
                    <a:pt x="34" y="65"/>
                  </a:cubicBezTo>
                  <a:cubicBezTo>
                    <a:pt x="35" y="65"/>
                    <a:pt x="35" y="65"/>
                    <a:pt x="36" y="65"/>
                  </a:cubicBezTo>
                  <a:cubicBezTo>
                    <a:pt x="36" y="56"/>
                    <a:pt x="31" y="49"/>
                    <a:pt x="22" y="46"/>
                  </a:cubicBezTo>
                  <a:cubicBezTo>
                    <a:pt x="24" y="32"/>
                    <a:pt x="23" y="31"/>
                    <a:pt x="23" y="30"/>
                  </a:cubicBezTo>
                  <a:cubicBezTo>
                    <a:pt x="22" y="30"/>
                    <a:pt x="22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3" y="27"/>
                    <a:pt x="24" y="26"/>
                    <a:pt x="24" y="24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3" y="15"/>
                    <a:pt x="24" y="15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3" y="18"/>
                    <a:pt x="34" y="17"/>
                    <a:pt x="34" y="15"/>
                  </a:cubicBezTo>
                  <a:cubicBezTo>
                    <a:pt x="35" y="13"/>
                    <a:pt x="33" y="11"/>
                    <a:pt x="32" y="11"/>
                  </a:cubicBezTo>
                  <a:cubicBezTo>
                    <a:pt x="31" y="11"/>
                    <a:pt x="26" y="13"/>
                    <a:pt x="24" y="13"/>
                  </a:cubicBezTo>
                  <a:cubicBezTo>
                    <a:pt x="23" y="13"/>
                    <a:pt x="23" y="12"/>
                    <a:pt x="23" y="11"/>
                  </a:cubicBezTo>
                  <a:cubicBezTo>
                    <a:pt x="23" y="11"/>
                    <a:pt x="25" y="5"/>
                    <a:pt x="25" y="4"/>
                  </a:cubicBezTo>
                  <a:cubicBezTo>
                    <a:pt x="25" y="2"/>
                    <a:pt x="24" y="1"/>
                    <a:pt x="22" y="1"/>
                  </a:cubicBezTo>
                  <a:cubicBezTo>
                    <a:pt x="20" y="0"/>
                    <a:pt x="19" y="2"/>
                    <a:pt x="19" y="3"/>
                  </a:cubicBezTo>
                  <a:cubicBezTo>
                    <a:pt x="19" y="4"/>
                    <a:pt x="20" y="11"/>
                    <a:pt x="20" y="11"/>
                  </a:cubicBezTo>
                  <a:cubicBezTo>
                    <a:pt x="20" y="12"/>
                    <a:pt x="19" y="12"/>
                    <a:pt x="18" y="12"/>
                  </a:cubicBezTo>
                  <a:cubicBezTo>
                    <a:pt x="17" y="12"/>
                    <a:pt x="12" y="10"/>
                    <a:pt x="11" y="10"/>
                  </a:cubicBezTo>
                  <a:cubicBezTo>
                    <a:pt x="9" y="10"/>
                    <a:pt x="8" y="11"/>
                    <a:pt x="8" y="13"/>
                  </a:cubicBezTo>
                  <a:cubicBezTo>
                    <a:pt x="8" y="15"/>
                    <a:pt x="9" y="16"/>
                    <a:pt x="10" y="16"/>
                  </a:cubicBezTo>
                  <a:cubicBezTo>
                    <a:pt x="11" y="16"/>
                    <a:pt x="18" y="15"/>
                    <a:pt x="18" y="15"/>
                  </a:cubicBezTo>
                  <a:cubicBezTo>
                    <a:pt x="19" y="15"/>
                    <a:pt x="19" y="16"/>
                    <a:pt x="19" y="16"/>
                  </a:cubicBezTo>
                  <a:cubicBezTo>
                    <a:pt x="19" y="16"/>
                    <a:pt x="17" y="23"/>
                    <a:pt x="17" y="24"/>
                  </a:cubicBezTo>
                  <a:cubicBezTo>
                    <a:pt x="17" y="25"/>
                    <a:pt x="18" y="27"/>
                    <a:pt x="19" y="27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29"/>
                    <a:pt x="17" y="29"/>
                    <a:pt x="17" y="30"/>
                  </a:cubicBezTo>
                  <a:cubicBezTo>
                    <a:pt x="17" y="30"/>
                    <a:pt x="16" y="31"/>
                    <a:pt x="15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28">
                <a:latin typeface="+mn-lt"/>
              </a:endParaRPr>
            </a:p>
          </p:txBody>
        </p:sp>
      </p:grpSp>
      <p:sp>
        <p:nvSpPr>
          <p:cNvPr id="3" name="Freeform 289"/>
          <p:cNvSpPr>
            <a:spLocks/>
          </p:cNvSpPr>
          <p:nvPr/>
        </p:nvSpPr>
        <p:spPr bwMode="auto">
          <a:xfrm>
            <a:off x="2193925" y="3994150"/>
            <a:ext cx="27997150" cy="17463"/>
          </a:xfrm>
          <a:custGeom>
            <a:avLst/>
            <a:gdLst>
              <a:gd name="T0" fmla="*/ 0 w 20169"/>
              <a:gd name="T1" fmla="*/ 0 h 12"/>
              <a:gd name="T2" fmla="*/ 0 w 20169"/>
              <a:gd name="T3" fmla="*/ 2147483646 h 12"/>
              <a:gd name="T4" fmla="*/ 2147483646 w 20169"/>
              <a:gd name="T5" fmla="*/ 2147483646 h 12"/>
              <a:gd name="T6" fmla="*/ 2147483646 w 20169"/>
              <a:gd name="T7" fmla="*/ 0 h 12"/>
              <a:gd name="T8" fmla="*/ 0 w 20169"/>
              <a:gd name="T9" fmla="*/ 0 h 12"/>
              <a:gd name="T10" fmla="*/ 0 w 20169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169" h="12">
                <a:moveTo>
                  <a:pt x="0" y="0"/>
                </a:moveTo>
                <a:lnTo>
                  <a:pt x="0" y="12"/>
                </a:lnTo>
                <a:lnTo>
                  <a:pt x="20169" y="12"/>
                </a:lnTo>
                <a:lnTo>
                  <a:pt x="20169" y="0"/>
                </a:lnTo>
                <a:lnTo>
                  <a:pt x="0" y="0"/>
                </a:lnTo>
                <a:close/>
              </a:path>
            </a:pathLst>
          </a:custGeom>
          <a:solidFill>
            <a:srgbClr val="72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128">
              <a:latin typeface="+mn-lt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926675" y="36368038"/>
            <a:ext cx="6461125" cy="283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63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128"/>
          </a:p>
        </p:txBody>
      </p:sp>
      <p:pic>
        <p:nvPicPr>
          <p:cNvPr id="308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 b="1299"/>
          <a:stretch>
            <a:fillRect/>
          </a:stretch>
        </p:blipFill>
        <p:spPr bwMode="auto">
          <a:xfrm>
            <a:off x="5942013" y="37087175"/>
            <a:ext cx="4149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37233225"/>
            <a:ext cx="292576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3" t="9367" r="1070" b="39500"/>
          <a:stretch>
            <a:fillRect/>
          </a:stretch>
        </p:blipFill>
        <p:spPr bwMode="auto">
          <a:xfrm>
            <a:off x="10721975" y="37053838"/>
            <a:ext cx="28829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" descr="https://icrofs.dk/fileadmin/icrofs/ICROFS_OrganigRDD-_stor_genne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113" y="37087175"/>
            <a:ext cx="3751262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963" y="37136388"/>
            <a:ext cx="133191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688" y="37087175"/>
            <a:ext cx="74771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Box 7"/>
          <p:cNvSpPr txBox="1">
            <a:spLocks noChangeArrowheads="1"/>
          </p:cNvSpPr>
          <p:nvPr/>
        </p:nvSpPr>
        <p:spPr bwMode="auto">
          <a:xfrm>
            <a:off x="21075650" y="37185600"/>
            <a:ext cx="1019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/>
              <a:t>Scan to view the project website</a:t>
            </a:r>
          </a:p>
        </p:txBody>
      </p:sp>
      <p:pic>
        <p:nvPicPr>
          <p:cNvPr id="3074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1" b="10727"/>
          <a:stretch>
            <a:fillRect/>
          </a:stretch>
        </p:blipFill>
        <p:spPr bwMode="auto">
          <a:xfrm>
            <a:off x="1954213" y="4425950"/>
            <a:ext cx="28476575" cy="326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113" y="36398200"/>
            <a:ext cx="68849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</TotalTime>
  <Words>16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Arial</vt:lpstr>
      <vt:lpstr>Calibri Light</vt:lpstr>
      <vt:lpstr>Times New Roman</vt:lpstr>
      <vt:lpstr>MS PGothic</vt:lpstr>
      <vt:lpstr>Standarddesign</vt:lpstr>
      <vt:lpstr>PowerPoint Presentation</vt:lpstr>
    </vt:vector>
  </TitlesOfParts>
  <Company>Københavns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install</dc:creator>
  <cp:lastModifiedBy>Jens Axel Knuhtsen</cp:lastModifiedBy>
  <cp:revision>93</cp:revision>
  <cp:lastPrinted>2023-09-11T13:55:58Z</cp:lastPrinted>
  <dcterms:created xsi:type="dcterms:W3CDTF">2003-10-09T09:28:44Z</dcterms:created>
  <dcterms:modified xsi:type="dcterms:W3CDTF">2023-09-11T14:08:05Z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2630e2-1ac5-455e-8217-0156b1936a76_Enabled">
    <vt:lpwstr>true</vt:lpwstr>
  </property>
  <property fmtid="{D5CDD505-2E9C-101B-9397-08002B2CF9AE}" pid="3" name="MSIP_Label_6a2630e2-1ac5-455e-8217-0156b1936a76_SetDate">
    <vt:lpwstr>2023-08-16T15:30:53Z</vt:lpwstr>
  </property>
  <property fmtid="{D5CDD505-2E9C-101B-9397-08002B2CF9AE}" pid="4" name="MSIP_Label_6a2630e2-1ac5-455e-8217-0156b1936a76_Method">
    <vt:lpwstr>Standard</vt:lpwstr>
  </property>
  <property fmtid="{D5CDD505-2E9C-101B-9397-08002B2CF9AE}" pid="5" name="MSIP_Label_6a2630e2-1ac5-455e-8217-0156b1936a76_Name">
    <vt:lpwstr>Notclass</vt:lpwstr>
  </property>
  <property fmtid="{D5CDD505-2E9C-101B-9397-08002B2CF9AE}" pid="6" name="MSIP_Label_6a2630e2-1ac5-455e-8217-0156b1936a76_SiteId">
    <vt:lpwstr>a3927f91-cda1-4696-af89-8c9f1ceffa91</vt:lpwstr>
  </property>
  <property fmtid="{D5CDD505-2E9C-101B-9397-08002B2CF9AE}" pid="7" name="MSIP_Label_6a2630e2-1ac5-455e-8217-0156b1936a76_ActionId">
    <vt:lpwstr>a34dbecc-1a81-437c-9155-39adcbc3a588</vt:lpwstr>
  </property>
  <property fmtid="{D5CDD505-2E9C-101B-9397-08002B2CF9AE}" pid="8" name="MSIP_Label_6a2630e2-1ac5-455e-8217-0156b1936a76_ContentBits">
    <vt:lpwstr>0</vt:lpwstr>
  </property>
</Properties>
</file>