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2.xml" ContentType="application/vnd.openxmlformats-officedocument.drawingml.chart+xml"/>
  <Override PartName="/ppt/notesSlides/notesSlide25.xml" ContentType="application/vnd.openxmlformats-officedocument.presentationml.notesSlide+xml"/>
  <Override PartName="/ppt/charts/chart3.xml" ContentType="application/vnd.openxmlformats-officedocument.drawingml.chart+xml"/>
  <Override PartName="/ppt/notesSlides/notesSlide26.xml" ContentType="application/vnd.openxmlformats-officedocument.presentationml.notesSlide+xml"/>
  <Override PartName="/ppt/charts/chart4.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9">
  <p:sldMasterIdLst>
    <p:sldMasterId id="2147483648" r:id="rId4"/>
  </p:sldMasterIdLst>
  <p:notesMasterIdLst>
    <p:notesMasterId r:id="rId52"/>
  </p:notesMasterIdLst>
  <p:handoutMasterIdLst>
    <p:handoutMasterId r:id="rId53"/>
  </p:handoutMasterIdLst>
  <p:sldIdLst>
    <p:sldId id="256" r:id="rId5"/>
    <p:sldId id="480" r:id="rId6"/>
    <p:sldId id="314" r:id="rId7"/>
    <p:sldId id="482" r:id="rId8"/>
    <p:sldId id="483" r:id="rId9"/>
    <p:sldId id="484" r:id="rId10"/>
    <p:sldId id="320" r:id="rId11"/>
    <p:sldId id="321" r:id="rId12"/>
    <p:sldId id="322" r:id="rId13"/>
    <p:sldId id="362" r:id="rId14"/>
    <p:sldId id="485" r:id="rId15"/>
    <p:sldId id="325" r:id="rId16"/>
    <p:sldId id="326" r:id="rId17"/>
    <p:sldId id="605" r:id="rId18"/>
    <p:sldId id="328" r:id="rId19"/>
    <p:sldId id="329" r:id="rId20"/>
    <p:sldId id="330" r:id="rId21"/>
    <p:sldId id="331" r:id="rId22"/>
    <p:sldId id="332" r:id="rId23"/>
    <p:sldId id="333" r:id="rId24"/>
    <p:sldId id="334" r:id="rId25"/>
    <p:sldId id="335" r:id="rId26"/>
    <p:sldId id="336" r:id="rId27"/>
    <p:sldId id="337" r:id="rId28"/>
    <p:sldId id="487" r:id="rId29"/>
    <p:sldId id="339" r:id="rId30"/>
    <p:sldId id="340" r:id="rId31"/>
    <p:sldId id="341" r:id="rId32"/>
    <p:sldId id="342" r:id="rId33"/>
    <p:sldId id="488" r:id="rId34"/>
    <p:sldId id="344" r:id="rId35"/>
    <p:sldId id="345" r:id="rId36"/>
    <p:sldId id="346" r:id="rId37"/>
    <p:sldId id="347" r:id="rId38"/>
    <p:sldId id="348" r:id="rId39"/>
    <p:sldId id="349" r:id="rId40"/>
    <p:sldId id="350" r:id="rId41"/>
    <p:sldId id="351" r:id="rId42"/>
    <p:sldId id="352" r:id="rId43"/>
    <p:sldId id="353" r:id="rId44"/>
    <p:sldId id="354" r:id="rId45"/>
    <p:sldId id="355" r:id="rId46"/>
    <p:sldId id="542" r:id="rId47"/>
    <p:sldId id="543" r:id="rId48"/>
    <p:sldId id="544" r:id="rId49"/>
    <p:sldId id="312" r:id="rId50"/>
    <p:sldId id="311"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50F855F4-6B3D-734F-8ED9-E6A7F47D5A6B}">
          <p14:sldIdLst>
            <p14:sldId id="256"/>
          </p14:sldIdLst>
        </p14:section>
        <p14:section name="Content" id="{27C77642-E8FC-D04B-A600-8D79524F4638}">
          <p14:sldIdLst>
            <p14:sldId id="480"/>
            <p14:sldId id="314"/>
            <p14:sldId id="482"/>
            <p14:sldId id="483"/>
            <p14:sldId id="484"/>
            <p14:sldId id="320"/>
            <p14:sldId id="321"/>
            <p14:sldId id="322"/>
            <p14:sldId id="362"/>
            <p14:sldId id="485"/>
            <p14:sldId id="325"/>
            <p14:sldId id="326"/>
            <p14:sldId id="605"/>
            <p14:sldId id="328"/>
            <p14:sldId id="329"/>
            <p14:sldId id="330"/>
            <p14:sldId id="331"/>
            <p14:sldId id="332"/>
            <p14:sldId id="333"/>
            <p14:sldId id="334"/>
            <p14:sldId id="335"/>
            <p14:sldId id="336"/>
            <p14:sldId id="337"/>
            <p14:sldId id="487"/>
            <p14:sldId id="339"/>
            <p14:sldId id="340"/>
            <p14:sldId id="341"/>
            <p14:sldId id="342"/>
            <p14:sldId id="488"/>
            <p14:sldId id="344"/>
            <p14:sldId id="345"/>
            <p14:sldId id="346"/>
            <p14:sldId id="347"/>
            <p14:sldId id="348"/>
            <p14:sldId id="349"/>
            <p14:sldId id="350"/>
            <p14:sldId id="351"/>
            <p14:sldId id="352"/>
            <p14:sldId id="353"/>
            <p14:sldId id="354"/>
            <p14:sldId id="355"/>
            <p14:sldId id="542"/>
            <p14:sldId id="543"/>
            <p14:sldId id="544"/>
          </p14:sldIdLst>
        </p14:section>
        <p14:section name="Contacts" id="{A36A632A-72D9-C44B-BFEE-AABA4BC46D46}">
          <p14:sldIdLst>
            <p14:sldId id="312"/>
            <p14:sldId id="31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hmidtke Knut" initials="SK" lastIdx="23" clrIdx="0">
    <p:extLst>
      <p:ext uri="{19B8F6BF-5375-455C-9EA6-DF929625EA0E}">
        <p15:presenceInfo xmlns:p15="http://schemas.microsoft.com/office/powerpoint/2012/main" userId="S-1-5-21-1635401191-1135830115-316617838-73315" providerId="AD"/>
      </p:ext>
    </p:extLst>
  </p:cmAuthor>
  <p:cmAuthor id="2" name="Keller Chigusa" initials="KC" lastIdx="30" clrIdx="1">
    <p:extLst>
      <p:ext uri="{19B8F6BF-5375-455C-9EA6-DF929625EA0E}">
        <p15:presenceInfo xmlns:p15="http://schemas.microsoft.com/office/powerpoint/2012/main" userId="S-1-5-21-1635401191-1135830115-316617838-73561" providerId="AD"/>
      </p:ext>
    </p:extLst>
  </p:cmAuthor>
  <p:cmAuthor id="3" name="Kalchofner Seraina" initials="KS" lastIdx="17" clrIdx="2">
    <p:extLst>
      <p:ext uri="{19B8F6BF-5375-455C-9EA6-DF929625EA0E}">
        <p15:presenceInfo xmlns:p15="http://schemas.microsoft.com/office/powerpoint/2012/main" userId="S-1-5-21-1635401191-1135830115-316617838-735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BFD4"/>
    <a:srgbClr val="D0DFE8"/>
    <a:srgbClr val="CE8628"/>
    <a:srgbClr val="DA7F59"/>
    <a:srgbClr val="B280A9"/>
    <a:srgbClr val="5FAA93"/>
    <a:srgbClr val="5EA9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48" autoAdjust="0"/>
    <p:restoredTop sz="87953" autoAdjust="0"/>
  </p:normalViewPr>
  <p:slideViewPr>
    <p:cSldViewPr snapToGrid="0" snapToObjects="1">
      <p:cViewPr varScale="1">
        <p:scale>
          <a:sx n="101" d="100"/>
          <a:sy n="101" d="100"/>
        </p:scale>
        <p:origin x="942" y="96"/>
      </p:cViewPr>
      <p:guideLst/>
    </p:cSldViewPr>
  </p:slideViewPr>
  <p:outlineViewPr>
    <p:cViewPr>
      <p:scale>
        <a:sx n="33" d="100"/>
        <a:sy n="33" d="100"/>
      </p:scale>
      <p:origin x="0" y="0"/>
    </p:cViewPr>
  </p:outlineViewPr>
  <p:notesTextViewPr>
    <p:cViewPr>
      <p:scale>
        <a:sx n="170" d="100"/>
        <a:sy n="170" d="100"/>
      </p:scale>
      <p:origin x="0" y="0"/>
    </p:cViewPr>
  </p:notesTextViewPr>
  <p:notesViewPr>
    <p:cSldViewPr snapToGrid="0" snapToObjects="1">
      <p:cViewPr varScale="1">
        <p:scale>
          <a:sx n="51" d="100"/>
          <a:sy n="51" d="100"/>
        </p:scale>
        <p:origin x="2692" y="5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latin typeface="+mj-lt"/>
              </a:defRPr>
            </a:pPr>
            <a:r>
              <a:rPr lang="en-GB" sz="2000" dirty="0">
                <a:latin typeface="+mj-lt"/>
              </a:rPr>
              <a:t>Development of the number of organic producers</a:t>
            </a:r>
            <a:r>
              <a:rPr lang="en-GB" sz="2000" baseline="0" dirty="0">
                <a:latin typeface="+mj-lt"/>
              </a:rPr>
              <a:t> 1999-202</a:t>
            </a:r>
            <a:r>
              <a:rPr lang="cs-CZ" sz="2000" baseline="0" dirty="0">
                <a:latin typeface="+mj-lt"/>
              </a:rPr>
              <a:t>1</a:t>
            </a:r>
            <a:br>
              <a:rPr lang="en-GB" sz="2000" baseline="0" dirty="0">
                <a:latin typeface="+mj-lt"/>
              </a:rPr>
            </a:br>
            <a:r>
              <a:rPr lang="en-GB" sz="1200" b="0" baseline="0" dirty="0">
                <a:latin typeface="+mj-lt"/>
              </a:rPr>
              <a:t>Source: FiBL-IFOAM-SOEL-Surveys 1999-20</a:t>
            </a:r>
            <a:r>
              <a:rPr lang="cs-CZ" sz="1200" b="0" baseline="0" dirty="0">
                <a:latin typeface="+mj-lt"/>
              </a:rPr>
              <a:t>2</a:t>
            </a:r>
            <a:r>
              <a:rPr lang="de-CH" sz="1200" b="0" baseline="0" dirty="0">
                <a:latin typeface="+mj-lt"/>
              </a:rPr>
              <a:t>2</a:t>
            </a:r>
            <a:r>
              <a:rPr lang="en-GB" sz="1200" b="0" baseline="0" dirty="0">
                <a:latin typeface="+mj-lt"/>
              </a:rPr>
              <a:t>2</a:t>
            </a:r>
            <a:endParaRPr lang="de-CH" sz="1200" b="0" baseline="0" dirty="0">
              <a:latin typeface="+mj-lt"/>
            </a:endParaRPr>
          </a:p>
        </c:rich>
      </c:tx>
      <c:layout>
        <c:manualLayout>
          <c:xMode val="edge"/>
          <c:yMode val="edge"/>
          <c:x val="6.4892950975110832E-4"/>
          <c:y val="0"/>
        </c:manualLayout>
      </c:layout>
      <c:overlay val="0"/>
    </c:title>
    <c:autoTitleDeleted val="0"/>
    <c:plotArea>
      <c:layout>
        <c:manualLayout>
          <c:layoutTarget val="inner"/>
          <c:xMode val="edge"/>
          <c:yMode val="edge"/>
          <c:x val="8.8273661845170201E-2"/>
          <c:y val="0.18002174458925418"/>
          <c:w val="0.87556832829491216"/>
          <c:h val="0.62119748135682618"/>
        </c:manualLayout>
      </c:layout>
      <c:lineChart>
        <c:grouping val="standard"/>
        <c:varyColors val="0"/>
        <c:ser>
          <c:idx val="0"/>
          <c:order val="0"/>
          <c:tx>
            <c:strRef>
              <c:f>Tabelle1!$B$1</c:f>
              <c:strCache>
                <c:ptCount val="1"/>
                <c:pt idx="0">
                  <c:v>Producers</c:v>
                </c:pt>
              </c:strCache>
            </c:strRef>
          </c:tx>
          <c:spPr>
            <a:ln w="63500">
              <a:solidFill>
                <a:srgbClr val="2F6C86"/>
              </a:solidFill>
            </a:ln>
          </c:spPr>
          <c:marker>
            <c:symbol val="none"/>
          </c:marker>
          <c:dLbls>
            <c:numFmt formatCode="#,##0.0" sourceLinked="0"/>
            <c:spPr>
              <a:noFill/>
              <a:ln>
                <a:noFill/>
              </a:ln>
              <a:effectLst/>
            </c:spPr>
            <c:txPr>
              <a:bodyPr/>
              <a:lstStyle/>
              <a:p>
                <a:pPr>
                  <a:defRPr sz="1600">
                    <a:latin typeface="+mj-lt"/>
                  </a:defRPr>
                </a:pPr>
                <a:endParaRPr lang="de-D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Tabelle1!$A$2:$A$24</c:f>
              <c:numCache>
                <c:formatCode>General</c:formatCod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numCache>
            </c:numRef>
          </c:cat>
          <c:val>
            <c:numRef>
              <c:f>Tabelle1!$B$2:$B$24</c:f>
              <c:numCache>
                <c:formatCode>#,##0</c:formatCode>
                <c:ptCount val="23"/>
                <c:pt idx="0">
                  <c:v>204221</c:v>
                </c:pt>
                <c:pt idx="1">
                  <c:v>252040</c:v>
                </c:pt>
                <c:pt idx="2">
                  <c:v>380661</c:v>
                </c:pt>
                <c:pt idx="3">
                  <c:v>437246</c:v>
                </c:pt>
                <c:pt idx="4">
                  <c:v>379931</c:v>
                </c:pt>
                <c:pt idx="5">
                  <c:v>491166</c:v>
                </c:pt>
                <c:pt idx="6">
                  <c:v>678598</c:v>
                </c:pt>
                <c:pt idx="7">
                  <c:v>909380</c:v>
                </c:pt>
                <c:pt idx="8">
                  <c:v>1239096</c:v>
                </c:pt>
                <c:pt idx="9">
                  <c:v>1391497</c:v>
                </c:pt>
                <c:pt idx="10">
                  <c:v>1806927</c:v>
                </c:pt>
                <c:pt idx="11">
                  <c:v>1564349</c:v>
                </c:pt>
                <c:pt idx="12">
                  <c:v>1766789</c:v>
                </c:pt>
                <c:pt idx="13">
                  <c:v>1907138</c:v>
                </c:pt>
                <c:pt idx="14">
                  <c:v>1954296</c:v>
                </c:pt>
                <c:pt idx="15">
                  <c:v>2064204</c:v>
                </c:pt>
                <c:pt idx="16">
                  <c:v>2234123</c:v>
                </c:pt>
                <c:pt idx="17">
                  <c:v>2540023</c:v>
                </c:pt>
                <c:pt idx="18">
                  <c:v>2925924</c:v>
                </c:pt>
                <c:pt idx="19">
                  <c:v>2781523</c:v>
                </c:pt>
                <c:pt idx="20">
                  <c:v>3128873</c:v>
                </c:pt>
                <c:pt idx="21" formatCode="General">
                  <c:v>3496898</c:v>
                </c:pt>
                <c:pt idx="22" formatCode="General">
                  <c:v>3667288</c:v>
                </c:pt>
              </c:numCache>
            </c:numRef>
          </c:val>
          <c:smooth val="0"/>
          <c:extLst>
            <c:ext xmlns:c16="http://schemas.microsoft.com/office/drawing/2014/chart" uri="{C3380CC4-5D6E-409C-BE32-E72D297353CC}">
              <c16:uniqueId val="{00000000-AB83-4633-935D-9944A81DF1CB}"/>
            </c:ext>
          </c:extLst>
        </c:ser>
        <c:dLbls>
          <c:showLegendKey val="0"/>
          <c:showVal val="0"/>
          <c:showCatName val="0"/>
          <c:showSerName val="0"/>
          <c:showPercent val="0"/>
          <c:showBubbleSize val="0"/>
        </c:dLbls>
        <c:smooth val="0"/>
        <c:axId val="76995344"/>
        <c:axId val="76997520"/>
      </c:lineChart>
      <c:catAx>
        <c:axId val="76995344"/>
        <c:scaling>
          <c:orientation val="minMax"/>
        </c:scaling>
        <c:delete val="0"/>
        <c:axPos val="b"/>
        <c:numFmt formatCode="General" sourceLinked="1"/>
        <c:majorTickMark val="out"/>
        <c:minorTickMark val="none"/>
        <c:tickLblPos val="nextTo"/>
        <c:spPr>
          <a:ln>
            <a:solidFill>
              <a:srgbClr val="2F6C86"/>
            </a:solidFill>
          </a:ln>
        </c:spPr>
        <c:txPr>
          <a:bodyPr rot="-5400000" vert="horz"/>
          <a:lstStyle/>
          <a:p>
            <a:pPr>
              <a:defRPr sz="1600">
                <a:latin typeface="+mj-lt"/>
              </a:defRPr>
            </a:pPr>
            <a:endParaRPr lang="de-DE"/>
          </a:p>
        </c:txPr>
        <c:crossAx val="76997520"/>
        <c:crosses val="autoZero"/>
        <c:auto val="1"/>
        <c:lblAlgn val="ctr"/>
        <c:lblOffset val="100"/>
        <c:noMultiLvlLbl val="0"/>
      </c:catAx>
      <c:valAx>
        <c:axId val="76997520"/>
        <c:scaling>
          <c:orientation val="minMax"/>
        </c:scaling>
        <c:delete val="0"/>
        <c:axPos val="l"/>
        <c:majorGridlines>
          <c:spPr>
            <a:ln>
              <a:solidFill>
                <a:srgbClr val="2F6C86"/>
              </a:solidFill>
            </a:ln>
          </c:spPr>
        </c:majorGridlines>
        <c:title>
          <c:tx>
            <c:rich>
              <a:bodyPr rot="-5400000" vert="horz"/>
              <a:lstStyle/>
              <a:p>
                <a:pPr>
                  <a:defRPr sz="1600">
                    <a:latin typeface="+mj-lt"/>
                  </a:defRPr>
                </a:pPr>
                <a:r>
                  <a:rPr lang="de-CH" sz="1600" b="0" dirty="0">
                    <a:latin typeface="+mj-lt"/>
                  </a:rPr>
                  <a:t>Producers</a:t>
                </a:r>
                <a:endParaRPr lang="en-GB" sz="1600" b="0" dirty="0">
                  <a:latin typeface="+mj-lt"/>
                </a:endParaRPr>
              </a:p>
            </c:rich>
          </c:tx>
          <c:layout>
            <c:manualLayout>
              <c:xMode val="edge"/>
              <c:yMode val="edge"/>
              <c:x val="0"/>
              <c:y val="0.40935784376175854"/>
            </c:manualLayout>
          </c:layout>
          <c:overlay val="0"/>
        </c:title>
        <c:numFmt formatCode="#,##0.0" sourceLinked="0"/>
        <c:majorTickMark val="out"/>
        <c:minorTickMark val="none"/>
        <c:tickLblPos val="nextTo"/>
        <c:spPr>
          <a:ln>
            <a:solidFill>
              <a:srgbClr val="2F6C86"/>
            </a:solidFill>
          </a:ln>
        </c:spPr>
        <c:txPr>
          <a:bodyPr/>
          <a:lstStyle/>
          <a:p>
            <a:pPr>
              <a:defRPr sz="1600">
                <a:latin typeface="+mj-lt"/>
              </a:defRPr>
            </a:pPr>
            <a:endParaRPr lang="de-DE"/>
          </a:p>
        </c:txPr>
        <c:crossAx val="76995344"/>
        <c:crosses val="autoZero"/>
        <c:crossBetween val="between"/>
        <c:dispUnits>
          <c:builtInUnit val="millions"/>
        </c:dispUnits>
      </c:valAx>
    </c:plotArea>
    <c:plotVisOnly val="1"/>
    <c:dispBlanksAs val="gap"/>
    <c:showDLblsOverMax val="0"/>
  </c:chart>
  <c:txPr>
    <a:bodyPr/>
    <a:lstStyle/>
    <a:p>
      <a:pPr>
        <a:defRPr sz="1800"/>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latin typeface="+mj-lt"/>
              </a:defRPr>
            </a:pPr>
            <a:r>
              <a:rPr lang="en-GB" sz="1800" dirty="0">
                <a:latin typeface="+mj-lt"/>
              </a:rPr>
              <a:t>United States of America: Growth of organic food and beverages retail sales 2002-202</a:t>
            </a:r>
            <a:r>
              <a:rPr lang="cs-CZ" sz="1800" dirty="0">
                <a:latin typeface="+mj-lt"/>
              </a:rPr>
              <a:t>1</a:t>
            </a:r>
          </a:p>
          <a:p>
            <a:pPr algn="l">
              <a:defRPr>
                <a:latin typeface="+mj-lt"/>
              </a:defRPr>
            </a:pPr>
            <a:r>
              <a:rPr lang="en-GB" sz="1200" b="0" i="0" baseline="0" dirty="0">
                <a:effectLst/>
                <a:latin typeface="+mj-lt"/>
              </a:rPr>
              <a:t>Source: OTA 2000-20</a:t>
            </a:r>
            <a:r>
              <a:rPr lang="cs-CZ" sz="1200" b="0" i="0" baseline="0" dirty="0">
                <a:effectLst/>
                <a:latin typeface="+mj-lt"/>
              </a:rPr>
              <a:t>2</a:t>
            </a:r>
            <a:r>
              <a:rPr lang="de-CH" sz="1200" b="0" i="0" baseline="0" dirty="0">
                <a:effectLst/>
                <a:latin typeface="+mj-lt"/>
              </a:rPr>
              <a:t>2</a:t>
            </a:r>
            <a:endParaRPr lang="en-GB" sz="1200" dirty="0">
              <a:effectLst/>
              <a:latin typeface="+mj-lt"/>
            </a:endParaRPr>
          </a:p>
        </c:rich>
      </c:tx>
      <c:layout>
        <c:manualLayout>
          <c:xMode val="edge"/>
          <c:yMode val="edge"/>
          <c:x val="1.2888163085457551E-3"/>
          <c:y val="2.6319298651634624E-3"/>
        </c:manualLayout>
      </c:layout>
      <c:overlay val="0"/>
    </c:title>
    <c:autoTitleDeleted val="0"/>
    <c:plotArea>
      <c:layout>
        <c:manualLayout>
          <c:layoutTarget val="inner"/>
          <c:xMode val="edge"/>
          <c:yMode val="edge"/>
          <c:x val="0.11947947037014056"/>
          <c:y val="0.23053973186980312"/>
          <c:w val="0.80859872415042988"/>
          <c:h val="0.6357418764705558"/>
        </c:manualLayout>
      </c:layout>
      <c:lineChart>
        <c:grouping val="standard"/>
        <c:varyColors val="0"/>
        <c:ser>
          <c:idx val="0"/>
          <c:order val="0"/>
          <c:tx>
            <c:strRef>
              <c:f>Tabelle1!$B$1</c:f>
              <c:strCache>
                <c:ptCount val="1"/>
                <c:pt idx="0">
                  <c:v>USA</c:v>
                </c:pt>
              </c:strCache>
            </c:strRef>
          </c:tx>
          <c:spPr>
            <a:ln w="38100">
              <a:solidFill>
                <a:srgbClr val="2F6C86"/>
              </a:solidFill>
            </a:ln>
          </c:spPr>
          <c:marker>
            <c:symbol val="circle"/>
            <c:size val="8"/>
            <c:spPr>
              <a:solidFill>
                <a:srgbClr val="2F6C86"/>
              </a:solidFill>
              <a:ln>
                <a:noFill/>
              </a:ln>
            </c:spPr>
          </c:marker>
          <c:dLbls>
            <c:dLbl>
              <c:idx val="0"/>
              <c:layout>
                <c:manualLayout>
                  <c:x val="-2.2397464311874952E-2"/>
                  <c:y val="3.84474236688542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9FB-40D3-AEAD-6BB30DABC8E4}"/>
                </c:ext>
              </c:extLst>
            </c:dLbl>
            <c:dLbl>
              <c:idx val="2"/>
              <c:layout>
                <c:manualLayout>
                  <c:x val="-3.286004944836643E-2"/>
                  <c:y val="4.68450895144892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9FB-40D3-AEAD-6BB30DABC8E4}"/>
                </c:ext>
              </c:extLst>
            </c:dLbl>
            <c:dLbl>
              <c:idx val="4"/>
              <c:layout>
                <c:manualLayout>
                  <c:x val="-4.033332454586025E-2"/>
                  <c:y val="4.96443114630342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9FB-40D3-AEAD-6BB30DABC8E4}"/>
                </c:ext>
              </c:extLst>
            </c:dLbl>
            <c:dLbl>
              <c:idx val="6"/>
              <c:layout>
                <c:manualLayout>
                  <c:x val="-3.286004944836643E-2"/>
                  <c:y val="5.24435334115792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9FB-40D3-AEAD-6BB30DABC8E4}"/>
                </c:ext>
              </c:extLst>
            </c:dLbl>
            <c:dLbl>
              <c:idx val="8"/>
              <c:layout>
                <c:manualLayout>
                  <c:x val="-3.4354704467865149E-2"/>
                  <c:y val="4.404586756594416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9FB-40D3-AEAD-6BB30DABC8E4}"/>
                </c:ext>
              </c:extLst>
            </c:dLbl>
            <c:dLbl>
              <c:idx val="10"/>
              <c:layout>
                <c:manualLayout>
                  <c:x val="-2.8376084389870052E-2"/>
                  <c:y val="4.68450895144892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9FB-40D3-AEAD-6BB30DABC8E4}"/>
                </c:ext>
              </c:extLst>
            </c:dLbl>
            <c:dLbl>
              <c:idx val="12"/>
              <c:layout>
                <c:manualLayout>
                  <c:x val="-2.8376084389870271E-2"/>
                  <c:y val="3.56482017203092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9FB-40D3-AEAD-6BB30DABC8E4}"/>
                </c:ext>
              </c:extLst>
            </c:dLbl>
            <c:dLbl>
              <c:idx val="14"/>
              <c:layout>
                <c:manualLayout>
                  <c:x val="-2.3892119331373727E-2"/>
                  <c:y val="4.68450895144892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9FB-40D3-AEAD-6BB30DABC8E4}"/>
                </c:ext>
              </c:extLst>
            </c:dLbl>
            <c:dLbl>
              <c:idx val="16"/>
              <c:layout>
                <c:manualLayout>
                  <c:x val="-2.0056842011375045E-2"/>
                  <c:y val="5.49176897259179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9FB-40D3-AEAD-6BB30DABC8E4}"/>
                </c:ext>
              </c:extLst>
            </c:dLbl>
            <c:dLbl>
              <c:idx val="19"/>
              <c:layout>
                <c:manualLayout>
                  <c:x val="-3.5873306031202618E-2"/>
                  <c:y val="4.641760450196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2CF-4675-9262-097BE27CF541}"/>
                </c:ext>
              </c:extLst>
            </c:dLbl>
            <c:numFmt formatCode="#,##0" sourceLinked="0"/>
            <c:spPr>
              <a:noFill/>
              <a:ln>
                <a:noFill/>
              </a:ln>
              <a:effectLst/>
            </c:spPr>
            <c:txPr>
              <a:bodyPr/>
              <a:lstStyle/>
              <a:p>
                <a:pPr>
                  <a:defRPr sz="1400">
                    <a:latin typeface="+mj-lt"/>
                  </a:defRPr>
                </a:pPr>
                <a:endParaRPr lang="de-D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Tabelle1!$A$2:$A$21</c:f>
              <c:numCache>
                <c:formatCode>General</c:formatCode>
                <c:ptCount val="20"/>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numCache>
            </c:numRef>
          </c:cat>
          <c:val>
            <c:numRef>
              <c:f>Tabelle1!$B$2:$B$21</c:f>
              <c:numCache>
                <c:formatCode>#,##0.00</c:formatCode>
                <c:ptCount val="20"/>
                <c:pt idx="0">
                  <c:v>8051</c:v>
                </c:pt>
                <c:pt idx="1">
                  <c:v>9626</c:v>
                </c:pt>
                <c:pt idx="2">
                  <c:v>11127</c:v>
                </c:pt>
                <c:pt idx="3">
                  <c:v>13260</c:v>
                </c:pt>
                <c:pt idx="4">
                  <c:v>15629</c:v>
                </c:pt>
                <c:pt idx="5">
                  <c:v>18188</c:v>
                </c:pt>
                <c:pt idx="6">
                  <c:v>20393</c:v>
                </c:pt>
                <c:pt idx="7">
                  <c:v>21266</c:v>
                </c:pt>
                <c:pt idx="8">
                  <c:v>22961</c:v>
                </c:pt>
                <c:pt idx="9">
                  <c:v>25148</c:v>
                </c:pt>
                <c:pt idx="10">
                  <c:v>27965</c:v>
                </c:pt>
                <c:pt idx="11">
                  <c:v>31378</c:v>
                </c:pt>
                <c:pt idx="12">
                  <c:v>35099</c:v>
                </c:pt>
                <c:pt idx="13">
                  <c:v>39006</c:v>
                </c:pt>
                <c:pt idx="14">
                  <c:v>42507</c:v>
                </c:pt>
                <c:pt idx="15">
                  <c:v>45200</c:v>
                </c:pt>
                <c:pt idx="16">
                  <c:v>47900</c:v>
                </c:pt>
                <c:pt idx="17">
                  <c:v>50065</c:v>
                </c:pt>
                <c:pt idx="18">
                  <c:v>56489</c:v>
                </c:pt>
                <c:pt idx="19" formatCode="#,##0">
                  <c:v>57500</c:v>
                </c:pt>
              </c:numCache>
            </c:numRef>
          </c:val>
          <c:smooth val="0"/>
          <c:extLst>
            <c:ext xmlns:c16="http://schemas.microsoft.com/office/drawing/2014/chart" uri="{C3380CC4-5D6E-409C-BE32-E72D297353CC}">
              <c16:uniqueId val="{00000009-99FB-40D3-AEAD-6BB30DABC8E4}"/>
            </c:ext>
          </c:extLst>
        </c:ser>
        <c:dLbls>
          <c:showLegendKey val="0"/>
          <c:showVal val="0"/>
          <c:showCatName val="0"/>
          <c:showSerName val="0"/>
          <c:showPercent val="0"/>
          <c:showBubbleSize val="0"/>
        </c:dLbls>
        <c:marker val="1"/>
        <c:smooth val="0"/>
        <c:axId val="77001328"/>
        <c:axId val="77007312"/>
      </c:lineChart>
      <c:catAx>
        <c:axId val="77001328"/>
        <c:scaling>
          <c:orientation val="minMax"/>
        </c:scaling>
        <c:delete val="0"/>
        <c:axPos val="b"/>
        <c:numFmt formatCode="General" sourceLinked="1"/>
        <c:majorTickMark val="out"/>
        <c:minorTickMark val="none"/>
        <c:tickLblPos val="nextTo"/>
        <c:spPr>
          <a:ln>
            <a:solidFill>
              <a:srgbClr val="2F6C86"/>
            </a:solidFill>
          </a:ln>
        </c:spPr>
        <c:txPr>
          <a:bodyPr rot="-5400000" vert="horz"/>
          <a:lstStyle/>
          <a:p>
            <a:pPr>
              <a:defRPr sz="1400">
                <a:latin typeface="+mj-lt"/>
              </a:defRPr>
            </a:pPr>
            <a:endParaRPr lang="de-DE"/>
          </a:p>
        </c:txPr>
        <c:crossAx val="77007312"/>
        <c:crosses val="autoZero"/>
        <c:auto val="1"/>
        <c:lblAlgn val="ctr"/>
        <c:lblOffset val="100"/>
        <c:noMultiLvlLbl val="0"/>
      </c:catAx>
      <c:valAx>
        <c:axId val="77007312"/>
        <c:scaling>
          <c:orientation val="minMax"/>
        </c:scaling>
        <c:delete val="0"/>
        <c:axPos val="l"/>
        <c:majorGridlines>
          <c:spPr>
            <a:ln>
              <a:solidFill>
                <a:srgbClr val="2F6C86"/>
              </a:solidFill>
            </a:ln>
          </c:spPr>
        </c:majorGridlines>
        <c:title>
          <c:tx>
            <c:rich>
              <a:bodyPr rot="-5400000" vert="horz"/>
              <a:lstStyle/>
              <a:p>
                <a:pPr>
                  <a:defRPr sz="1400">
                    <a:latin typeface="+mj-lt"/>
                  </a:defRPr>
                </a:pPr>
                <a:r>
                  <a:rPr lang="de-CH" sz="1400" b="0" dirty="0">
                    <a:latin typeface="+mj-lt"/>
                  </a:rPr>
                  <a:t>Million US dollars</a:t>
                </a:r>
                <a:endParaRPr lang="en-GB" sz="1400" b="0" dirty="0">
                  <a:latin typeface="+mj-lt"/>
                </a:endParaRPr>
              </a:p>
            </c:rich>
          </c:tx>
          <c:overlay val="0"/>
        </c:title>
        <c:numFmt formatCode="#,##0" sourceLinked="0"/>
        <c:majorTickMark val="out"/>
        <c:minorTickMark val="none"/>
        <c:tickLblPos val="nextTo"/>
        <c:spPr>
          <a:ln>
            <a:solidFill>
              <a:srgbClr val="2F6C86"/>
            </a:solidFill>
          </a:ln>
        </c:spPr>
        <c:txPr>
          <a:bodyPr/>
          <a:lstStyle/>
          <a:p>
            <a:pPr>
              <a:defRPr sz="1400">
                <a:latin typeface="+mj-lt"/>
              </a:defRPr>
            </a:pPr>
            <a:endParaRPr lang="de-DE"/>
          </a:p>
        </c:txPr>
        <c:crossAx val="77001328"/>
        <c:crosses val="autoZero"/>
        <c:crossBetween val="between"/>
      </c:valAx>
    </c:plotArea>
    <c:plotVisOnly val="1"/>
    <c:dispBlanksAs val="gap"/>
    <c:showDLblsOverMax val="0"/>
  </c:chart>
  <c:txPr>
    <a:bodyPr/>
    <a:lstStyle/>
    <a:p>
      <a:pPr>
        <a:defRPr sz="1800"/>
      </a:pPr>
      <a:endParaRPr lang="de-D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latin typeface="+mj-lt"/>
              </a:defRPr>
            </a:pPr>
            <a:r>
              <a:rPr lang="en-GB" sz="1800" dirty="0">
                <a:latin typeface="+mj-lt"/>
              </a:rPr>
              <a:t>Germany: Growth of organic food and beverages retail sales 2000-202</a:t>
            </a:r>
            <a:r>
              <a:rPr lang="cs-CZ" sz="1800" dirty="0">
                <a:latin typeface="+mj-lt"/>
              </a:rPr>
              <a:t>1</a:t>
            </a:r>
            <a:br>
              <a:rPr lang="en-GB" sz="2000" baseline="0" dirty="0">
                <a:latin typeface="+mj-lt"/>
              </a:rPr>
            </a:br>
            <a:r>
              <a:rPr lang="en-GB" sz="1200" b="0" i="0" baseline="0" dirty="0">
                <a:effectLst/>
                <a:latin typeface="+mj-lt"/>
              </a:rPr>
              <a:t>Source: AMI surveys 2000-20</a:t>
            </a:r>
            <a:r>
              <a:rPr lang="cs-CZ" sz="1200" b="0" i="0" baseline="0" dirty="0">
                <a:effectLst/>
                <a:latin typeface="+mj-lt"/>
              </a:rPr>
              <a:t>23</a:t>
            </a:r>
            <a:endParaRPr lang="en-GB" sz="1200" dirty="0">
              <a:effectLst/>
              <a:latin typeface="+mj-lt"/>
            </a:endParaRPr>
          </a:p>
        </c:rich>
      </c:tx>
      <c:layout>
        <c:manualLayout>
          <c:xMode val="edge"/>
          <c:yMode val="edge"/>
          <c:x val="1.2888016350914614E-3"/>
          <c:y val="2.6319030285290525E-3"/>
        </c:manualLayout>
      </c:layout>
      <c:overlay val="0"/>
    </c:title>
    <c:autoTitleDeleted val="0"/>
    <c:plotArea>
      <c:layout>
        <c:manualLayout>
          <c:layoutTarget val="inner"/>
          <c:xMode val="edge"/>
          <c:yMode val="edge"/>
          <c:x val="0.11947947037014056"/>
          <c:y val="0.23053973186980312"/>
          <c:w val="0.80859872415042988"/>
          <c:h val="0.6357418764705558"/>
        </c:manualLayout>
      </c:layout>
      <c:lineChart>
        <c:grouping val="standard"/>
        <c:varyColors val="0"/>
        <c:ser>
          <c:idx val="0"/>
          <c:order val="0"/>
          <c:tx>
            <c:strRef>
              <c:f>Tabelle1!$B$1</c:f>
              <c:strCache>
                <c:ptCount val="1"/>
                <c:pt idx="0">
                  <c:v>Germany</c:v>
                </c:pt>
              </c:strCache>
            </c:strRef>
          </c:tx>
          <c:spPr>
            <a:ln w="38100">
              <a:solidFill>
                <a:srgbClr val="2F6C86"/>
              </a:solidFill>
            </a:ln>
          </c:spPr>
          <c:marker>
            <c:symbol val="circle"/>
            <c:size val="8"/>
            <c:spPr>
              <a:solidFill>
                <a:srgbClr val="2F6C86"/>
              </a:solidFill>
              <a:ln>
                <a:noFill/>
              </a:ln>
            </c:spPr>
          </c:marker>
          <c:dLbls>
            <c:dLbl>
              <c:idx val="0"/>
              <c:layout>
                <c:manualLayout>
                  <c:x val="-2.2397464311874952E-2"/>
                  <c:y val="3.84474236688542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F95-4571-9C38-F48083B0906F}"/>
                </c:ext>
              </c:extLst>
            </c:dLbl>
            <c:dLbl>
              <c:idx val="2"/>
              <c:layout>
                <c:manualLayout>
                  <c:x val="-3.286004944836643E-2"/>
                  <c:y val="4.68450895144892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F95-4571-9C38-F48083B0906F}"/>
                </c:ext>
              </c:extLst>
            </c:dLbl>
            <c:dLbl>
              <c:idx val="4"/>
              <c:layout>
                <c:manualLayout>
                  <c:x val="-4.033332454586025E-2"/>
                  <c:y val="4.96443114630342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F95-4571-9C38-F48083B0906F}"/>
                </c:ext>
              </c:extLst>
            </c:dLbl>
            <c:dLbl>
              <c:idx val="6"/>
              <c:layout>
                <c:manualLayout>
                  <c:x val="-3.286004944836643E-2"/>
                  <c:y val="5.24435334115792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F95-4571-9C38-F48083B0906F}"/>
                </c:ext>
              </c:extLst>
            </c:dLbl>
            <c:dLbl>
              <c:idx val="8"/>
              <c:layout>
                <c:manualLayout>
                  <c:x val="-3.4354704467865149E-2"/>
                  <c:y val="4.404586756594416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F95-4571-9C38-F48083B0906F}"/>
                </c:ext>
              </c:extLst>
            </c:dLbl>
            <c:dLbl>
              <c:idx val="10"/>
              <c:layout>
                <c:manualLayout>
                  <c:x val="-2.8376084389870052E-2"/>
                  <c:y val="4.68450895144892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F95-4571-9C38-F48083B0906F}"/>
                </c:ext>
              </c:extLst>
            </c:dLbl>
            <c:dLbl>
              <c:idx val="12"/>
              <c:layout>
                <c:manualLayout>
                  <c:x val="-2.8376084389870271E-2"/>
                  <c:y val="3.56482017203092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F95-4571-9C38-F48083B0906F}"/>
                </c:ext>
              </c:extLst>
            </c:dLbl>
            <c:dLbl>
              <c:idx val="14"/>
              <c:layout>
                <c:manualLayout>
                  <c:x val="-2.3892119331373727E-2"/>
                  <c:y val="4.68450895144892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F95-4571-9C38-F48083B0906F}"/>
                </c:ext>
              </c:extLst>
            </c:dLbl>
            <c:dLbl>
              <c:idx val="16"/>
              <c:layout>
                <c:manualLayout>
                  <c:x val="-2.0056842011375045E-2"/>
                  <c:y val="5.49176897259179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F95-4571-9C38-F48083B0906F}"/>
                </c:ext>
              </c:extLst>
            </c:dLbl>
            <c:dLbl>
              <c:idx val="18"/>
              <c:layout>
                <c:manualLayout>
                  <c:x val="-2.2316336871350411E-2"/>
                  <c:y val="4.35842427606491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2A4-413F-BC9A-FEE4AD577E1F}"/>
                </c:ext>
              </c:extLst>
            </c:dLbl>
            <c:dLbl>
              <c:idx val="19"/>
              <c:layout>
                <c:manualLayout>
                  <c:x val="-4.8255337863867737E-2"/>
                  <c:y val="-5.5583418185452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D4F-49C0-A71F-8B9719E65EFA}"/>
                </c:ext>
              </c:extLst>
            </c:dLbl>
            <c:numFmt formatCode="#,##0" sourceLinked="0"/>
            <c:spPr>
              <a:noFill/>
              <a:ln>
                <a:noFill/>
              </a:ln>
              <a:effectLst/>
            </c:spPr>
            <c:txPr>
              <a:bodyPr/>
              <a:lstStyle/>
              <a:p>
                <a:pPr>
                  <a:defRPr sz="1400">
                    <a:latin typeface="+mj-lt"/>
                  </a:defRPr>
                </a:pPr>
                <a:endParaRPr lang="de-D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Tabelle1!$A$2:$A$23</c:f>
              <c:numCache>
                <c:formatCode>General</c:formatCod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numCache>
            </c:numRef>
          </c:cat>
          <c:val>
            <c:numRef>
              <c:f>Tabelle1!$B$2:$B$23</c:f>
              <c:numCache>
                <c:formatCode>#,##0.0</c:formatCode>
                <c:ptCount val="22"/>
                <c:pt idx="0">
                  <c:v>2050</c:v>
                </c:pt>
                <c:pt idx="1">
                  <c:v>2700</c:v>
                </c:pt>
                <c:pt idx="2">
                  <c:v>3010</c:v>
                </c:pt>
                <c:pt idx="3">
                  <c:v>3100</c:v>
                </c:pt>
                <c:pt idx="4">
                  <c:v>3500</c:v>
                </c:pt>
                <c:pt idx="5">
                  <c:v>3900</c:v>
                </c:pt>
                <c:pt idx="6">
                  <c:v>4600</c:v>
                </c:pt>
                <c:pt idx="7">
                  <c:v>5300</c:v>
                </c:pt>
                <c:pt idx="8">
                  <c:v>5800</c:v>
                </c:pt>
                <c:pt idx="9">
                  <c:v>5800</c:v>
                </c:pt>
                <c:pt idx="10">
                  <c:v>6020</c:v>
                </c:pt>
                <c:pt idx="11">
                  <c:v>6640</c:v>
                </c:pt>
                <c:pt idx="12">
                  <c:v>6970</c:v>
                </c:pt>
                <c:pt idx="13">
                  <c:v>7420</c:v>
                </c:pt>
                <c:pt idx="14">
                  <c:v>7760</c:v>
                </c:pt>
                <c:pt idx="15">
                  <c:v>8620</c:v>
                </c:pt>
                <c:pt idx="16">
                  <c:v>9478</c:v>
                </c:pt>
                <c:pt idx="17">
                  <c:v>10340</c:v>
                </c:pt>
                <c:pt idx="18">
                  <c:v>10910</c:v>
                </c:pt>
                <c:pt idx="19" formatCode="#,##0">
                  <c:v>11970</c:v>
                </c:pt>
                <c:pt idx="20" formatCode="#,##0">
                  <c:v>14990</c:v>
                </c:pt>
                <c:pt idx="21" formatCode="#,##0">
                  <c:v>15870</c:v>
                </c:pt>
              </c:numCache>
            </c:numRef>
          </c:val>
          <c:smooth val="0"/>
          <c:extLst>
            <c:ext xmlns:c16="http://schemas.microsoft.com/office/drawing/2014/chart" uri="{C3380CC4-5D6E-409C-BE32-E72D297353CC}">
              <c16:uniqueId val="{00000009-EF95-4571-9C38-F48083B0906F}"/>
            </c:ext>
          </c:extLst>
        </c:ser>
        <c:dLbls>
          <c:showLegendKey val="0"/>
          <c:showVal val="0"/>
          <c:showCatName val="0"/>
          <c:showSerName val="0"/>
          <c:showPercent val="0"/>
          <c:showBubbleSize val="0"/>
        </c:dLbls>
        <c:marker val="1"/>
        <c:smooth val="0"/>
        <c:axId val="77001872"/>
        <c:axId val="77005136"/>
      </c:lineChart>
      <c:catAx>
        <c:axId val="77001872"/>
        <c:scaling>
          <c:orientation val="minMax"/>
        </c:scaling>
        <c:delete val="0"/>
        <c:axPos val="b"/>
        <c:numFmt formatCode="General" sourceLinked="1"/>
        <c:majorTickMark val="out"/>
        <c:minorTickMark val="none"/>
        <c:tickLblPos val="nextTo"/>
        <c:spPr>
          <a:ln>
            <a:solidFill>
              <a:srgbClr val="2F6C86"/>
            </a:solidFill>
          </a:ln>
        </c:spPr>
        <c:txPr>
          <a:bodyPr rot="-5400000" vert="horz"/>
          <a:lstStyle/>
          <a:p>
            <a:pPr>
              <a:defRPr sz="1400">
                <a:latin typeface="+mj-lt"/>
              </a:defRPr>
            </a:pPr>
            <a:endParaRPr lang="de-DE"/>
          </a:p>
        </c:txPr>
        <c:crossAx val="77005136"/>
        <c:crosses val="autoZero"/>
        <c:auto val="1"/>
        <c:lblAlgn val="ctr"/>
        <c:lblOffset val="100"/>
        <c:noMultiLvlLbl val="0"/>
      </c:catAx>
      <c:valAx>
        <c:axId val="77005136"/>
        <c:scaling>
          <c:orientation val="minMax"/>
        </c:scaling>
        <c:delete val="0"/>
        <c:axPos val="l"/>
        <c:majorGridlines>
          <c:spPr>
            <a:ln>
              <a:solidFill>
                <a:srgbClr val="2F6C86"/>
              </a:solidFill>
            </a:ln>
          </c:spPr>
        </c:majorGridlines>
        <c:title>
          <c:tx>
            <c:rich>
              <a:bodyPr rot="-5400000" vert="horz"/>
              <a:lstStyle/>
              <a:p>
                <a:pPr>
                  <a:defRPr sz="1400">
                    <a:latin typeface="+mj-lt"/>
                  </a:defRPr>
                </a:pPr>
                <a:r>
                  <a:rPr lang="de-CH" sz="1400" b="0" dirty="0">
                    <a:latin typeface="+mj-lt"/>
                  </a:rPr>
                  <a:t>Million euros</a:t>
                </a:r>
                <a:endParaRPr lang="en-GB" sz="1400" b="0" dirty="0">
                  <a:latin typeface="+mj-lt"/>
                </a:endParaRPr>
              </a:p>
            </c:rich>
          </c:tx>
          <c:overlay val="0"/>
        </c:title>
        <c:numFmt formatCode="#,##0" sourceLinked="0"/>
        <c:majorTickMark val="out"/>
        <c:minorTickMark val="none"/>
        <c:tickLblPos val="nextTo"/>
        <c:spPr>
          <a:ln>
            <a:solidFill>
              <a:srgbClr val="2F6C86"/>
            </a:solidFill>
          </a:ln>
        </c:spPr>
        <c:txPr>
          <a:bodyPr/>
          <a:lstStyle/>
          <a:p>
            <a:pPr>
              <a:defRPr sz="1400">
                <a:latin typeface="+mj-lt"/>
              </a:defRPr>
            </a:pPr>
            <a:endParaRPr lang="de-DE"/>
          </a:p>
        </c:txPr>
        <c:crossAx val="77001872"/>
        <c:crosses val="autoZero"/>
        <c:crossBetween val="between"/>
      </c:valAx>
    </c:plotArea>
    <c:plotVisOnly val="1"/>
    <c:dispBlanksAs val="gap"/>
    <c:showDLblsOverMax val="0"/>
  </c:chart>
  <c:txPr>
    <a:bodyPr/>
    <a:lstStyle/>
    <a:p>
      <a:pPr>
        <a:defRPr sz="1800"/>
      </a:pPr>
      <a:endParaRPr lang="de-D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latin typeface="+mj-lt"/>
              </a:defRPr>
            </a:pPr>
            <a:r>
              <a:rPr lang="en-GB" sz="1800" dirty="0">
                <a:latin typeface="+mj-lt"/>
              </a:rPr>
              <a:t>France: Growth of organic food and beverages retail sales 2000-202</a:t>
            </a:r>
            <a:r>
              <a:rPr lang="cs-CZ" sz="1800" dirty="0">
                <a:latin typeface="+mj-lt"/>
              </a:rPr>
              <a:t>1</a:t>
            </a:r>
            <a:br>
              <a:rPr lang="en-GB" sz="2000" baseline="0" dirty="0">
                <a:latin typeface="+mj-lt"/>
              </a:rPr>
            </a:br>
            <a:r>
              <a:rPr lang="en-GB" sz="1200" b="0" i="0" baseline="0" dirty="0">
                <a:effectLst/>
                <a:latin typeface="+mj-lt"/>
              </a:rPr>
              <a:t>Source: Agence Bio 2000-20</a:t>
            </a:r>
            <a:r>
              <a:rPr lang="cs-CZ" sz="1200" b="0" i="0" baseline="0" dirty="0">
                <a:effectLst/>
                <a:latin typeface="+mj-lt"/>
              </a:rPr>
              <a:t>23</a:t>
            </a:r>
            <a:endParaRPr lang="en-GB" sz="1200" dirty="0">
              <a:effectLst/>
              <a:latin typeface="+mj-lt"/>
            </a:endParaRPr>
          </a:p>
        </c:rich>
      </c:tx>
      <c:layout>
        <c:manualLayout>
          <c:xMode val="edge"/>
          <c:yMode val="edge"/>
          <c:x val="1.2887603651313495E-3"/>
          <c:y val="0"/>
        </c:manualLayout>
      </c:layout>
      <c:overlay val="0"/>
    </c:title>
    <c:autoTitleDeleted val="0"/>
    <c:plotArea>
      <c:layout>
        <c:manualLayout>
          <c:layoutTarget val="inner"/>
          <c:xMode val="edge"/>
          <c:yMode val="edge"/>
          <c:x val="9.6689827110160428E-2"/>
          <c:y val="0.21576161676480388"/>
          <c:w val="0.84005261344549875"/>
          <c:h val="0.63183799890289971"/>
        </c:manualLayout>
      </c:layout>
      <c:lineChart>
        <c:grouping val="standard"/>
        <c:varyColors val="0"/>
        <c:ser>
          <c:idx val="0"/>
          <c:order val="0"/>
          <c:tx>
            <c:strRef>
              <c:f>Tabelle1!$B$1</c:f>
              <c:strCache>
                <c:ptCount val="1"/>
                <c:pt idx="0">
                  <c:v>Germany</c:v>
                </c:pt>
              </c:strCache>
            </c:strRef>
          </c:tx>
          <c:spPr>
            <a:ln w="38100">
              <a:solidFill>
                <a:srgbClr val="2F6C86"/>
              </a:solidFill>
            </a:ln>
          </c:spPr>
          <c:marker>
            <c:symbol val="circle"/>
            <c:size val="8"/>
            <c:spPr>
              <a:solidFill>
                <a:srgbClr val="2F6C86"/>
              </a:solidFill>
              <a:ln>
                <a:noFill/>
              </a:ln>
            </c:spPr>
          </c:marker>
          <c:dLbls>
            <c:dLbl>
              <c:idx val="0"/>
              <c:layout>
                <c:manualLayout>
                  <c:x val="-4.4037142843470829E-2"/>
                  <c:y val="4.33621524691702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C85-4349-830A-8A531A8E6BF3}"/>
                </c:ext>
              </c:extLst>
            </c:dLbl>
            <c:dLbl>
              <c:idx val="2"/>
              <c:layout>
                <c:manualLayout>
                  <c:x val="-3.3402001177163035E-2"/>
                  <c:y val="4.61179226613709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C85-4349-830A-8A531A8E6BF3}"/>
                </c:ext>
              </c:extLst>
            </c:dLbl>
            <c:dLbl>
              <c:idx val="4"/>
              <c:layout>
                <c:manualLayout>
                  <c:x val="-5.9230202366767633E-2"/>
                  <c:y val="4.33621524691699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C85-4349-830A-8A531A8E6BF3}"/>
                </c:ext>
              </c:extLst>
            </c:dLbl>
            <c:dLbl>
              <c:idx val="6"/>
              <c:layout>
                <c:manualLayout>
                  <c:x val="-3.340200117716309E-2"/>
                  <c:y val="3.785061208476835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C85-4349-830A-8A531A8E6BF3}"/>
                </c:ext>
              </c:extLst>
            </c:dLbl>
            <c:dLbl>
              <c:idx val="8"/>
              <c:layout>
                <c:manualLayout>
                  <c:x val="-3.3402001177163035E-2"/>
                  <c:y val="4.88736928535718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C85-4349-830A-8A531A8E6BF3}"/>
                </c:ext>
              </c:extLst>
            </c:dLbl>
            <c:dLbl>
              <c:idx val="10"/>
              <c:layout>
                <c:manualLayout>
                  <c:x val="-3.64406130818224E-2"/>
                  <c:y val="4.33621524691700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C85-4349-830A-8A531A8E6BF3}"/>
                </c:ext>
              </c:extLst>
            </c:dLbl>
            <c:dLbl>
              <c:idx val="12"/>
              <c:layout>
                <c:manualLayout>
                  <c:x val="-3.9479224986481765E-2"/>
                  <c:y val="4.33619354793912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C85-4349-830A-8A531A8E6BF3}"/>
                </c:ext>
              </c:extLst>
            </c:dLbl>
            <c:dLbl>
              <c:idx val="14"/>
              <c:layout>
                <c:manualLayout>
                  <c:x val="-3.4921307129492721E-2"/>
                  <c:y val="4.61179226613709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C85-4349-830A-8A531A8E6BF3}"/>
                </c:ext>
              </c:extLst>
            </c:dLbl>
            <c:dLbl>
              <c:idx val="16"/>
              <c:layout>
                <c:manualLayout>
                  <c:x val="-6.5558649994975522E-3"/>
                  <c:y val="2.97748001020659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C85-4349-830A-8A531A8E6BF3}"/>
                </c:ext>
              </c:extLst>
            </c:dLbl>
            <c:dLbl>
              <c:idx val="20"/>
              <c:layout>
                <c:manualLayout>
                  <c:x val="-4.3778860831574763E-2"/>
                  <c:y val="-5.0523087900896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FC2-4EBE-8F24-862B6CA1E987}"/>
                </c:ext>
              </c:extLst>
            </c:dLbl>
            <c:dLbl>
              <c:idx val="21"/>
              <c:layout>
                <c:manualLayout>
                  <c:x val="-3.922094297458583E-2"/>
                  <c:y val="4.9849272102806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FC2-4EBE-8F24-862B6CA1E987}"/>
                </c:ext>
              </c:extLst>
            </c:dLbl>
            <c:numFmt formatCode="#,##0" sourceLinked="0"/>
            <c:spPr>
              <a:noFill/>
              <a:ln>
                <a:noFill/>
              </a:ln>
              <a:effectLst/>
            </c:spPr>
            <c:txPr>
              <a:bodyPr/>
              <a:lstStyle/>
              <a:p>
                <a:pPr>
                  <a:defRPr sz="1400">
                    <a:latin typeface="+mj-lt"/>
                  </a:defRPr>
                </a:pPr>
                <a:endParaRPr lang="de-D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Tabelle1!$A$2:$A$23</c:f>
              <c:numCache>
                <c:formatCode>General</c:formatCod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numCache>
            </c:numRef>
          </c:cat>
          <c:val>
            <c:numRef>
              <c:f>Tabelle1!$B$2:$B$23</c:f>
              <c:numCache>
                <c:formatCode>#,##0.0</c:formatCode>
                <c:ptCount val="22"/>
                <c:pt idx="0">
                  <c:v>1000</c:v>
                </c:pt>
                <c:pt idx="1">
                  <c:v>1150</c:v>
                </c:pt>
                <c:pt idx="2">
                  <c:v>1150</c:v>
                </c:pt>
                <c:pt idx="3">
                  <c:v>1762</c:v>
                </c:pt>
                <c:pt idx="4">
                  <c:v>1762</c:v>
                </c:pt>
                <c:pt idx="5">
                  <c:v>1564</c:v>
                </c:pt>
                <c:pt idx="6">
                  <c:v>1700</c:v>
                </c:pt>
                <c:pt idx="7">
                  <c:v>2069</c:v>
                </c:pt>
                <c:pt idx="8">
                  <c:v>2562</c:v>
                </c:pt>
                <c:pt idx="9">
                  <c:v>3057</c:v>
                </c:pt>
                <c:pt idx="10">
                  <c:v>3384</c:v>
                </c:pt>
                <c:pt idx="11">
                  <c:v>3764</c:v>
                </c:pt>
                <c:pt idx="12">
                  <c:v>4020</c:v>
                </c:pt>
                <c:pt idx="13">
                  <c:v>4383</c:v>
                </c:pt>
                <c:pt idx="14">
                  <c:v>4830</c:v>
                </c:pt>
                <c:pt idx="15">
                  <c:v>5534</c:v>
                </c:pt>
                <c:pt idx="16">
                  <c:v>6736</c:v>
                </c:pt>
                <c:pt idx="17">
                  <c:v>7921</c:v>
                </c:pt>
                <c:pt idx="18">
                  <c:v>9959</c:v>
                </c:pt>
                <c:pt idx="19" formatCode="#,##0">
                  <c:v>11295</c:v>
                </c:pt>
                <c:pt idx="20" formatCode="#,##0.00">
                  <c:v>12831</c:v>
                </c:pt>
                <c:pt idx="21" formatCode="#,##0.00">
                  <c:v>12659</c:v>
                </c:pt>
              </c:numCache>
            </c:numRef>
          </c:val>
          <c:smooth val="0"/>
          <c:extLst>
            <c:ext xmlns:c16="http://schemas.microsoft.com/office/drawing/2014/chart" uri="{C3380CC4-5D6E-409C-BE32-E72D297353CC}">
              <c16:uniqueId val="{00000009-AC85-4349-830A-8A531A8E6BF3}"/>
            </c:ext>
          </c:extLst>
        </c:ser>
        <c:dLbls>
          <c:showLegendKey val="0"/>
          <c:showVal val="0"/>
          <c:showCatName val="0"/>
          <c:showSerName val="0"/>
          <c:showPercent val="0"/>
          <c:showBubbleSize val="0"/>
        </c:dLbls>
        <c:marker val="1"/>
        <c:smooth val="0"/>
        <c:axId val="76992080"/>
        <c:axId val="76992624"/>
      </c:lineChart>
      <c:catAx>
        <c:axId val="76992080"/>
        <c:scaling>
          <c:orientation val="minMax"/>
        </c:scaling>
        <c:delete val="0"/>
        <c:axPos val="b"/>
        <c:numFmt formatCode="General" sourceLinked="1"/>
        <c:majorTickMark val="out"/>
        <c:minorTickMark val="none"/>
        <c:tickLblPos val="nextTo"/>
        <c:spPr>
          <a:ln>
            <a:solidFill>
              <a:srgbClr val="2F6C86"/>
            </a:solidFill>
          </a:ln>
        </c:spPr>
        <c:txPr>
          <a:bodyPr rot="-5400000" vert="horz"/>
          <a:lstStyle/>
          <a:p>
            <a:pPr>
              <a:defRPr sz="1400">
                <a:latin typeface="+mj-lt"/>
              </a:defRPr>
            </a:pPr>
            <a:endParaRPr lang="de-DE"/>
          </a:p>
        </c:txPr>
        <c:crossAx val="76992624"/>
        <c:crosses val="autoZero"/>
        <c:auto val="1"/>
        <c:lblAlgn val="ctr"/>
        <c:lblOffset val="100"/>
        <c:noMultiLvlLbl val="0"/>
      </c:catAx>
      <c:valAx>
        <c:axId val="76992624"/>
        <c:scaling>
          <c:orientation val="minMax"/>
        </c:scaling>
        <c:delete val="0"/>
        <c:axPos val="l"/>
        <c:majorGridlines>
          <c:spPr>
            <a:ln>
              <a:solidFill>
                <a:srgbClr val="2F6C86"/>
              </a:solidFill>
            </a:ln>
          </c:spPr>
        </c:majorGridlines>
        <c:title>
          <c:tx>
            <c:rich>
              <a:bodyPr rot="-5400000" vert="horz"/>
              <a:lstStyle/>
              <a:p>
                <a:pPr>
                  <a:defRPr sz="1400">
                    <a:latin typeface="+mj-lt"/>
                  </a:defRPr>
                </a:pPr>
                <a:r>
                  <a:rPr lang="de-CH" sz="1400" b="0" dirty="0">
                    <a:latin typeface="+mj-lt"/>
                  </a:rPr>
                  <a:t>Million euros</a:t>
                </a:r>
                <a:endParaRPr lang="en-GB" sz="1400" b="0" dirty="0">
                  <a:latin typeface="+mj-lt"/>
                </a:endParaRPr>
              </a:p>
            </c:rich>
          </c:tx>
          <c:overlay val="0"/>
        </c:title>
        <c:numFmt formatCode="#,##0" sourceLinked="0"/>
        <c:majorTickMark val="out"/>
        <c:minorTickMark val="none"/>
        <c:tickLblPos val="nextTo"/>
        <c:spPr>
          <a:ln>
            <a:solidFill>
              <a:srgbClr val="2F6C86"/>
            </a:solidFill>
          </a:ln>
        </c:spPr>
        <c:txPr>
          <a:bodyPr/>
          <a:lstStyle/>
          <a:p>
            <a:pPr>
              <a:defRPr sz="1400">
                <a:latin typeface="+mj-lt"/>
              </a:defRPr>
            </a:pPr>
            <a:endParaRPr lang="de-DE"/>
          </a:p>
        </c:txPr>
        <c:crossAx val="76992080"/>
        <c:crosses val="autoZero"/>
        <c:crossBetween val="between"/>
      </c:valAx>
    </c:plotArea>
    <c:plotVisOnly val="1"/>
    <c:dispBlanksAs val="gap"/>
    <c:showDLblsOverMax val="0"/>
  </c:chart>
  <c:txPr>
    <a:bodyPr/>
    <a:lstStyle/>
    <a:p>
      <a:pPr>
        <a:defRPr sz="1800"/>
      </a:pPr>
      <a:endParaRPr lang="de-DE"/>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14DF50-E128-DD4D-9216-1D555D2B2E7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E73D45D-0977-B94B-A510-AB881F7EFC4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6C2096-F608-BC41-B354-F97475F8C6C3}" type="datetimeFigureOut">
              <a:rPr lang="en-US" smtClean="0"/>
              <a:t>10/23/2023</a:t>
            </a:fld>
            <a:endParaRPr lang="en-US"/>
          </a:p>
        </p:txBody>
      </p:sp>
      <p:sp>
        <p:nvSpPr>
          <p:cNvPr id="4" name="Footer Placeholder 3">
            <a:extLst>
              <a:ext uri="{FF2B5EF4-FFF2-40B4-BE49-F238E27FC236}">
                <a16:creationId xmlns:a16="http://schemas.microsoft.com/office/drawing/2014/main" id="{50308E38-6F86-534F-8D47-913A1B6AEA8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CE4A49C-C1A0-9843-BE65-F3D21BBFCE0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6A238E7-292D-1E40-BE92-D4E3F92C1031}" type="slidenum">
              <a:rPr lang="en-US" smtClean="0"/>
              <a:t>‹Nr.›</a:t>
            </a:fld>
            <a:endParaRPr lang="en-US"/>
          </a:p>
        </p:txBody>
      </p:sp>
    </p:spTree>
    <p:extLst>
      <p:ext uri="{BB962C8B-B14F-4D97-AF65-F5344CB8AC3E}">
        <p14:creationId xmlns:p14="http://schemas.microsoft.com/office/powerpoint/2010/main" val="6721203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39B61C-870F-C24D-AA23-5AF1F9363730}" type="datetimeFigureOut">
              <a:rPr lang="en-US" smtClean="0"/>
              <a:t>10/23/2023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47C43B-4DA6-0243-8574-382468EBCECA}" type="slidenum">
              <a:rPr lang="en-US" smtClean="0"/>
              <a:t>‹Nr.›</a:t>
            </a:fld>
            <a:endParaRPr lang="en-US"/>
          </a:p>
        </p:txBody>
      </p:sp>
    </p:spTree>
    <p:extLst>
      <p:ext uri="{BB962C8B-B14F-4D97-AF65-F5344CB8AC3E}">
        <p14:creationId xmlns:p14="http://schemas.microsoft.com/office/powerpoint/2010/main" val="785883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47C43B-4DA6-0243-8574-382468EBCECA}" type="slidenum">
              <a:rPr lang="en-US" smtClean="0"/>
              <a:t>1</a:t>
            </a:fld>
            <a:endParaRPr lang="en-US"/>
          </a:p>
        </p:txBody>
      </p:sp>
    </p:spTree>
    <p:extLst>
      <p:ext uri="{BB962C8B-B14F-4D97-AF65-F5344CB8AC3E}">
        <p14:creationId xmlns:p14="http://schemas.microsoft.com/office/powerpoint/2010/main" val="2905372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barChart</a:t>
            </a:r>
            <a:endParaRPr dirty="0"/>
          </a:p>
          <a:p>
            <a:r>
              <a:rPr b="0" dirty="0"/>
              <a:t>No alt text provided</a:t>
            </a:r>
            <a:endParaRPr dirty="0"/>
          </a:p>
          <a:p>
            <a:endParaRPr dirty="0"/>
          </a:p>
          <a:p>
            <a:r>
              <a:rPr b="1" dirty="0"/>
              <a:t>card</a:t>
            </a:r>
            <a:endParaRPr dirty="0"/>
          </a:p>
          <a:p>
            <a:r>
              <a:rPr b="0" dirty="0"/>
              <a:t>No alt text provided</a:t>
            </a:r>
            <a:endParaRPr dirty="0"/>
          </a:p>
          <a:p>
            <a:endParaRPr dirty="0"/>
          </a:p>
        </p:txBody>
      </p:sp>
    </p:spTree>
    <p:extLst>
      <p:ext uri="{BB962C8B-B14F-4D97-AF65-F5344CB8AC3E}">
        <p14:creationId xmlns:p14="http://schemas.microsoft.com/office/powerpoint/2010/main" val="1261834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card</a:t>
            </a:r>
            <a:endParaRPr dirty="0"/>
          </a:p>
          <a:p>
            <a:r>
              <a:rPr b="0" dirty="0"/>
              <a:t>No alt text provided</a:t>
            </a:r>
            <a:endParaRPr dirty="0"/>
          </a:p>
          <a:p>
            <a:endParaRPr dirty="0"/>
          </a:p>
        </p:txBody>
      </p:sp>
    </p:spTree>
    <p:extLst>
      <p:ext uri="{BB962C8B-B14F-4D97-AF65-F5344CB8AC3E}">
        <p14:creationId xmlns:p14="http://schemas.microsoft.com/office/powerpoint/2010/main" val="2429681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clusteredColumnChart</a:t>
            </a:r>
            <a:endParaRPr dirty="0"/>
          </a:p>
          <a:p>
            <a:r>
              <a:rPr b="0" dirty="0"/>
              <a:t>No alt text provided</a:t>
            </a:r>
            <a:endParaRPr dirty="0"/>
          </a:p>
          <a:p>
            <a:endParaRPr dirty="0"/>
          </a:p>
          <a:p>
            <a:r>
              <a:rPr b="1" dirty="0"/>
              <a:t>card</a:t>
            </a:r>
            <a:endParaRPr dirty="0"/>
          </a:p>
          <a:p>
            <a:r>
              <a:rPr b="0" dirty="0"/>
              <a:t>No alt text provided</a:t>
            </a:r>
            <a:endParaRPr dirty="0"/>
          </a:p>
          <a:p>
            <a:endParaRPr dirty="0"/>
          </a:p>
        </p:txBody>
      </p:sp>
    </p:spTree>
    <p:extLst>
      <p:ext uri="{BB962C8B-B14F-4D97-AF65-F5344CB8AC3E}">
        <p14:creationId xmlns:p14="http://schemas.microsoft.com/office/powerpoint/2010/main" val="2692768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pieChart</a:t>
            </a:r>
            <a:endParaRPr dirty="0"/>
          </a:p>
          <a:p>
            <a:r>
              <a:rPr b="0" dirty="0"/>
              <a:t>No alt text provided</a:t>
            </a:r>
            <a:endParaRPr dirty="0"/>
          </a:p>
          <a:p>
            <a:endParaRPr dirty="0"/>
          </a:p>
        </p:txBody>
      </p:sp>
    </p:spTree>
    <p:extLst>
      <p:ext uri="{BB962C8B-B14F-4D97-AF65-F5344CB8AC3E}">
        <p14:creationId xmlns:p14="http://schemas.microsoft.com/office/powerpoint/2010/main" val="7330099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clusteredBarChart</a:t>
            </a:r>
            <a:endParaRPr dirty="0"/>
          </a:p>
          <a:p>
            <a:r>
              <a:rPr b="0" dirty="0"/>
              <a:t>No alt text provided</a:t>
            </a:r>
            <a:endParaRPr dirty="0"/>
          </a:p>
          <a:p>
            <a:endParaRPr dirty="0"/>
          </a:p>
          <a:p>
            <a:r>
              <a:rPr b="1" dirty="0"/>
              <a:t>card</a:t>
            </a:r>
            <a:endParaRPr dirty="0"/>
          </a:p>
          <a:p>
            <a:r>
              <a:rPr b="0" dirty="0"/>
              <a:t>No alt text provided</a:t>
            </a:r>
            <a:endParaRPr dirty="0"/>
          </a:p>
          <a:p>
            <a:endParaRPr dirty="0"/>
          </a:p>
        </p:txBody>
      </p:sp>
    </p:spTree>
    <p:extLst>
      <p:ext uri="{BB962C8B-B14F-4D97-AF65-F5344CB8AC3E}">
        <p14:creationId xmlns:p14="http://schemas.microsoft.com/office/powerpoint/2010/main" val="39592708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pieChart</a:t>
            </a:r>
            <a:endParaRPr dirty="0"/>
          </a:p>
          <a:p>
            <a:r>
              <a:rPr b="0" dirty="0"/>
              <a:t>No alt text provided</a:t>
            </a:r>
            <a:endParaRPr dirty="0"/>
          </a:p>
          <a:p>
            <a:endParaRPr dirty="0"/>
          </a:p>
          <a:p>
            <a:r>
              <a:rPr b="1" dirty="0"/>
              <a:t>card</a:t>
            </a:r>
            <a:endParaRPr dirty="0"/>
          </a:p>
          <a:p>
            <a:r>
              <a:rPr b="0" dirty="0"/>
              <a:t>No alt text provided</a:t>
            </a:r>
            <a:endParaRPr dirty="0"/>
          </a:p>
          <a:p>
            <a:endParaRPr dirty="0"/>
          </a:p>
        </p:txBody>
      </p:sp>
    </p:spTree>
    <p:extLst>
      <p:ext uri="{BB962C8B-B14F-4D97-AF65-F5344CB8AC3E}">
        <p14:creationId xmlns:p14="http://schemas.microsoft.com/office/powerpoint/2010/main" val="31719881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clusteredColumnChart</a:t>
            </a:r>
            <a:endParaRPr dirty="0"/>
          </a:p>
          <a:p>
            <a:r>
              <a:rPr b="0" dirty="0"/>
              <a:t>No alt text provided</a:t>
            </a:r>
            <a:endParaRPr dirty="0"/>
          </a:p>
          <a:p>
            <a:endParaRPr dirty="0"/>
          </a:p>
          <a:p>
            <a:r>
              <a:rPr b="1" dirty="0"/>
              <a:t>card</a:t>
            </a:r>
            <a:endParaRPr dirty="0"/>
          </a:p>
          <a:p>
            <a:r>
              <a:rPr b="0" dirty="0"/>
              <a:t>No alt text provided</a:t>
            </a:r>
            <a:endParaRPr dirty="0"/>
          </a:p>
          <a:p>
            <a:endParaRPr dirty="0"/>
          </a:p>
        </p:txBody>
      </p:sp>
    </p:spTree>
    <p:extLst>
      <p:ext uri="{BB962C8B-B14F-4D97-AF65-F5344CB8AC3E}">
        <p14:creationId xmlns:p14="http://schemas.microsoft.com/office/powerpoint/2010/main" val="30282757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barChart</a:t>
            </a:r>
            <a:endParaRPr dirty="0"/>
          </a:p>
          <a:p>
            <a:r>
              <a:rPr b="0" dirty="0"/>
              <a:t>No alt text provided</a:t>
            </a:r>
            <a:endParaRPr dirty="0"/>
          </a:p>
          <a:p>
            <a:endParaRPr dirty="0"/>
          </a:p>
        </p:txBody>
      </p:sp>
    </p:spTree>
    <p:extLst>
      <p:ext uri="{BB962C8B-B14F-4D97-AF65-F5344CB8AC3E}">
        <p14:creationId xmlns:p14="http://schemas.microsoft.com/office/powerpoint/2010/main" val="903832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pieChart</a:t>
            </a:r>
            <a:endParaRPr dirty="0"/>
          </a:p>
          <a:p>
            <a:r>
              <a:rPr b="0" dirty="0"/>
              <a:t>No alt text provided</a:t>
            </a:r>
            <a:endParaRPr dirty="0"/>
          </a:p>
          <a:p>
            <a:endParaRPr dirty="0"/>
          </a:p>
          <a:p>
            <a:r>
              <a:rPr b="1" dirty="0"/>
              <a:t>card</a:t>
            </a:r>
            <a:endParaRPr dirty="0"/>
          </a:p>
          <a:p>
            <a:r>
              <a:rPr b="0" dirty="0"/>
              <a:t>No alt text provided</a:t>
            </a:r>
            <a:endParaRPr dirty="0"/>
          </a:p>
          <a:p>
            <a:endParaRPr dirty="0"/>
          </a:p>
        </p:txBody>
      </p:sp>
    </p:spTree>
    <p:extLst>
      <p:ext uri="{BB962C8B-B14F-4D97-AF65-F5344CB8AC3E}">
        <p14:creationId xmlns:p14="http://schemas.microsoft.com/office/powerpoint/2010/main" val="15872676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a:t>Numbers doesn´t</a:t>
            </a:r>
            <a:r>
              <a:rPr lang="cs-CZ" baseline="0" dirty="0"/>
              <a:t> match with the database</a:t>
            </a:r>
            <a:endParaRPr lang="en-GB" dirty="0"/>
          </a:p>
        </p:txBody>
      </p:sp>
      <p:sp>
        <p:nvSpPr>
          <p:cNvPr id="4" name="Slide Number Placeholder 3"/>
          <p:cNvSpPr>
            <a:spLocks noGrp="1"/>
          </p:cNvSpPr>
          <p:nvPr>
            <p:ph type="sldNum" sz="quarter" idx="10"/>
          </p:nvPr>
        </p:nvSpPr>
        <p:spPr/>
        <p:txBody>
          <a:bodyPr/>
          <a:lstStyle/>
          <a:p>
            <a:fld id="{E9976C48-313D-43E6-898F-7CCA8AB7B608}" type="slidenum">
              <a:rPr lang="de-CH" smtClean="0"/>
              <a:t>28</a:t>
            </a:fld>
            <a:endParaRPr lang="de-CH"/>
          </a:p>
        </p:txBody>
      </p:sp>
    </p:spTree>
    <p:extLst>
      <p:ext uri="{BB962C8B-B14F-4D97-AF65-F5344CB8AC3E}">
        <p14:creationId xmlns:p14="http://schemas.microsoft.com/office/powerpoint/2010/main" val="4008965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txBox="1">
            <a:spLocks noGrp="1" noChangeArrowheads="1"/>
          </p:cNvSpPr>
          <p:nvPr/>
        </p:nvSpPr>
        <p:spPr bwMode="auto">
          <a:xfrm>
            <a:off x="2" y="1"/>
            <a:ext cx="3093671" cy="47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34" tIns="48567" rIns="97134" bIns="48567"/>
          <a:lstStyle>
            <a:lvl1pPr defTabSz="965200" eaLnBrk="0" hangingPunct="0">
              <a:spcBef>
                <a:spcPct val="30000"/>
              </a:spcBef>
              <a:defRPr sz="1200">
                <a:solidFill>
                  <a:schemeClr val="tx1"/>
                </a:solidFill>
                <a:latin typeface="Times New Roman" pitchFamily="18" charset="0"/>
                <a:ea typeface="ＭＳ Ｐゴシック" pitchFamily="34" charset="-128"/>
              </a:defRPr>
            </a:lvl1pPr>
            <a:lvl2pPr marL="742950" indent="-285750" defTabSz="965200" eaLnBrk="0" hangingPunct="0">
              <a:spcBef>
                <a:spcPct val="30000"/>
              </a:spcBef>
              <a:defRPr sz="1200">
                <a:solidFill>
                  <a:schemeClr val="tx1"/>
                </a:solidFill>
                <a:latin typeface="Times New Roman" pitchFamily="18" charset="0"/>
                <a:ea typeface="ＭＳ Ｐゴシック" pitchFamily="34" charset="-128"/>
              </a:defRPr>
            </a:lvl2pPr>
            <a:lvl3pPr marL="1143000" indent="-228600" defTabSz="965200" eaLnBrk="0" hangingPunct="0">
              <a:spcBef>
                <a:spcPct val="30000"/>
              </a:spcBef>
              <a:defRPr sz="1200">
                <a:solidFill>
                  <a:schemeClr val="tx1"/>
                </a:solidFill>
                <a:latin typeface="Times New Roman" pitchFamily="18" charset="0"/>
                <a:ea typeface="ＭＳ Ｐゴシック" pitchFamily="34" charset="-128"/>
              </a:defRPr>
            </a:lvl3pPr>
            <a:lvl4pPr marL="1600200" indent="-228600" defTabSz="965200" eaLnBrk="0" hangingPunct="0">
              <a:spcBef>
                <a:spcPct val="30000"/>
              </a:spcBef>
              <a:defRPr sz="1200">
                <a:solidFill>
                  <a:schemeClr val="tx1"/>
                </a:solidFill>
                <a:latin typeface="Times New Roman" pitchFamily="18" charset="0"/>
                <a:ea typeface="ＭＳ Ｐゴシック" pitchFamily="34" charset="-128"/>
              </a:defRPr>
            </a:lvl4pPr>
            <a:lvl5pPr marL="2057400" indent="-228600" defTabSz="965200" eaLnBrk="0" hangingPunct="0">
              <a:spcBef>
                <a:spcPct val="30000"/>
              </a:spcBef>
              <a:defRPr sz="1200">
                <a:solidFill>
                  <a:schemeClr val="tx1"/>
                </a:solidFill>
                <a:latin typeface="Times New Roman" pitchFamily="18" charset="0"/>
                <a:ea typeface="ＭＳ Ｐゴシック" pitchFamily="34" charset="-128"/>
              </a:defRPr>
            </a:lvl5pPr>
            <a:lvl6pPr marL="25146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r>
              <a:rPr lang="de-CH" altLang="de-DE" b="0"/>
              <a:t>FiBL</a:t>
            </a:r>
          </a:p>
        </p:txBody>
      </p:sp>
      <p:sp>
        <p:nvSpPr>
          <p:cNvPr id="57347" name="Rectangle 3"/>
          <p:cNvSpPr txBox="1">
            <a:spLocks noGrp="1" noChangeArrowheads="1"/>
          </p:cNvSpPr>
          <p:nvPr/>
        </p:nvSpPr>
        <p:spPr bwMode="auto">
          <a:xfrm>
            <a:off x="3988988" y="1"/>
            <a:ext cx="3093670" cy="47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34" tIns="48567" rIns="97134" bIns="48567"/>
          <a:lstStyle>
            <a:lvl1pPr defTabSz="965200" eaLnBrk="0" hangingPunct="0">
              <a:spcBef>
                <a:spcPct val="30000"/>
              </a:spcBef>
              <a:defRPr sz="1200">
                <a:solidFill>
                  <a:schemeClr val="tx1"/>
                </a:solidFill>
                <a:latin typeface="Times New Roman" pitchFamily="18" charset="0"/>
                <a:ea typeface="ＭＳ Ｐゴシック" pitchFamily="34" charset="-128"/>
              </a:defRPr>
            </a:lvl1pPr>
            <a:lvl2pPr marL="742950" indent="-285750" defTabSz="965200" eaLnBrk="0" hangingPunct="0">
              <a:spcBef>
                <a:spcPct val="30000"/>
              </a:spcBef>
              <a:defRPr sz="1200">
                <a:solidFill>
                  <a:schemeClr val="tx1"/>
                </a:solidFill>
                <a:latin typeface="Times New Roman" pitchFamily="18" charset="0"/>
                <a:ea typeface="ＭＳ Ｐゴシック" pitchFamily="34" charset="-128"/>
              </a:defRPr>
            </a:lvl2pPr>
            <a:lvl3pPr marL="1143000" indent="-228600" defTabSz="965200" eaLnBrk="0" hangingPunct="0">
              <a:spcBef>
                <a:spcPct val="30000"/>
              </a:spcBef>
              <a:defRPr sz="1200">
                <a:solidFill>
                  <a:schemeClr val="tx1"/>
                </a:solidFill>
                <a:latin typeface="Times New Roman" pitchFamily="18" charset="0"/>
                <a:ea typeface="ＭＳ Ｐゴシック" pitchFamily="34" charset="-128"/>
              </a:defRPr>
            </a:lvl3pPr>
            <a:lvl4pPr marL="1600200" indent="-228600" defTabSz="965200" eaLnBrk="0" hangingPunct="0">
              <a:spcBef>
                <a:spcPct val="30000"/>
              </a:spcBef>
              <a:defRPr sz="1200">
                <a:solidFill>
                  <a:schemeClr val="tx1"/>
                </a:solidFill>
                <a:latin typeface="Times New Roman" pitchFamily="18" charset="0"/>
                <a:ea typeface="ＭＳ Ｐゴシック" pitchFamily="34" charset="-128"/>
              </a:defRPr>
            </a:lvl4pPr>
            <a:lvl5pPr marL="2057400" indent="-228600" defTabSz="965200" eaLnBrk="0" hangingPunct="0">
              <a:spcBef>
                <a:spcPct val="30000"/>
              </a:spcBef>
              <a:defRPr sz="1200">
                <a:solidFill>
                  <a:schemeClr val="tx1"/>
                </a:solidFill>
                <a:latin typeface="Times New Roman" pitchFamily="18" charset="0"/>
                <a:ea typeface="ＭＳ Ｐゴシック" pitchFamily="34" charset="-128"/>
              </a:defRPr>
            </a:lvl5pPr>
            <a:lvl6pPr marL="25146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lgn="r">
              <a:spcBef>
                <a:spcPct val="0"/>
              </a:spcBef>
            </a:pPr>
            <a:fld id="{AC7BCAC9-5CD2-4A3A-8BE1-7C5F805052AC}" type="datetime1">
              <a:rPr lang="de-CH" altLang="de-DE" b="0"/>
              <a:pPr algn="r">
                <a:spcBef>
                  <a:spcPct val="0"/>
                </a:spcBef>
              </a:pPr>
              <a:t>23.10.2023</a:t>
            </a:fld>
            <a:endParaRPr lang="de-CH" altLang="de-DE" b="0"/>
          </a:p>
        </p:txBody>
      </p:sp>
      <p:sp>
        <p:nvSpPr>
          <p:cNvPr id="57348" name="Rectangle 6"/>
          <p:cNvSpPr txBox="1">
            <a:spLocks noGrp="1" noChangeArrowheads="1"/>
          </p:cNvSpPr>
          <p:nvPr/>
        </p:nvSpPr>
        <p:spPr bwMode="auto">
          <a:xfrm>
            <a:off x="2" y="9730922"/>
            <a:ext cx="3093671" cy="479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34" tIns="48567" rIns="97134" bIns="48567" anchor="b"/>
          <a:lstStyle>
            <a:lvl1pPr defTabSz="965200" eaLnBrk="0" hangingPunct="0">
              <a:spcBef>
                <a:spcPct val="30000"/>
              </a:spcBef>
              <a:defRPr sz="1200">
                <a:solidFill>
                  <a:schemeClr val="tx1"/>
                </a:solidFill>
                <a:latin typeface="Times New Roman" pitchFamily="18" charset="0"/>
                <a:ea typeface="ＭＳ Ｐゴシック" pitchFamily="34" charset="-128"/>
              </a:defRPr>
            </a:lvl1pPr>
            <a:lvl2pPr marL="742950" indent="-285750" defTabSz="965200" eaLnBrk="0" hangingPunct="0">
              <a:spcBef>
                <a:spcPct val="30000"/>
              </a:spcBef>
              <a:defRPr sz="1200">
                <a:solidFill>
                  <a:schemeClr val="tx1"/>
                </a:solidFill>
                <a:latin typeface="Times New Roman" pitchFamily="18" charset="0"/>
                <a:ea typeface="ＭＳ Ｐゴシック" pitchFamily="34" charset="-128"/>
              </a:defRPr>
            </a:lvl2pPr>
            <a:lvl3pPr marL="1143000" indent="-228600" defTabSz="965200" eaLnBrk="0" hangingPunct="0">
              <a:spcBef>
                <a:spcPct val="30000"/>
              </a:spcBef>
              <a:defRPr sz="1200">
                <a:solidFill>
                  <a:schemeClr val="tx1"/>
                </a:solidFill>
                <a:latin typeface="Times New Roman" pitchFamily="18" charset="0"/>
                <a:ea typeface="ＭＳ Ｐゴシック" pitchFamily="34" charset="-128"/>
              </a:defRPr>
            </a:lvl3pPr>
            <a:lvl4pPr marL="1600200" indent="-228600" defTabSz="965200" eaLnBrk="0" hangingPunct="0">
              <a:spcBef>
                <a:spcPct val="30000"/>
              </a:spcBef>
              <a:defRPr sz="1200">
                <a:solidFill>
                  <a:schemeClr val="tx1"/>
                </a:solidFill>
                <a:latin typeface="Times New Roman" pitchFamily="18" charset="0"/>
                <a:ea typeface="ＭＳ Ｐゴシック" pitchFamily="34" charset="-128"/>
              </a:defRPr>
            </a:lvl4pPr>
            <a:lvl5pPr marL="2057400" indent="-228600" defTabSz="965200" eaLnBrk="0" hangingPunct="0">
              <a:spcBef>
                <a:spcPct val="30000"/>
              </a:spcBef>
              <a:defRPr sz="1200">
                <a:solidFill>
                  <a:schemeClr val="tx1"/>
                </a:solidFill>
                <a:latin typeface="Times New Roman" pitchFamily="18" charset="0"/>
                <a:ea typeface="ＭＳ Ｐゴシック" pitchFamily="34" charset="-128"/>
              </a:defRPr>
            </a:lvl5pPr>
            <a:lvl6pPr marL="25146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r>
              <a:rPr lang="de-CH" altLang="de-DE" b="0"/>
              <a:t>www.fibl.org</a:t>
            </a:r>
          </a:p>
        </p:txBody>
      </p:sp>
      <p:sp>
        <p:nvSpPr>
          <p:cNvPr id="57349" name="Rectangle 7"/>
          <p:cNvSpPr txBox="1">
            <a:spLocks noGrp="1" noChangeArrowheads="1"/>
          </p:cNvSpPr>
          <p:nvPr/>
        </p:nvSpPr>
        <p:spPr bwMode="auto">
          <a:xfrm>
            <a:off x="3988988" y="9730922"/>
            <a:ext cx="3093670" cy="479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34" tIns="48567" rIns="97134" bIns="48567" anchor="b"/>
          <a:lstStyle>
            <a:lvl1pPr defTabSz="965200" eaLnBrk="0" hangingPunct="0">
              <a:spcBef>
                <a:spcPct val="30000"/>
              </a:spcBef>
              <a:defRPr sz="1200">
                <a:solidFill>
                  <a:schemeClr val="tx1"/>
                </a:solidFill>
                <a:latin typeface="Times New Roman" pitchFamily="18" charset="0"/>
                <a:ea typeface="ＭＳ Ｐゴシック" pitchFamily="34" charset="-128"/>
              </a:defRPr>
            </a:lvl1pPr>
            <a:lvl2pPr marL="742950" indent="-285750" defTabSz="965200" eaLnBrk="0" hangingPunct="0">
              <a:spcBef>
                <a:spcPct val="30000"/>
              </a:spcBef>
              <a:defRPr sz="1200">
                <a:solidFill>
                  <a:schemeClr val="tx1"/>
                </a:solidFill>
                <a:latin typeface="Times New Roman" pitchFamily="18" charset="0"/>
                <a:ea typeface="ＭＳ Ｐゴシック" pitchFamily="34" charset="-128"/>
              </a:defRPr>
            </a:lvl2pPr>
            <a:lvl3pPr marL="1143000" indent="-228600" defTabSz="965200" eaLnBrk="0" hangingPunct="0">
              <a:spcBef>
                <a:spcPct val="30000"/>
              </a:spcBef>
              <a:defRPr sz="1200">
                <a:solidFill>
                  <a:schemeClr val="tx1"/>
                </a:solidFill>
                <a:latin typeface="Times New Roman" pitchFamily="18" charset="0"/>
                <a:ea typeface="ＭＳ Ｐゴシック" pitchFamily="34" charset="-128"/>
              </a:defRPr>
            </a:lvl3pPr>
            <a:lvl4pPr marL="1600200" indent="-228600" defTabSz="965200" eaLnBrk="0" hangingPunct="0">
              <a:spcBef>
                <a:spcPct val="30000"/>
              </a:spcBef>
              <a:defRPr sz="1200">
                <a:solidFill>
                  <a:schemeClr val="tx1"/>
                </a:solidFill>
                <a:latin typeface="Times New Roman" pitchFamily="18" charset="0"/>
                <a:ea typeface="ＭＳ Ｐゴシック" pitchFamily="34" charset="-128"/>
              </a:defRPr>
            </a:lvl4pPr>
            <a:lvl5pPr marL="2057400" indent="-228600" defTabSz="965200" eaLnBrk="0" hangingPunct="0">
              <a:spcBef>
                <a:spcPct val="30000"/>
              </a:spcBef>
              <a:defRPr sz="1200">
                <a:solidFill>
                  <a:schemeClr val="tx1"/>
                </a:solidFill>
                <a:latin typeface="Times New Roman" pitchFamily="18" charset="0"/>
                <a:ea typeface="ＭＳ Ｐゴシック" pitchFamily="34" charset="-128"/>
              </a:defRPr>
            </a:lvl5pPr>
            <a:lvl6pPr marL="25146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lgn="r">
              <a:spcBef>
                <a:spcPct val="0"/>
              </a:spcBef>
            </a:pPr>
            <a:fld id="{63FAC3EE-9186-4F3B-80E2-6B5F747B646C}" type="slidenum">
              <a:rPr lang="de-CH" altLang="de-DE" b="0"/>
              <a:pPr algn="r">
                <a:spcBef>
                  <a:spcPct val="0"/>
                </a:spcBef>
              </a:pPr>
              <a:t>2</a:t>
            </a:fld>
            <a:endParaRPr lang="de-CH" altLang="de-DE" b="0"/>
          </a:p>
        </p:txBody>
      </p:sp>
      <p:sp>
        <p:nvSpPr>
          <p:cNvPr id="57350" name="Rectangle 2"/>
          <p:cNvSpPr>
            <a:spLocks noGrp="1" noRot="1" noChangeAspect="1" noChangeArrowheads="1" noTextEdit="1"/>
          </p:cNvSpPr>
          <p:nvPr>
            <p:ph type="sldImg"/>
          </p:nvPr>
        </p:nvSpPr>
        <p:spPr>
          <a:xfrm>
            <a:off x="180975" y="800100"/>
            <a:ext cx="6797675" cy="3824288"/>
          </a:xfrm>
          <a:ln/>
        </p:spPr>
      </p:sp>
      <p:sp>
        <p:nvSpPr>
          <p:cNvPr id="57351" name="Rectangle 3"/>
          <p:cNvSpPr>
            <a:spLocks noGrp="1" noChangeArrowheads="1"/>
          </p:cNvSpPr>
          <p:nvPr>
            <p:ph type="body" idx="1"/>
          </p:nvPr>
        </p:nvSpPr>
        <p:spPr>
          <a:xfrm>
            <a:off x="976861" y="4864643"/>
            <a:ext cx="5210480" cy="462838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New Roman" pitchFamily="18" charset="0"/>
            </a:endParaRPr>
          </a:p>
        </p:txBody>
      </p:sp>
    </p:spTree>
    <p:extLst>
      <p:ext uri="{BB962C8B-B14F-4D97-AF65-F5344CB8AC3E}">
        <p14:creationId xmlns:p14="http://schemas.microsoft.com/office/powerpoint/2010/main" val="21496460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pieChart</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pieChart</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p:txBody>
      </p:sp>
    </p:spTree>
    <p:extLst>
      <p:ext uri="{BB962C8B-B14F-4D97-AF65-F5344CB8AC3E}">
        <p14:creationId xmlns:p14="http://schemas.microsoft.com/office/powerpoint/2010/main" val="27060092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barChart</a:t>
            </a:r>
            <a:endParaRPr dirty="0"/>
          </a:p>
          <a:p>
            <a:r>
              <a:rPr b="0" dirty="0"/>
              <a:t>No alt text provided</a:t>
            </a:r>
            <a:endParaRPr dirty="0"/>
          </a:p>
          <a:p>
            <a:endParaRPr dirty="0"/>
          </a:p>
        </p:txBody>
      </p:sp>
    </p:spTree>
    <p:extLst>
      <p:ext uri="{BB962C8B-B14F-4D97-AF65-F5344CB8AC3E}">
        <p14:creationId xmlns:p14="http://schemas.microsoft.com/office/powerpoint/2010/main" val="31198006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barChart</a:t>
            </a:r>
            <a:endParaRPr dirty="0"/>
          </a:p>
          <a:p>
            <a:r>
              <a:rPr b="0" dirty="0"/>
              <a:t>No alt text provided</a:t>
            </a:r>
            <a:endParaRPr dirty="0"/>
          </a:p>
          <a:p>
            <a:endParaRPr dirty="0"/>
          </a:p>
        </p:txBody>
      </p:sp>
    </p:spTree>
    <p:extLst>
      <p:ext uri="{BB962C8B-B14F-4D97-AF65-F5344CB8AC3E}">
        <p14:creationId xmlns:p14="http://schemas.microsoft.com/office/powerpoint/2010/main" val="27559826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columnChart</a:t>
            </a:r>
            <a:endParaRPr dirty="0"/>
          </a:p>
          <a:p>
            <a:r>
              <a:rPr b="0" dirty="0"/>
              <a:t>No alt text provided</a:t>
            </a:r>
            <a:endParaRPr dirty="0"/>
          </a:p>
          <a:p>
            <a:endParaRPr dirty="0"/>
          </a:p>
        </p:txBody>
      </p:sp>
    </p:spTree>
    <p:extLst>
      <p:ext uri="{BB962C8B-B14F-4D97-AF65-F5344CB8AC3E}">
        <p14:creationId xmlns:p14="http://schemas.microsoft.com/office/powerpoint/2010/main" val="38172590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Folienbildplatzhalter 1"/>
          <p:cNvSpPr>
            <a:spLocks noGrp="1" noRot="1" noChangeAspect="1" noTextEdit="1"/>
          </p:cNvSpPr>
          <p:nvPr>
            <p:ph type="sldImg"/>
          </p:nvPr>
        </p:nvSpPr>
        <p:spPr>
          <a:ln/>
        </p:spPr>
      </p:sp>
      <p:sp>
        <p:nvSpPr>
          <p:cNvPr id="8909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New Roman" pitchFamily="18" charset="0"/>
            </a:endParaRPr>
          </a:p>
        </p:txBody>
      </p:sp>
      <p:sp>
        <p:nvSpPr>
          <p:cNvPr id="88068" name="Kopfzeilenplatzhalter 3"/>
          <p:cNvSpPr>
            <a:spLocks noGrp="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76" eaLnBrk="0" hangingPunct="0">
              <a:defRPr sz="2500" b="1">
                <a:solidFill>
                  <a:schemeClr val="tx1"/>
                </a:solidFill>
                <a:latin typeface="Arial" pitchFamily="34" charset="0"/>
              </a:defRPr>
            </a:lvl1pPr>
            <a:lvl2pPr marL="772221" indent="-297008" defTabSz="965276" eaLnBrk="0" hangingPunct="0">
              <a:defRPr sz="2500" b="1">
                <a:solidFill>
                  <a:schemeClr val="tx1"/>
                </a:solidFill>
                <a:latin typeface="Arial" pitchFamily="34" charset="0"/>
              </a:defRPr>
            </a:lvl2pPr>
            <a:lvl3pPr marL="1188032" indent="-237606" defTabSz="965276" eaLnBrk="0" hangingPunct="0">
              <a:defRPr sz="2500" b="1">
                <a:solidFill>
                  <a:schemeClr val="tx1"/>
                </a:solidFill>
                <a:latin typeface="Arial" pitchFamily="34" charset="0"/>
              </a:defRPr>
            </a:lvl3pPr>
            <a:lvl4pPr marL="1663245" indent="-237606" defTabSz="965276" eaLnBrk="0" hangingPunct="0">
              <a:defRPr sz="2500" b="1">
                <a:solidFill>
                  <a:schemeClr val="tx1"/>
                </a:solidFill>
                <a:latin typeface="Arial" pitchFamily="34" charset="0"/>
              </a:defRPr>
            </a:lvl4pPr>
            <a:lvl5pPr marL="2138458" indent="-237606" defTabSz="965276" eaLnBrk="0" hangingPunct="0">
              <a:defRPr sz="2500" b="1">
                <a:solidFill>
                  <a:schemeClr val="tx1"/>
                </a:solidFill>
                <a:latin typeface="Arial" pitchFamily="34" charset="0"/>
              </a:defRPr>
            </a:lvl5pPr>
            <a:lvl6pPr marL="2613671" indent="-237606" defTabSz="965276" eaLnBrk="0" fontAlgn="base" hangingPunct="0">
              <a:spcBef>
                <a:spcPct val="0"/>
              </a:spcBef>
              <a:spcAft>
                <a:spcPct val="0"/>
              </a:spcAft>
              <a:defRPr sz="2500" b="1">
                <a:solidFill>
                  <a:schemeClr val="tx1"/>
                </a:solidFill>
                <a:latin typeface="Arial" pitchFamily="34" charset="0"/>
              </a:defRPr>
            </a:lvl6pPr>
            <a:lvl7pPr marL="3088883" indent="-237606" defTabSz="965276" eaLnBrk="0" fontAlgn="base" hangingPunct="0">
              <a:spcBef>
                <a:spcPct val="0"/>
              </a:spcBef>
              <a:spcAft>
                <a:spcPct val="0"/>
              </a:spcAft>
              <a:defRPr sz="2500" b="1">
                <a:solidFill>
                  <a:schemeClr val="tx1"/>
                </a:solidFill>
                <a:latin typeface="Arial" pitchFamily="34" charset="0"/>
              </a:defRPr>
            </a:lvl7pPr>
            <a:lvl8pPr marL="3564096" indent="-237606" defTabSz="965276" eaLnBrk="0" fontAlgn="base" hangingPunct="0">
              <a:spcBef>
                <a:spcPct val="0"/>
              </a:spcBef>
              <a:spcAft>
                <a:spcPct val="0"/>
              </a:spcAft>
              <a:defRPr sz="2500" b="1">
                <a:solidFill>
                  <a:schemeClr val="tx1"/>
                </a:solidFill>
                <a:latin typeface="Arial" pitchFamily="34" charset="0"/>
              </a:defRPr>
            </a:lvl8pPr>
            <a:lvl9pPr marL="4039309" indent="-237606" defTabSz="965276" eaLnBrk="0" fontAlgn="base" hangingPunct="0">
              <a:spcBef>
                <a:spcPct val="0"/>
              </a:spcBef>
              <a:spcAft>
                <a:spcPct val="0"/>
              </a:spcAft>
              <a:defRPr sz="2500" b="1">
                <a:solidFill>
                  <a:schemeClr val="tx1"/>
                </a:solidFill>
                <a:latin typeface="Arial" pitchFamily="34" charset="0"/>
              </a:defRPr>
            </a:lvl9pPr>
          </a:lstStyle>
          <a:p>
            <a:pPr>
              <a:defRPr/>
            </a:pPr>
            <a:r>
              <a:rPr lang="de-DE" sz="1200" b="0">
                <a:latin typeface="Times New Roman" pitchFamily="18" charset="0"/>
              </a:rPr>
              <a:t>FiBL</a:t>
            </a:r>
            <a:endParaRPr lang="de-CH" sz="1200" b="0">
              <a:latin typeface="Times New Roman" pitchFamily="18" charset="0"/>
            </a:endParaRPr>
          </a:p>
        </p:txBody>
      </p:sp>
      <p:sp>
        <p:nvSpPr>
          <p:cNvPr id="88069" name="Datumsplatzhalter 4"/>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76" eaLnBrk="0" hangingPunct="0">
              <a:defRPr sz="2500" b="1">
                <a:solidFill>
                  <a:schemeClr val="tx1"/>
                </a:solidFill>
                <a:latin typeface="Arial" pitchFamily="34" charset="0"/>
              </a:defRPr>
            </a:lvl1pPr>
            <a:lvl2pPr marL="772221" indent="-297008" defTabSz="965276" eaLnBrk="0" hangingPunct="0">
              <a:defRPr sz="2500" b="1">
                <a:solidFill>
                  <a:schemeClr val="tx1"/>
                </a:solidFill>
                <a:latin typeface="Arial" pitchFamily="34" charset="0"/>
              </a:defRPr>
            </a:lvl2pPr>
            <a:lvl3pPr marL="1188032" indent="-237606" defTabSz="965276" eaLnBrk="0" hangingPunct="0">
              <a:defRPr sz="2500" b="1">
                <a:solidFill>
                  <a:schemeClr val="tx1"/>
                </a:solidFill>
                <a:latin typeface="Arial" pitchFamily="34" charset="0"/>
              </a:defRPr>
            </a:lvl3pPr>
            <a:lvl4pPr marL="1663245" indent="-237606" defTabSz="965276" eaLnBrk="0" hangingPunct="0">
              <a:defRPr sz="2500" b="1">
                <a:solidFill>
                  <a:schemeClr val="tx1"/>
                </a:solidFill>
                <a:latin typeface="Arial" pitchFamily="34" charset="0"/>
              </a:defRPr>
            </a:lvl4pPr>
            <a:lvl5pPr marL="2138458" indent="-237606" defTabSz="965276" eaLnBrk="0" hangingPunct="0">
              <a:defRPr sz="2500" b="1">
                <a:solidFill>
                  <a:schemeClr val="tx1"/>
                </a:solidFill>
                <a:latin typeface="Arial" pitchFamily="34" charset="0"/>
              </a:defRPr>
            </a:lvl5pPr>
            <a:lvl6pPr marL="2613671" indent="-237606" defTabSz="965276" eaLnBrk="0" fontAlgn="base" hangingPunct="0">
              <a:spcBef>
                <a:spcPct val="0"/>
              </a:spcBef>
              <a:spcAft>
                <a:spcPct val="0"/>
              </a:spcAft>
              <a:defRPr sz="2500" b="1">
                <a:solidFill>
                  <a:schemeClr val="tx1"/>
                </a:solidFill>
                <a:latin typeface="Arial" pitchFamily="34" charset="0"/>
              </a:defRPr>
            </a:lvl6pPr>
            <a:lvl7pPr marL="3088883" indent="-237606" defTabSz="965276" eaLnBrk="0" fontAlgn="base" hangingPunct="0">
              <a:spcBef>
                <a:spcPct val="0"/>
              </a:spcBef>
              <a:spcAft>
                <a:spcPct val="0"/>
              </a:spcAft>
              <a:defRPr sz="2500" b="1">
                <a:solidFill>
                  <a:schemeClr val="tx1"/>
                </a:solidFill>
                <a:latin typeface="Arial" pitchFamily="34" charset="0"/>
              </a:defRPr>
            </a:lvl7pPr>
            <a:lvl8pPr marL="3564096" indent="-237606" defTabSz="965276" eaLnBrk="0" fontAlgn="base" hangingPunct="0">
              <a:spcBef>
                <a:spcPct val="0"/>
              </a:spcBef>
              <a:spcAft>
                <a:spcPct val="0"/>
              </a:spcAft>
              <a:defRPr sz="2500" b="1">
                <a:solidFill>
                  <a:schemeClr val="tx1"/>
                </a:solidFill>
                <a:latin typeface="Arial" pitchFamily="34" charset="0"/>
              </a:defRPr>
            </a:lvl8pPr>
            <a:lvl9pPr marL="4039309" indent="-237606" defTabSz="965276" eaLnBrk="0" fontAlgn="base" hangingPunct="0">
              <a:spcBef>
                <a:spcPct val="0"/>
              </a:spcBef>
              <a:spcAft>
                <a:spcPct val="0"/>
              </a:spcAft>
              <a:defRPr sz="2500" b="1">
                <a:solidFill>
                  <a:schemeClr val="tx1"/>
                </a:solidFill>
                <a:latin typeface="Arial" pitchFamily="34" charset="0"/>
              </a:defRPr>
            </a:lvl9pPr>
          </a:lstStyle>
          <a:p>
            <a:pPr>
              <a:defRPr/>
            </a:pPr>
            <a:fld id="{5AEC54AD-E3AC-474D-9FC4-ECFE6CF0BC95}" type="datetime1">
              <a:rPr lang="de-DE" sz="1200" b="0">
                <a:latin typeface="Times New Roman" pitchFamily="18" charset="0"/>
              </a:rPr>
              <a:pPr>
                <a:defRPr/>
              </a:pPr>
              <a:t>23.10.2023</a:t>
            </a:fld>
            <a:endParaRPr lang="de-CH" sz="1200" b="0">
              <a:latin typeface="Times New Roman" pitchFamily="18" charset="0"/>
            </a:endParaRPr>
          </a:p>
        </p:txBody>
      </p:sp>
      <p:sp>
        <p:nvSpPr>
          <p:cNvPr id="88070" name="Fußzeilenplatzhalter 5"/>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76" eaLnBrk="0" hangingPunct="0">
              <a:defRPr sz="2500" b="1">
                <a:solidFill>
                  <a:schemeClr val="tx1"/>
                </a:solidFill>
                <a:latin typeface="Arial" pitchFamily="34" charset="0"/>
              </a:defRPr>
            </a:lvl1pPr>
            <a:lvl2pPr marL="772221" indent="-297008" defTabSz="965276" eaLnBrk="0" hangingPunct="0">
              <a:defRPr sz="2500" b="1">
                <a:solidFill>
                  <a:schemeClr val="tx1"/>
                </a:solidFill>
                <a:latin typeface="Arial" pitchFamily="34" charset="0"/>
              </a:defRPr>
            </a:lvl2pPr>
            <a:lvl3pPr marL="1188032" indent="-237606" defTabSz="965276" eaLnBrk="0" hangingPunct="0">
              <a:defRPr sz="2500" b="1">
                <a:solidFill>
                  <a:schemeClr val="tx1"/>
                </a:solidFill>
                <a:latin typeface="Arial" pitchFamily="34" charset="0"/>
              </a:defRPr>
            </a:lvl3pPr>
            <a:lvl4pPr marL="1663245" indent="-237606" defTabSz="965276" eaLnBrk="0" hangingPunct="0">
              <a:defRPr sz="2500" b="1">
                <a:solidFill>
                  <a:schemeClr val="tx1"/>
                </a:solidFill>
                <a:latin typeface="Arial" pitchFamily="34" charset="0"/>
              </a:defRPr>
            </a:lvl4pPr>
            <a:lvl5pPr marL="2138458" indent="-237606" defTabSz="965276" eaLnBrk="0" hangingPunct="0">
              <a:defRPr sz="2500" b="1">
                <a:solidFill>
                  <a:schemeClr val="tx1"/>
                </a:solidFill>
                <a:latin typeface="Arial" pitchFamily="34" charset="0"/>
              </a:defRPr>
            </a:lvl5pPr>
            <a:lvl6pPr marL="2613671" indent="-237606" defTabSz="965276" eaLnBrk="0" fontAlgn="base" hangingPunct="0">
              <a:spcBef>
                <a:spcPct val="0"/>
              </a:spcBef>
              <a:spcAft>
                <a:spcPct val="0"/>
              </a:spcAft>
              <a:defRPr sz="2500" b="1">
                <a:solidFill>
                  <a:schemeClr val="tx1"/>
                </a:solidFill>
                <a:latin typeface="Arial" pitchFamily="34" charset="0"/>
              </a:defRPr>
            </a:lvl6pPr>
            <a:lvl7pPr marL="3088883" indent="-237606" defTabSz="965276" eaLnBrk="0" fontAlgn="base" hangingPunct="0">
              <a:spcBef>
                <a:spcPct val="0"/>
              </a:spcBef>
              <a:spcAft>
                <a:spcPct val="0"/>
              </a:spcAft>
              <a:defRPr sz="2500" b="1">
                <a:solidFill>
                  <a:schemeClr val="tx1"/>
                </a:solidFill>
                <a:latin typeface="Arial" pitchFamily="34" charset="0"/>
              </a:defRPr>
            </a:lvl7pPr>
            <a:lvl8pPr marL="3564096" indent="-237606" defTabSz="965276" eaLnBrk="0" fontAlgn="base" hangingPunct="0">
              <a:spcBef>
                <a:spcPct val="0"/>
              </a:spcBef>
              <a:spcAft>
                <a:spcPct val="0"/>
              </a:spcAft>
              <a:defRPr sz="2500" b="1">
                <a:solidFill>
                  <a:schemeClr val="tx1"/>
                </a:solidFill>
                <a:latin typeface="Arial" pitchFamily="34" charset="0"/>
              </a:defRPr>
            </a:lvl8pPr>
            <a:lvl9pPr marL="4039309" indent="-237606" defTabSz="965276" eaLnBrk="0" fontAlgn="base" hangingPunct="0">
              <a:spcBef>
                <a:spcPct val="0"/>
              </a:spcBef>
              <a:spcAft>
                <a:spcPct val="0"/>
              </a:spcAft>
              <a:defRPr sz="2500" b="1">
                <a:solidFill>
                  <a:schemeClr val="tx1"/>
                </a:solidFill>
                <a:latin typeface="Arial" pitchFamily="34" charset="0"/>
              </a:defRPr>
            </a:lvl9pPr>
          </a:lstStyle>
          <a:p>
            <a:pPr>
              <a:defRPr/>
            </a:pPr>
            <a:r>
              <a:rPr lang="de-CH" sz="1200" b="0">
                <a:latin typeface="Times New Roman" pitchFamily="18" charset="0"/>
              </a:rPr>
              <a:t>www.fibl.org</a:t>
            </a:r>
          </a:p>
        </p:txBody>
      </p:sp>
      <p:sp>
        <p:nvSpPr>
          <p:cNvPr id="88071" name="Foliennummernplatzhalter 6"/>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76" eaLnBrk="0" hangingPunct="0">
              <a:defRPr sz="2500" b="1">
                <a:solidFill>
                  <a:schemeClr val="tx1"/>
                </a:solidFill>
                <a:latin typeface="Arial" pitchFamily="34" charset="0"/>
              </a:defRPr>
            </a:lvl1pPr>
            <a:lvl2pPr marL="772221" indent="-297008" defTabSz="965276" eaLnBrk="0" hangingPunct="0">
              <a:defRPr sz="2500" b="1">
                <a:solidFill>
                  <a:schemeClr val="tx1"/>
                </a:solidFill>
                <a:latin typeface="Arial" pitchFamily="34" charset="0"/>
              </a:defRPr>
            </a:lvl2pPr>
            <a:lvl3pPr marL="1188032" indent="-237606" defTabSz="965276" eaLnBrk="0" hangingPunct="0">
              <a:defRPr sz="2500" b="1">
                <a:solidFill>
                  <a:schemeClr val="tx1"/>
                </a:solidFill>
                <a:latin typeface="Arial" pitchFamily="34" charset="0"/>
              </a:defRPr>
            </a:lvl3pPr>
            <a:lvl4pPr marL="1663245" indent="-237606" defTabSz="965276" eaLnBrk="0" hangingPunct="0">
              <a:defRPr sz="2500" b="1">
                <a:solidFill>
                  <a:schemeClr val="tx1"/>
                </a:solidFill>
                <a:latin typeface="Arial" pitchFamily="34" charset="0"/>
              </a:defRPr>
            </a:lvl4pPr>
            <a:lvl5pPr marL="2138458" indent="-237606" defTabSz="965276" eaLnBrk="0" hangingPunct="0">
              <a:defRPr sz="2500" b="1">
                <a:solidFill>
                  <a:schemeClr val="tx1"/>
                </a:solidFill>
                <a:latin typeface="Arial" pitchFamily="34" charset="0"/>
              </a:defRPr>
            </a:lvl5pPr>
            <a:lvl6pPr marL="2613671" indent="-237606" defTabSz="965276" eaLnBrk="0" fontAlgn="base" hangingPunct="0">
              <a:spcBef>
                <a:spcPct val="0"/>
              </a:spcBef>
              <a:spcAft>
                <a:spcPct val="0"/>
              </a:spcAft>
              <a:defRPr sz="2500" b="1">
                <a:solidFill>
                  <a:schemeClr val="tx1"/>
                </a:solidFill>
                <a:latin typeface="Arial" pitchFamily="34" charset="0"/>
              </a:defRPr>
            </a:lvl6pPr>
            <a:lvl7pPr marL="3088883" indent="-237606" defTabSz="965276" eaLnBrk="0" fontAlgn="base" hangingPunct="0">
              <a:spcBef>
                <a:spcPct val="0"/>
              </a:spcBef>
              <a:spcAft>
                <a:spcPct val="0"/>
              </a:spcAft>
              <a:defRPr sz="2500" b="1">
                <a:solidFill>
                  <a:schemeClr val="tx1"/>
                </a:solidFill>
                <a:latin typeface="Arial" pitchFamily="34" charset="0"/>
              </a:defRPr>
            </a:lvl7pPr>
            <a:lvl8pPr marL="3564096" indent="-237606" defTabSz="965276" eaLnBrk="0" fontAlgn="base" hangingPunct="0">
              <a:spcBef>
                <a:spcPct val="0"/>
              </a:spcBef>
              <a:spcAft>
                <a:spcPct val="0"/>
              </a:spcAft>
              <a:defRPr sz="2500" b="1">
                <a:solidFill>
                  <a:schemeClr val="tx1"/>
                </a:solidFill>
                <a:latin typeface="Arial" pitchFamily="34" charset="0"/>
              </a:defRPr>
            </a:lvl8pPr>
            <a:lvl9pPr marL="4039309" indent="-237606" defTabSz="965276" eaLnBrk="0" fontAlgn="base" hangingPunct="0">
              <a:spcBef>
                <a:spcPct val="0"/>
              </a:spcBef>
              <a:spcAft>
                <a:spcPct val="0"/>
              </a:spcAft>
              <a:defRPr sz="2500" b="1">
                <a:solidFill>
                  <a:schemeClr val="tx1"/>
                </a:solidFill>
                <a:latin typeface="Arial" pitchFamily="34" charset="0"/>
              </a:defRPr>
            </a:lvl9pPr>
          </a:lstStyle>
          <a:p>
            <a:pPr>
              <a:defRPr/>
            </a:pPr>
            <a:fld id="{28AFB6C7-0BE6-4FF8-B6B7-830C4959204E}" type="slidenum">
              <a:rPr lang="de-CH" sz="1200" b="0">
                <a:latin typeface="Times New Roman" pitchFamily="18" charset="0"/>
              </a:rPr>
              <a:pPr>
                <a:defRPr/>
              </a:pPr>
              <a:t>35</a:t>
            </a:fld>
            <a:endParaRPr lang="de-CH" sz="1200" b="0">
              <a:latin typeface="Times New Roman" pitchFamily="18" charset="0"/>
            </a:endParaRPr>
          </a:p>
        </p:txBody>
      </p:sp>
    </p:spTree>
    <p:extLst>
      <p:ext uri="{BB962C8B-B14F-4D97-AF65-F5344CB8AC3E}">
        <p14:creationId xmlns:p14="http://schemas.microsoft.com/office/powerpoint/2010/main" val="28735069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Folienbildplatzhalter 1"/>
          <p:cNvSpPr>
            <a:spLocks noGrp="1" noRot="1" noChangeAspect="1" noTextEdit="1"/>
          </p:cNvSpPr>
          <p:nvPr>
            <p:ph type="sldImg"/>
          </p:nvPr>
        </p:nvSpPr>
        <p:spPr>
          <a:ln/>
        </p:spPr>
      </p:sp>
      <p:sp>
        <p:nvSpPr>
          <p:cNvPr id="8909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New Roman" pitchFamily="18" charset="0"/>
            </a:endParaRPr>
          </a:p>
        </p:txBody>
      </p:sp>
      <p:sp>
        <p:nvSpPr>
          <p:cNvPr id="88068" name="Kopfzeilenplatzhalter 3"/>
          <p:cNvSpPr>
            <a:spLocks noGrp="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76" eaLnBrk="0" hangingPunct="0">
              <a:defRPr sz="2500" b="1">
                <a:solidFill>
                  <a:schemeClr val="tx1"/>
                </a:solidFill>
                <a:latin typeface="Arial" pitchFamily="34" charset="0"/>
              </a:defRPr>
            </a:lvl1pPr>
            <a:lvl2pPr marL="772221" indent="-297008" defTabSz="965276" eaLnBrk="0" hangingPunct="0">
              <a:defRPr sz="2500" b="1">
                <a:solidFill>
                  <a:schemeClr val="tx1"/>
                </a:solidFill>
                <a:latin typeface="Arial" pitchFamily="34" charset="0"/>
              </a:defRPr>
            </a:lvl2pPr>
            <a:lvl3pPr marL="1188032" indent="-237606" defTabSz="965276" eaLnBrk="0" hangingPunct="0">
              <a:defRPr sz="2500" b="1">
                <a:solidFill>
                  <a:schemeClr val="tx1"/>
                </a:solidFill>
                <a:latin typeface="Arial" pitchFamily="34" charset="0"/>
              </a:defRPr>
            </a:lvl3pPr>
            <a:lvl4pPr marL="1663245" indent="-237606" defTabSz="965276" eaLnBrk="0" hangingPunct="0">
              <a:defRPr sz="2500" b="1">
                <a:solidFill>
                  <a:schemeClr val="tx1"/>
                </a:solidFill>
                <a:latin typeface="Arial" pitchFamily="34" charset="0"/>
              </a:defRPr>
            </a:lvl4pPr>
            <a:lvl5pPr marL="2138458" indent="-237606" defTabSz="965276" eaLnBrk="0" hangingPunct="0">
              <a:defRPr sz="2500" b="1">
                <a:solidFill>
                  <a:schemeClr val="tx1"/>
                </a:solidFill>
                <a:latin typeface="Arial" pitchFamily="34" charset="0"/>
              </a:defRPr>
            </a:lvl5pPr>
            <a:lvl6pPr marL="2613671" indent="-237606" defTabSz="965276" eaLnBrk="0" fontAlgn="base" hangingPunct="0">
              <a:spcBef>
                <a:spcPct val="0"/>
              </a:spcBef>
              <a:spcAft>
                <a:spcPct val="0"/>
              </a:spcAft>
              <a:defRPr sz="2500" b="1">
                <a:solidFill>
                  <a:schemeClr val="tx1"/>
                </a:solidFill>
                <a:latin typeface="Arial" pitchFamily="34" charset="0"/>
              </a:defRPr>
            </a:lvl6pPr>
            <a:lvl7pPr marL="3088883" indent="-237606" defTabSz="965276" eaLnBrk="0" fontAlgn="base" hangingPunct="0">
              <a:spcBef>
                <a:spcPct val="0"/>
              </a:spcBef>
              <a:spcAft>
                <a:spcPct val="0"/>
              </a:spcAft>
              <a:defRPr sz="2500" b="1">
                <a:solidFill>
                  <a:schemeClr val="tx1"/>
                </a:solidFill>
                <a:latin typeface="Arial" pitchFamily="34" charset="0"/>
              </a:defRPr>
            </a:lvl7pPr>
            <a:lvl8pPr marL="3564096" indent="-237606" defTabSz="965276" eaLnBrk="0" fontAlgn="base" hangingPunct="0">
              <a:spcBef>
                <a:spcPct val="0"/>
              </a:spcBef>
              <a:spcAft>
                <a:spcPct val="0"/>
              </a:spcAft>
              <a:defRPr sz="2500" b="1">
                <a:solidFill>
                  <a:schemeClr val="tx1"/>
                </a:solidFill>
                <a:latin typeface="Arial" pitchFamily="34" charset="0"/>
              </a:defRPr>
            </a:lvl8pPr>
            <a:lvl9pPr marL="4039309" indent="-237606" defTabSz="965276" eaLnBrk="0" fontAlgn="base" hangingPunct="0">
              <a:spcBef>
                <a:spcPct val="0"/>
              </a:spcBef>
              <a:spcAft>
                <a:spcPct val="0"/>
              </a:spcAft>
              <a:defRPr sz="2500" b="1">
                <a:solidFill>
                  <a:schemeClr val="tx1"/>
                </a:solidFill>
                <a:latin typeface="Arial" pitchFamily="34" charset="0"/>
              </a:defRPr>
            </a:lvl9pPr>
          </a:lstStyle>
          <a:p>
            <a:pPr>
              <a:defRPr/>
            </a:pPr>
            <a:r>
              <a:rPr lang="de-DE" sz="1200" b="0">
                <a:latin typeface="Times New Roman" pitchFamily="18" charset="0"/>
              </a:rPr>
              <a:t>FiBL</a:t>
            </a:r>
            <a:endParaRPr lang="de-CH" sz="1200" b="0">
              <a:latin typeface="Times New Roman" pitchFamily="18" charset="0"/>
            </a:endParaRPr>
          </a:p>
        </p:txBody>
      </p:sp>
      <p:sp>
        <p:nvSpPr>
          <p:cNvPr id="88069" name="Datumsplatzhalter 4"/>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76" eaLnBrk="0" hangingPunct="0">
              <a:defRPr sz="2500" b="1">
                <a:solidFill>
                  <a:schemeClr val="tx1"/>
                </a:solidFill>
                <a:latin typeface="Arial" pitchFamily="34" charset="0"/>
              </a:defRPr>
            </a:lvl1pPr>
            <a:lvl2pPr marL="772221" indent="-297008" defTabSz="965276" eaLnBrk="0" hangingPunct="0">
              <a:defRPr sz="2500" b="1">
                <a:solidFill>
                  <a:schemeClr val="tx1"/>
                </a:solidFill>
                <a:latin typeface="Arial" pitchFamily="34" charset="0"/>
              </a:defRPr>
            </a:lvl2pPr>
            <a:lvl3pPr marL="1188032" indent="-237606" defTabSz="965276" eaLnBrk="0" hangingPunct="0">
              <a:defRPr sz="2500" b="1">
                <a:solidFill>
                  <a:schemeClr val="tx1"/>
                </a:solidFill>
                <a:latin typeface="Arial" pitchFamily="34" charset="0"/>
              </a:defRPr>
            </a:lvl3pPr>
            <a:lvl4pPr marL="1663245" indent="-237606" defTabSz="965276" eaLnBrk="0" hangingPunct="0">
              <a:defRPr sz="2500" b="1">
                <a:solidFill>
                  <a:schemeClr val="tx1"/>
                </a:solidFill>
                <a:latin typeface="Arial" pitchFamily="34" charset="0"/>
              </a:defRPr>
            </a:lvl4pPr>
            <a:lvl5pPr marL="2138458" indent="-237606" defTabSz="965276" eaLnBrk="0" hangingPunct="0">
              <a:defRPr sz="2500" b="1">
                <a:solidFill>
                  <a:schemeClr val="tx1"/>
                </a:solidFill>
                <a:latin typeface="Arial" pitchFamily="34" charset="0"/>
              </a:defRPr>
            </a:lvl5pPr>
            <a:lvl6pPr marL="2613671" indent="-237606" defTabSz="965276" eaLnBrk="0" fontAlgn="base" hangingPunct="0">
              <a:spcBef>
                <a:spcPct val="0"/>
              </a:spcBef>
              <a:spcAft>
                <a:spcPct val="0"/>
              </a:spcAft>
              <a:defRPr sz="2500" b="1">
                <a:solidFill>
                  <a:schemeClr val="tx1"/>
                </a:solidFill>
                <a:latin typeface="Arial" pitchFamily="34" charset="0"/>
              </a:defRPr>
            </a:lvl6pPr>
            <a:lvl7pPr marL="3088883" indent="-237606" defTabSz="965276" eaLnBrk="0" fontAlgn="base" hangingPunct="0">
              <a:spcBef>
                <a:spcPct val="0"/>
              </a:spcBef>
              <a:spcAft>
                <a:spcPct val="0"/>
              </a:spcAft>
              <a:defRPr sz="2500" b="1">
                <a:solidFill>
                  <a:schemeClr val="tx1"/>
                </a:solidFill>
                <a:latin typeface="Arial" pitchFamily="34" charset="0"/>
              </a:defRPr>
            </a:lvl7pPr>
            <a:lvl8pPr marL="3564096" indent="-237606" defTabSz="965276" eaLnBrk="0" fontAlgn="base" hangingPunct="0">
              <a:spcBef>
                <a:spcPct val="0"/>
              </a:spcBef>
              <a:spcAft>
                <a:spcPct val="0"/>
              </a:spcAft>
              <a:defRPr sz="2500" b="1">
                <a:solidFill>
                  <a:schemeClr val="tx1"/>
                </a:solidFill>
                <a:latin typeface="Arial" pitchFamily="34" charset="0"/>
              </a:defRPr>
            </a:lvl8pPr>
            <a:lvl9pPr marL="4039309" indent="-237606" defTabSz="965276" eaLnBrk="0" fontAlgn="base" hangingPunct="0">
              <a:spcBef>
                <a:spcPct val="0"/>
              </a:spcBef>
              <a:spcAft>
                <a:spcPct val="0"/>
              </a:spcAft>
              <a:defRPr sz="2500" b="1">
                <a:solidFill>
                  <a:schemeClr val="tx1"/>
                </a:solidFill>
                <a:latin typeface="Arial" pitchFamily="34" charset="0"/>
              </a:defRPr>
            </a:lvl9pPr>
          </a:lstStyle>
          <a:p>
            <a:pPr>
              <a:defRPr/>
            </a:pPr>
            <a:fld id="{5AEC54AD-E3AC-474D-9FC4-ECFE6CF0BC95}" type="datetime1">
              <a:rPr lang="de-DE" sz="1200" b="0">
                <a:latin typeface="Times New Roman" pitchFamily="18" charset="0"/>
              </a:rPr>
              <a:pPr>
                <a:defRPr/>
              </a:pPr>
              <a:t>23.10.2023</a:t>
            </a:fld>
            <a:endParaRPr lang="de-CH" sz="1200" b="0">
              <a:latin typeface="Times New Roman" pitchFamily="18" charset="0"/>
            </a:endParaRPr>
          </a:p>
        </p:txBody>
      </p:sp>
      <p:sp>
        <p:nvSpPr>
          <p:cNvPr id="88070" name="Fußzeilenplatzhalter 5"/>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76" eaLnBrk="0" hangingPunct="0">
              <a:defRPr sz="2500" b="1">
                <a:solidFill>
                  <a:schemeClr val="tx1"/>
                </a:solidFill>
                <a:latin typeface="Arial" pitchFamily="34" charset="0"/>
              </a:defRPr>
            </a:lvl1pPr>
            <a:lvl2pPr marL="772221" indent="-297008" defTabSz="965276" eaLnBrk="0" hangingPunct="0">
              <a:defRPr sz="2500" b="1">
                <a:solidFill>
                  <a:schemeClr val="tx1"/>
                </a:solidFill>
                <a:latin typeface="Arial" pitchFamily="34" charset="0"/>
              </a:defRPr>
            </a:lvl2pPr>
            <a:lvl3pPr marL="1188032" indent="-237606" defTabSz="965276" eaLnBrk="0" hangingPunct="0">
              <a:defRPr sz="2500" b="1">
                <a:solidFill>
                  <a:schemeClr val="tx1"/>
                </a:solidFill>
                <a:latin typeface="Arial" pitchFamily="34" charset="0"/>
              </a:defRPr>
            </a:lvl3pPr>
            <a:lvl4pPr marL="1663245" indent="-237606" defTabSz="965276" eaLnBrk="0" hangingPunct="0">
              <a:defRPr sz="2500" b="1">
                <a:solidFill>
                  <a:schemeClr val="tx1"/>
                </a:solidFill>
                <a:latin typeface="Arial" pitchFamily="34" charset="0"/>
              </a:defRPr>
            </a:lvl4pPr>
            <a:lvl5pPr marL="2138458" indent="-237606" defTabSz="965276" eaLnBrk="0" hangingPunct="0">
              <a:defRPr sz="2500" b="1">
                <a:solidFill>
                  <a:schemeClr val="tx1"/>
                </a:solidFill>
                <a:latin typeface="Arial" pitchFamily="34" charset="0"/>
              </a:defRPr>
            </a:lvl5pPr>
            <a:lvl6pPr marL="2613671" indent="-237606" defTabSz="965276" eaLnBrk="0" fontAlgn="base" hangingPunct="0">
              <a:spcBef>
                <a:spcPct val="0"/>
              </a:spcBef>
              <a:spcAft>
                <a:spcPct val="0"/>
              </a:spcAft>
              <a:defRPr sz="2500" b="1">
                <a:solidFill>
                  <a:schemeClr val="tx1"/>
                </a:solidFill>
                <a:latin typeface="Arial" pitchFamily="34" charset="0"/>
              </a:defRPr>
            </a:lvl6pPr>
            <a:lvl7pPr marL="3088883" indent="-237606" defTabSz="965276" eaLnBrk="0" fontAlgn="base" hangingPunct="0">
              <a:spcBef>
                <a:spcPct val="0"/>
              </a:spcBef>
              <a:spcAft>
                <a:spcPct val="0"/>
              </a:spcAft>
              <a:defRPr sz="2500" b="1">
                <a:solidFill>
                  <a:schemeClr val="tx1"/>
                </a:solidFill>
                <a:latin typeface="Arial" pitchFamily="34" charset="0"/>
              </a:defRPr>
            </a:lvl7pPr>
            <a:lvl8pPr marL="3564096" indent="-237606" defTabSz="965276" eaLnBrk="0" fontAlgn="base" hangingPunct="0">
              <a:spcBef>
                <a:spcPct val="0"/>
              </a:spcBef>
              <a:spcAft>
                <a:spcPct val="0"/>
              </a:spcAft>
              <a:defRPr sz="2500" b="1">
                <a:solidFill>
                  <a:schemeClr val="tx1"/>
                </a:solidFill>
                <a:latin typeface="Arial" pitchFamily="34" charset="0"/>
              </a:defRPr>
            </a:lvl8pPr>
            <a:lvl9pPr marL="4039309" indent="-237606" defTabSz="965276" eaLnBrk="0" fontAlgn="base" hangingPunct="0">
              <a:spcBef>
                <a:spcPct val="0"/>
              </a:spcBef>
              <a:spcAft>
                <a:spcPct val="0"/>
              </a:spcAft>
              <a:defRPr sz="2500" b="1">
                <a:solidFill>
                  <a:schemeClr val="tx1"/>
                </a:solidFill>
                <a:latin typeface="Arial" pitchFamily="34" charset="0"/>
              </a:defRPr>
            </a:lvl9pPr>
          </a:lstStyle>
          <a:p>
            <a:pPr>
              <a:defRPr/>
            </a:pPr>
            <a:r>
              <a:rPr lang="de-CH" sz="1200" b="0">
                <a:latin typeface="Times New Roman" pitchFamily="18" charset="0"/>
              </a:rPr>
              <a:t>www.fibl.org</a:t>
            </a:r>
          </a:p>
        </p:txBody>
      </p:sp>
      <p:sp>
        <p:nvSpPr>
          <p:cNvPr id="88071" name="Foliennummernplatzhalter 6"/>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76" eaLnBrk="0" hangingPunct="0">
              <a:defRPr sz="2500" b="1">
                <a:solidFill>
                  <a:schemeClr val="tx1"/>
                </a:solidFill>
                <a:latin typeface="Arial" pitchFamily="34" charset="0"/>
              </a:defRPr>
            </a:lvl1pPr>
            <a:lvl2pPr marL="772221" indent="-297008" defTabSz="965276" eaLnBrk="0" hangingPunct="0">
              <a:defRPr sz="2500" b="1">
                <a:solidFill>
                  <a:schemeClr val="tx1"/>
                </a:solidFill>
                <a:latin typeface="Arial" pitchFamily="34" charset="0"/>
              </a:defRPr>
            </a:lvl2pPr>
            <a:lvl3pPr marL="1188032" indent="-237606" defTabSz="965276" eaLnBrk="0" hangingPunct="0">
              <a:defRPr sz="2500" b="1">
                <a:solidFill>
                  <a:schemeClr val="tx1"/>
                </a:solidFill>
                <a:latin typeface="Arial" pitchFamily="34" charset="0"/>
              </a:defRPr>
            </a:lvl3pPr>
            <a:lvl4pPr marL="1663245" indent="-237606" defTabSz="965276" eaLnBrk="0" hangingPunct="0">
              <a:defRPr sz="2500" b="1">
                <a:solidFill>
                  <a:schemeClr val="tx1"/>
                </a:solidFill>
                <a:latin typeface="Arial" pitchFamily="34" charset="0"/>
              </a:defRPr>
            </a:lvl4pPr>
            <a:lvl5pPr marL="2138458" indent="-237606" defTabSz="965276" eaLnBrk="0" hangingPunct="0">
              <a:defRPr sz="2500" b="1">
                <a:solidFill>
                  <a:schemeClr val="tx1"/>
                </a:solidFill>
                <a:latin typeface="Arial" pitchFamily="34" charset="0"/>
              </a:defRPr>
            </a:lvl5pPr>
            <a:lvl6pPr marL="2613671" indent="-237606" defTabSz="965276" eaLnBrk="0" fontAlgn="base" hangingPunct="0">
              <a:spcBef>
                <a:spcPct val="0"/>
              </a:spcBef>
              <a:spcAft>
                <a:spcPct val="0"/>
              </a:spcAft>
              <a:defRPr sz="2500" b="1">
                <a:solidFill>
                  <a:schemeClr val="tx1"/>
                </a:solidFill>
                <a:latin typeface="Arial" pitchFamily="34" charset="0"/>
              </a:defRPr>
            </a:lvl6pPr>
            <a:lvl7pPr marL="3088883" indent="-237606" defTabSz="965276" eaLnBrk="0" fontAlgn="base" hangingPunct="0">
              <a:spcBef>
                <a:spcPct val="0"/>
              </a:spcBef>
              <a:spcAft>
                <a:spcPct val="0"/>
              </a:spcAft>
              <a:defRPr sz="2500" b="1">
                <a:solidFill>
                  <a:schemeClr val="tx1"/>
                </a:solidFill>
                <a:latin typeface="Arial" pitchFamily="34" charset="0"/>
              </a:defRPr>
            </a:lvl7pPr>
            <a:lvl8pPr marL="3564096" indent="-237606" defTabSz="965276" eaLnBrk="0" fontAlgn="base" hangingPunct="0">
              <a:spcBef>
                <a:spcPct val="0"/>
              </a:spcBef>
              <a:spcAft>
                <a:spcPct val="0"/>
              </a:spcAft>
              <a:defRPr sz="2500" b="1">
                <a:solidFill>
                  <a:schemeClr val="tx1"/>
                </a:solidFill>
                <a:latin typeface="Arial" pitchFamily="34" charset="0"/>
              </a:defRPr>
            </a:lvl8pPr>
            <a:lvl9pPr marL="4039309" indent="-237606" defTabSz="965276" eaLnBrk="0" fontAlgn="base" hangingPunct="0">
              <a:spcBef>
                <a:spcPct val="0"/>
              </a:spcBef>
              <a:spcAft>
                <a:spcPct val="0"/>
              </a:spcAft>
              <a:defRPr sz="2500" b="1">
                <a:solidFill>
                  <a:schemeClr val="tx1"/>
                </a:solidFill>
                <a:latin typeface="Arial" pitchFamily="34" charset="0"/>
              </a:defRPr>
            </a:lvl9pPr>
          </a:lstStyle>
          <a:p>
            <a:pPr>
              <a:defRPr/>
            </a:pPr>
            <a:fld id="{28AFB6C7-0BE6-4FF8-B6B7-830C4959204E}" type="slidenum">
              <a:rPr lang="de-CH" sz="1200" b="0">
                <a:latin typeface="Times New Roman" pitchFamily="18" charset="0"/>
              </a:rPr>
              <a:pPr>
                <a:defRPr/>
              </a:pPr>
              <a:t>36</a:t>
            </a:fld>
            <a:endParaRPr lang="de-CH" sz="1200" b="0">
              <a:latin typeface="Times New Roman" pitchFamily="18" charset="0"/>
            </a:endParaRPr>
          </a:p>
        </p:txBody>
      </p:sp>
    </p:spTree>
    <p:extLst>
      <p:ext uri="{BB962C8B-B14F-4D97-AF65-F5344CB8AC3E}">
        <p14:creationId xmlns:p14="http://schemas.microsoft.com/office/powerpoint/2010/main" val="26475024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Folienbildplatzhalter 1"/>
          <p:cNvSpPr>
            <a:spLocks noGrp="1" noRot="1" noChangeAspect="1" noTextEdit="1"/>
          </p:cNvSpPr>
          <p:nvPr>
            <p:ph type="sldImg"/>
          </p:nvPr>
        </p:nvSpPr>
        <p:spPr>
          <a:ln/>
        </p:spPr>
      </p:sp>
      <p:sp>
        <p:nvSpPr>
          <p:cNvPr id="8909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Times New Roman" pitchFamily="18" charset="0"/>
            </a:endParaRPr>
          </a:p>
        </p:txBody>
      </p:sp>
      <p:sp>
        <p:nvSpPr>
          <p:cNvPr id="88068" name="Kopfzeilenplatzhalter 3"/>
          <p:cNvSpPr>
            <a:spLocks noGrp="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76" eaLnBrk="0" hangingPunct="0">
              <a:defRPr sz="2500" b="1">
                <a:solidFill>
                  <a:schemeClr val="tx1"/>
                </a:solidFill>
                <a:latin typeface="Arial" pitchFamily="34" charset="0"/>
              </a:defRPr>
            </a:lvl1pPr>
            <a:lvl2pPr marL="772221" indent="-297008" defTabSz="965276" eaLnBrk="0" hangingPunct="0">
              <a:defRPr sz="2500" b="1">
                <a:solidFill>
                  <a:schemeClr val="tx1"/>
                </a:solidFill>
                <a:latin typeface="Arial" pitchFamily="34" charset="0"/>
              </a:defRPr>
            </a:lvl2pPr>
            <a:lvl3pPr marL="1188032" indent="-237606" defTabSz="965276" eaLnBrk="0" hangingPunct="0">
              <a:defRPr sz="2500" b="1">
                <a:solidFill>
                  <a:schemeClr val="tx1"/>
                </a:solidFill>
                <a:latin typeface="Arial" pitchFamily="34" charset="0"/>
              </a:defRPr>
            </a:lvl3pPr>
            <a:lvl4pPr marL="1663245" indent="-237606" defTabSz="965276" eaLnBrk="0" hangingPunct="0">
              <a:defRPr sz="2500" b="1">
                <a:solidFill>
                  <a:schemeClr val="tx1"/>
                </a:solidFill>
                <a:latin typeface="Arial" pitchFamily="34" charset="0"/>
              </a:defRPr>
            </a:lvl4pPr>
            <a:lvl5pPr marL="2138458" indent="-237606" defTabSz="965276" eaLnBrk="0" hangingPunct="0">
              <a:defRPr sz="2500" b="1">
                <a:solidFill>
                  <a:schemeClr val="tx1"/>
                </a:solidFill>
                <a:latin typeface="Arial" pitchFamily="34" charset="0"/>
              </a:defRPr>
            </a:lvl5pPr>
            <a:lvl6pPr marL="2613671" indent="-237606" defTabSz="965276" eaLnBrk="0" fontAlgn="base" hangingPunct="0">
              <a:spcBef>
                <a:spcPct val="0"/>
              </a:spcBef>
              <a:spcAft>
                <a:spcPct val="0"/>
              </a:spcAft>
              <a:defRPr sz="2500" b="1">
                <a:solidFill>
                  <a:schemeClr val="tx1"/>
                </a:solidFill>
                <a:latin typeface="Arial" pitchFamily="34" charset="0"/>
              </a:defRPr>
            </a:lvl6pPr>
            <a:lvl7pPr marL="3088883" indent="-237606" defTabSz="965276" eaLnBrk="0" fontAlgn="base" hangingPunct="0">
              <a:spcBef>
                <a:spcPct val="0"/>
              </a:spcBef>
              <a:spcAft>
                <a:spcPct val="0"/>
              </a:spcAft>
              <a:defRPr sz="2500" b="1">
                <a:solidFill>
                  <a:schemeClr val="tx1"/>
                </a:solidFill>
                <a:latin typeface="Arial" pitchFamily="34" charset="0"/>
              </a:defRPr>
            </a:lvl7pPr>
            <a:lvl8pPr marL="3564096" indent="-237606" defTabSz="965276" eaLnBrk="0" fontAlgn="base" hangingPunct="0">
              <a:spcBef>
                <a:spcPct val="0"/>
              </a:spcBef>
              <a:spcAft>
                <a:spcPct val="0"/>
              </a:spcAft>
              <a:defRPr sz="2500" b="1">
                <a:solidFill>
                  <a:schemeClr val="tx1"/>
                </a:solidFill>
                <a:latin typeface="Arial" pitchFamily="34" charset="0"/>
              </a:defRPr>
            </a:lvl8pPr>
            <a:lvl9pPr marL="4039309" indent="-237606" defTabSz="965276" eaLnBrk="0" fontAlgn="base" hangingPunct="0">
              <a:spcBef>
                <a:spcPct val="0"/>
              </a:spcBef>
              <a:spcAft>
                <a:spcPct val="0"/>
              </a:spcAft>
              <a:defRPr sz="2500" b="1">
                <a:solidFill>
                  <a:schemeClr val="tx1"/>
                </a:solidFill>
                <a:latin typeface="Arial" pitchFamily="34" charset="0"/>
              </a:defRPr>
            </a:lvl9pPr>
          </a:lstStyle>
          <a:p>
            <a:pPr>
              <a:defRPr/>
            </a:pPr>
            <a:r>
              <a:rPr lang="de-DE" sz="1200" b="0">
                <a:latin typeface="Times New Roman" pitchFamily="18" charset="0"/>
              </a:rPr>
              <a:t>FiBL</a:t>
            </a:r>
            <a:endParaRPr lang="de-CH" sz="1200" b="0">
              <a:latin typeface="Times New Roman" pitchFamily="18" charset="0"/>
            </a:endParaRPr>
          </a:p>
        </p:txBody>
      </p:sp>
      <p:sp>
        <p:nvSpPr>
          <p:cNvPr id="88069" name="Datumsplatzhalter 4"/>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76" eaLnBrk="0" hangingPunct="0">
              <a:defRPr sz="2500" b="1">
                <a:solidFill>
                  <a:schemeClr val="tx1"/>
                </a:solidFill>
                <a:latin typeface="Arial" pitchFamily="34" charset="0"/>
              </a:defRPr>
            </a:lvl1pPr>
            <a:lvl2pPr marL="772221" indent="-297008" defTabSz="965276" eaLnBrk="0" hangingPunct="0">
              <a:defRPr sz="2500" b="1">
                <a:solidFill>
                  <a:schemeClr val="tx1"/>
                </a:solidFill>
                <a:latin typeface="Arial" pitchFamily="34" charset="0"/>
              </a:defRPr>
            </a:lvl2pPr>
            <a:lvl3pPr marL="1188032" indent="-237606" defTabSz="965276" eaLnBrk="0" hangingPunct="0">
              <a:defRPr sz="2500" b="1">
                <a:solidFill>
                  <a:schemeClr val="tx1"/>
                </a:solidFill>
                <a:latin typeface="Arial" pitchFamily="34" charset="0"/>
              </a:defRPr>
            </a:lvl3pPr>
            <a:lvl4pPr marL="1663245" indent="-237606" defTabSz="965276" eaLnBrk="0" hangingPunct="0">
              <a:defRPr sz="2500" b="1">
                <a:solidFill>
                  <a:schemeClr val="tx1"/>
                </a:solidFill>
                <a:latin typeface="Arial" pitchFamily="34" charset="0"/>
              </a:defRPr>
            </a:lvl4pPr>
            <a:lvl5pPr marL="2138458" indent="-237606" defTabSz="965276" eaLnBrk="0" hangingPunct="0">
              <a:defRPr sz="2500" b="1">
                <a:solidFill>
                  <a:schemeClr val="tx1"/>
                </a:solidFill>
                <a:latin typeface="Arial" pitchFamily="34" charset="0"/>
              </a:defRPr>
            </a:lvl5pPr>
            <a:lvl6pPr marL="2613671" indent="-237606" defTabSz="965276" eaLnBrk="0" fontAlgn="base" hangingPunct="0">
              <a:spcBef>
                <a:spcPct val="0"/>
              </a:spcBef>
              <a:spcAft>
                <a:spcPct val="0"/>
              </a:spcAft>
              <a:defRPr sz="2500" b="1">
                <a:solidFill>
                  <a:schemeClr val="tx1"/>
                </a:solidFill>
                <a:latin typeface="Arial" pitchFamily="34" charset="0"/>
              </a:defRPr>
            </a:lvl6pPr>
            <a:lvl7pPr marL="3088883" indent="-237606" defTabSz="965276" eaLnBrk="0" fontAlgn="base" hangingPunct="0">
              <a:spcBef>
                <a:spcPct val="0"/>
              </a:spcBef>
              <a:spcAft>
                <a:spcPct val="0"/>
              </a:spcAft>
              <a:defRPr sz="2500" b="1">
                <a:solidFill>
                  <a:schemeClr val="tx1"/>
                </a:solidFill>
                <a:latin typeface="Arial" pitchFamily="34" charset="0"/>
              </a:defRPr>
            </a:lvl7pPr>
            <a:lvl8pPr marL="3564096" indent="-237606" defTabSz="965276" eaLnBrk="0" fontAlgn="base" hangingPunct="0">
              <a:spcBef>
                <a:spcPct val="0"/>
              </a:spcBef>
              <a:spcAft>
                <a:spcPct val="0"/>
              </a:spcAft>
              <a:defRPr sz="2500" b="1">
                <a:solidFill>
                  <a:schemeClr val="tx1"/>
                </a:solidFill>
                <a:latin typeface="Arial" pitchFamily="34" charset="0"/>
              </a:defRPr>
            </a:lvl8pPr>
            <a:lvl9pPr marL="4039309" indent="-237606" defTabSz="965276" eaLnBrk="0" fontAlgn="base" hangingPunct="0">
              <a:spcBef>
                <a:spcPct val="0"/>
              </a:spcBef>
              <a:spcAft>
                <a:spcPct val="0"/>
              </a:spcAft>
              <a:defRPr sz="2500" b="1">
                <a:solidFill>
                  <a:schemeClr val="tx1"/>
                </a:solidFill>
                <a:latin typeface="Arial" pitchFamily="34" charset="0"/>
              </a:defRPr>
            </a:lvl9pPr>
          </a:lstStyle>
          <a:p>
            <a:pPr>
              <a:defRPr/>
            </a:pPr>
            <a:fld id="{5AEC54AD-E3AC-474D-9FC4-ECFE6CF0BC95}" type="datetime1">
              <a:rPr lang="de-DE" sz="1200" b="0">
                <a:latin typeface="Times New Roman" pitchFamily="18" charset="0"/>
              </a:rPr>
              <a:pPr>
                <a:defRPr/>
              </a:pPr>
              <a:t>23.10.2023</a:t>
            </a:fld>
            <a:endParaRPr lang="de-CH" sz="1200" b="0">
              <a:latin typeface="Times New Roman" pitchFamily="18" charset="0"/>
            </a:endParaRPr>
          </a:p>
        </p:txBody>
      </p:sp>
      <p:sp>
        <p:nvSpPr>
          <p:cNvPr id="88070" name="Fußzeilenplatzhalter 5"/>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76" eaLnBrk="0" hangingPunct="0">
              <a:defRPr sz="2500" b="1">
                <a:solidFill>
                  <a:schemeClr val="tx1"/>
                </a:solidFill>
                <a:latin typeface="Arial" pitchFamily="34" charset="0"/>
              </a:defRPr>
            </a:lvl1pPr>
            <a:lvl2pPr marL="772221" indent="-297008" defTabSz="965276" eaLnBrk="0" hangingPunct="0">
              <a:defRPr sz="2500" b="1">
                <a:solidFill>
                  <a:schemeClr val="tx1"/>
                </a:solidFill>
                <a:latin typeface="Arial" pitchFamily="34" charset="0"/>
              </a:defRPr>
            </a:lvl2pPr>
            <a:lvl3pPr marL="1188032" indent="-237606" defTabSz="965276" eaLnBrk="0" hangingPunct="0">
              <a:defRPr sz="2500" b="1">
                <a:solidFill>
                  <a:schemeClr val="tx1"/>
                </a:solidFill>
                <a:latin typeface="Arial" pitchFamily="34" charset="0"/>
              </a:defRPr>
            </a:lvl3pPr>
            <a:lvl4pPr marL="1663245" indent="-237606" defTabSz="965276" eaLnBrk="0" hangingPunct="0">
              <a:defRPr sz="2500" b="1">
                <a:solidFill>
                  <a:schemeClr val="tx1"/>
                </a:solidFill>
                <a:latin typeface="Arial" pitchFamily="34" charset="0"/>
              </a:defRPr>
            </a:lvl4pPr>
            <a:lvl5pPr marL="2138458" indent="-237606" defTabSz="965276" eaLnBrk="0" hangingPunct="0">
              <a:defRPr sz="2500" b="1">
                <a:solidFill>
                  <a:schemeClr val="tx1"/>
                </a:solidFill>
                <a:latin typeface="Arial" pitchFamily="34" charset="0"/>
              </a:defRPr>
            </a:lvl5pPr>
            <a:lvl6pPr marL="2613671" indent="-237606" defTabSz="965276" eaLnBrk="0" fontAlgn="base" hangingPunct="0">
              <a:spcBef>
                <a:spcPct val="0"/>
              </a:spcBef>
              <a:spcAft>
                <a:spcPct val="0"/>
              </a:spcAft>
              <a:defRPr sz="2500" b="1">
                <a:solidFill>
                  <a:schemeClr val="tx1"/>
                </a:solidFill>
                <a:latin typeface="Arial" pitchFamily="34" charset="0"/>
              </a:defRPr>
            </a:lvl6pPr>
            <a:lvl7pPr marL="3088883" indent="-237606" defTabSz="965276" eaLnBrk="0" fontAlgn="base" hangingPunct="0">
              <a:spcBef>
                <a:spcPct val="0"/>
              </a:spcBef>
              <a:spcAft>
                <a:spcPct val="0"/>
              </a:spcAft>
              <a:defRPr sz="2500" b="1">
                <a:solidFill>
                  <a:schemeClr val="tx1"/>
                </a:solidFill>
                <a:latin typeface="Arial" pitchFamily="34" charset="0"/>
              </a:defRPr>
            </a:lvl7pPr>
            <a:lvl8pPr marL="3564096" indent="-237606" defTabSz="965276" eaLnBrk="0" fontAlgn="base" hangingPunct="0">
              <a:spcBef>
                <a:spcPct val="0"/>
              </a:spcBef>
              <a:spcAft>
                <a:spcPct val="0"/>
              </a:spcAft>
              <a:defRPr sz="2500" b="1">
                <a:solidFill>
                  <a:schemeClr val="tx1"/>
                </a:solidFill>
                <a:latin typeface="Arial" pitchFamily="34" charset="0"/>
              </a:defRPr>
            </a:lvl8pPr>
            <a:lvl9pPr marL="4039309" indent="-237606" defTabSz="965276" eaLnBrk="0" fontAlgn="base" hangingPunct="0">
              <a:spcBef>
                <a:spcPct val="0"/>
              </a:spcBef>
              <a:spcAft>
                <a:spcPct val="0"/>
              </a:spcAft>
              <a:defRPr sz="2500" b="1">
                <a:solidFill>
                  <a:schemeClr val="tx1"/>
                </a:solidFill>
                <a:latin typeface="Arial" pitchFamily="34" charset="0"/>
              </a:defRPr>
            </a:lvl9pPr>
          </a:lstStyle>
          <a:p>
            <a:pPr>
              <a:defRPr/>
            </a:pPr>
            <a:r>
              <a:rPr lang="de-CH" sz="1200" b="0">
                <a:latin typeface="Times New Roman" pitchFamily="18" charset="0"/>
              </a:rPr>
              <a:t>www.fibl.org</a:t>
            </a:r>
          </a:p>
        </p:txBody>
      </p:sp>
      <p:sp>
        <p:nvSpPr>
          <p:cNvPr id="88071" name="Foliennummernplatzhalter 6"/>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76" eaLnBrk="0" hangingPunct="0">
              <a:defRPr sz="2500" b="1">
                <a:solidFill>
                  <a:schemeClr val="tx1"/>
                </a:solidFill>
                <a:latin typeface="Arial" pitchFamily="34" charset="0"/>
              </a:defRPr>
            </a:lvl1pPr>
            <a:lvl2pPr marL="772221" indent="-297008" defTabSz="965276" eaLnBrk="0" hangingPunct="0">
              <a:defRPr sz="2500" b="1">
                <a:solidFill>
                  <a:schemeClr val="tx1"/>
                </a:solidFill>
                <a:latin typeface="Arial" pitchFamily="34" charset="0"/>
              </a:defRPr>
            </a:lvl2pPr>
            <a:lvl3pPr marL="1188032" indent="-237606" defTabSz="965276" eaLnBrk="0" hangingPunct="0">
              <a:defRPr sz="2500" b="1">
                <a:solidFill>
                  <a:schemeClr val="tx1"/>
                </a:solidFill>
                <a:latin typeface="Arial" pitchFamily="34" charset="0"/>
              </a:defRPr>
            </a:lvl3pPr>
            <a:lvl4pPr marL="1663245" indent="-237606" defTabSz="965276" eaLnBrk="0" hangingPunct="0">
              <a:defRPr sz="2500" b="1">
                <a:solidFill>
                  <a:schemeClr val="tx1"/>
                </a:solidFill>
                <a:latin typeface="Arial" pitchFamily="34" charset="0"/>
              </a:defRPr>
            </a:lvl4pPr>
            <a:lvl5pPr marL="2138458" indent="-237606" defTabSz="965276" eaLnBrk="0" hangingPunct="0">
              <a:defRPr sz="2500" b="1">
                <a:solidFill>
                  <a:schemeClr val="tx1"/>
                </a:solidFill>
                <a:latin typeface="Arial" pitchFamily="34" charset="0"/>
              </a:defRPr>
            </a:lvl5pPr>
            <a:lvl6pPr marL="2613671" indent="-237606" defTabSz="965276" eaLnBrk="0" fontAlgn="base" hangingPunct="0">
              <a:spcBef>
                <a:spcPct val="0"/>
              </a:spcBef>
              <a:spcAft>
                <a:spcPct val="0"/>
              </a:spcAft>
              <a:defRPr sz="2500" b="1">
                <a:solidFill>
                  <a:schemeClr val="tx1"/>
                </a:solidFill>
                <a:latin typeface="Arial" pitchFamily="34" charset="0"/>
              </a:defRPr>
            </a:lvl6pPr>
            <a:lvl7pPr marL="3088883" indent="-237606" defTabSz="965276" eaLnBrk="0" fontAlgn="base" hangingPunct="0">
              <a:spcBef>
                <a:spcPct val="0"/>
              </a:spcBef>
              <a:spcAft>
                <a:spcPct val="0"/>
              </a:spcAft>
              <a:defRPr sz="2500" b="1">
                <a:solidFill>
                  <a:schemeClr val="tx1"/>
                </a:solidFill>
                <a:latin typeface="Arial" pitchFamily="34" charset="0"/>
              </a:defRPr>
            </a:lvl7pPr>
            <a:lvl8pPr marL="3564096" indent="-237606" defTabSz="965276" eaLnBrk="0" fontAlgn="base" hangingPunct="0">
              <a:spcBef>
                <a:spcPct val="0"/>
              </a:spcBef>
              <a:spcAft>
                <a:spcPct val="0"/>
              </a:spcAft>
              <a:defRPr sz="2500" b="1">
                <a:solidFill>
                  <a:schemeClr val="tx1"/>
                </a:solidFill>
                <a:latin typeface="Arial" pitchFamily="34" charset="0"/>
              </a:defRPr>
            </a:lvl8pPr>
            <a:lvl9pPr marL="4039309" indent="-237606" defTabSz="965276" eaLnBrk="0" fontAlgn="base" hangingPunct="0">
              <a:spcBef>
                <a:spcPct val="0"/>
              </a:spcBef>
              <a:spcAft>
                <a:spcPct val="0"/>
              </a:spcAft>
              <a:defRPr sz="2500" b="1">
                <a:solidFill>
                  <a:schemeClr val="tx1"/>
                </a:solidFill>
                <a:latin typeface="Arial" pitchFamily="34" charset="0"/>
              </a:defRPr>
            </a:lvl9pPr>
          </a:lstStyle>
          <a:p>
            <a:pPr>
              <a:defRPr/>
            </a:pPr>
            <a:fld id="{28AFB6C7-0BE6-4FF8-B6B7-830C4959204E}" type="slidenum">
              <a:rPr lang="de-CH" sz="1200" b="0">
                <a:latin typeface="Times New Roman" pitchFamily="18" charset="0"/>
              </a:rPr>
              <a:pPr>
                <a:defRPr/>
              </a:pPr>
              <a:t>37</a:t>
            </a:fld>
            <a:endParaRPr lang="de-CH" sz="1200" b="0">
              <a:latin typeface="Times New Roman" pitchFamily="18" charset="0"/>
            </a:endParaRPr>
          </a:p>
        </p:txBody>
      </p:sp>
    </p:spTree>
    <p:extLst>
      <p:ext uri="{BB962C8B-B14F-4D97-AF65-F5344CB8AC3E}">
        <p14:creationId xmlns:p14="http://schemas.microsoft.com/office/powerpoint/2010/main" val="7938759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lineChart</a:t>
            </a:r>
            <a:endParaRPr dirty="0"/>
          </a:p>
          <a:p>
            <a:r>
              <a:rPr b="0" dirty="0"/>
              <a:t>No alt text provided</a:t>
            </a:r>
            <a:endParaRPr dirty="0"/>
          </a:p>
          <a:p>
            <a:endParaRPr dirty="0"/>
          </a:p>
          <a:p>
            <a:r>
              <a:rPr b="1" dirty="0"/>
              <a:t>card</a:t>
            </a:r>
            <a:endParaRPr dirty="0"/>
          </a:p>
          <a:p>
            <a:r>
              <a:rPr b="0" dirty="0"/>
              <a:t>No alt text provided</a:t>
            </a:r>
            <a:endParaRPr dirty="0"/>
          </a:p>
          <a:p>
            <a:endParaRPr dirty="0"/>
          </a:p>
        </p:txBody>
      </p:sp>
    </p:spTree>
    <p:extLst>
      <p:ext uri="{BB962C8B-B14F-4D97-AF65-F5344CB8AC3E}">
        <p14:creationId xmlns:p14="http://schemas.microsoft.com/office/powerpoint/2010/main" val="25816084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clusteredBarChart</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clusteredBarChart</a:t>
            </a:r>
            <a:endParaRPr dirty="0"/>
          </a:p>
          <a:p>
            <a:r>
              <a:rPr b="0" dirty="0"/>
              <a:t>No alt text provided</a:t>
            </a:r>
            <a:endParaRPr dirty="0"/>
          </a:p>
          <a:p>
            <a:endParaRPr dirty="0"/>
          </a:p>
        </p:txBody>
      </p:sp>
    </p:spTree>
    <p:extLst>
      <p:ext uri="{BB962C8B-B14F-4D97-AF65-F5344CB8AC3E}">
        <p14:creationId xmlns:p14="http://schemas.microsoft.com/office/powerpoint/2010/main" val="156140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Times New Roman" pitchFamily="18" charset="0"/>
            </a:endParaRPr>
          </a:p>
        </p:txBody>
      </p:sp>
    </p:spTree>
    <p:extLst>
      <p:ext uri="{BB962C8B-B14F-4D97-AF65-F5344CB8AC3E}">
        <p14:creationId xmlns:p14="http://schemas.microsoft.com/office/powerpoint/2010/main" val="1215028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bwMode="auto">
          <a:xfrm>
            <a:off x="133350" y="774700"/>
            <a:ext cx="6600825" cy="37131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latin typeface="Times New Roman" pitchFamily="18" charset="0"/>
            </a:endParaRPr>
          </a:p>
        </p:txBody>
      </p:sp>
    </p:spTree>
    <p:extLst>
      <p:ext uri="{BB962C8B-B14F-4D97-AF65-F5344CB8AC3E}">
        <p14:creationId xmlns:p14="http://schemas.microsoft.com/office/powerpoint/2010/main" val="2822069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Kopfzeilenplatzhalter 3"/>
          <p:cNvSpPr>
            <a:spLocks noGrp="1"/>
          </p:cNvSpPr>
          <p:nvPr>
            <p:ph type="hdr" sz="quarter" idx="10"/>
          </p:nvPr>
        </p:nvSpPr>
        <p:spPr/>
        <p:txBody>
          <a:bodyPr/>
          <a:lstStyle/>
          <a:p>
            <a:pPr>
              <a:defRPr/>
            </a:pPr>
            <a:r>
              <a:rPr lang="de-DE"/>
              <a:t>FiBL</a:t>
            </a:r>
            <a:endParaRPr lang="de-CH"/>
          </a:p>
        </p:txBody>
      </p:sp>
      <p:sp>
        <p:nvSpPr>
          <p:cNvPr id="5" name="Datumsplatzhalter 4"/>
          <p:cNvSpPr>
            <a:spLocks noGrp="1"/>
          </p:cNvSpPr>
          <p:nvPr>
            <p:ph type="dt" idx="11"/>
          </p:nvPr>
        </p:nvSpPr>
        <p:spPr/>
        <p:txBody>
          <a:bodyPr/>
          <a:lstStyle/>
          <a:p>
            <a:pPr>
              <a:defRPr/>
            </a:pPr>
            <a:fld id="{7FBAC3AA-6F46-4053-897A-4D02544212D0}" type="datetime1">
              <a:rPr lang="de-DE" smtClean="0"/>
              <a:pPr>
                <a:defRPr/>
              </a:pPr>
              <a:t>23.10.2023</a:t>
            </a:fld>
            <a:endParaRPr lang="de-CH"/>
          </a:p>
        </p:txBody>
      </p:sp>
      <p:sp>
        <p:nvSpPr>
          <p:cNvPr id="6" name="Fußzeilenplatzhalter 5"/>
          <p:cNvSpPr>
            <a:spLocks noGrp="1"/>
          </p:cNvSpPr>
          <p:nvPr>
            <p:ph type="ftr" sz="quarter" idx="12"/>
          </p:nvPr>
        </p:nvSpPr>
        <p:spPr/>
        <p:txBody>
          <a:bodyPr/>
          <a:lstStyle/>
          <a:p>
            <a:pPr>
              <a:defRPr/>
            </a:pPr>
            <a:r>
              <a:rPr lang="de-CH"/>
              <a:t>www.fibl.org</a:t>
            </a:r>
          </a:p>
        </p:txBody>
      </p:sp>
      <p:sp>
        <p:nvSpPr>
          <p:cNvPr id="7" name="Foliennummernplatzhalter 6"/>
          <p:cNvSpPr>
            <a:spLocks noGrp="1"/>
          </p:cNvSpPr>
          <p:nvPr>
            <p:ph type="sldNum" sz="quarter" idx="13"/>
          </p:nvPr>
        </p:nvSpPr>
        <p:spPr/>
        <p:txBody>
          <a:bodyPr/>
          <a:lstStyle/>
          <a:p>
            <a:pPr>
              <a:defRPr/>
            </a:pPr>
            <a:fld id="{BF0D0EB4-22D4-4B15-B4B1-B55594AEF119}" type="slidenum">
              <a:rPr lang="de-CH" smtClean="0"/>
              <a:pPr>
                <a:defRPr/>
              </a:pPr>
              <a:t>5</a:t>
            </a:fld>
            <a:endParaRPr lang="de-CH"/>
          </a:p>
        </p:txBody>
      </p:sp>
    </p:spTree>
    <p:extLst>
      <p:ext uri="{BB962C8B-B14F-4D97-AF65-F5344CB8AC3E}">
        <p14:creationId xmlns:p14="http://schemas.microsoft.com/office/powerpoint/2010/main" val="197987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180975" y="800100"/>
            <a:ext cx="6797675" cy="3824288"/>
          </a:xfrm>
          <a:ln/>
        </p:spPr>
      </p:sp>
      <p:sp>
        <p:nvSpPr>
          <p:cNvPr id="63491" name="Rectangle 3"/>
          <p:cNvSpPr>
            <a:spLocks noGrp="1" noChangeArrowheads="1"/>
          </p:cNvSpPr>
          <p:nvPr>
            <p:ph type="body" idx="1"/>
          </p:nvPr>
        </p:nvSpPr>
        <p:spPr>
          <a:xfrm>
            <a:off x="976861" y="4864643"/>
            <a:ext cx="5210480" cy="462838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latin typeface="Times New Roman" pitchFamily="18" charset="0"/>
            </a:endParaRPr>
          </a:p>
        </p:txBody>
      </p:sp>
    </p:spTree>
    <p:extLst>
      <p:ext uri="{BB962C8B-B14F-4D97-AF65-F5344CB8AC3E}">
        <p14:creationId xmlns:p14="http://schemas.microsoft.com/office/powerpoint/2010/main" val="2252735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180975" y="800100"/>
            <a:ext cx="6797675" cy="3824288"/>
          </a:xfrm>
          <a:ln/>
        </p:spPr>
      </p:sp>
      <p:sp>
        <p:nvSpPr>
          <p:cNvPr id="66563" name="Rectangle 3"/>
          <p:cNvSpPr>
            <a:spLocks noGrp="1" noChangeArrowheads="1"/>
          </p:cNvSpPr>
          <p:nvPr>
            <p:ph type="body" idx="1"/>
          </p:nvPr>
        </p:nvSpPr>
        <p:spPr>
          <a:xfrm>
            <a:off x="976861" y="4864643"/>
            <a:ext cx="5210480" cy="462838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de-DE" dirty="0">
              <a:latin typeface="Arial" charset="0"/>
            </a:endParaRPr>
          </a:p>
        </p:txBody>
      </p:sp>
    </p:spTree>
    <p:extLst>
      <p:ext uri="{BB962C8B-B14F-4D97-AF65-F5344CB8AC3E}">
        <p14:creationId xmlns:p14="http://schemas.microsoft.com/office/powerpoint/2010/main" val="58966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pieChart</a:t>
            </a:r>
            <a:endParaRPr dirty="0"/>
          </a:p>
          <a:p>
            <a:r>
              <a:rPr b="0" dirty="0"/>
              <a:t>No alt text provided</a:t>
            </a:r>
            <a:endParaRPr dirty="0"/>
          </a:p>
          <a:p>
            <a:endParaRPr dirty="0"/>
          </a:p>
          <a:p>
            <a:r>
              <a:rPr b="1" dirty="0"/>
              <a:t>card</a:t>
            </a:r>
            <a:endParaRPr dirty="0"/>
          </a:p>
          <a:p>
            <a:r>
              <a:rPr b="0" dirty="0"/>
              <a:t>No alt text provided</a:t>
            </a:r>
            <a:endParaRPr dirty="0"/>
          </a:p>
          <a:p>
            <a:endParaRPr dirty="0"/>
          </a:p>
        </p:txBody>
      </p:sp>
    </p:spTree>
    <p:extLst>
      <p:ext uri="{BB962C8B-B14F-4D97-AF65-F5344CB8AC3E}">
        <p14:creationId xmlns:p14="http://schemas.microsoft.com/office/powerpoint/2010/main" val="87406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clusteredBarChart</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p:txBody>
      </p:sp>
    </p:spTree>
    <p:extLst>
      <p:ext uri="{BB962C8B-B14F-4D97-AF65-F5344CB8AC3E}">
        <p14:creationId xmlns:p14="http://schemas.microsoft.com/office/powerpoint/2010/main" val="9201805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iBL 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ADBFF-EB18-DD4C-A88E-ECF19E59DE91}"/>
              </a:ext>
            </a:extLst>
          </p:cNvPr>
          <p:cNvSpPr>
            <a:spLocks noGrp="1"/>
          </p:cNvSpPr>
          <p:nvPr>
            <p:ph type="ctrTitle"/>
          </p:nvPr>
        </p:nvSpPr>
        <p:spPr>
          <a:xfrm>
            <a:off x="1238491" y="4305780"/>
            <a:ext cx="9429509" cy="928898"/>
          </a:xfrm>
        </p:spPr>
        <p:txBody>
          <a:bodyPr anchor="t">
            <a:normAutofit/>
          </a:bodyPr>
          <a:lstStyle>
            <a:lvl1pPr algn="l">
              <a:defRPr sz="2800" b="1"/>
            </a:lvl1pPr>
          </a:lstStyle>
          <a:p>
            <a:r>
              <a:rPr lang="en-US" dirty="0"/>
              <a:t>Click to edit Master title style</a:t>
            </a:r>
          </a:p>
        </p:txBody>
      </p:sp>
      <p:sp>
        <p:nvSpPr>
          <p:cNvPr id="3" name="Subtitle 2">
            <a:extLst>
              <a:ext uri="{FF2B5EF4-FFF2-40B4-BE49-F238E27FC236}">
                <a16:creationId xmlns:a16="http://schemas.microsoft.com/office/drawing/2014/main" id="{8BD12E77-49F3-F844-B0A1-2018032B0078}"/>
              </a:ext>
            </a:extLst>
          </p:cNvPr>
          <p:cNvSpPr>
            <a:spLocks noGrp="1"/>
          </p:cNvSpPr>
          <p:nvPr>
            <p:ph type="subTitle" idx="1"/>
          </p:nvPr>
        </p:nvSpPr>
        <p:spPr>
          <a:xfrm>
            <a:off x="1238491" y="5283842"/>
            <a:ext cx="9429509" cy="597879"/>
          </a:xfrm>
        </p:spPr>
        <p:txBody>
          <a:bodyPr>
            <a:normAutofit/>
          </a:bodyPr>
          <a:lstStyle>
            <a:lvl1pPr marL="0" indent="0" algn="l">
              <a:buNone/>
              <a:defRPr sz="2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1" name="Graphic 10">
            <a:extLst>
              <a:ext uri="{FF2B5EF4-FFF2-40B4-BE49-F238E27FC236}">
                <a16:creationId xmlns:a16="http://schemas.microsoft.com/office/drawing/2014/main" id="{55A50E0F-ED28-864E-B0A6-5D2754C7B8E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2924" y="520861"/>
            <a:ext cx="1314692" cy="547788"/>
          </a:xfrm>
          <a:prstGeom prst="rect">
            <a:avLst/>
          </a:prstGeom>
        </p:spPr>
      </p:pic>
      <p:sp>
        <p:nvSpPr>
          <p:cNvPr id="12" name="Rectangle 11">
            <a:extLst>
              <a:ext uri="{FF2B5EF4-FFF2-40B4-BE49-F238E27FC236}">
                <a16:creationId xmlns:a16="http://schemas.microsoft.com/office/drawing/2014/main" id="{BF254339-8DB6-654D-B850-1C2EB50816E9}"/>
              </a:ext>
            </a:extLst>
          </p:cNvPr>
          <p:cNvSpPr/>
          <p:nvPr userDrawn="1"/>
        </p:nvSpPr>
        <p:spPr>
          <a:xfrm>
            <a:off x="682906" y="6111433"/>
            <a:ext cx="1192193" cy="555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ubtitle 2">
            <a:extLst>
              <a:ext uri="{FF2B5EF4-FFF2-40B4-BE49-F238E27FC236}">
                <a16:creationId xmlns:a16="http://schemas.microsoft.com/office/drawing/2014/main" id="{888E5C9F-1501-2C4C-BAAD-119C398735A5}"/>
              </a:ext>
            </a:extLst>
          </p:cNvPr>
          <p:cNvSpPr txBox="1">
            <a:spLocks/>
          </p:cNvSpPr>
          <p:nvPr userDrawn="1"/>
        </p:nvSpPr>
        <p:spPr>
          <a:xfrm>
            <a:off x="3048000" y="55801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Clr>
                <a:schemeClr val="accent1"/>
              </a:buClr>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Clr>
                <a:schemeClr val="accent1"/>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chemeClr val="accent1"/>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chemeClr val="accent1"/>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chemeClr val="accent1"/>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60000"/>
              </a:lnSpc>
            </a:pPr>
            <a:r>
              <a:rPr lang="de-CH" sz="2000" noProof="0" dirty="0"/>
              <a:t>Research Institute </a:t>
            </a:r>
            <a:r>
              <a:rPr lang="de-CH" sz="2000" noProof="0" dirty="0" err="1"/>
              <a:t>of</a:t>
            </a:r>
            <a:r>
              <a:rPr lang="de-CH" sz="2000" noProof="0" dirty="0"/>
              <a:t> </a:t>
            </a:r>
            <a:r>
              <a:rPr lang="de-CH" sz="2000" noProof="0" dirty="0" err="1"/>
              <a:t>Organic</a:t>
            </a:r>
            <a:r>
              <a:rPr lang="de-CH" sz="2000" noProof="0" dirty="0"/>
              <a:t> </a:t>
            </a:r>
            <a:r>
              <a:rPr lang="de-CH" sz="2000" noProof="0" dirty="0" err="1"/>
              <a:t>Agriculture</a:t>
            </a:r>
            <a:r>
              <a:rPr lang="de-CH" sz="2000" noProof="0" dirty="0"/>
              <a:t> FiBL</a:t>
            </a:r>
          </a:p>
          <a:p>
            <a:pPr algn="l">
              <a:lnSpc>
                <a:spcPct val="60000"/>
              </a:lnSpc>
            </a:pPr>
            <a:r>
              <a:rPr lang="de-CH" sz="2000" noProof="0" dirty="0"/>
              <a:t>info.suisse@fibl.org | </a:t>
            </a:r>
            <a:r>
              <a:rPr lang="de-CH" sz="2000" noProof="0" dirty="0" err="1"/>
              <a:t>www.fibl.org</a:t>
            </a:r>
            <a:endParaRPr lang="de-CH" sz="2000" spc="20" noProof="0" dirty="0"/>
          </a:p>
        </p:txBody>
      </p:sp>
      <p:sp>
        <p:nvSpPr>
          <p:cNvPr id="14" name="Textplatzhalter 3">
            <a:extLst>
              <a:ext uri="{FF2B5EF4-FFF2-40B4-BE49-F238E27FC236}">
                <a16:creationId xmlns:a16="http://schemas.microsoft.com/office/drawing/2014/main" id="{D3BA7F37-53AE-324F-A201-9AD658A06E9D}"/>
              </a:ext>
            </a:extLst>
          </p:cNvPr>
          <p:cNvSpPr>
            <a:spLocks noGrp="1"/>
          </p:cNvSpPr>
          <p:nvPr>
            <p:ph type="body" sz="quarter" idx="18" hasCustomPrompt="1"/>
          </p:nvPr>
        </p:nvSpPr>
        <p:spPr>
          <a:xfrm>
            <a:off x="1238491" y="5900866"/>
            <a:ext cx="9429509" cy="210567"/>
          </a:xfrm>
        </p:spPr>
        <p:txBody>
          <a:bodyPr anchor="b"/>
          <a:lstStyle>
            <a:lvl1pPr marL="0" marR="0" indent="0" algn="l" defTabSz="685800" rtl="0" eaLnBrk="1" fontAlgn="auto" latinLnBrk="0" hangingPunct="1">
              <a:lnSpc>
                <a:spcPct val="90000"/>
              </a:lnSpc>
              <a:spcBef>
                <a:spcPts val="750"/>
              </a:spcBef>
              <a:spcAft>
                <a:spcPts val="0"/>
              </a:spcAft>
              <a:buClr>
                <a:srgbClr val="006C8E"/>
              </a:buClr>
              <a:buSzTx/>
              <a:buFont typeface="Arial" panose="020B0604020202020204" pitchFamily="34" charset="0"/>
              <a:buNone/>
              <a:tabLst/>
              <a:defRPr sz="1800" baseline="0"/>
            </a:lvl1pPr>
          </a:lstStyle>
          <a:p>
            <a:pPr marL="0" marR="0" lvl="0" indent="0" algn="l" defTabSz="685800" rtl="0" eaLnBrk="1" fontAlgn="auto" latinLnBrk="0" hangingPunct="1">
              <a:lnSpc>
                <a:spcPct val="90000"/>
              </a:lnSpc>
              <a:spcBef>
                <a:spcPts val="750"/>
              </a:spcBef>
              <a:spcAft>
                <a:spcPts val="0"/>
              </a:spcAft>
              <a:buClr>
                <a:srgbClr val="006C8E"/>
              </a:buClr>
              <a:buSzTx/>
              <a:buFont typeface="Arial" panose="020B0604020202020204" pitchFamily="34" charset="0"/>
              <a:buNone/>
              <a:tabLst/>
              <a:defRPr/>
            </a:pPr>
            <a:r>
              <a:rPr lang="de-CH" spc="20" dirty="0"/>
              <a:t>Event, </a:t>
            </a:r>
            <a:r>
              <a:rPr lang="de-CH" spc="20" dirty="0" err="1"/>
              <a:t>date</a:t>
            </a:r>
            <a:r>
              <a:rPr lang="de-CH" spc="20" dirty="0"/>
              <a:t>, </a:t>
            </a:r>
            <a:r>
              <a:rPr lang="de-CH" spc="20" dirty="0" err="1"/>
              <a:t>presenter</a:t>
            </a:r>
            <a:r>
              <a:rPr lang="de-CH" spc="20" dirty="0"/>
              <a:t>, etc.</a:t>
            </a:r>
          </a:p>
        </p:txBody>
      </p:sp>
      <p:sp>
        <p:nvSpPr>
          <p:cNvPr id="42" name="Picture Placeholder 41">
            <a:extLst>
              <a:ext uri="{FF2B5EF4-FFF2-40B4-BE49-F238E27FC236}">
                <a16:creationId xmlns:a16="http://schemas.microsoft.com/office/drawing/2014/main" id="{7A926437-441C-6A4C-8E7F-D4F733895F9C}"/>
              </a:ext>
            </a:extLst>
          </p:cNvPr>
          <p:cNvSpPr>
            <a:spLocks noGrp="1"/>
          </p:cNvSpPr>
          <p:nvPr>
            <p:ph type="pic" sz="quarter" idx="19"/>
          </p:nvPr>
        </p:nvSpPr>
        <p:spPr>
          <a:xfrm>
            <a:off x="-48445" y="1672111"/>
            <a:ext cx="3676214" cy="2195291"/>
          </a:xfrm>
          <a:ln w="38100">
            <a:solidFill>
              <a:schemeClr val="bg1"/>
            </a:solidFill>
          </a:ln>
        </p:spPr>
        <p:txBody>
          <a:bodyPr/>
          <a:lstStyle>
            <a:lvl1pPr marL="0" indent="0">
              <a:buNone/>
              <a:defRPr/>
            </a:lvl1pPr>
          </a:lstStyle>
          <a:p>
            <a:endParaRPr lang="en-US" dirty="0"/>
          </a:p>
        </p:txBody>
      </p:sp>
      <p:sp>
        <p:nvSpPr>
          <p:cNvPr id="54" name="Picture Placeholder 41">
            <a:extLst>
              <a:ext uri="{FF2B5EF4-FFF2-40B4-BE49-F238E27FC236}">
                <a16:creationId xmlns:a16="http://schemas.microsoft.com/office/drawing/2014/main" id="{DAB84D41-7F32-AB48-8430-E84FCA693C97}"/>
              </a:ext>
            </a:extLst>
          </p:cNvPr>
          <p:cNvSpPr>
            <a:spLocks noGrp="1"/>
          </p:cNvSpPr>
          <p:nvPr>
            <p:ph type="pic" sz="quarter" idx="22"/>
          </p:nvPr>
        </p:nvSpPr>
        <p:spPr>
          <a:xfrm>
            <a:off x="3646024" y="1672111"/>
            <a:ext cx="2488558" cy="2195291"/>
          </a:xfrm>
          <a:ln w="38100">
            <a:solidFill>
              <a:schemeClr val="bg1"/>
            </a:solidFill>
          </a:ln>
        </p:spPr>
        <p:txBody>
          <a:bodyPr/>
          <a:lstStyle>
            <a:lvl1pPr marL="0" indent="0">
              <a:buNone/>
              <a:defRPr/>
            </a:lvl1pPr>
          </a:lstStyle>
          <a:p>
            <a:endParaRPr lang="en-US" dirty="0"/>
          </a:p>
        </p:txBody>
      </p:sp>
      <p:sp>
        <p:nvSpPr>
          <p:cNvPr id="55" name="Picture Placeholder 41">
            <a:extLst>
              <a:ext uri="{FF2B5EF4-FFF2-40B4-BE49-F238E27FC236}">
                <a16:creationId xmlns:a16="http://schemas.microsoft.com/office/drawing/2014/main" id="{2F5C97B4-E074-9341-B421-D166DB7918E8}"/>
              </a:ext>
            </a:extLst>
          </p:cNvPr>
          <p:cNvSpPr>
            <a:spLocks noGrp="1"/>
          </p:cNvSpPr>
          <p:nvPr>
            <p:ph type="pic" sz="quarter" idx="23"/>
          </p:nvPr>
        </p:nvSpPr>
        <p:spPr>
          <a:xfrm>
            <a:off x="6130537" y="1672111"/>
            <a:ext cx="3619769" cy="2195291"/>
          </a:xfrm>
          <a:ln w="38100">
            <a:solidFill>
              <a:schemeClr val="bg1"/>
            </a:solidFill>
          </a:ln>
        </p:spPr>
        <p:txBody>
          <a:bodyPr/>
          <a:lstStyle>
            <a:lvl1pPr marL="0" indent="0">
              <a:buNone/>
              <a:defRPr/>
            </a:lvl1pPr>
          </a:lstStyle>
          <a:p>
            <a:endParaRPr lang="en-US" dirty="0"/>
          </a:p>
        </p:txBody>
      </p:sp>
      <p:sp>
        <p:nvSpPr>
          <p:cNvPr id="56" name="Picture Placeholder 41">
            <a:extLst>
              <a:ext uri="{FF2B5EF4-FFF2-40B4-BE49-F238E27FC236}">
                <a16:creationId xmlns:a16="http://schemas.microsoft.com/office/drawing/2014/main" id="{FB4A9AA5-42E0-8949-940F-856681424749}"/>
              </a:ext>
            </a:extLst>
          </p:cNvPr>
          <p:cNvSpPr>
            <a:spLocks noGrp="1"/>
          </p:cNvSpPr>
          <p:nvPr>
            <p:ph type="pic" sz="quarter" idx="24"/>
          </p:nvPr>
        </p:nvSpPr>
        <p:spPr>
          <a:xfrm>
            <a:off x="9741837" y="1672111"/>
            <a:ext cx="2478660" cy="2195291"/>
          </a:xfrm>
          <a:ln w="38100">
            <a:solidFill>
              <a:schemeClr val="bg1"/>
            </a:solidFill>
          </a:ln>
        </p:spPr>
        <p:txBody>
          <a:bodyPr/>
          <a:lstStyle>
            <a:lvl1pPr marL="0" indent="0">
              <a:buNone/>
              <a:defRPr/>
            </a:lvl1pPr>
          </a:lstStyle>
          <a:p>
            <a:endParaRPr lang="en-US" dirty="0"/>
          </a:p>
        </p:txBody>
      </p:sp>
      <p:sp>
        <p:nvSpPr>
          <p:cNvPr id="57" name="Rectangle 56">
            <a:extLst>
              <a:ext uri="{FF2B5EF4-FFF2-40B4-BE49-F238E27FC236}">
                <a16:creationId xmlns:a16="http://schemas.microsoft.com/office/drawing/2014/main" id="{32EEA2A6-4ECA-B14F-9615-5A5E999B9F55}"/>
              </a:ext>
            </a:extLst>
          </p:cNvPr>
          <p:cNvSpPr/>
          <p:nvPr userDrawn="1"/>
        </p:nvSpPr>
        <p:spPr>
          <a:xfrm>
            <a:off x="10596341" y="6111433"/>
            <a:ext cx="1192193" cy="555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0345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823634" y="404813"/>
            <a:ext cx="10544732" cy="629700"/>
          </a:xfrm>
        </p:spPr>
        <p:txBody>
          <a:bodyPr/>
          <a:lstStyle/>
          <a:p>
            <a:r>
              <a:rPr lang="en-GB" noProof="0" dirty="0" err="1"/>
              <a:t>Titelmasterformat</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
        <p:nvSpPr>
          <p:cNvPr id="3" name="Inhaltsplatzhalter 2"/>
          <p:cNvSpPr>
            <a:spLocks noGrp="1"/>
          </p:cNvSpPr>
          <p:nvPr>
            <p:ph idx="1" hasCustomPrompt="1"/>
          </p:nvPr>
        </p:nvSpPr>
        <p:spPr>
          <a:xfrm>
            <a:off x="814918" y="1638000"/>
            <a:ext cx="10562167" cy="4309944"/>
          </a:xfrm>
        </p:spPr>
        <p:txBody>
          <a:bodyPr/>
          <a:lstStyle>
            <a:lvl1pPr>
              <a:defRPr sz="2200" baseline="0"/>
            </a:lvl1pPr>
            <a:lvl2pPr>
              <a:defRPr sz="2000"/>
            </a:lvl2pPr>
            <a:lvl3pPr>
              <a:defRPr sz="2000"/>
            </a:lvl3pPr>
            <a:lvl4pPr>
              <a:defRPr sz="1800"/>
            </a:lvl4pPr>
            <a:lvl5pPr>
              <a:defRPr sz="1600"/>
            </a:lvl5pPr>
          </a:lstStyle>
          <a:p>
            <a:pPr lvl="0"/>
            <a:r>
              <a:rPr lang="en-GB" noProof="0" dirty="0" err="1"/>
              <a:t>Erste</a:t>
            </a:r>
            <a:r>
              <a:rPr lang="en-GB" noProof="0" dirty="0"/>
              <a:t> </a:t>
            </a:r>
            <a:r>
              <a:rPr lang="en-GB" noProof="0" dirty="0" err="1"/>
              <a:t>Ebene</a:t>
            </a:r>
            <a:r>
              <a:rPr lang="en-GB" noProof="0" dirty="0"/>
              <a:t> </a:t>
            </a:r>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a:p>
            <a:pPr lvl="3"/>
            <a:r>
              <a:rPr lang="en-GB" noProof="0" dirty="0" err="1"/>
              <a:t>Vierte</a:t>
            </a:r>
            <a:r>
              <a:rPr lang="en-GB" noProof="0" dirty="0"/>
              <a:t> </a:t>
            </a:r>
            <a:r>
              <a:rPr lang="en-GB" noProof="0" dirty="0" err="1"/>
              <a:t>Ebene</a:t>
            </a:r>
            <a:endParaRPr lang="en-GB" noProof="0" dirty="0"/>
          </a:p>
          <a:p>
            <a:pPr lvl="4"/>
            <a:r>
              <a:rPr lang="en-GB" noProof="0" dirty="0" err="1"/>
              <a:t>Fünfte</a:t>
            </a:r>
            <a:r>
              <a:rPr lang="en-GB" noProof="0" dirty="0"/>
              <a:t> </a:t>
            </a:r>
            <a:r>
              <a:rPr lang="en-GB" noProof="0" dirty="0" err="1"/>
              <a:t>Ebene</a:t>
            </a:r>
            <a:endParaRPr lang="en-GB" noProof="0" dirty="0"/>
          </a:p>
        </p:txBody>
      </p:sp>
      <p:sp>
        <p:nvSpPr>
          <p:cNvPr id="11" name="Datumsplatzhalter 4"/>
          <p:cNvSpPr>
            <a:spLocks noGrp="1"/>
          </p:cNvSpPr>
          <p:nvPr>
            <p:ph type="dt" sz="half" idx="2"/>
          </p:nvPr>
        </p:nvSpPr>
        <p:spPr>
          <a:xfrm>
            <a:off x="8015817" y="6219700"/>
            <a:ext cx="2314583" cy="360000"/>
          </a:xfrm>
          <a:prstGeom prst="rect">
            <a:avLst/>
          </a:prstGeom>
        </p:spPr>
        <p:txBody>
          <a:bodyPr vert="horz" lIns="91440" tIns="45720" rIns="91440" bIns="45720" rtlCol="0" anchor="b"/>
          <a:lstStyle>
            <a:lvl1pPr algn="r">
              <a:defRPr sz="1200" spc="20" baseline="0">
                <a:solidFill>
                  <a:schemeClr val="tx1"/>
                </a:solidFill>
              </a:defRPr>
            </a:lvl1pPr>
          </a:lstStyle>
          <a:p>
            <a:fld id="{29AF5E0C-915B-4FE3-8BA1-36302552C7A1}" type="datetime4">
              <a:rPr lang="en-GB" noProof="0" smtClean="0"/>
              <a:t>23 October 2023</a:t>
            </a:fld>
            <a:endParaRPr lang="en-GB" noProof="0" dirty="0"/>
          </a:p>
        </p:txBody>
      </p:sp>
      <p:sp>
        <p:nvSpPr>
          <p:cNvPr id="12" name="Foliennummernplatzhalter 5"/>
          <p:cNvSpPr>
            <a:spLocks noGrp="1"/>
          </p:cNvSpPr>
          <p:nvPr>
            <p:ph type="sldNum" sz="quarter" idx="4"/>
          </p:nvPr>
        </p:nvSpPr>
        <p:spPr>
          <a:xfrm>
            <a:off x="10330400" y="6219700"/>
            <a:ext cx="1056000" cy="360000"/>
          </a:xfrm>
          <a:prstGeom prst="rect">
            <a:avLst/>
          </a:prstGeom>
        </p:spPr>
        <p:txBody>
          <a:bodyPr vert="horz" lIns="0" tIns="45720" rIns="0" bIns="45720" rtlCol="0" anchor="b"/>
          <a:lstStyle>
            <a:lvl1pPr algn="r">
              <a:defRPr sz="1200" spc="20" baseline="0">
                <a:solidFill>
                  <a:schemeClr val="tx1"/>
                </a:solidFill>
              </a:defRPr>
            </a:lvl1pPr>
          </a:lstStyle>
          <a:p>
            <a:fld id="{B295DEAF-E952-4796-AAEE-4201E40CA590}" type="slidenum">
              <a:rPr lang="en-GB" noProof="0" smtClean="0"/>
              <a:pPr/>
              <a:t>‹Nr.›</a:t>
            </a:fld>
            <a:endParaRPr lang="en-GB" noProof="0" dirty="0"/>
          </a:p>
        </p:txBody>
      </p:sp>
    </p:spTree>
    <p:extLst>
      <p:ext uri="{BB962C8B-B14F-4D97-AF65-F5344CB8AC3E}">
        <p14:creationId xmlns:p14="http://schemas.microsoft.com/office/powerpoint/2010/main" val="424917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el, Inhalt und Text">
    <p:spTree>
      <p:nvGrpSpPr>
        <p:cNvPr id="1" name=""/>
        <p:cNvGrpSpPr/>
        <p:nvPr/>
      </p:nvGrpSpPr>
      <p:grpSpPr>
        <a:xfrm>
          <a:off x="0" y="0"/>
          <a:ext cx="0" cy="0"/>
          <a:chOff x="0" y="0"/>
          <a:chExt cx="0" cy="0"/>
        </a:xfrm>
      </p:grpSpPr>
      <p:sp>
        <p:nvSpPr>
          <p:cNvPr id="2" name="Titel 1"/>
          <p:cNvSpPr>
            <a:spLocks noGrp="1"/>
          </p:cNvSpPr>
          <p:nvPr>
            <p:ph type="title"/>
          </p:nvPr>
        </p:nvSpPr>
        <p:spPr>
          <a:xfrm>
            <a:off x="711201" y="228600"/>
            <a:ext cx="11002433" cy="698500"/>
          </a:xfrm>
        </p:spPr>
        <p:txBody>
          <a:bodyPr lIns="0" tIns="0"/>
          <a:lstStyle/>
          <a:p>
            <a:r>
              <a:rPr lang="en-GB" noProof="0" dirty="0" err="1"/>
              <a:t>Mastertitelformat</a:t>
            </a:r>
            <a:r>
              <a:rPr lang="en-GB" noProof="0" dirty="0"/>
              <a:t> </a:t>
            </a:r>
            <a:r>
              <a:rPr lang="en-GB" noProof="0" dirty="0" err="1"/>
              <a:t>bearbeiten</a:t>
            </a:r>
            <a:endParaRPr lang="en-GB" noProof="0" dirty="0"/>
          </a:p>
        </p:txBody>
      </p:sp>
      <p:sp>
        <p:nvSpPr>
          <p:cNvPr id="3" name="Inhaltsplatzhalter 2"/>
          <p:cNvSpPr>
            <a:spLocks noGrp="1"/>
          </p:cNvSpPr>
          <p:nvPr>
            <p:ph sz="half" idx="1"/>
          </p:nvPr>
        </p:nvSpPr>
        <p:spPr>
          <a:xfrm>
            <a:off x="711201" y="1484314"/>
            <a:ext cx="5317067" cy="4681537"/>
          </a:xfrm>
        </p:spPr>
        <p:txBody>
          <a:bodyPr tIns="0"/>
          <a:lstStyle>
            <a:lvl1pPr>
              <a:buSzPct val="100000"/>
              <a:buFont typeface="Arial Black"/>
              <a:buChar char="›"/>
              <a:defRPr/>
            </a:lvl1pPr>
            <a:lvl2pPr>
              <a:buSzPct val="100000"/>
              <a:buFont typeface="Arial Black"/>
              <a:buChar char="›"/>
              <a:defRPr/>
            </a:lvl2pPr>
            <a:lvl3pPr>
              <a:buSzPct val="100000"/>
              <a:buFont typeface="Arial Black"/>
              <a:buChar char="›"/>
              <a:defRPr/>
            </a:lvl3pPr>
            <a:lvl4pPr>
              <a:buSzPct val="100000"/>
              <a:buFont typeface="Arial Black"/>
              <a:buChar char="›"/>
              <a:defRPr/>
            </a:lvl4pPr>
            <a:lvl5pPr>
              <a:buSzPct val="100000"/>
              <a:buFont typeface="Arial Black"/>
              <a:buChar char="›"/>
              <a:defRPr/>
            </a:lvl5pPr>
          </a:lstStyle>
          <a:p>
            <a:pPr lvl="0"/>
            <a:r>
              <a:rPr lang="en-GB" noProof="0" dirty="0" err="1"/>
              <a:t>Mastertextformat</a:t>
            </a:r>
            <a:r>
              <a:rPr lang="en-GB" noProof="0" dirty="0"/>
              <a:t> </a:t>
            </a:r>
            <a:r>
              <a:rPr lang="en-GB" noProof="0" dirty="0" err="1"/>
              <a:t>bearbeiten</a:t>
            </a:r>
            <a:endParaRPr lang="en-GB" noProof="0" dirty="0"/>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a:p>
            <a:pPr lvl="3"/>
            <a:r>
              <a:rPr lang="en-GB" noProof="0" dirty="0" err="1"/>
              <a:t>Vierte</a:t>
            </a:r>
            <a:r>
              <a:rPr lang="en-GB" noProof="0" dirty="0"/>
              <a:t> </a:t>
            </a:r>
            <a:r>
              <a:rPr lang="en-GB" noProof="0" dirty="0" err="1"/>
              <a:t>Ebene</a:t>
            </a:r>
            <a:endParaRPr lang="en-GB" noProof="0" dirty="0"/>
          </a:p>
          <a:p>
            <a:pPr lvl="4"/>
            <a:r>
              <a:rPr lang="en-GB" noProof="0" dirty="0" err="1"/>
              <a:t>Fünfte</a:t>
            </a:r>
            <a:r>
              <a:rPr lang="en-GB" noProof="0" dirty="0"/>
              <a:t> </a:t>
            </a:r>
            <a:r>
              <a:rPr lang="en-GB" noProof="0" dirty="0" err="1"/>
              <a:t>Ebene</a:t>
            </a:r>
            <a:r>
              <a:rPr lang="en-GB" noProof="0" dirty="0"/>
              <a:t> </a:t>
            </a:r>
          </a:p>
        </p:txBody>
      </p:sp>
      <p:sp>
        <p:nvSpPr>
          <p:cNvPr id="5" name="Rectangle 15"/>
          <p:cNvSpPr>
            <a:spLocks noGrp="1" noChangeArrowheads="1"/>
          </p:cNvSpPr>
          <p:nvPr>
            <p:ph type="sldNum" sz="quarter" idx="10"/>
          </p:nvPr>
        </p:nvSpPr>
        <p:spPr/>
        <p:txBody>
          <a:bodyPr/>
          <a:lstStyle>
            <a:lvl1pPr>
              <a:defRPr/>
            </a:lvl1pPr>
          </a:lstStyle>
          <a:p>
            <a:pPr>
              <a:defRPr/>
            </a:pPr>
            <a:fld id="{8E111EDD-A746-4E57-9E68-1651CE3C54B2}" type="slidenum">
              <a:rPr lang="en-GB" noProof="0" smtClean="0"/>
              <a:pPr>
                <a:defRPr/>
              </a:pPr>
              <a:t>‹Nr.›</a:t>
            </a:fld>
            <a:endParaRPr lang="en-GB" noProof="0" dirty="0"/>
          </a:p>
        </p:txBody>
      </p:sp>
      <p:sp>
        <p:nvSpPr>
          <p:cNvPr id="6" name="Inhaltsplatzhalter 2"/>
          <p:cNvSpPr>
            <a:spLocks noGrp="1"/>
          </p:cNvSpPr>
          <p:nvPr>
            <p:ph sz="half" idx="11"/>
          </p:nvPr>
        </p:nvSpPr>
        <p:spPr>
          <a:xfrm>
            <a:off x="6278033" y="1484314"/>
            <a:ext cx="5317067" cy="4681537"/>
          </a:xfrm>
        </p:spPr>
        <p:txBody>
          <a:bodyPr tIns="0"/>
          <a:lstStyle>
            <a:lvl1pPr>
              <a:buSzPct val="100000"/>
              <a:buFont typeface="Arial Black"/>
              <a:buChar char="›"/>
              <a:defRPr/>
            </a:lvl1pPr>
            <a:lvl2pPr>
              <a:buSzPct val="100000"/>
              <a:buFont typeface="Arial Black"/>
              <a:buChar char="›"/>
              <a:defRPr/>
            </a:lvl2pPr>
            <a:lvl3pPr>
              <a:buSzPct val="100000"/>
              <a:buFont typeface="Arial Black"/>
              <a:buChar char="›"/>
              <a:defRPr/>
            </a:lvl3pPr>
            <a:lvl4pPr>
              <a:buSzPct val="100000"/>
              <a:buFont typeface="Arial Black"/>
              <a:buChar char="›"/>
              <a:defRPr/>
            </a:lvl4pPr>
            <a:lvl5pPr>
              <a:buSzPct val="100000"/>
              <a:buFont typeface="Arial Black"/>
              <a:buChar char="›"/>
              <a:defRPr/>
            </a:lvl5pPr>
          </a:lstStyle>
          <a:p>
            <a:pPr lvl="0"/>
            <a:r>
              <a:rPr lang="en-GB" noProof="0" dirty="0" err="1"/>
              <a:t>Mastertextformat</a:t>
            </a:r>
            <a:r>
              <a:rPr lang="en-GB" noProof="0" dirty="0"/>
              <a:t> </a:t>
            </a:r>
            <a:r>
              <a:rPr lang="en-GB" noProof="0" dirty="0" err="1"/>
              <a:t>bearbeiten</a:t>
            </a:r>
            <a:endParaRPr lang="en-GB" noProof="0" dirty="0"/>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a:p>
            <a:pPr lvl="3"/>
            <a:r>
              <a:rPr lang="en-GB" noProof="0" dirty="0" err="1"/>
              <a:t>Vierte</a:t>
            </a:r>
            <a:r>
              <a:rPr lang="en-GB" noProof="0" dirty="0"/>
              <a:t> </a:t>
            </a:r>
            <a:r>
              <a:rPr lang="en-GB" noProof="0" dirty="0" err="1"/>
              <a:t>Ebene</a:t>
            </a:r>
            <a:endParaRPr lang="en-GB" noProof="0" dirty="0"/>
          </a:p>
          <a:p>
            <a:pPr lvl="4"/>
            <a:r>
              <a:rPr lang="en-GB" noProof="0" dirty="0" err="1"/>
              <a:t>Fünfte</a:t>
            </a:r>
            <a:r>
              <a:rPr lang="en-GB" noProof="0" dirty="0"/>
              <a:t> </a:t>
            </a:r>
            <a:r>
              <a:rPr lang="en-GB" noProof="0" dirty="0" err="1"/>
              <a:t>Ebene</a:t>
            </a:r>
            <a:r>
              <a:rPr lang="en-GB" noProof="0" dirty="0"/>
              <a:t> </a:t>
            </a:r>
          </a:p>
        </p:txBody>
      </p:sp>
    </p:spTree>
    <p:extLst>
      <p:ext uri="{BB962C8B-B14F-4D97-AF65-F5344CB8AC3E}">
        <p14:creationId xmlns:p14="http://schemas.microsoft.com/office/powerpoint/2010/main" val="1271132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‹Nr.›</a:t>
            </a:fld>
            <a:endParaRPr lang="en-US"/>
          </a:p>
        </p:txBody>
      </p:sp>
    </p:spTree>
    <p:extLst>
      <p:ext uri="{BB962C8B-B14F-4D97-AF65-F5344CB8AC3E}">
        <p14:creationId xmlns:p14="http://schemas.microsoft.com/office/powerpoint/2010/main" val="23812870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2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715434" y="228600"/>
            <a:ext cx="11002433" cy="717550"/>
          </a:xfrm>
        </p:spPr>
        <p:txBody>
          <a:bodyPr lIns="0" tIns="0"/>
          <a:lstStyle/>
          <a:p>
            <a:r>
              <a:rPr lang="de-DE"/>
              <a:t>Titelmasterformat durch Klicken bearbeiten</a:t>
            </a:r>
            <a:endParaRPr lang="de-DE" dirty="0"/>
          </a:p>
        </p:txBody>
      </p:sp>
      <p:sp>
        <p:nvSpPr>
          <p:cNvPr id="4" name="Rectangle 15"/>
          <p:cNvSpPr>
            <a:spLocks noGrp="1" noChangeArrowheads="1"/>
          </p:cNvSpPr>
          <p:nvPr>
            <p:ph type="sldNum" sz="quarter" idx="10"/>
          </p:nvPr>
        </p:nvSpPr>
        <p:spPr/>
        <p:txBody>
          <a:bodyPr/>
          <a:lstStyle>
            <a:lvl1pPr>
              <a:defRPr/>
            </a:lvl1pPr>
          </a:lstStyle>
          <a:p>
            <a:pPr>
              <a:defRPr/>
            </a:pPr>
            <a:fld id="{E807130A-017D-4A97-80D7-1690E5258BC9}" type="slidenum">
              <a:rPr lang="de-DE"/>
              <a:pPr>
                <a:defRPr/>
              </a:pPr>
              <a:t>‹Nr.›</a:t>
            </a:fld>
            <a:endParaRPr lang="de-DE" dirty="0"/>
          </a:p>
        </p:txBody>
      </p:sp>
      <p:sp>
        <p:nvSpPr>
          <p:cNvPr id="5" name="Inhaltsplatzhalter 2"/>
          <p:cNvSpPr>
            <a:spLocks noGrp="1"/>
          </p:cNvSpPr>
          <p:nvPr>
            <p:ph sz="half" idx="11" hasCustomPrompt="1"/>
          </p:nvPr>
        </p:nvSpPr>
        <p:spPr>
          <a:xfrm>
            <a:off x="719668" y="1466850"/>
            <a:ext cx="10875432" cy="4703614"/>
          </a:xfrm>
        </p:spPr>
        <p:txBody>
          <a:bodyPr tIns="0"/>
          <a:lstStyle>
            <a:lvl1pPr>
              <a:buSzPct val="100000"/>
              <a:buFontTx/>
              <a:buNone/>
              <a:defRPr>
                <a:solidFill>
                  <a:schemeClr val="bg1"/>
                </a:solidFill>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r>
              <a:rPr lang="de-CH" dirty="0"/>
              <a:t>Bild</a:t>
            </a:r>
          </a:p>
        </p:txBody>
      </p:sp>
    </p:spTree>
    <p:extLst>
      <p:ext uri="{BB962C8B-B14F-4D97-AF65-F5344CB8AC3E}">
        <p14:creationId xmlns:p14="http://schemas.microsoft.com/office/powerpoint/2010/main" val="3766051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iBL Title Slide w/o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ADBFF-EB18-DD4C-A88E-ECF19E59DE91}"/>
              </a:ext>
            </a:extLst>
          </p:cNvPr>
          <p:cNvSpPr>
            <a:spLocks noGrp="1"/>
          </p:cNvSpPr>
          <p:nvPr>
            <p:ph type="ctrTitle"/>
          </p:nvPr>
        </p:nvSpPr>
        <p:spPr>
          <a:xfrm>
            <a:off x="1238491" y="3203558"/>
            <a:ext cx="9429509" cy="928898"/>
          </a:xfrm>
        </p:spPr>
        <p:txBody>
          <a:bodyPr anchor="t">
            <a:normAutofit/>
          </a:bodyPr>
          <a:lstStyle>
            <a:lvl1pPr algn="l">
              <a:defRPr sz="2800" b="1"/>
            </a:lvl1pPr>
          </a:lstStyle>
          <a:p>
            <a:r>
              <a:rPr lang="en-US" dirty="0"/>
              <a:t>Click to edit Master title style</a:t>
            </a:r>
          </a:p>
        </p:txBody>
      </p:sp>
      <p:sp>
        <p:nvSpPr>
          <p:cNvPr id="3" name="Subtitle 2">
            <a:extLst>
              <a:ext uri="{FF2B5EF4-FFF2-40B4-BE49-F238E27FC236}">
                <a16:creationId xmlns:a16="http://schemas.microsoft.com/office/drawing/2014/main" id="{8BD12E77-49F3-F844-B0A1-2018032B0078}"/>
              </a:ext>
            </a:extLst>
          </p:cNvPr>
          <p:cNvSpPr>
            <a:spLocks noGrp="1"/>
          </p:cNvSpPr>
          <p:nvPr>
            <p:ph type="subTitle" idx="1"/>
          </p:nvPr>
        </p:nvSpPr>
        <p:spPr>
          <a:xfrm>
            <a:off x="1238491" y="4132456"/>
            <a:ext cx="9429509" cy="1978977"/>
          </a:xfrm>
        </p:spPr>
        <p:txBody>
          <a:bodyPr>
            <a:normAutofit/>
          </a:bodyPr>
          <a:lstStyle>
            <a:lvl1pPr marL="0" indent="0" algn="l">
              <a:buNone/>
              <a:defRPr sz="2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Rectangle 11">
            <a:extLst>
              <a:ext uri="{FF2B5EF4-FFF2-40B4-BE49-F238E27FC236}">
                <a16:creationId xmlns:a16="http://schemas.microsoft.com/office/drawing/2014/main" id="{BF254339-8DB6-654D-B850-1C2EB50816E9}"/>
              </a:ext>
            </a:extLst>
          </p:cNvPr>
          <p:cNvSpPr/>
          <p:nvPr userDrawn="1"/>
        </p:nvSpPr>
        <p:spPr>
          <a:xfrm>
            <a:off x="682906" y="6111433"/>
            <a:ext cx="1192193" cy="555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icture Placeholder 41">
            <a:extLst>
              <a:ext uri="{FF2B5EF4-FFF2-40B4-BE49-F238E27FC236}">
                <a16:creationId xmlns:a16="http://schemas.microsoft.com/office/drawing/2014/main" id="{7A926437-441C-6A4C-8E7F-D4F733895F9C}"/>
              </a:ext>
            </a:extLst>
          </p:cNvPr>
          <p:cNvSpPr>
            <a:spLocks noGrp="1"/>
          </p:cNvSpPr>
          <p:nvPr>
            <p:ph type="pic" sz="quarter" idx="19"/>
          </p:nvPr>
        </p:nvSpPr>
        <p:spPr>
          <a:xfrm>
            <a:off x="-48445" y="658503"/>
            <a:ext cx="3676214" cy="2195291"/>
          </a:xfrm>
          <a:ln w="38100">
            <a:solidFill>
              <a:schemeClr val="bg1"/>
            </a:solidFill>
          </a:ln>
        </p:spPr>
        <p:txBody>
          <a:bodyPr/>
          <a:lstStyle>
            <a:lvl1pPr marL="0" indent="0">
              <a:buNone/>
              <a:defRPr/>
            </a:lvl1pPr>
          </a:lstStyle>
          <a:p>
            <a:endParaRPr lang="en-US" dirty="0"/>
          </a:p>
        </p:txBody>
      </p:sp>
      <p:sp>
        <p:nvSpPr>
          <p:cNvPr id="54" name="Picture Placeholder 41">
            <a:extLst>
              <a:ext uri="{FF2B5EF4-FFF2-40B4-BE49-F238E27FC236}">
                <a16:creationId xmlns:a16="http://schemas.microsoft.com/office/drawing/2014/main" id="{DAB84D41-7F32-AB48-8430-E84FCA693C97}"/>
              </a:ext>
            </a:extLst>
          </p:cNvPr>
          <p:cNvSpPr>
            <a:spLocks noGrp="1"/>
          </p:cNvSpPr>
          <p:nvPr>
            <p:ph type="pic" sz="quarter" idx="22"/>
          </p:nvPr>
        </p:nvSpPr>
        <p:spPr>
          <a:xfrm>
            <a:off x="3646024" y="658503"/>
            <a:ext cx="2488558" cy="2195291"/>
          </a:xfrm>
          <a:ln w="38100">
            <a:solidFill>
              <a:schemeClr val="bg1"/>
            </a:solidFill>
          </a:ln>
        </p:spPr>
        <p:txBody>
          <a:bodyPr/>
          <a:lstStyle>
            <a:lvl1pPr marL="0" indent="0">
              <a:buNone/>
              <a:defRPr/>
            </a:lvl1pPr>
          </a:lstStyle>
          <a:p>
            <a:endParaRPr lang="en-US" dirty="0"/>
          </a:p>
        </p:txBody>
      </p:sp>
      <p:sp>
        <p:nvSpPr>
          <p:cNvPr id="55" name="Picture Placeholder 41">
            <a:extLst>
              <a:ext uri="{FF2B5EF4-FFF2-40B4-BE49-F238E27FC236}">
                <a16:creationId xmlns:a16="http://schemas.microsoft.com/office/drawing/2014/main" id="{2F5C97B4-E074-9341-B421-D166DB7918E8}"/>
              </a:ext>
            </a:extLst>
          </p:cNvPr>
          <p:cNvSpPr>
            <a:spLocks noGrp="1"/>
          </p:cNvSpPr>
          <p:nvPr>
            <p:ph type="pic" sz="quarter" idx="23"/>
          </p:nvPr>
        </p:nvSpPr>
        <p:spPr>
          <a:xfrm>
            <a:off x="6130537" y="658503"/>
            <a:ext cx="3619769" cy="2195291"/>
          </a:xfrm>
          <a:ln w="38100">
            <a:solidFill>
              <a:schemeClr val="bg1"/>
            </a:solidFill>
          </a:ln>
        </p:spPr>
        <p:txBody>
          <a:bodyPr/>
          <a:lstStyle>
            <a:lvl1pPr marL="0" indent="0">
              <a:buNone/>
              <a:defRPr/>
            </a:lvl1pPr>
          </a:lstStyle>
          <a:p>
            <a:endParaRPr lang="en-US" dirty="0"/>
          </a:p>
        </p:txBody>
      </p:sp>
      <p:sp>
        <p:nvSpPr>
          <p:cNvPr id="56" name="Picture Placeholder 41">
            <a:extLst>
              <a:ext uri="{FF2B5EF4-FFF2-40B4-BE49-F238E27FC236}">
                <a16:creationId xmlns:a16="http://schemas.microsoft.com/office/drawing/2014/main" id="{FB4A9AA5-42E0-8949-940F-856681424749}"/>
              </a:ext>
            </a:extLst>
          </p:cNvPr>
          <p:cNvSpPr>
            <a:spLocks noGrp="1"/>
          </p:cNvSpPr>
          <p:nvPr>
            <p:ph type="pic" sz="quarter" idx="24"/>
          </p:nvPr>
        </p:nvSpPr>
        <p:spPr>
          <a:xfrm>
            <a:off x="9741837" y="658503"/>
            <a:ext cx="2478660" cy="2195291"/>
          </a:xfrm>
          <a:ln w="38100">
            <a:solidFill>
              <a:schemeClr val="bg1"/>
            </a:solidFill>
          </a:ln>
        </p:spPr>
        <p:txBody>
          <a:bodyPr/>
          <a:lstStyle>
            <a:lvl1pPr marL="0" indent="0">
              <a:buNone/>
              <a:defRPr/>
            </a:lvl1pPr>
          </a:lstStyle>
          <a:p>
            <a:endParaRPr lang="en-US" dirty="0"/>
          </a:p>
        </p:txBody>
      </p:sp>
      <p:sp>
        <p:nvSpPr>
          <p:cNvPr id="57" name="Rectangle 56">
            <a:extLst>
              <a:ext uri="{FF2B5EF4-FFF2-40B4-BE49-F238E27FC236}">
                <a16:creationId xmlns:a16="http://schemas.microsoft.com/office/drawing/2014/main" id="{32EEA2A6-4ECA-B14F-9615-5A5E999B9F55}"/>
              </a:ext>
            </a:extLst>
          </p:cNvPr>
          <p:cNvSpPr/>
          <p:nvPr userDrawn="1"/>
        </p:nvSpPr>
        <p:spPr>
          <a:xfrm>
            <a:off x="10596341" y="6111433"/>
            <a:ext cx="1192193" cy="555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513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FiBL Section Hea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56AD6AF-1A38-9E48-9EEC-988BE783A673}"/>
              </a:ext>
            </a:extLst>
          </p:cNvPr>
          <p:cNvSpPr>
            <a:spLocks noGrp="1"/>
          </p:cNvSpPr>
          <p:nvPr>
            <p:ph type="pic" sz="quarter" idx="13"/>
          </p:nvPr>
        </p:nvSpPr>
        <p:spPr>
          <a:xfrm>
            <a:off x="6077414" y="0"/>
            <a:ext cx="6114585" cy="6858000"/>
          </a:xfrm>
        </p:spPr>
        <p:txBody>
          <a:bodyPr/>
          <a:lstStyle>
            <a:lvl1pPr marL="0" indent="0">
              <a:buNone/>
              <a:defRPr/>
            </a:lvl1pPr>
          </a:lstStyle>
          <a:p>
            <a:endParaRPr lang="en-US" dirty="0"/>
          </a:p>
        </p:txBody>
      </p:sp>
      <p:sp>
        <p:nvSpPr>
          <p:cNvPr id="3" name="Text Placeholder 2">
            <a:extLst>
              <a:ext uri="{FF2B5EF4-FFF2-40B4-BE49-F238E27FC236}">
                <a16:creationId xmlns:a16="http://schemas.microsoft.com/office/drawing/2014/main" id="{BCF22BD3-CDA9-D54A-9EC1-F19C7A68503B}"/>
              </a:ext>
            </a:extLst>
          </p:cNvPr>
          <p:cNvSpPr>
            <a:spLocks noGrp="1"/>
          </p:cNvSpPr>
          <p:nvPr>
            <p:ph type="body" idx="1" hasCustomPrompt="1"/>
          </p:nvPr>
        </p:nvSpPr>
        <p:spPr>
          <a:xfrm>
            <a:off x="831849" y="811548"/>
            <a:ext cx="4888727" cy="939193"/>
          </a:xfrm>
        </p:spPr>
        <p:txBody>
          <a:bodyPr>
            <a:normAutofit/>
          </a:bodyPr>
          <a:lstStyle>
            <a:lvl1pPr marL="0" indent="0">
              <a:buNone/>
              <a:defRPr sz="2800" b="1">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Header</a:t>
            </a:r>
          </a:p>
        </p:txBody>
      </p:sp>
      <p:sp>
        <p:nvSpPr>
          <p:cNvPr id="9" name="Text Placeholder 3">
            <a:extLst>
              <a:ext uri="{FF2B5EF4-FFF2-40B4-BE49-F238E27FC236}">
                <a16:creationId xmlns:a16="http://schemas.microsoft.com/office/drawing/2014/main" id="{D8FA9F99-5AC8-A144-A933-316366D939D7}"/>
              </a:ext>
            </a:extLst>
          </p:cNvPr>
          <p:cNvSpPr>
            <a:spLocks noGrp="1"/>
          </p:cNvSpPr>
          <p:nvPr>
            <p:ph type="body" sz="half" idx="2"/>
          </p:nvPr>
        </p:nvSpPr>
        <p:spPr>
          <a:xfrm>
            <a:off x="839788" y="1750741"/>
            <a:ext cx="4880788" cy="4148254"/>
          </a:xfr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458176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BL Section Hea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56AD6AF-1A38-9E48-9EEC-988BE783A673}"/>
              </a:ext>
            </a:extLst>
          </p:cNvPr>
          <p:cNvSpPr>
            <a:spLocks noGrp="1"/>
          </p:cNvSpPr>
          <p:nvPr>
            <p:ph type="pic" sz="quarter" idx="13"/>
          </p:nvPr>
        </p:nvSpPr>
        <p:spPr>
          <a:xfrm>
            <a:off x="6077414" y="0"/>
            <a:ext cx="6114585" cy="6858000"/>
          </a:xfrm>
        </p:spPr>
        <p:txBody>
          <a:bodyPr/>
          <a:lstStyle>
            <a:lvl1pPr marL="0" indent="0">
              <a:buNone/>
              <a:defRPr/>
            </a:lvl1pPr>
          </a:lstStyle>
          <a:p>
            <a:endParaRPr lang="en-US" dirty="0"/>
          </a:p>
        </p:txBody>
      </p:sp>
      <p:sp>
        <p:nvSpPr>
          <p:cNvPr id="3" name="Text Placeholder 2">
            <a:extLst>
              <a:ext uri="{FF2B5EF4-FFF2-40B4-BE49-F238E27FC236}">
                <a16:creationId xmlns:a16="http://schemas.microsoft.com/office/drawing/2014/main" id="{BCF22BD3-CDA9-D54A-9EC1-F19C7A68503B}"/>
              </a:ext>
            </a:extLst>
          </p:cNvPr>
          <p:cNvSpPr>
            <a:spLocks noGrp="1"/>
          </p:cNvSpPr>
          <p:nvPr>
            <p:ph type="body" idx="1" hasCustomPrompt="1"/>
          </p:nvPr>
        </p:nvSpPr>
        <p:spPr>
          <a:xfrm>
            <a:off x="831849" y="811547"/>
            <a:ext cx="4888727" cy="1677317"/>
          </a:xfrm>
        </p:spPr>
        <p:txBody>
          <a:bodyPr>
            <a:normAutofit/>
          </a:bodyPr>
          <a:lstStyle>
            <a:lvl1pPr marL="0" indent="0">
              <a:buNone/>
              <a:defRPr sz="2800" b="1">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Header long title</a:t>
            </a:r>
          </a:p>
        </p:txBody>
      </p:sp>
      <p:sp>
        <p:nvSpPr>
          <p:cNvPr id="9" name="Text Placeholder 3">
            <a:extLst>
              <a:ext uri="{FF2B5EF4-FFF2-40B4-BE49-F238E27FC236}">
                <a16:creationId xmlns:a16="http://schemas.microsoft.com/office/drawing/2014/main" id="{D8FA9F99-5AC8-A144-A933-316366D939D7}"/>
              </a:ext>
            </a:extLst>
          </p:cNvPr>
          <p:cNvSpPr>
            <a:spLocks noGrp="1"/>
          </p:cNvSpPr>
          <p:nvPr>
            <p:ph type="body" sz="half" idx="2"/>
          </p:nvPr>
        </p:nvSpPr>
        <p:spPr>
          <a:xfrm>
            <a:off x="839788" y="2488865"/>
            <a:ext cx="4880788" cy="3410130"/>
          </a:xfrm>
        </p:spPr>
        <p:txBody>
          <a:bodyPr>
            <a:normAutofit/>
          </a:bodyPr>
          <a:lstStyle>
            <a:lvl1pPr marL="0" indent="0">
              <a:buNone/>
              <a:defRPr sz="2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2510856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iBL Dept Highlight w/ Ta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8257AD5B-8FFD-2F47-86EF-E787843401E7}"/>
              </a:ext>
            </a:extLst>
          </p:cNvPr>
          <p:cNvSpPr>
            <a:spLocks noGrp="1"/>
          </p:cNvSpPr>
          <p:nvPr>
            <p:ph type="pic" sz="quarter" idx="11"/>
          </p:nvPr>
        </p:nvSpPr>
        <p:spPr>
          <a:xfrm>
            <a:off x="0" y="0"/>
            <a:ext cx="12192000" cy="6857999"/>
          </a:xfrm>
        </p:spPr>
        <p:txBody>
          <a:bodyPr/>
          <a:lstStyle>
            <a:lvl1pPr marL="0" indent="0">
              <a:buNone/>
              <a:defRPr/>
            </a:lvl1pPr>
          </a:lstStyle>
          <a:p>
            <a:endParaRPr lang="en-US" dirty="0"/>
          </a:p>
        </p:txBody>
      </p:sp>
      <p:sp>
        <p:nvSpPr>
          <p:cNvPr id="7" name="Text Placeholder 6">
            <a:extLst>
              <a:ext uri="{FF2B5EF4-FFF2-40B4-BE49-F238E27FC236}">
                <a16:creationId xmlns:a16="http://schemas.microsoft.com/office/drawing/2014/main" id="{7EBC0D80-4267-2345-B483-000A4DABDC54}"/>
              </a:ext>
            </a:extLst>
          </p:cNvPr>
          <p:cNvSpPr>
            <a:spLocks noGrp="1"/>
          </p:cNvSpPr>
          <p:nvPr>
            <p:ph type="body" sz="quarter" idx="10" hasCustomPrompt="1"/>
          </p:nvPr>
        </p:nvSpPr>
        <p:spPr>
          <a:xfrm>
            <a:off x="0" y="5750977"/>
            <a:ext cx="12192000" cy="1177723"/>
          </a:xfrm>
          <a:prstGeom prst="rect">
            <a:avLst/>
          </a:prstGeom>
          <a:solidFill>
            <a:srgbClr val="D0DFE8"/>
          </a:solidFill>
          <a:ln>
            <a:noFill/>
          </a:ln>
        </p:spPr>
        <p:txBody>
          <a:bodyPr wrap="none" lIns="180000" tIns="180000" rIns="180000" bIns="180000" anchor="t" anchorCtr="0">
            <a:noAutofit/>
          </a:bodyPr>
          <a:lstStyle>
            <a:lvl1pPr marL="0" indent="0">
              <a:buNone/>
              <a:defRPr sz="2600" b="1">
                <a:solidFill>
                  <a:schemeClr val="accent1"/>
                </a:solidFill>
              </a:defRPr>
            </a:lvl1pPr>
          </a:lstStyle>
          <a:p>
            <a:pPr lvl="0"/>
            <a:r>
              <a:rPr lang="en-US" dirty="0"/>
              <a:t>Click to enter tag content</a:t>
            </a:r>
          </a:p>
        </p:txBody>
      </p:sp>
    </p:spTree>
    <p:extLst>
      <p:ext uri="{BB962C8B-B14F-4D97-AF65-F5344CB8AC3E}">
        <p14:creationId xmlns:p14="http://schemas.microsoft.com/office/powerpoint/2010/main" val="4227334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FiBL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92810-4AD9-DB4A-A0C1-1FE4B020DEE8}"/>
              </a:ext>
            </a:extLst>
          </p:cNvPr>
          <p:cNvSpPr>
            <a:spLocks noGrp="1"/>
          </p:cNvSpPr>
          <p:nvPr>
            <p:ph type="title"/>
          </p:nvPr>
        </p:nvSpPr>
        <p:spPr/>
        <p:txBody>
          <a:bodyPr>
            <a:normAutofit/>
          </a:bodyPr>
          <a:lstStyle>
            <a:lvl1pPr>
              <a:defRPr sz="2800" b="1"/>
            </a:lvl1pPr>
          </a:lstStyle>
          <a:p>
            <a:r>
              <a:rPr lang="en-US" dirty="0"/>
              <a:t>Click to edit Master title style</a:t>
            </a:r>
          </a:p>
        </p:txBody>
      </p:sp>
      <p:sp>
        <p:nvSpPr>
          <p:cNvPr id="3" name="Content Placeholder 2">
            <a:extLst>
              <a:ext uri="{FF2B5EF4-FFF2-40B4-BE49-F238E27FC236}">
                <a16:creationId xmlns:a16="http://schemas.microsoft.com/office/drawing/2014/main" id="{034EA6A1-549B-2D4C-93C0-0B27DBC9007C}"/>
              </a:ext>
            </a:extLst>
          </p:cNvPr>
          <p:cNvSpPr>
            <a:spLocks noGrp="1"/>
          </p:cNvSpPr>
          <p:nvPr>
            <p:ph idx="1"/>
          </p:nvPr>
        </p:nvSpPr>
        <p:spPr/>
        <p:txBody>
          <a:bodyPr>
            <a:normAutofit/>
          </a:bodyPr>
          <a:lstStyle>
            <a:lvl1pPr>
              <a:defRPr sz="2600"/>
            </a:lvl1pPr>
            <a:lvl2pPr>
              <a:defRPr sz="2600"/>
            </a:lvl2pPr>
            <a:lvl3pPr>
              <a:defRPr sz="2600"/>
            </a:lvl3pPr>
            <a:lvl4pPr>
              <a:defRPr sz="2600"/>
            </a:lvl4pPr>
            <a:lvl5pPr>
              <a:defRPr sz="2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0669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FiBL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8F274-1116-1843-9470-F9851C3B30AD}"/>
              </a:ext>
            </a:extLst>
          </p:cNvPr>
          <p:cNvSpPr>
            <a:spLocks noGrp="1"/>
          </p:cNvSpPr>
          <p:nvPr>
            <p:ph type="title"/>
          </p:nvPr>
        </p:nvSpPr>
        <p:spPr>
          <a:xfrm>
            <a:off x="839788" y="365125"/>
            <a:ext cx="10515600" cy="1325563"/>
          </a:xfrm>
        </p:spPr>
        <p:txBody>
          <a:bodyPr>
            <a:normAutofit/>
          </a:bodyPr>
          <a:lstStyle>
            <a:lvl1pPr>
              <a:defRPr sz="2800" b="1"/>
            </a:lvl1pPr>
          </a:lstStyle>
          <a:p>
            <a:r>
              <a:rPr lang="en-US" dirty="0"/>
              <a:t>Click to edit Master title style</a:t>
            </a:r>
          </a:p>
        </p:txBody>
      </p:sp>
      <p:sp>
        <p:nvSpPr>
          <p:cNvPr id="3" name="Text Placeholder 2">
            <a:extLst>
              <a:ext uri="{FF2B5EF4-FFF2-40B4-BE49-F238E27FC236}">
                <a16:creationId xmlns:a16="http://schemas.microsoft.com/office/drawing/2014/main" id="{AA47EC34-15C8-F347-B8F9-75CC7D267909}"/>
              </a:ext>
            </a:extLst>
          </p:cNvPr>
          <p:cNvSpPr>
            <a:spLocks noGrp="1"/>
          </p:cNvSpPr>
          <p:nvPr>
            <p:ph type="body" idx="1"/>
          </p:nvPr>
        </p:nvSpPr>
        <p:spPr>
          <a:xfrm>
            <a:off x="839788" y="1681163"/>
            <a:ext cx="5157787" cy="823912"/>
          </a:xfrm>
        </p:spPr>
        <p:txBody>
          <a:bodyPr anchor="b">
            <a:norm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95AA75BE-F339-5B46-B568-BB31BC9B7EF5}"/>
              </a:ext>
            </a:extLst>
          </p:cNvPr>
          <p:cNvSpPr>
            <a:spLocks noGrp="1"/>
          </p:cNvSpPr>
          <p:nvPr>
            <p:ph sz="half" idx="2"/>
          </p:nvPr>
        </p:nvSpPr>
        <p:spPr>
          <a:xfrm>
            <a:off x="839788" y="2505075"/>
            <a:ext cx="5157787" cy="3684588"/>
          </a:xfrm>
        </p:spPr>
        <p:txBody>
          <a:bodyPr>
            <a:normAutofit/>
          </a:bodyPr>
          <a:lstStyle>
            <a:lvl1pPr>
              <a:defRPr sz="2600"/>
            </a:lvl1pPr>
            <a:lvl2pPr>
              <a:defRPr sz="2600"/>
            </a:lvl2pPr>
            <a:lvl3pPr>
              <a:defRPr sz="2600"/>
            </a:lvl3pPr>
            <a:lvl4pPr>
              <a:defRPr sz="2600"/>
            </a:lvl4pPr>
            <a:lvl5pPr>
              <a:defRPr sz="2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B0D1983-5160-894A-A7DC-90E53CED17C5}"/>
              </a:ext>
            </a:extLst>
          </p:cNvPr>
          <p:cNvSpPr>
            <a:spLocks noGrp="1"/>
          </p:cNvSpPr>
          <p:nvPr>
            <p:ph type="body" sz="quarter" idx="3"/>
          </p:nvPr>
        </p:nvSpPr>
        <p:spPr>
          <a:xfrm>
            <a:off x="6172200" y="1681163"/>
            <a:ext cx="5183188" cy="823912"/>
          </a:xfrm>
        </p:spPr>
        <p:txBody>
          <a:bodyPr anchor="b">
            <a:norm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8216D0B2-5790-8E47-8F8D-58A1593AEEF6}"/>
              </a:ext>
            </a:extLst>
          </p:cNvPr>
          <p:cNvSpPr>
            <a:spLocks noGrp="1"/>
          </p:cNvSpPr>
          <p:nvPr>
            <p:ph sz="quarter" idx="4"/>
          </p:nvPr>
        </p:nvSpPr>
        <p:spPr>
          <a:xfrm>
            <a:off x="6172200" y="2505075"/>
            <a:ext cx="5183188" cy="3684588"/>
          </a:xfrm>
        </p:spPr>
        <p:txBody>
          <a:bodyPr>
            <a:normAutofit/>
          </a:bodyPr>
          <a:lstStyle>
            <a:lvl1pPr>
              <a:defRPr sz="2600"/>
            </a:lvl1pPr>
            <a:lvl2pPr>
              <a:defRPr sz="2600"/>
            </a:lvl2pPr>
            <a:lvl3pPr>
              <a:defRPr sz="2600"/>
            </a:lvl3pPr>
            <a:lvl4pPr>
              <a:defRPr sz="2600"/>
            </a:lvl4pPr>
            <a:lvl5pPr>
              <a:defRPr sz="2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73010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FiBL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F0F81-41B8-794D-AEE5-48EAF7060820}"/>
              </a:ext>
            </a:extLst>
          </p:cNvPr>
          <p:cNvSpPr>
            <a:spLocks noGrp="1"/>
          </p:cNvSpPr>
          <p:nvPr>
            <p:ph type="title"/>
          </p:nvPr>
        </p:nvSpPr>
        <p:spPr/>
        <p:txBody>
          <a:bodyPr>
            <a:normAutofit/>
          </a:bodyPr>
          <a:lstStyle>
            <a:lvl1pPr>
              <a:defRPr sz="2800" b="1"/>
            </a:lvl1pPr>
          </a:lstStyle>
          <a:p>
            <a:r>
              <a:rPr lang="en-US" dirty="0"/>
              <a:t>Click to edit Master title style</a:t>
            </a:r>
          </a:p>
        </p:txBody>
      </p:sp>
    </p:spTree>
    <p:extLst>
      <p:ext uri="{BB962C8B-B14F-4D97-AF65-F5344CB8AC3E}">
        <p14:creationId xmlns:p14="http://schemas.microsoft.com/office/powerpoint/2010/main" val="2956789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FiBL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829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1C6166-3E98-734B-87E5-01BB2DE3AE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6134C2A-1B9D-D24D-944D-3E121E2318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Graphic 8">
            <a:extLst>
              <a:ext uri="{FF2B5EF4-FFF2-40B4-BE49-F238E27FC236}">
                <a16:creationId xmlns:a16="http://schemas.microsoft.com/office/drawing/2014/main" id="{9D48503F-D017-E844-9556-B8A1AC9A776C}"/>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872924" y="6223021"/>
            <a:ext cx="851704" cy="354877"/>
          </a:xfrm>
          <a:prstGeom prst="rect">
            <a:avLst/>
          </a:prstGeom>
        </p:spPr>
      </p:pic>
      <p:sp>
        <p:nvSpPr>
          <p:cNvPr id="11" name="TextBox 10">
            <a:extLst>
              <a:ext uri="{FF2B5EF4-FFF2-40B4-BE49-F238E27FC236}">
                <a16:creationId xmlns:a16="http://schemas.microsoft.com/office/drawing/2014/main" id="{AE251EE5-A475-234B-AA8A-FC4E32A15543}"/>
              </a:ext>
            </a:extLst>
          </p:cNvPr>
          <p:cNvSpPr txBox="1"/>
          <p:nvPr userDrawn="1"/>
        </p:nvSpPr>
        <p:spPr>
          <a:xfrm>
            <a:off x="11168493" y="6322402"/>
            <a:ext cx="463588" cy="369332"/>
          </a:xfrm>
          <a:prstGeom prst="rect">
            <a:avLst/>
          </a:prstGeom>
          <a:noFill/>
        </p:spPr>
        <p:txBody>
          <a:bodyPr wrap="none" rtlCol="0">
            <a:spAutoFit/>
          </a:bodyPr>
          <a:lstStyle/>
          <a:p>
            <a:fld id="{213BC0C1-3B21-8A41-9948-8480536BE542}" type="slidenum">
              <a:rPr lang="en-US" sz="1800" b="0" smtClean="0"/>
              <a:t>‹Nr.›</a:t>
            </a:fld>
            <a:endParaRPr lang="en-US" sz="1800" b="0" dirty="0"/>
          </a:p>
        </p:txBody>
      </p:sp>
    </p:spTree>
    <p:extLst>
      <p:ext uri="{BB962C8B-B14F-4D97-AF65-F5344CB8AC3E}">
        <p14:creationId xmlns:p14="http://schemas.microsoft.com/office/powerpoint/2010/main" val="2050307136"/>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9" r:id="rId3"/>
    <p:sldLayoutId id="2147483651" r:id="rId4"/>
    <p:sldLayoutId id="2147483657" r:id="rId5"/>
    <p:sldLayoutId id="2147483650" r:id="rId6"/>
    <p:sldLayoutId id="2147483653" r:id="rId7"/>
    <p:sldLayoutId id="2147483654" r:id="rId8"/>
    <p:sldLayoutId id="2147483655" r:id="rId9"/>
    <p:sldLayoutId id="2147483660" r:id="rId10"/>
    <p:sldLayoutId id="2147483661" r:id="rId11"/>
    <p:sldLayoutId id="2147483662" r:id="rId12"/>
    <p:sldLayoutId id="2147483663" r:id="rId13"/>
  </p:sldLayoutIdLst>
  <p:txStyles>
    <p:titleStyle>
      <a:lvl1pPr algn="l" defTabSz="914400" rtl="0" eaLnBrk="1" latinLnBrk="0" hangingPunct="1">
        <a:lnSpc>
          <a:spcPct val="90000"/>
        </a:lnSpc>
        <a:spcBef>
          <a:spcPct val="0"/>
        </a:spcBef>
        <a:buNone/>
        <a:defRPr sz="28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2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2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hyperlink" Target="https://app.powerbi.com/groups/me/reports/35a39ec2-7fd3-4bb1-9eb2-20f9fe0170b4/?pbi_source=PowerPoint"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3" Type="http://schemas.openxmlformats.org/officeDocument/2006/relationships/hyperlink" Target="https://app.powerbi.com/groups/me/reports/35a39ec2-7fd3-4bb1-9eb2-20f9fe0170b4/?pbi_source=PowerPoint"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hyperlink" Target="https://app.powerbi.com/groups/me/reports/35a39ec2-7fd3-4bb1-9eb2-20f9fe0170b4/?pbi_source=PowerPoint"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hyperlink" Target="https://app.powerbi.com/groups/me/reports/35a39ec2-7fd3-4bb1-9eb2-20f9fe0170b4/?pbi_source=PowerPoint"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3" Type="http://schemas.openxmlformats.org/officeDocument/2006/relationships/hyperlink" Target="https://app.powerbi.com/groups/me/reports/35a39ec2-7fd3-4bb1-9eb2-20f9fe0170b4/?pbi_source=PowerPoint"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3" Type="http://schemas.openxmlformats.org/officeDocument/2006/relationships/hyperlink" Target="http://www.organic-world.net/" TargetMode="External"/><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hyperlink" Target="mailto:helga.willer@fibl.org" TargetMode="External"/><Relationship Id="rId4" Type="http://schemas.openxmlformats.org/officeDocument/2006/relationships/hyperlink" Target="https://www.organic-world.net/yearbook/yearbook-2023/presentations.html"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app.powerbi.com/groups/me/reports/35a39ec2-7fd3-4bb1-9eb2-20f9fe0170b4/?pbi_source=PowerPoint"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48.png"/></Relationships>
</file>

<file path=ppt/slides/_rels/slide21.xml.rels><?xml version="1.0" encoding="UTF-8" standalone="yes"?>
<Relationships xmlns="http://schemas.openxmlformats.org/package/2006/relationships"><Relationship Id="rId3" Type="http://schemas.openxmlformats.org/officeDocument/2006/relationships/hyperlink" Target="https://app.powerbi.com/groups/me/reports/35a39ec2-7fd3-4bb1-9eb2-20f9fe0170b4/?pbi_source=PowerPoint"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3" Type="http://schemas.openxmlformats.org/officeDocument/2006/relationships/hyperlink" Target="https://app.powerbi.com/groups/me/reports/35a39ec2-7fd3-4bb1-9eb2-20f9fe0170b4/?pbi_source=PowerPoint"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3" Type="http://schemas.openxmlformats.org/officeDocument/2006/relationships/hyperlink" Target="https://app.powerbi.com/groups/me/reports/35a39ec2-7fd3-4bb1-9eb2-20f9fe0170b4/?pbi_source=PowerPoint"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5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hyperlink" Target="https://app.powerbi.com/groups/me/reports/35a39ec2-7fd3-4bb1-9eb2-20f9fe0170b4/?pbi_source=PowerPoint" TargetMode="External"/><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53.png"/></Relationships>
</file>

<file path=ppt/slides/_rels/slide27.xml.rels><?xml version="1.0" encoding="UTF-8" standalone="yes"?>
<Relationships xmlns="http://schemas.openxmlformats.org/package/2006/relationships"><Relationship Id="rId3" Type="http://schemas.openxmlformats.org/officeDocument/2006/relationships/hyperlink" Target="https://app.powerbi.com/groups/me/reports/35a39ec2-7fd3-4bb1-9eb2-20f9fe0170b4/?pbi_source=PowerPoint"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54.png"/></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hyperlink" Target="https://app.powerbi.com/groups/me/reports/35a39ec2-7fd3-4bb1-9eb2-20f9fe0170b4/?pbi_source=PowerPoint" TargetMode="External"/><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56.png"/></Relationships>
</file>

<file path=ppt/slides/_rels/slide32.xml.rels><?xml version="1.0" encoding="UTF-8" standalone="yes"?>
<Relationships xmlns="http://schemas.openxmlformats.org/package/2006/relationships"><Relationship Id="rId3" Type="http://schemas.openxmlformats.org/officeDocument/2006/relationships/hyperlink" Target="https://app.powerbi.com/groups/me/reports/35a39ec2-7fd3-4bb1-9eb2-20f9fe0170b4/?pbi_source=PowerPoint"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57.png"/></Relationships>
</file>

<file path=ppt/slides/_rels/slide33.xml.rels><?xml version="1.0" encoding="UTF-8" standalone="yes"?>
<Relationships xmlns="http://schemas.openxmlformats.org/package/2006/relationships"><Relationship Id="rId3" Type="http://schemas.openxmlformats.org/officeDocument/2006/relationships/hyperlink" Target="https://app.powerbi.com/groups/me/reports/35a39ec2-7fd3-4bb1-9eb2-20f9fe0170b4/?pbi_source=PowerPoint" TargetMode="External"/><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58.png"/></Relationships>
</file>

<file path=ppt/slides/_rels/slide34.xml.rels><?xml version="1.0" encoding="UTF-8" standalone="yes"?>
<Relationships xmlns="http://schemas.openxmlformats.org/package/2006/relationships"><Relationship Id="rId3" Type="http://schemas.openxmlformats.org/officeDocument/2006/relationships/hyperlink" Target="https://app.powerbi.com/groups/me/reports/35a39ec2-7fd3-4bb1-9eb2-20f9fe0170b4/?pbi_source=PowerPoint" TargetMode="External"/><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59.png"/></Relationships>
</file>

<file path=ppt/slides/_rels/slide3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hyperlink" Target="https://app.powerbi.com/groups/me/reports/35a39ec2-7fd3-4bb1-9eb2-20f9fe0170b4/?pbi_source=PowerPoint" TargetMode="External"/><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6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hyperlink" Target="https://www.fibl.org/en/shop-en" TargetMode="External"/><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14.png"/><Relationship Id="rId5" Type="http://schemas.openxmlformats.org/officeDocument/2006/relationships/hyperlink" Target="https://statistics.fibl.org/" TargetMode="External"/><Relationship Id="rId4" Type="http://schemas.openxmlformats.org/officeDocument/2006/relationships/hyperlink" Target="http://www.organic-world.net/"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s://app.powerbi.com/groups/me/reports/35a39ec2-7fd3-4bb1-9eb2-20f9fe0170b4/?pbi_source=PowerPoint" TargetMode="External"/><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61.png"/></Relationships>
</file>

<file path=ppt/slides/_rels/slide41.xml.rels><?xml version="1.0" encoding="UTF-8" standalone="yes"?>
<Relationships xmlns="http://schemas.openxmlformats.org/package/2006/relationships"><Relationship Id="rId3" Type="http://schemas.openxmlformats.org/officeDocument/2006/relationships/hyperlink" Target="mailto:helga.willer@fibl.org" TargetMode="External"/><Relationship Id="rId2" Type="http://schemas.openxmlformats.org/officeDocument/2006/relationships/hyperlink" Target="http://www.organic-world.net/yearbook/yearbook-2022.html" TargetMode="Externa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hyperlink" Target="http://www.organic-world.net/" TargetMode="Externa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hyperlink" Target="mailto:helga.willer@fibl.org" TargetMode="External"/><Relationship Id="rId2" Type="http://schemas.openxmlformats.org/officeDocument/2006/relationships/hyperlink" Target="mailto:info.suisse@fibl.org" TargetMode="External"/><Relationship Id="rId1" Type="http://schemas.openxmlformats.org/officeDocument/2006/relationships/slideLayout" Target="../slideLayouts/slideLayout6.xml"/><Relationship Id="rId6" Type="http://schemas.openxmlformats.org/officeDocument/2006/relationships/hyperlink" Target="https://statistics.fibl.org/" TargetMode="External"/><Relationship Id="rId5" Type="http://schemas.openxmlformats.org/officeDocument/2006/relationships/hyperlink" Target="http://www.organic-world.net/" TargetMode="External"/><Relationship Id="rId4" Type="http://schemas.openxmlformats.org/officeDocument/2006/relationships/hyperlink" Target="http://www.fibl.org/" TargetMode="External"/></Relationships>
</file>

<file path=ppt/slides/_rels/slide47.xml.rels><?xml version="1.0" encoding="UTF-8" standalone="yes"?>
<Relationships xmlns="http://schemas.openxmlformats.org/package/2006/relationships"><Relationship Id="rId8" Type="http://schemas.openxmlformats.org/officeDocument/2006/relationships/hyperlink" Target="http://www.fibl.org/" TargetMode="External"/><Relationship Id="rId13" Type="http://schemas.openxmlformats.org/officeDocument/2006/relationships/hyperlink" Target="http://www.bioaktuell.ch/" TargetMode="External"/><Relationship Id="rId3" Type="http://schemas.openxmlformats.org/officeDocument/2006/relationships/image" Target="../media/image66.png"/><Relationship Id="rId7" Type="http://schemas.openxmlformats.org/officeDocument/2006/relationships/image" Target="../media/image68.jpeg"/><Relationship Id="rId12" Type="http://schemas.openxmlformats.org/officeDocument/2006/relationships/image" Target="../media/image72.svg"/><Relationship Id="rId17" Type="http://schemas.openxmlformats.org/officeDocument/2006/relationships/image" Target="../media/image73.png"/><Relationship Id="rId2" Type="http://schemas.openxmlformats.org/officeDocument/2006/relationships/hyperlink" Target="https://www.youtube.com/user/fiblfilm" TargetMode="External"/><Relationship Id="rId16" Type="http://schemas.openxmlformats.org/officeDocument/2006/relationships/hyperlink" Target="https://www.facebook.com/FiBLnews" TargetMode="External"/><Relationship Id="rId1" Type="http://schemas.openxmlformats.org/officeDocument/2006/relationships/slideLayout" Target="../slideLayouts/slideLayout6.xml"/><Relationship Id="rId6" Type="http://schemas.openxmlformats.org/officeDocument/2006/relationships/hyperlink" Target="https://www.linkedin.com/company/fibl-en" TargetMode="External"/><Relationship Id="rId11" Type="http://schemas.openxmlformats.org/officeDocument/2006/relationships/image" Target="../media/image71.png"/><Relationship Id="rId5" Type="http://schemas.openxmlformats.org/officeDocument/2006/relationships/image" Target="../media/image67.png"/><Relationship Id="rId15" Type="http://schemas.openxmlformats.org/officeDocument/2006/relationships/hyperlink" Target="https://twitter.com/fiblorg" TargetMode="External"/><Relationship Id="rId10" Type="http://schemas.openxmlformats.org/officeDocument/2006/relationships/image" Target="../media/image70.svg"/><Relationship Id="rId4" Type="http://schemas.openxmlformats.org/officeDocument/2006/relationships/hyperlink" Target="https://www.facebook.com/FiBLaktuell" TargetMode="External"/><Relationship Id="rId9" Type="http://schemas.openxmlformats.org/officeDocument/2006/relationships/image" Target="../media/image69.png"/><Relationship Id="rId14" Type="http://schemas.openxmlformats.org/officeDocument/2006/relationships/hyperlink" Target="https://www.fibl.org/en/index.html"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organic-world.net/yearbook/yearbook-2023/presentations.html" TargetMode="External"/><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0.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18" Type="http://schemas.openxmlformats.org/officeDocument/2006/relationships/image" Target="../media/image37.png"/><Relationship Id="rId3" Type="http://schemas.openxmlformats.org/officeDocument/2006/relationships/image" Target="../media/image22.jpeg"/><Relationship Id="rId7" Type="http://schemas.openxmlformats.org/officeDocument/2006/relationships/image" Target="../media/image26.gif"/><Relationship Id="rId12" Type="http://schemas.openxmlformats.org/officeDocument/2006/relationships/image" Target="../media/image31.png"/><Relationship Id="rId17" Type="http://schemas.openxmlformats.org/officeDocument/2006/relationships/image" Target="../media/image36.png"/><Relationship Id="rId2" Type="http://schemas.openxmlformats.org/officeDocument/2006/relationships/image" Target="../media/image21.jpeg"/><Relationship Id="rId16" Type="http://schemas.openxmlformats.org/officeDocument/2006/relationships/image" Target="../media/image35.png"/><Relationship Id="rId20" Type="http://schemas.openxmlformats.org/officeDocument/2006/relationships/image" Target="../media/image39.png"/><Relationship Id="rId1" Type="http://schemas.openxmlformats.org/officeDocument/2006/relationships/slideLayout" Target="../slideLayouts/slideLayout10.xml"/><Relationship Id="rId6" Type="http://schemas.openxmlformats.org/officeDocument/2006/relationships/image" Target="../media/image25.png"/><Relationship Id="rId11" Type="http://schemas.openxmlformats.org/officeDocument/2006/relationships/image" Target="../media/image30.jpg"/><Relationship Id="rId5" Type="http://schemas.openxmlformats.org/officeDocument/2006/relationships/image" Target="../media/image24.png"/><Relationship Id="rId15" Type="http://schemas.openxmlformats.org/officeDocument/2006/relationships/image" Target="../media/image34.png"/><Relationship Id="rId10" Type="http://schemas.openxmlformats.org/officeDocument/2006/relationships/image" Target="../media/image29.png"/><Relationship Id="rId19" Type="http://schemas.openxmlformats.org/officeDocument/2006/relationships/image" Target="../media/image38.png"/><Relationship Id="rId4" Type="http://schemas.openxmlformats.org/officeDocument/2006/relationships/image" Target="../media/image23.png"/><Relationship Id="rId9" Type="http://schemas.openxmlformats.org/officeDocument/2006/relationships/image" Target="../media/image28.jpg"/><Relationship Id="rId14"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hyperlink" Target="https://www.organic-world.net/yearbook/yearbook-2023/yearbook-2023-corrigenda.html"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itle 67">
            <a:extLst>
              <a:ext uri="{FF2B5EF4-FFF2-40B4-BE49-F238E27FC236}">
                <a16:creationId xmlns:a16="http://schemas.microsoft.com/office/drawing/2014/main" id="{45EE8A0E-DF48-024B-9A88-F711A0C14828}"/>
              </a:ext>
            </a:extLst>
          </p:cNvPr>
          <p:cNvSpPr>
            <a:spLocks noGrp="1"/>
          </p:cNvSpPr>
          <p:nvPr>
            <p:ph type="ctrTitle"/>
          </p:nvPr>
        </p:nvSpPr>
        <p:spPr>
          <a:xfrm>
            <a:off x="1145258" y="4111173"/>
            <a:ext cx="9835909" cy="928898"/>
          </a:xfrm>
        </p:spPr>
        <p:txBody>
          <a:bodyPr>
            <a:noAutofit/>
          </a:bodyPr>
          <a:lstStyle/>
          <a:p>
            <a:r>
              <a:rPr lang="en-GB" dirty="0"/>
              <a:t>Organic Agriculture Worldwide 2021: </a:t>
            </a:r>
            <a:br>
              <a:rPr lang="en-GB" dirty="0"/>
            </a:br>
            <a:r>
              <a:rPr lang="en-GB" dirty="0"/>
              <a:t>Key results from the FiBL survey on organic agriculture worldwide </a:t>
            </a:r>
            <a:r>
              <a:rPr lang="cs-CZ" dirty="0"/>
              <a:t>20</a:t>
            </a:r>
            <a:r>
              <a:rPr lang="de-CH" dirty="0"/>
              <a:t>23</a:t>
            </a:r>
            <a:br>
              <a:rPr lang="en-GB" dirty="0"/>
            </a:br>
            <a:endParaRPr lang="en-GB" sz="2800" dirty="0"/>
          </a:p>
        </p:txBody>
      </p:sp>
      <p:sp>
        <p:nvSpPr>
          <p:cNvPr id="69" name="Subtitle 68">
            <a:extLst>
              <a:ext uri="{FF2B5EF4-FFF2-40B4-BE49-F238E27FC236}">
                <a16:creationId xmlns:a16="http://schemas.microsoft.com/office/drawing/2014/main" id="{BD52C387-AB0A-3942-9F3D-3537FEB8A3AD}"/>
              </a:ext>
            </a:extLst>
          </p:cNvPr>
          <p:cNvSpPr>
            <a:spLocks noGrp="1"/>
          </p:cNvSpPr>
          <p:nvPr>
            <p:ph type="subTitle" idx="1"/>
          </p:nvPr>
        </p:nvSpPr>
        <p:spPr/>
        <p:txBody>
          <a:bodyPr/>
          <a:lstStyle/>
          <a:p>
            <a:r>
              <a:rPr lang="en-US" dirty="0">
                <a:ea typeface="ＭＳ Ｐゴシック" charset="-128"/>
              </a:rPr>
              <a:t>Part 1: Global data and survey background</a:t>
            </a:r>
            <a:endParaRPr lang="en-GB" dirty="0"/>
          </a:p>
          <a:p>
            <a:endParaRPr lang="en-US" dirty="0"/>
          </a:p>
        </p:txBody>
      </p:sp>
      <p:sp>
        <p:nvSpPr>
          <p:cNvPr id="70" name="Text Placeholder 69">
            <a:extLst>
              <a:ext uri="{FF2B5EF4-FFF2-40B4-BE49-F238E27FC236}">
                <a16:creationId xmlns:a16="http://schemas.microsoft.com/office/drawing/2014/main" id="{98FE71A9-53C0-454A-AEB3-ED65B591A137}"/>
              </a:ext>
            </a:extLst>
          </p:cNvPr>
          <p:cNvSpPr>
            <a:spLocks noGrp="1"/>
          </p:cNvSpPr>
          <p:nvPr>
            <p:ph type="body" sz="quarter" idx="18"/>
          </p:nvPr>
        </p:nvSpPr>
        <p:spPr/>
        <p:txBody>
          <a:bodyPr>
            <a:noAutofit/>
          </a:bodyPr>
          <a:lstStyle/>
          <a:p>
            <a:r>
              <a:rPr lang="en-GB" dirty="0"/>
              <a:t>Jan Trávníček</a:t>
            </a:r>
            <a:r>
              <a:rPr lang="cs-CZ" dirty="0"/>
              <a:t>,</a:t>
            </a:r>
            <a:r>
              <a:rPr lang="de-CH" dirty="0"/>
              <a:t> Bernhard Schlatter and</a:t>
            </a:r>
            <a:r>
              <a:rPr lang="cs-CZ" dirty="0"/>
              <a:t> </a:t>
            </a:r>
            <a:r>
              <a:rPr lang="de-CH" dirty="0"/>
              <a:t>Helga Willer</a:t>
            </a:r>
            <a:endParaRPr lang="en-GB" dirty="0"/>
          </a:p>
        </p:txBody>
      </p:sp>
      <p:pic>
        <p:nvPicPr>
          <p:cNvPr id="49" name="Grafik 14">
            <a:extLst>
              <a:ext uri="{FF2B5EF4-FFF2-40B4-BE49-F238E27FC236}">
                <a16:creationId xmlns:a16="http://schemas.microsoft.com/office/drawing/2014/main" id="{D2843BBB-02E7-1E48-B2D4-5A25CCF91622}"/>
              </a:ext>
            </a:extLst>
          </p:cNvPr>
          <p:cNvPicPr>
            <a:picLocks noGrp="1" noChangeAspect="1"/>
          </p:cNvPicPr>
          <p:nvPr>
            <p:ph type="pic" sz="quarter" idx="19"/>
          </p:nvPr>
        </p:nvPicPr>
        <p:blipFill rotWithShape="1">
          <a:blip r:embed="rId3" cstate="screen">
            <a:extLst>
              <a:ext uri="{28A0092B-C50C-407E-A947-70E740481C1C}">
                <a14:useLocalDpi xmlns:a14="http://schemas.microsoft.com/office/drawing/2010/main"/>
              </a:ext>
            </a:extLst>
          </a:blip>
          <a:srcRect/>
          <a:stretch/>
        </p:blipFill>
        <p:spPr>
          <a:xfrm>
            <a:off x="-48445" y="1672111"/>
            <a:ext cx="3676214" cy="2195291"/>
          </a:xfrm>
          <a:prstGeom prst="rect">
            <a:avLst/>
          </a:prstGeom>
        </p:spPr>
      </p:pic>
      <p:pic>
        <p:nvPicPr>
          <p:cNvPr id="56" name="Grafik 16">
            <a:extLst>
              <a:ext uri="{FF2B5EF4-FFF2-40B4-BE49-F238E27FC236}">
                <a16:creationId xmlns:a16="http://schemas.microsoft.com/office/drawing/2014/main" id="{08599FA9-2452-484B-B0FA-40683C67FC22}"/>
              </a:ext>
            </a:extLst>
          </p:cNvPr>
          <p:cNvPicPr>
            <a:picLocks noGrp="1" noChangeAspect="1"/>
          </p:cNvPicPr>
          <p:nvPr>
            <p:ph type="pic" sz="quarter" idx="22"/>
          </p:nvPr>
        </p:nvPicPr>
        <p:blipFill rotWithShape="1">
          <a:blip r:embed="rId4" cstate="screen">
            <a:extLst>
              <a:ext uri="{28A0092B-C50C-407E-A947-70E740481C1C}">
                <a14:useLocalDpi xmlns:a14="http://schemas.microsoft.com/office/drawing/2010/main"/>
              </a:ext>
            </a:extLst>
          </a:blip>
          <a:srcRect/>
          <a:stretch/>
        </p:blipFill>
        <p:spPr>
          <a:xfrm>
            <a:off x="3646024" y="1672111"/>
            <a:ext cx="2488558" cy="2195291"/>
          </a:xfrm>
          <a:prstGeom prst="rect">
            <a:avLst/>
          </a:prstGeom>
        </p:spPr>
      </p:pic>
      <p:pic>
        <p:nvPicPr>
          <p:cNvPr id="60" name="Picture Placeholder 59">
            <a:extLst>
              <a:ext uri="{FF2B5EF4-FFF2-40B4-BE49-F238E27FC236}">
                <a16:creationId xmlns:a16="http://schemas.microsoft.com/office/drawing/2014/main" id="{6B236FDC-C19C-3341-A104-A37DA4597C30}"/>
              </a:ext>
            </a:extLst>
          </p:cNvPr>
          <p:cNvPicPr>
            <a:picLocks noGrp="1" noChangeAspect="1"/>
          </p:cNvPicPr>
          <p:nvPr>
            <p:ph type="pic" sz="quarter" idx="23"/>
          </p:nvPr>
        </p:nvPicPr>
        <p:blipFill rotWithShape="1">
          <a:blip r:embed="rId5" cstate="screen">
            <a:extLst>
              <a:ext uri="{28A0092B-C50C-407E-A947-70E740481C1C}">
                <a14:useLocalDpi xmlns:a14="http://schemas.microsoft.com/office/drawing/2010/main"/>
              </a:ext>
            </a:extLst>
          </a:blip>
          <a:srcRect/>
          <a:stretch/>
        </p:blipFill>
        <p:spPr>
          <a:xfrm>
            <a:off x="6130537" y="1672111"/>
            <a:ext cx="3619769" cy="2195291"/>
          </a:xfrm>
        </p:spPr>
      </p:pic>
      <p:pic>
        <p:nvPicPr>
          <p:cNvPr id="58" name="Grafik 15">
            <a:extLst>
              <a:ext uri="{FF2B5EF4-FFF2-40B4-BE49-F238E27FC236}">
                <a16:creationId xmlns:a16="http://schemas.microsoft.com/office/drawing/2014/main" id="{0DF6BE28-D9BF-0444-9713-F7AC3EE48CF1}"/>
              </a:ext>
            </a:extLst>
          </p:cNvPr>
          <p:cNvPicPr>
            <a:picLocks noGrp="1" noChangeAspect="1"/>
          </p:cNvPicPr>
          <p:nvPr>
            <p:ph type="pic" sz="quarter" idx="24"/>
          </p:nvPr>
        </p:nvPicPr>
        <p:blipFill rotWithShape="1">
          <a:blip r:embed="rId6" cstate="screen">
            <a:extLst>
              <a:ext uri="{28A0092B-C50C-407E-A947-70E740481C1C}">
                <a14:useLocalDpi xmlns:a14="http://schemas.microsoft.com/office/drawing/2010/main"/>
              </a:ext>
            </a:extLst>
          </a:blip>
          <a:srcRect/>
          <a:stretch/>
        </p:blipFill>
        <p:spPr>
          <a:prstGeom prst="rect">
            <a:avLst/>
          </a:prstGeom>
        </p:spPr>
      </p:pic>
      <p:sp>
        <p:nvSpPr>
          <p:cNvPr id="9" name="Textplatzhalter 2"/>
          <p:cNvSpPr txBox="1">
            <a:spLocks/>
          </p:cNvSpPr>
          <p:nvPr/>
        </p:nvSpPr>
        <p:spPr>
          <a:xfrm>
            <a:off x="1238491" y="6359892"/>
            <a:ext cx="7911014" cy="210567"/>
          </a:xfrm>
          <a:prstGeom prst="rect">
            <a:avLst/>
          </a:prstGeom>
        </p:spPr>
        <p:txBody>
          <a:bodyPr vert="horz" lIns="0" tIns="0" rIns="0" bIns="0" rtlCol="0" anchor="b">
            <a:noAutofit/>
          </a:bodyPr>
          <a:lstStyle>
            <a:lvl1pPr marL="0" marR="0" indent="0" algn="l" defTabSz="685800" rtl="0" eaLnBrk="1" fontAlgn="auto" latinLnBrk="0" hangingPunct="1">
              <a:lnSpc>
                <a:spcPct val="90000"/>
              </a:lnSpc>
              <a:spcBef>
                <a:spcPts val="750"/>
              </a:spcBef>
              <a:spcAft>
                <a:spcPts val="0"/>
              </a:spcAft>
              <a:buClr>
                <a:srgbClr val="006C8E"/>
              </a:buClr>
              <a:buSzTx/>
              <a:buFont typeface="Arial" panose="020B0604020202020204" pitchFamily="34" charset="0"/>
              <a:buNone/>
              <a:tabLst/>
              <a:defRPr sz="1200" b="0" kern="1200" spc="0" baseline="0">
                <a:solidFill>
                  <a:schemeClr val="tx1"/>
                </a:solidFill>
                <a:latin typeface="+mn-lt"/>
                <a:ea typeface="+mn-ea"/>
                <a:cs typeface="+mn-cs"/>
              </a:defRPr>
            </a:lvl1pPr>
            <a:lvl2pPr marL="270000" indent="-171450" algn="l" defTabSz="685800" rtl="0" eaLnBrk="1" latinLnBrk="0" hangingPunct="1">
              <a:lnSpc>
                <a:spcPct val="100000"/>
              </a:lnSpc>
              <a:spcBef>
                <a:spcPts val="400"/>
              </a:spcBef>
              <a:buClr>
                <a:srgbClr val="006C8E"/>
              </a:buClr>
              <a:buFont typeface="Arial" panose="020B0604020202020204" pitchFamily="34" charset="0"/>
              <a:buChar char="•"/>
              <a:defRPr sz="2000" kern="1200" spc="20" baseline="0">
                <a:solidFill>
                  <a:schemeClr val="tx1"/>
                </a:solidFill>
                <a:latin typeface="+mn-lt"/>
                <a:ea typeface="+mn-ea"/>
                <a:cs typeface="+mn-cs"/>
              </a:defRPr>
            </a:lvl2pPr>
            <a:lvl3pPr marL="540000" indent="-171450" algn="l" defTabSz="685800" rtl="0" eaLnBrk="1" latinLnBrk="0" hangingPunct="1">
              <a:lnSpc>
                <a:spcPct val="100000"/>
              </a:lnSpc>
              <a:spcBef>
                <a:spcPts val="400"/>
              </a:spcBef>
              <a:buClr>
                <a:srgbClr val="006C8E"/>
              </a:buClr>
              <a:buFont typeface="Arial" panose="020B0604020202020204" pitchFamily="34" charset="0"/>
              <a:buChar char="•"/>
              <a:defRPr sz="2000" kern="1200" spc="20" baseline="0">
                <a:solidFill>
                  <a:schemeClr val="tx1"/>
                </a:solidFill>
                <a:latin typeface="+mn-lt"/>
                <a:ea typeface="+mn-ea"/>
                <a:cs typeface="+mn-cs"/>
              </a:defRPr>
            </a:lvl3pPr>
            <a:lvl4pPr marL="540000" indent="-171450" algn="l" defTabSz="685800" rtl="0" eaLnBrk="1" latinLnBrk="0" hangingPunct="1">
              <a:lnSpc>
                <a:spcPct val="100000"/>
              </a:lnSpc>
              <a:spcBef>
                <a:spcPts val="400"/>
              </a:spcBef>
              <a:buClr>
                <a:srgbClr val="006C8E"/>
              </a:buClr>
              <a:buFont typeface="Symbol" panose="05050102010706020507" pitchFamily="18" charset="2"/>
              <a:buChar char="-"/>
              <a:defRPr sz="1800" kern="1200">
                <a:solidFill>
                  <a:schemeClr val="tx1"/>
                </a:solidFill>
                <a:latin typeface="+mn-lt"/>
                <a:ea typeface="+mn-ea"/>
                <a:cs typeface="+mn-cs"/>
              </a:defRPr>
            </a:lvl4pPr>
            <a:lvl5pPr marL="0" indent="0" algn="l" defTabSz="685800" rtl="0" eaLnBrk="1" latinLnBrk="0" hangingPunct="1">
              <a:lnSpc>
                <a:spcPct val="100000"/>
              </a:lnSpc>
              <a:spcBef>
                <a:spcPts val="800"/>
              </a:spcBef>
              <a:buClr>
                <a:srgbClr val="006C8E"/>
              </a:buClr>
              <a:buFont typeface="Arial" panose="020B0604020202020204" pitchFamily="34" charset="0"/>
              <a:buNone/>
              <a:defRPr sz="1600" kern="1200" spc="2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altLang="de-DE" dirty="0"/>
              <a:t>© FiBL,  April 2023 </a:t>
            </a:r>
            <a:endParaRPr lang="en-GB" dirty="0"/>
          </a:p>
        </p:txBody>
      </p:sp>
    </p:spTree>
    <p:extLst>
      <p:ext uri="{BB962C8B-B14F-4D97-AF65-F5344CB8AC3E}">
        <p14:creationId xmlns:p14="http://schemas.microsoft.com/office/powerpoint/2010/main" val="3299681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2"/>
          <a:stretch>
            <a:fillRect/>
          </a:stretch>
        </p:blipFill>
        <p:spPr>
          <a:xfrm>
            <a:off x="109083" y="0"/>
            <a:ext cx="8968583" cy="6858000"/>
          </a:xfrm>
          <a:prstGeom prst="rect">
            <a:avLst/>
          </a:prstGeom>
        </p:spPr>
      </p:pic>
    </p:spTree>
    <p:extLst>
      <p:ext uri="{BB962C8B-B14F-4D97-AF65-F5344CB8AC3E}">
        <p14:creationId xmlns:p14="http://schemas.microsoft.com/office/powerpoint/2010/main" val="1587995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2E586-FAD2-408A-8B39-C412753D52CF}"/>
              </a:ext>
            </a:extLst>
          </p:cNvPr>
          <p:cNvSpPr>
            <a:spLocks noGrp="1"/>
          </p:cNvSpPr>
          <p:nvPr>
            <p:ph type="title"/>
          </p:nvPr>
        </p:nvSpPr>
        <p:spPr/>
        <p:txBody>
          <a:bodyPr/>
          <a:lstStyle/>
          <a:p>
            <a:r>
              <a:rPr lang="de-CH" altLang="en-US" dirty="0"/>
              <a:t>Key </a:t>
            </a:r>
            <a:r>
              <a:rPr lang="de-CH" altLang="en-US" dirty="0" err="1"/>
              <a:t>data</a:t>
            </a:r>
            <a:r>
              <a:rPr lang="de-CH" altLang="en-US" dirty="0"/>
              <a:t> </a:t>
            </a:r>
            <a:r>
              <a:rPr lang="cs-CZ" altLang="en-US" dirty="0"/>
              <a:t>2021</a:t>
            </a:r>
            <a:endParaRPr lang="de-CH" dirty="0"/>
          </a:p>
        </p:txBody>
      </p:sp>
      <p:sp>
        <p:nvSpPr>
          <p:cNvPr id="3" name="Content Placeholder 2">
            <a:extLst>
              <a:ext uri="{FF2B5EF4-FFF2-40B4-BE49-F238E27FC236}">
                <a16:creationId xmlns:a16="http://schemas.microsoft.com/office/drawing/2014/main" id="{321CA382-017B-4ED9-ABE8-A073A9A1FF65}"/>
              </a:ext>
            </a:extLst>
          </p:cNvPr>
          <p:cNvSpPr>
            <a:spLocks noGrp="1"/>
          </p:cNvSpPr>
          <p:nvPr>
            <p:ph idx="1"/>
          </p:nvPr>
        </p:nvSpPr>
        <p:spPr>
          <a:xfrm>
            <a:off x="814918" y="1638000"/>
            <a:ext cx="10767482" cy="4309944"/>
          </a:xfrm>
        </p:spPr>
        <p:txBody>
          <a:bodyPr/>
          <a:lstStyle/>
          <a:p>
            <a:pPr marL="285750" indent="-285750"/>
            <a:r>
              <a:rPr lang="de-CH" altLang="en-US" dirty="0"/>
              <a:t>Organic </a:t>
            </a:r>
            <a:r>
              <a:rPr lang="de-CH" altLang="en-US" dirty="0" err="1"/>
              <a:t>agricultural</a:t>
            </a:r>
            <a:r>
              <a:rPr lang="de-CH" altLang="en-US" dirty="0"/>
              <a:t> </a:t>
            </a:r>
            <a:r>
              <a:rPr lang="de-CH" altLang="en-US" dirty="0" err="1"/>
              <a:t>land</a:t>
            </a:r>
            <a:r>
              <a:rPr lang="de-CH" altLang="en-US" dirty="0"/>
              <a:t> </a:t>
            </a:r>
            <a:r>
              <a:rPr lang="de-CH" altLang="en-US" dirty="0" err="1"/>
              <a:t>reached</a:t>
            </a:r>
            <a:r>
              <a:rPr lang="cs-CZ" altLang="en-US" dirty="0"/>
              <a:t> more than</a:t>
            </a:r>
            <a:r>
              <a:rPr lang="de-CH" altLang="en-US" dirty="0"/>
              <a:t> </a:t>
            </a:r>
            <a:r>
              <a:rPr lang="cs-CZ" altLang="en-US" b="1" dirty="0"/>
              <a:t>76.4</a:t>
            </a:r>
            <a:r>
              <a:rPr lang="de-CH" altLang="en-US" b="1" dirty="0"/>
              <a:t> </a:t>
            </a:r>
            <a:r>
              <a:rPr lang="de-CH" altLang="en-US" b="1" dirty="0" err="1"/>
              <a:t>million</a:t>
            </a:r>
            <a:r>
              <a:rPr lang="de-CH" altLang="en-US" b="1" dirty="0"/>
              <a:t> </a:t>
            </a:r>
            <a:r>
              <a:rPr lang="de-CH" altLang="en-US" dirty="0" err="1"/>
              <a:t>hectares</a:t>
            </a:r>
            <a:endParaRPr lang="de-CH" altLang="en-US" dirty="0"/>
          </a:p>
          <a:p>
            <a:pPr marL="285750" indent="-285750"/>
            <a:r>
              <a:rPr lang="cs-CZ" altLang="en-US" dirty="0"/>
              <a:t>Area growth</a:t>
            </a:r>
            <a:r>
              <a:rPr lang="de-CH" altLang="en-US" dirty="0"/>
              <a:t>: </a:t>
            </a:r>
            <a:r>
              <a:rPr lang="cs-CZ" altLang="en-US" b="1" dirty="0"/>
              <a:t>1.3 </a:t>
            </a:r>
            <a:r>
              <a:rPr lang="de-CH" altLang="en-US" b="1" dirty="0" err="1"/>
              <a:t>million</a:t>
            </a:r>
            <a:r>
              <a:rPr lang="de-CH" altLang="en-US" b="1" dirty="0"/>
              <a:t> </a:t>
            </a:r>
            <a:r>
              <a:rPr lang="de-CH" altLang="en-US" b="1" dirty="0" err="1"/>
              <a:t>hectares</a:t>
            </a:r>
            <a:r>
              <a:rPr lang="de-CH" altLang="en-US" b="1" dirty="0"/>
              <a:t> </a:t>
            </a:r>
            <a:r>
              <a:rPr lang="de-CH" altLang="en-US" b="1" dirty="0" err="1"/>
              <a:t>more</a:t>
            </a:r>
            <a:r>
              <a:rPr lang="de-CH" altLang="en-US" b="1" dirty="0"/>
              <a:t> </a:t>
            </a:r>
            <a:r>
              <a:rPr lang="de-CH" altLang="en-US" dirty="0" err="1"/>
              <a:t>than</a:t>
            </a:r>
            <a:r>
              <a:rPr lang="de-CH" altLang="en-US" dirty="0"/>
              <a:t> in </a:t>
            </a:r>
            <a:r>
              <a:rPr lang="cs-CZ" altLang="en-US" dirty="0"/>
              <a:t>2020</a:t>
            </a:r>
            <a:r>
              <a:rPr lang="de-CH" altLang="en-US" dirty="0"/>
              <a:t>, </a:t>
            </a:r>
            <a:r>
              <a:rPr lang="cs-CZ" altLang="en-US" b="1" dirty="0"/>
              <a:t>1.7 </a:t>
            </a:r>
            <a:r>
              <a:rPr lang="de-CH" altLang="en-US" b="1" dirty="0" err="1"/>
              <a:t>percent</a:t>
            </a:r>
            <a:r>
              <a:rPr lang="de-CH" altLang="en-US" b="1" dirty="0"/>
              <a:t> </a:t>
            </a:r>
            <a:r>
              <a:rPr lang="de-CH" altLang="en-US" b="1" dirty="0" err="1"/>
              <a:t>increase</a:t>
            </a:r>
            <a:endParaRPr lang="de-CH" altLang="en-US" b="1" dirty="0"/>
          </a:p>
          <a:p>
            <a:pPr marL="285750" indent="-285750"/>
            <a:r>
              <a:rPr lang="cs-CZ" altLang="en-US" dirty="0"/>
              <a:t>Area increase mainly due to </a:t>
            </a:r>
            <a:r>
              <a:rPr lang="cs-CZ" altLang="en-US" b="1" dirty="0"/>
              <a:t>additional 0.75 million hectares in China, France and Spain</a:t>
            </a:r>
            <a:endParaRPr lang="de-CH" altLang="en-US" b="1" dirty="0"/>
          </a:p>
          <a:p>
            <a:pPr marL="285750" indent="-285750"/>
            <a:r>
              <a:rPr lang="de-CH" altLang="en-US" b="1" dirty="0"/>
              <a:t>1.</a:t>
            </a:r>
            <a:r>
              <a:rPr lang="cs-CZ" altLang="en-US" b="1" dirty="0"/>
              <a:t>6</a:t>
            </a:r>
            <a:r>
              <a:rPr lang="de-CH" altLang="en-US" b="1" dirty="0"/>
              <a:t> </a:t>
            </a:r>
            <a:r>
              <a:rPr lang="de-CH" altLang="en-US" b="1" dirty="0" err="1"/>
              <a:t>percent</a:t>
            </a:r>
            <a:r>
              <a:rPr lang="de-CH" altLang="en-US" b="1" dirty="0"/>
              <a:t> </a:t>
            </a:r>
            <a:r>
              <a:rPr lang="de-CH" altLang="en-US" dirty="0" err="1"/>
              <a:t>of</a:t>
            </a:r>
            <a:r>
              <a:rPr lang="de-CH" altLang="en-US" dirty="0"/>
              <a:t> </a:t>
            </a:r>
            <a:r>
              <a:rPr lang="de-CH" altLang="en-US" dirty="0" err="1"/>
              <a:t>the</a:t>
            </a:r>
            <a:r>
              <a:rPr lang="de-CH" altLang="en-US" dirty="0"/>
              <a:t> </a:t>
            </a:r>
            <a:r>
              <a:rPr lang="de-CH" altLang="en-US" dirty="0" err="1"/>
              <a:t>agricultural</a:t>
            </a:r>
            <a:r>
              <a:rPr lang="de-CH" altLang="en-US" dirty="0"/>
              <a:t> </a:t>
            </a:r>
            <a:r>
              <a:rPr lang="de-CH" altLang="en-US" dirty="0" err="1"/>
              <a:t>land</a:t>
            </a:r>
            <a:r>
              <a:rPr lang="de-CH" altLang="en-US" dirty="0"/>
              <a:t> </a:t>
            </a:r>
            <a:r>
              <a:rPr lang="de-CH" altLang="en-US" dirty="0" err="1"/>
              <a:t>is</a:t>
            </a:r>
            <a:r>
              <a:rPr lang="de-CH" altLang="en-US" dirty="0"/>
              <a:t> </a:t>
            </a:r>
            <a:r>
              <a:rPr lang="de-CH" altLang="en-US" b="1" dirty="0" err="1"/>
              <a:t>organic</a:t>
            </a:r>
            <a:endParaRPr lang="de-CH" altLang="en-US" b="1" dirty="0"/>
          </a:p>
          <a:p>
            <a:pPr marL="285750" indent="-285750"/>
            <a:r>
              <a:rPr lang="de-CH" altLang="en-US" dirty="0"/>
              <a:t>In </a:t>
            </a:r>
            <a:r>
              <a:rPr lang="cs-CZ" altLang="en-US" dirty="0"/>
              <a:t>20 </a:t>
            </a:r>
            <a:r>
              <a:rPr lang="de-CH" altLang="en-US" dirty="0"/>
              <a:t>countries 10 </a:t>
            </a:r>
            <a:r>
              <a:rPr lang="de-CH" altLang="en-US" dirty="0" err="1"/>
              <a:t>percent</a:t>
            </a:r>
            <a:r>
              <a:rPr lang="de-CH" altLang="en-US" dirty="0"/>
              <a:t> </a:t>
            </a:r>
            <a:r>
              <a:rPr lang="de-CH" altLang="en-US" dirty="0" err="1"/>
              <a:t>or</a:t>
            </a:r>
            <a:r>
              <a:rPr lang="de-CH" altLang="en-US" dirty="0"/>
              <a:t> </a:t>
            </a:r>
            <a:r>
              <a:rPr lang="de-CH" altLang="en-US" dirty="0" err="1"/>
              <a:t>more</a:t>
            </a:r>
            <a:r>
              <a:rPr lang="de-CH" altLang="en-US" dirty="0"/>
              <a:t> </a:t>
            </a:r>
            <a:r>
              <a:rPr lang="de-CH" altLang="en-US" dirty="0" err="1"/>
              <a:t>of</a:t>
            </a:r>
            <a:r>
              <a:rPr lang="de-CH" altLang="en-US" dirty="0"/>
              <a:t> </a:t>
            </a:r>
            <a:r>
              <a:rPr lang="de-CH" altLang="en-US" dirty="0" err="1"/>
              <a:t>the</a:t>
            </a:r>
            <a:r>
              <a:rPr lang="de-CH" altLang="en-US" dirty="0"/>
              <a:t> </a:t>
            </a:r>
            <a:r>
              <a:rPr lang="de-CH" altLang="en-US" dirty="0" err="1"/>
              <a:t>farmland</a:t>
            </a:r>
            <a:r>
              <a:rPr lang="de-CH" altLang="en-US" dirty="0"/>
              <a:t> </a:t>
            </a:r>
            <a:r>
              <a:rPr lang="de-CH" altLang="en-US" dirty="0" err="1"/>
              <a:t>is</a:t>
            </a:r>
            <a:r>
              <a:rPr lang="de-CH" altLang="en-US" dirty="0"/>
              <a:t> </a:t>
            </a:r>
            <a:r>
              <a:rPr lang="de-CH" altLang="en-US" dirty="0" err="1"/>
              <a:t>organic</a:t>
            </a:r>
            <a:r>
              <a:rPr lang="de-CH" altLang="en-US" dirty="0"/>
              <a:t> </a:t>
            </a:r>
          </a:p>
          <a:p>
            <a:pPr marL="285750" indent="-285750"/>
            <a:r>
              <a:rPr lang="cs-CZ" altLang="en-US" b="1" dirty="0"/>
              <a:t>3.7 </a:t>
            </a:r>
            <a:r>
              <a:rPr lang="de-CH" altLang="en-US" b="1" dirty="0" err="1"/>
              <a:t>million</a:t>
            </a:r>
            <a:r>
              <a:rPr lang="de-CH" altLang="en-US" b="1" dirty="0"/>
              <a:t> </a:t>
            </a:r>
            <a:r>
              <a:rPr lang="de-CH" altLang="en-US" b="1" dirty="0" err="1"/>
              <a:t>producers</a:t>
            </a:r>
            <a:r>
              <a:rPr lang="de-CH" altLang="en-US" b="1" dirty="0"/>
              <a:t> </a:t>
            </a:r>
            <a:r>
              <a:rPr lang="de-CH" altLang="en-US" dirty="0" err="1"/>
              <a:t>were</a:t>
            </a:r>
            <a:r>
              <a:rPr lang="de-CH" altLang="en-US" dirty="0"/>
              <a:t> </a:t>
            </a:r>
            <a:r>
              <a:rPr lang="de-CH" altLang="en-US" dirty="0" err="1"/>
              <a:t>reported</a:t>
            </a:r>
            <a:r>
              <a:rPr lang="de-CH" altLang="en-US" dirty="0"/>
              <a:t> </a:t>
            </a:r>
            <a:endParaRPr lang="cs-CZ" altLang="en-US" dirty="0"/>
          </a:p>
          <a:p>
            <a:pPr marL="285750" indent="-285750"/>
            <a:r>
              <a:rPr lang="cs-CZ" altLang="en-US" dirty="0"/>
              <a:t>191</a:t>
            </a:r>
            <a:r>
              <a:rPr lang="de-CH" altLang="en-US" dirty="0"/>
              <a:t> countries </a:t>
            </a:r>
            <a:r>
              <a:rPr lang="de-CH" altLang="en-US" dirty="0" err="1"/>
              <a:t>with</a:t>
            </a:r>
            <a:r>
              <a:rPr lang="de-CH" altLang="en-US" dirty="0"/>
              <a:t> </a:t>
            </a:r>
            <a:r>
              <a:rPr lang="de-CH" altLang="en-US" dirty="0" err="1"/>
              <a:t>organic</a:t>
            </a:r>
            <a:r>
              <a:rPr lang="de-CH" altLang="en-US" dirty="0"/>
              <a:t> </a:t>
            </a:r>
            <a:r>
              <a:rPr lang="de-CH" altLang="en-US" dirty="0" err="1"/>
              <a:t>activities</a:t>
            </a:r>
            <a:endParaRPr lang="de-CH" altLang="en-US" dirty="0"/>
          </a:p>
          <a:p>
            <a:pPr marL="285750" indent="-285750"/>
            <a:r>
              <a:rPr lang="cs-CZ" altLang="en-US" dirty="0"/>
              <a:t>31.8 </a:t>
            </a:r>
            <a:r>
              <a:rPr lang="de-CH" altLang="en-US" dirty="0" err="1"/>
              <a:t>million</a:t>
            </a:r>
            <a:r>
              <a:rPr lang="de-CH" altLang="en-US" dirty="0"/>
              <a:t> </a:t>
            </a:r>
            <a:r>
              <a:rPr lang="de-CH" altLang="en-US" dirty="0" err="1"/>
              <a:t>hectares</a:t>
            </a:r>
            <a:r>
              <a:rPr lang="de-CH" altLang="en-US" dirty="0"/>
              <a:t> </a:t>
            </a:r>
            <a:r>
              <a:rPr lang="de-CH" altLang="en-US" dirty="0" err="1"/>
              <a:t>of</a:t>
            </a:r>
            <a:r>
              <a:rPr lang="de-CH" altLang="en-US" dirty="0"/>
              <a:t> non-</a:t>
            </a:r>
            <a:r>
              <a:rPr lang="de-CH" altLang="en-US" dirty="0" err="1"/>
              <a:t>agricultural</a:t>
            </a:r>
            <a:r>
              <a:rPr lang="de-CH" altLang="en-US" dirty="0"/>
              <a:t> </a:t>
            </a:r>
            <a:r>
              <a:rPr lang="de-CH" altLang="en-US" dirty="0" err="1"/>
              <a:t>areas</a:t>
            </a:r>
            <a:endParaRPr lang="de-CH" altLang="en-US" dirty="0"/>
          </a:p>
        </p:txBody>
      </p:sp>
      <p:pic>
        <p:nvPicPr>
          <p:cNvPr id="4" name="Graphic 3">
            <a:extLst>
              <a:ext uri="{FF2B5EF4-FFF2-40B4-BE49-F238E27FC236}">
                <a16:creationId xmlns:a16="http://schemas.microsoft.com/office/drawing/2014/main" id="{B132C546-A819-4E85-A038-D03D0762268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19301" y="6258616"/>
            <a:ext cx="628649" cy="370092"/>
          </a:xfrm>
          <a:prstGeom prst="rect">
            <a:avLst/>
          </a:prstGeom>
        </p:spPr>
      </p:pic>
    </p:spTree>
    <p:extLst>
      <p:ext uri="{BB962C8B-B14F-4D97-AF65-F5344CB8AC3E}">
        <p14:creationId xmlns:p14="http://schemas.microsoft.com/office/powerpoint/2010/main" val="3951508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Organic </a:t>
            </a:r>
            <a:r>
              <a:rPr lang="de-CH" dirty="0" err="1"/>
              <a:t>farmland</a:t>
            </a:r>
            <a:r>
              <a:rPr lang="de-CH" dirty="0"/>
              <a:t> </a:t>
            </a:r>
            <a:r>
              <a:rPr lang="cs-CZ" dirty="0"/>
              <a:t>2021</a:t>
            </a:r>
            <a:endParaRPr lang="de-CH" dirty="0"/>
          </a:p>
        </p:txBody>
      </p:sp>
      <p:sp>
        <p:nvSpPr>
          <p:cNvPr id="3" name="Inhaltsplatzhalter 2"/>
          <p:cNvSpPr>
            <a:spLocks noGrp="1"/>
          </p:cNvSpPr>
          <p:nvPr>
            <p:ph idx="1"/>
          </p:nvPr>
        </p:nvSpPr>
        <p:spPr>
          <a:xfrm>
            <a:off x="838200" y="1425678"/>
            <a:ext cx="10515600" cy="4751286"/>
          </a:xfrm>
        </p:spPr>
        <p:txBody>
          <a:bodyPr numCol="2">
            <a:normAutofit fontScale="47500" lnSpcReduction="20000"/>
          </a:bodyPr>
          <a:lstStyle/>
          <a:p>
            <a:pPr>
              <a:lnSpc>
                <a:spcPct val="120000"/>
              </a:lnSpc>
            </a:pPr>
            <a:r>
              <a:rPr lang="en-US" sz="2900" dirty="0"/>
              <a:t>In 2021, over 76.4 million hectares of organic agricultural land, including in-conversion areas, were recorded. The regions with the largest organic agricultural land areas are Oceania (36.0 million hectares – almost half the world’s organic agricultural land </a:t>
            </a:r>
            <a:r>
              <a:rPr lang="en-US" sz="2900" dirty="0" err="1"/>
              <a:t>pr</a:t>
            </a:r>
            <a:r>
              <a:rPr lang="en-US" sz="2900" dirty="0"/>
              <a:t> 47 percent) and Europe (17.8 million hectares, 23 percent). Latin America had 9.9 million hectares (13 percent), followed by Asia (6.5 million hectares, 8.5 percent), Northern America (3.5 million hectares, 4.6 percent) and Africa (2.7 million hectares, 3.5 percent). </a:t>
            </a:r>
            <a:endParaRPr lang="cs-CZ" sz="2900" dirty="0"/>
          </a:p>
          <a:p>
            <a:pPr>
              <a:lnSpc>
                <a:spcPct val="120000"/>
              </a:lnSpc>
            </a:pPr>
            <a:r>
              <a:rPr lang="en-US" sz="2900" dirty="0"/>
              <a:t>Countries with the most organic agricultural land were Australia (35.7 million hectares), Argentina (4.1 million hectares) and France (2.8 million hectares). </a:t>
            </a:r>
            <a:endParaRPr lang="cs-CZ" sz="2900" dirty="0"/>
          </a:p>
          <a:p>
            <a:pPr>
              <a:lnSpc>
                <a:spcPct val="120000"/>
              </a:lnSpc>
            </a:pPr>
            <a:r>
              <a:rPr lang="en-US" sz="2900" dirty="0"/>
              <a:t>In 2021, 1.6 percent of the world’s agricultural land was organic. The highest organic shares of the total agricultural land, by region, were in Oceania (9.7 percent) and in Europe (3.6 percent; European Union: 9.6 percent). </a:t>
            </a:r>
            <a:endParaRPr lang="cs-CZ" sz="2900" dirty="0"/>
          </a:p>
          <a:p>
            <a:pPr>
              <a:lnSpc>
                <a:spcPct val="120000"/>
              </a:lnSpc>
            </a:pPr>
            <a:r>
              <a:rPr lang="en-US" sz="2900" dirty="0"/>
              <a:t>Some countries reach far higher shares than the global share: Liechtenstein (40.2 percent), Samoa (29.1 percent) and Austria (26.5 percent) had the highest organic shares. In 20 countries, 10 percent or more of the agricultural land was organic – a new record. </a:t>
            </a:r>
            <a:endParaRPr lang="cs-CZ" sz="2900" dirty="0"/>
          </a:p>
          <a:p>
            <a:pPr>
              <a:lnSpc>
                <a:spcPct val="120000"/>
              </a:lnSpc>
            </a:pPr>
            <a:r>
              <a:rPr lang="en-US" sz="2900" dirty="0"/>
              <a:t>Organic farmland increased by 1.3 million hectares (1.7 percent) in 2021. Many countries reported a significant increase. In absolute terms, the biggest increases were in China, France and Spain: in China, organic farmland increased by almost 320'000 hectares (+13.1 percent), in France by nearly 228'000 hectares (+8.9 percent) and in Spain by almost 198'000 hectares (+8.1 percent). However, some countries also reported decreases. The most notable decrease occurred in Argentina, which reported almost 0.38 million hectares less (mainly grazing areas). </a:t>
            </a:r>
            <a:endParaRPr lang="cs-CZ" sz="2900" dirty="0"/>
          </a:p>
          <a:p>
            <a:pPr>
              <a:lnSpc>
                <a:spcPct val="120000"/>
              </a:lnSpc>
            </a:pPr>
            <a:r>
              <a:rPr lang="en-US" sz="2900" dirty="0"/>
              <a:t>In 2021, organic agricultural land increased in Africa, Asia, Europe and Oceania (Table 5). The highest absolute growth was in Europe (+4.4 percent, +0.75 million hectares), followed by Africa (+17.3 percent, +0.39 million hectares) and Asia (+5.8 percent, +0.36 million hectares), while Latin America and North America reported a decrease of organic farmland. </a:t>
            </a:r>
            <a:endParaRPr lang="cs-CZ" sz="2900" dirty="0"/>
          </a:p>
          <a:p>
            <a:pPr>
              <a:lnSpc>
                <a:spcPct val="120000"/>
              </a:lnSpc>
            </a:pPr>
            <a:r>
              <a:rPr lang="en-US" sz="2900" dirty="0"/>
              <a:t>Land use and crop details were available for over 92 percent of the organic agricultural land. Some countries with very large organic areas, such as Brazil and India, had little or no information on their land use (see page 72). </a:t>
            </a:r>
            <a:endParaRPr lang="de-CH" dirty="0"/>
          </a:p>
        </p:txBody>
      </p:sp>
    </p:spTree>
    <p:extLst>
      <p:ext uri="{BB962C8B-B14F-4D97-AF65-F5344CB8AC3E}">
        <p14:creationId xmlns:p14="http://schemas.microsoft.com/office/powerpoint/2010/main" val="2943504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29"/>
          <p:cNvSpPr>
            <a:spLocks noGrp="1" noChangeArrowheads="1"/>
          </p:cNvSpPr>
          <p:nvPr>
            <p:ph type="title"/>
          </p:nvPr>
        </p:nvSpPr>
        <p:spPr/>
        <p:txBody>
          <a:bodyPr>
            <a:normAutofit/>
          </a:bodyPr>
          <a:lstStyle/>
          <a:p>
            <a:pPr eaLnBrk="1" hangingPunct="1"/>
            <a:r>
              <a:rPr lang="en-US" altLang="de-DE" dirty="0"/>
              <a:t>World: Organic agricultural land and other organic areas </a:t>
            </a:r>
            <a:r>
              <a:rPr lang="de-CH" altLang="de-DE" dirty="0"/>
              <a:t>202</a:t>
            </a:r>
            <a:r>
              <a:rPr lang="cs-CZ" altLang="de-DE" dirty="0"/>
              <a:t>1</a:t>
            </a:r>
            <a:endParaRPr lang="de-CH" altLang="de-DE" dirty="0"/>
          </a:p>
        </p:txBody>
      </p:sp>
      <p:sp>
        <p:nvSpPr>
          <p:cNvPr id="2" name="Text Box 1028"/>
          <p:cNvSpPr txBox="1">
            <a:spLocks noChangeArrowheads="1"/>
          </p:cNvSpPr>
          <p:nvPr/>
        </p:nvSpPr>
        <p:spPr bwMode="auto">
          <a:xfrm>
            <a:off x="9199730" y="6216650"/>
            <a:ext cx="44624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10000"/>
              </a:spcBef>
              <a:spcAft>
                <a:spcPct val="10000"/>
              </a:spcAft>
              <a:buClr>
                <a:schemeClr val="tx1"/>
              </a:buClr>
              <a:buSzPct val="100000"/>
              <a:buFont typeface="Arial Black" pitchFamily="34" charset="0"/>
              <a:buChar char="›"/>
              <a:defRPr sz="2400">
                <a:solidFill>
                  <a:schemeClr val="tx1"/>
                </a:solidFill>
                <a:latin typeface="Arial" charset="0"/>
                <a:ea typeface="ＭＳ Ｐゴシック" pitchFamily="34" charset="-128"/>
              </a:defRPr>
            </a:lvl1pPr>
            <a:lvl2pPr marL="742950" indent="-285750" eaLnBrk="0" hangingPunct="0">
              <a:spcBef>
                <a:spcPct val="10000"/>
              </a:spcBef>
              <a:spcAft>
                <a:spcPct val="10000"/>
              </a:spcAft>
              <a:buClr>
                <a:schemeClr val="tx1"/>
              </a:buClr>
              <a:buSzPct val="100000"/>
              <a:buFont typeface="Arial Black" pitchFamily="34" charset="0"/>
              <a:buChar char="›"/>
              <a:defRPr sz="2000">
                <a:solidFill>
                  <a:schemeClr val="tx1"/>
                </a:solidFill>
                <a:latin typeface="Arial" charset="0"/>
                <a:ea typeface="ＭＳ Ｐゴシック" pitchFamily="34" charset="-128"/>
              </a:defRPr>
            </a:lvl2pPr>
            <a:lvl3pPr marL="1143000" indent="-228600" eaLnBrk="0" hangingPunct="0">
              <a:spcBef>
                <a:spcPct val="10000"/>
              </a:spcBef>
              <a:spcAft>
                <a:spcPct val="10000"/>
              </a:spcAft>
              <a:buClr>
                <a:schemeClr val="tx1"/>
              </a:buClr>
              <a:buSzPct val="100000"/>
              <a:buFont typeface="Arial Black" pitchFamily="34" charset="0"/>
              <a:buChar char="›"/>
              <a:defRPr>
                <a:solidFill>
                  <a:schemeClr val="tx1"/>
                </a:solidFill>
                <a:latin typeface="Arial" charset="0"/>
                <a:ea typeface="ＭＳ Ｐゴシック" pitchFamily="34" charset="-128"/>
              </a:defRPr>
            </a:lvl3pPr>
            <a:lvl4pPr marL="1600200" indent="-228600" eaLnBrk="0" hangingPunct="0">
              <a:spcBef>
                <a:spcPct val="10000"/>
              </a:spcBef>
              <a:spcAft>
                <a:spcPct val="10000"/>
              </a:spcAft>
              <a:buClr>
                <a:schemeClr val="tx1"/>
              </a:buClr>
              <a:buSzPct val="100000"/>
              <a:buFont typeface="Arial Black" pitchFamily="34" charset="0"/>
              <a:buChar char="›"/>
              <a:defRPr>
                <a:solidFill>
                  <a:schemeClr val="tx1"/>
                </a:solidFill>
                <a:latin typeface="Arial" charset="0"/>
                <a:ea typeface="ＭＳ Ｐゴシック" pitchFamily="34" charset="-128"/>
              </a:defRPr>
            </a:lvl4pPr>
            <a:lvl5pPr marL="2057400" indent="-228600" eaLnBrk="0" hangingPunct="0">
              <a:spcBef>
                <a:spcPct val="10000"/>
              </a:spcBef>
              <a:spcAft>
                <a:spcPct val="10000"/>
              </a:spcAft>
              <a:buClr>
                <a:schemeClr val="tx1"/>
              </a:buClr>
              <a:buSzPct val="100000"/>
              <a:buFont typeface="Arial Black" pitchFamily="34" charset="0"/>
              <a:buChar char="›"/>
              <a:defRPr>
                <a:solidFill>
                  <a:schemeClr val="tx1"/>
                </a:solidFill>
                <a:latin typeface="Arial" charset="0"/>
                <a:ea typeface="ＭＳ Ｐゴシック" pitchFamily="34" charset="-128"/>
              </a:defRPr>
            </a:lvl5pPr>
            <a:lvl6pPr marL="2514600" indent="-228600" eaLnBrk="0" fontAlgn="base" hangingPunct="0">
              <a:spcBef>
                <a:spcPct val="10000"/>
              </a:spcBef>
              <a:spcAft>
                <a:spcPct val="10000"/>
              </a:spcAft>
              <a:buClr>
                <a:schemeClr val="tx1"/>
              </a:buClr>
              <a:buSzPct val="100000"/>
              <a:buFont typeface="Arial Black" pitchFamily="34" charset="0"/>
              <a:buChar char="›"/>
              <a:defRPr>
                <a:solidFill>
                  <a:schemeClr val="tx1"/>
                </a:solidFill>
                <a:latin typeface="Arial" charset="0"/>
                <a:ea typeface="ＭＳ Ｐゴシック" pitchFamily="34" charset="-128"/>
              </a:defRPr>
            </a:lvl6pPr>
            <a:lvl7pPr marL="2971800" indent="-228600" eaLnBrk="0" fontAlgn="base" hangingPunct="0">
              <a:spcBef>
                <a:spcPct val="10000"/>
              </a:spcBef>
              <a:spcAft>
                <a:spcPct val="10000"/>
              </a:spcAft>
              <a:buClr>
                <a:schemeClr val="tx1"/>
              </a:buClr>
              <a:buSzPct val="100000"/>
              <a:buFont typeface="Arial Black" pitchFamily="34" charset="0"/>
              <a:buChar char="›"/>
              <a:defRPr>
                <a:solidFill>
                  <a:schemeClr val="tx1"/>
                </a:solidFill>
                <a:latin typeface="Arial" charset="0"/>
                <a:ea typeface="ＭＳ Ｐゴシック" pitchFamily="34" charset="-128"/>
              </a:defRPr>
            </a:lvl7pPr>
            <a:lvl8pPr marL="3429000" indent="-228600" eaLnBrk="0" fontAlgn="base" hangingPunct="0">
              <a:spcBef>
                <a:spcPct val="10000"/>
              </a:spcBef>
              <a:spcAft>
                <a:spcPct val="10000"/>
              </a:spcAft>
              <a:buClr>
                <a:schemeClr val="tx1"/>
              </a:buClr>
              <a:buSzPct val="100000"/>
              <a:buFont typeface="Arial Black" pitchFamily="34" charset="0"/>
              <a:buChar char="›"/>
              <a:defRPr>
                <a:solidFill>
                  <a:schemeClr val="tx1"/>
                </a:solidFill>
                <a:latin typeface="Arial" charset="0"/>
                <a:ea typeface="ＭＳ Ｐゴシック" pitchFamily="34" charset="-128"/>
              </a:defRPr>
            </a:lvl8pPr>
            <a:lvl9pPr marL="3886200" indent="-228600" eaLnBrk="0" fontAlgn="base" hangingPunct="0">
              <a:spcBef>
                <a:spcPct val="10000"/>
              </a:spcBef>
              <a:spcAft>
                <a:spcPct val="10000"/>
              </a:spcAft>
              <a:buClr>
                <a:schemeClr val="tx1"/>
              </a:buClr>
              <a:buSzPct val="100000"/>
              <a:buFont typeface="Arial Black" pitchFamily="34" charset="0"/>
              <a:buChar char="›"/>
              <a:defRPr>
                <a:solidFill>
                  <a:schemeClr val="tx1"/>
                </a:solidFill>
                <a:latin typeface="Arial" charset="0"/>
                <a:ea typeface="ＭＳ Ｐゴシック" pitchFamily="34" charset="-128"/>
              </a:defRPr>
            </a:lvl9pPr>
          </a:lstStyle>
          <a:p>
            <a:pPr>
              <a:spcBef>
                <a:spcPct val="50000"/>
              </a:spcBef>
              <a:spcAft>
                <a:spcPct val="0"/>
              </a:spcAft>
              <a:buClrTx/>
              <a:buSzTx/>
              <a:buFontTx/>
              <a:buNone/>
            </a:pPr>
            <a:r>
              <a:rPr lang="de-CH" altLang="de-DE" sz="1200" dirty="0">
                <a:latin typeface="+mj-lt"/>
              </a:rPr>
              <a:t>Source: FiBL </a:t>
            </a:r>
            <a:r>
              <a:rPr lang="de-CH" altLang="de-DE" sz="1200" dirty="0" err="1">
                <a:latin typeface="+mj-lt"/>
              </a:rPr>
              <a:t>survey</a:t>
            </a:r>
            <a:r>
              <a:rPr lang="de-CH" altLang="de-DE" sz="1200" dirty="0">
                <a:latin typeface="+mj-lt"/>
              </a:rPr>
              <a:t> </a:t>
            </a:r>
            <a:r>
              <a:rPr lang="cs-CZ" altLang="de-DE" sz="1200" dirty="0">
                <a:latin typeface="+mj-lt"/>
              </a:rPr>
              <a:t>2023</a:t>
            </a:r>
            <a:endParaRPr lang="de-CH" altLang="de-DE" sz="1200" dirty="0">
              <a:latin typeface="+mj-lt"/>
            </a:endParaRPr>
          </a:p>
        </p:txBody>
      </p:sp>
      <p:pic>
        <p:nvPicPr>
          <p:cNvPr id="5" name="Content Placeholder 4">
            <a:extLst>
              <a:ext uri="{FF2B5EF4-FFF2-40B4-BE49-F238E27FC236}">
                <a16:creationId xmlns:a16="http://schemas.microsoft.com/office/drawing/2014/main" id="{5AB70751-3436-495B-BD49-F0F5CE41C9A0}"/>
              </a:ext>
            </a:extLst>
          </p:cNvPr>
          <p:cNvPicPr>
            <a:picLocks noChangeAspect="1"/>
          </p:cNvPicPr>
          <p:nvPr/>
        </p:nvPicPr>
        <p:blipFill rotWithShape="1">
          <a:blip r:embed="rId3"/>
          <a:srcRect t="31010" b="3920"/>
          <a:stretch/>
        </p:blipFill>
        <p:spPr>
          <a:xfrm>
            <a:off x="2992269" y="1467241"/>
            <a:ext cx="6207461" cy="5282043"/>
          </a:xfrm>
          <a:prstGeom prst="rect">
            <a:avLst/>
          </a:prstGeom>
        </p:spPr>
      </p:pic>
    </p:spTree>
    <p:extLst>
      <p:ext uri="{BB962C8B-B14F-4D97-AF65-F5344CB8AC3E}">
        <p14:creationId xmlns:p14="http://schemas.microsoft.com/office/powerpoint/2010/main" val="1002318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a:p>
        </p:txBody>
      </p:sp>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722" y="18000"/>
            <a:ext cx="8945044" cy="6840000"/>
          </a:xfrm>
        </p:spPr>
      </p:pic>
    </p:spTree>
    <p:extLst>
      <p:ext uri="{BB962C8B-B14F-4D97-AF65-F5344CB8AC3E}">
        <p14:creationId xmlns:p14="http://schemas.microsoft.com/office/powerpoint/2010/main" val="1649717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a:hlinkClick r:id="rId3"/>
          </p:cNvPr>
          <p:cNvPicPr>
            <a:picLocks noChangeAspect="1"/>
          </p:cNvPicPr>
          <p:nvPr/>
        </p:nvPicPr>
        <p:blipFill>
          <a:blip r:embed="rId4"/>
          <a:stretch>
            <a:fillRect/>
          </a:stretch>
        </p:blipFill>
        <p:spPr>
          <a:xfrm>
            <a:off x="131548" y="1"/>
            <a:ext cx="9056003" cy="6058840"/>
          </a:xfrm>
          <a:prstGeom prst="rect">
            <a:avLst/>
          </a:prstGeom>
          <a:noFill/>
        </p:spPr>
      </p:pic>
      <p:sp>
        <p:nvSpPr>
          <p:cNvPr id="2" name="Textplatzhalter 1"/>
          <p:cNvSpPr>
            <a:spLocks noGrp="1"/>
          </p:cNvSpPr>
          <p:nvPr>
            <p:ph type="body" sz="quarter" idx="10"/>
          </p:nvPr>
        </p:nvSpPr>
        <p:spPr/>
        <p:txBody>
          <a:bodyPr/>
          <a:lstStyle/>
          <a:p>
            <a:r>
              <a:rPr lang="de-CH" dirty="0"/>
              <a:t>Distribution of organic </a:t>
            </a:r>
            <a:r>
              <a:rPr lang="de-CH" dirty="0" err="1"/>
              <a:t>farmland</a:t>
            </a:r>
            <a:r>
              <a:rPr lang="de-CH" dirty="0"/>
              <a:t> by </a:t>
            </a:r>
            <a:r>
              <a:rPr lang="de-CH" dirty="0" err="1"/>
              <a:t>region</a:t>
            </a:r>
            <a:r>
              <a:rPr lang="de-CH" dirty="0"/>
              <a:t> </a:t>
            </a:r>
            <a:r>
              <a:rPr lang="cs-CZ" dirty="0"/>
              <a:t>2021</a:t>
            </a:r>
            <a:endParaRPr lang="de-CH" dirty="0"/>
          </a:p>
        </p:txBody>
      </p:sp>
      <p:sp>
        <p:nvSpPr>
          <p:cNvPr id="4" name="Title" hidden="1"/>
          <p:cNvSpPr>
            <a:spLocks noGrp="1"/>
          </p:cNvSpPr>
          <p:nvPr>
            <p:ph type="title" idx="4294967295"/>
          </p:nvPr>
        </p:nvSpPr>
        <p:spPr>
          <a:xfrm>
            <a:off x="0" y="457200"/>
            <a:ext cx="3932238" cy="1600200"/>
          </a:xfrm>
        </p:spPr>
        <p:txBody>
          <a:bodyPr/>
          <a:lstStyle/>
          <a:p>
            <a:r>
              <a:t>world_land_by_region</a:t>
            </a:r>
          </a:p>
        </p:txBody>
      </p:sp>
    </p:spTree>
    <p:extLst>
      <p:ext uri="{BB962C8B-B14F-4D97-AF65-F5344CB8AC3E}">
        <p14:creationId xmlns:p14="http://schemas.microsoft.com/office/powerpoint/2010/main" val="1148611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a:hlinkClick r:id="rId3"/>
          </p:cNvPr>
          <p:cNvPicPr>
            <a:picLocks noChangeAspect="1"/>
          </p:cNvPicPr>
          <p:nvPr/>
        </p:nvPicPr>
        <p:blipFill>
          <a:blip r:embed="rId4"/>
          <a:stretch>
            <a:fillRect/>
          </a:stretch>
        </p:blipFill>
        <p:spPr>
          <a:xfrm>
            <a:off x="241384" y="0"/>
            <a:ext cx="10250488" cy="6858000"/>
          </a:xfrm>
          <a:prstGeom prst="rect">
            <a:avLst/>
          </a:prstGeom>
          <a:noFill/>
        </p:spPr>
      </p:pic>
      <p:sp>
        <p:nvSpPr>
          <p:cNvPr id="4" name="Title" hidden="1"/>
          <p:cNvSpPr>
            <a:spLocks noGrp="1"/>
          </p:cNvSpPr>
          <p:nvPr>
            <p:ph type="title"/>
          </p:nvPr>
        </p:nvSpPr>
        <p:spPr/>
        <p:txBody>
          <a:bodyPr/>
          <a:lstStyle/>
          <a:p>
            <a:r>
              <a:t>world_land_by_country</a:t>
            </a:r>
          </a:p>
        </p:txBody>
      </p:sp>
    </p:spTree>
    <p:extLst>
      <p:ext uri="{BB962C8B-B14F-4D97-AF65-F5344CB8AC3E}">
        <p14:creationId xmlns:p14="http://schemas.microsoft.com/office/powerpoint/2010/main" val="2871872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a:hlinkClick r:id="rId3"/>
          </p:cNvPr>
          <p:cNvPicPr>
            <a:picLocks noChangeAspect="1"/>
          </p:cNvPicPr>
          <p:nvPr/>
        </p:nvPicPr>
        <p:blipFill>
          <a:blip r:embed="rId4"/>
          <a:stretch>
            <a:fillRect/>
          </a:stretch>
        </p:blipFill>
        <p:spPr>
          <a:xfrm>
            <a:off x="328934" y="0"/>
            <a:ext cx="10250488" cy="6858000"/>
          </a:xfrm>
          <a:prstGeom prst="rect">
            <a:avLst/>
          </a:prstGeom>
          <a:noFill/>
        </p:spPr>
      </p:pic>
      <p:sp>
        <p:nvSpPr>
          <p:cNvPr id="4" name="Title" hidden="1"/>
          <p:cNvSpPr>
            <a:spLocks noGrp="1"/>
          </p:cNvSpPr>
          <p:nvPr>
            <p:ph type="title"/>
          </p:nvPr>
        </p:nvSpPr>
        <p:spPr/>
        <p:txBody>
          <a:bodyPr/>
          <a:lstStyle/>
          <a:p>
            <a:r>
              <a:t>world_land_share</a:t>
            </a:r>
          </a:p>
        </p:txBody>
      </p:sp>
    </p:spTree>
    <p:extLst>
      <p:ext uri="{BB962C8B-B14F-4D97-AF65-F5344CB8AC3E}">
        <p14:creationId xmlns:p14="http://schemas.microsoft.com/office/powerpoint/2010/main" val="8986173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a:hlinkClick r:id="rId3"/>
          </p:cNvPr>
          <p:cNvPicPr>
            <a:picLocks noChangeAspect="1"/>
          </p:cNvPicPr>
          <p:nvPr/>
        </p:nvPicPr>
        <p:blipFill>
          <a:blip r:embed="rId4"/>
          <a:stretch>
            <a:fillRect/>
          </a:stretch>
        </p:blipFill>
        <p:spPr>
          <a:xfrm>
            <a:off x="387299" y="0"/>
            <a:ext cx="10250488" cy="6858000"/>
          </a:xfrm>
          <a:prstGeom prst="rect">
            <a:avLst/>
          </a:prstGeom>
          <a:noFill/>
        </p:spPr>
      </p:pic>
      <p:sp>
        <p:nvSpPr>
          <p:cNvPr id="4" name="Title" hidden="1"/>
          <p:cNvSpPr>
            <a:spLocks noGrp="1"/>
          </p:cNvSpPr>
          <p:nvPr>
            <p:ph type="title"/>
          </p:nvPr>
        </p:nvSpPr>
        <p:spPr/>
        <p:txBody>
          <a:bodyPr/>
          <a:lstStyle/>
          <a:p>
            <a:r>
              <a:t>world_land_growth</a:t>
            </a:r>
          </a:p>
        </p:txBody>
      </p:sp>
    </p:spTree>
    <p:extLst>
      <p:ext uri="{BB962C8B-B14F-4D97-AF65-F5344CB8AC3E}">
        <p14:creationId xmlns:p14="http://schemas.microsoft.com/office/powerpoint/2010/main" val="1947380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a:hlinkClick r:id="rId3"/>
          </p:cNvPr>
          <p:cNvPicPr>
            <a:picLocks noChangeAspect="1"/>
          </p:cNvPicPr>
          <p:nvPr/>
        </p:nvPicPr>
        <p:blipFill>
          <a:blip r:embed="rId4"/>
          <a:stretch>
            <a:fillRect/>
          </a:stretch>
        </p:blipFill>
        <p:spPr>
          <a:xfrm>
            <a:off x="124652" y="0"/>
            <a:ext cx="10250488" cy="6858000"/>
          </a:xfrm>
          <a:prstGeom prst="rect">
            <a:avLst/>
          </a:prstGeom>
          <a:noFill/>
        </p:spPr>
      </p:pic>
      <p:sp>
        <p:nvSpPr>
          <p:cNvPr id="4" name="Title" hidden="1"/>
          <p:cNvSpPr>
            <a:spLocks noGrp="1"/>
          </p:cNvSpPr>
          <p:nvPr>
            <p:ph type="title"/>
          </p:nvPr>
        </p:nvSpPr>
        <p:spPr/>
        <p:txBody>
          <a:bodyPr/>
          <a:lstStyle/>
          <a:p>
            <a:r>
              <a:t>world_land_growth_region</a:t>
            </a:r>
          </a:p>
        </p:txBody>
      </p:sp>
    </p:spTree>
    <p:extLst>
      <p:ext uri="{BB962C8B-B14F-4D97-AF65-F5344CB8AC3E}">
        <p14:creationId xmlns:p14="http://schemas.microsoft.com/office/powerpoint/2010/main" val="3977292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28"/>
          <p:cNvSpPr>
            <a:spLocks noGrp="1" noChangeArrowheads="1"/>
          </p:cNvSpPr>
          <p:nvPr>
            <p:ph type="title"/>
          </p:nvPr>
        </p:nvSpPr>
        <p:spPr/>
        <p:txBody>
          <a:bodyPr>
            <a:normAutofit fontScale="90000"/>
          </a:bodyPr>
          <a:lstStyle/>
          <a:p>
            <a:r>
              <a:rPr lang="en-US" sz="2300" dirty="0"/>
              <a:t>Organic Agriculture Worldwide: Key results from the FiBL survey on organic agriculture worldwide </a:t>
            </a:r>
            <a:r>
              <a:rPr lang="cs-CZ" sz="2300" dirty="0"/>
              <a:t>2023</a:t>
            </a:r>
            <a:br>
              <a:rPr lang="en-US" sz="2300" dirty="0"/>
            </a:br>
            <a:r>
              <a:rPr lang="en-US" sz="2400" dirty="0">
                <a:ea typeface="ＭＳ Ｐゴシック" charset="-128"/>
              </a:rPr>
              <a:t>Part 1: Global data and survey background</a:t>
            </a:r>
            <a:endParaRPr lang="de-DE" sz="2300" dirty="0"/>
          </a:p>
        </p:txBody>
      </p:sp>
      <p:sp>
        <p:nvSpPr>
          <p:cNvPr id="8" name="Content Placeholder 7"/>
          <p:cNvSpPr>
            <a:spLocks noGrp="1"/>
          </p:cNvSpPr>
          <p:nvPr>
            <p:ph idx="1"/>
          </p:nvPr>
        </p:nvSpPr>
        <p:spPr/>
        <p:txBody>
          <a:bodyPr>
            <a:normAutofit fontScale="92500"/>
          </a:bodyPr>
          <a:lstStyle/>
          <a:p>
            <a:pPr marL="342900" indent="-342900">
              <a:defRPr/>
            </a:pPr>
            <a:r>
              <a:rPr lang="en-GB" sz="1800" kern="0" dirty="0"/>
              <a:t>Data compiled by the Research Institute of Organic Agriculture FiBL, Frick, Switzerland, based on national data sources and data from certifiers. </a:t>
            </a:r>
          </a:p>
          <a:p>
            <a:pPr marL="342900" indent="-342900">
              <a:defRPr/>
            </a:pPr>
            <a:r>
              <a:rPr lang="en-GB" sz="1800" kern="0" dirty="0"/>
              <a:t>Data as published February </a:t>
            </a:r>
            <a:r>
              <a:rPr lang="cs-CZ" sz="1800" kern="0" dirty="0"/>
              <a:t>2023 </a:t>
            </a:r>
            <a:r>
              <a:rPr lang="en-GB" sz="1800" kern="0" dirty="0"/>
              <a:t>in The World of Organic Agriculture. Statistics and Emerging Trends </a:t>
            </a:r>
            <a:r>
              <a:rPr lang="cs-CZ" sz="1800" kern="0" dirty="0"/>
              <a:t>2023</a:t>
            </a:r>
            <a:r>
              <a:rPr lang="en-GB" sz="1800" kern="0" dirty="0"/>
              <a:t>.* Frick and Bonn, www.organic-world.net </a:t>
            </a:r>
          </a:p>
          <a:p>
            <a:pPr marL="342900" indent="-342900">
              <a:defRPr/>
            </a:pPr>
            <a:r>
              <a:rPr lang="en-GB" sz="1800" kern="0" dirty="0"/>
              <a:t>For updates, check </a:t>
            </a:r>
            <a:r>
              <a:rPr lang="en-GB" sz="1800" kern="0" dirty="0">
                <a:hlinkClick r:id="rId3"/>
              </a:rPr>
              <a:t>www.organic-world.net</a:t>
            </a:r>
            <a:endParaRPr lang="de-CH" sz="1800" kern="0" dirty="0"/>
          </a:p>
          <a:p>
            <a:pPr marL="342900" indent="-342900">
              <a:defRPr/>
            </a:pPr>
            <a:r>
              <a:rPr lang="de-CH" sz="1800" kern="0" dirty="0"/>
              <a:t>This presentation is available online at: </a:t>
            </a:r>
            <a:r>
              <a:rPr lang="de-CH" sz="1800" kern="0" dirty="0">
                <a:hlinkClick r:id="rId4"/>
              </a:rPr>
              <a:t>https://www.organic-world.net/yearbook/yearbook-202</a:t>
            </a:r>
            <a:r>
              <a:rPr lang="cs-CZ" sz="1800" kern="0" dirty="0">
                <a:hlinkClick r:id="rId4"/>
              </a:rPr>
              <a:t>3</a:t>
            </a:r>
            <a:r>
              <a:rPr lang="de-CH" sz="1800" kern="0" dirty="0">
                <a:hlinkClick r:id="rId4"/>
              </a:rPr>
              <a:t>/presentations.html</a:t>
            </a:r>
            <a:r>
              <a:rPr lang="de-CH" sz="1800" kern="0" dirty="0"/>
              <a:t> </a:t>
            </a:r>
            <a:endParaRPr lang="cs-CZ" sz="1800" kern="0" dirty="0"/>
          </a:p>
          <a:p>
            <a:pPr marL="342900" indent="-342900">
              <a:defRPr/>
            </a:pPr>
            <a:r>
              <a:rPr lang="de-CH" sz="1800" kern="0" dirty="0"/>
              <a:t>Texts and graphs: </a:t>
            </a:r>
            <a:r>
              <a:rPr lang="de-CH" sz="1800" dirty="0"/>
              <a:t>Helga Willer, Bernhard Schlatter and </a:t>
            </a:r>
            <a:r>
              <a:rPr lang="en-GB" sz="1800" dirty="0"/>
              <a:t>Jan Trávníček, </a:t>
            </a:r>
            <a:r>
              <a:rPr lang="de-CH" sz="1800" kern="0" dirty="0"/>
              <a:t>Research Institute of Organic Agriculture FiBL, Frick, Switzerland </a:t>
            </a:r>
          </a:p>
          <a:p>
            <a:pPr marL="342900" indent="-342900">
              <a:defRPr/>
            </a:pPr>
            <a:r>
              <a:rPr lang="en-GB" sz="1800" kern="0" dirty="0"/>
              <a:t>Contact: Helga Willer, </a:t>
            </a:r>
            <a:r>
              <a:rPr lang="en-GB" sz="1800" kern="0" dirty="0">
                <a:hlinkClick r:id="rId5"/>
              </a:rPr>
              <a:t>helga.willer@fibl.org</a:t>
            </a:r>
            <a:r>
              <a:rPr lang="en-GB" sz="1800" kern="0" dirty="0"/>
              <a:t>, Research Institute of Organic </a:t>
            </a:r>
            <a:r>
              <a:rPr lang="en-GB" sz="1800" kern="0"/>
              <a:t>Agriculture FiBL, </a:t>
            </a:r>
            <a:r>
              <a:rPr lang="en-GB" sz="1800" kern="0" dirty="0"/>
              <a:t>Frick, Switzerland</a:t>
            </a:r>
          </a:p>
          <a:p>
            <a:pPr>
              <a:defRPr/>
            </a:pPr>
            <a:r>
              <a:rPr lang="en-GB" sz="1800" kern="0" dirty="0"/>
              <a:t>© Research Institute of Organic Agriculture FiBL, </a:t>
            </a:r>
            <a:r>
              <a:rPr lang="de-CH" sz="1800" kern="0" dirty="0"/>
              <a:t>Frick, Switzerland, </a:t>
            </a:r>
            <a:r>
              <a:rPr lang="cs-CZ" sz="1800" kern="0" dirty="0"/>
              <a:t>February</a:t>
            </a:r>
            <a:r>
              <a:rPr lang="de-CH" sz="1800" kern="0" dirty="0"/>
              <a:t> </a:t>
            </a:r>
            <a:r>
              <a:rPr lang="cs-CZ" sz="1800" kern="0" dirty="0"/>
              <a:t>2023</a:t>
            </a:r>
            <a:endParaRPr lang="de-CH" sz="1800" kern="0" dirty="0"/>
          </a:p>
          <a:p>
            <a:pPr marL="0" indent="0">
              <a:lnSpc>
                <a:spcPct val="110000"/>
              </a:lnSpc>
              <a:buNone/>
              <a:defRPr/>
            </a:pPr>
            <a:endParaRPr lang="de-CH" sz="1300" kern="0" dirty="0"/>
          </a:p>
          <a:p>
            <a:pPr marL="0" indent="0">
              <a:lnSpc>
                <a:spcPct val="110000"/>
              </a:lnSpc>
              <a:buNone/>
              <a:defRPr/>
            </a:pPr>
            <a:r>
              <a:rPr lang="de-CH" sz="1300" kern="0" dirty="0"/>
              <a:t>*</a:t>
            </a:r>
            <a:r>
              <a:rPr lang="de-CH" sz="1300" kern="0" dirty="0" err="1"/>
              <a:t>Citation</a:t>
            </a:r>
            <a:r>
              <a:rPr lang="de-CH" sz="1300" kern="0" dirty="0"/>
              <a:t>: </a:t>
            </a:r>
            <a:r>
              <a:rPr lang="en-GB" sz="1300" dirty="0"/>
              <a:t>Willer, Helga, Bernhard Schlatter and </a:t>
            </a:r>
            <a:r>
              <a:rPr lang="en-GB" sz="1400" dirty="0"/>
              <a:t>Jan Trávníček</a:t>
            </a:r>
            <a:r>
              <a:rPr lang="en-GB" sz="1300" dirty="0"/>
              <a:t> (Eds.) (</a:t>
            </a:r>
            <a:r>
              <a:rPr lang="cs-CZ" sz="1300" dirty="0"/>
              <a:t>2023</a:t>
            </a:r>
            <a:r>
              <a:rPr lang="en-GB" sz="1300" dirty="0"/>
              <a:t>): The World of Organic Agriculture. Statistics and Emerging Trends </a:t>
            </a:r>
            <a:r>
              <a:rPr lang="cs-CZ" sz="1300" dirty="0"/>
              <a:t>2023</a:t>
            </a:r>
            <a:r>
              <a:rPr lang="en-GB" sz="1300" dirty="0"/>
              <a:t>. Research Institute of Organic Agriculture FiBL, Frick, and IFOAM – Organics International, Bonn. </a:t>
            </a:r>
            <a:endParaRPr lang="de-CH" sz="1300" kern="0" dirty="0"/>
          </a:p>
          <a:p>
            <a:pPr marL="0" indent="0">
              <a:buNone/>
              <a:defRPr/>
            </a:pPr>
            <a:endParaRPr lang="en-GB" sz="1800" kern="0" dirty="0"/>
          </a:p>
        </p:txBody>
      </p:sp>
    </p:spTree>
    <p:extLst>
      <p:ext uri="{BB962C8B-B14F-4D97-AF65-F5344CB8AC3E}">
        <p14:creationId xmlns:p14="http://schemas.microsoft.com/office/powerpoint/2010/main" val="13349910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a:hlinkClick r:id="rId3"/>
          </p:cNvPr>
          <p:cNvPicPr>
            <a:picLocks noChangeAspect="1"/>
          </p:cNvPicPr>
          <p:nvPr/>
        </p:nvPicPr>
        <p:blipFill>
          <a:blip r:embed="rId4"/>
          <a:stretch>
            <a:fillRect/>
          </a:stretch>
        </p:blipFill>
        <p:spPr>
          <a:xfrm>
            <a:off x="426210" y="0"/>
            <a:ext cx="10250488" cy="6858000"/>
          </a:xfrm>
          <a:prstGeom prst="rect">
            <a:avLst/>
          </a:prstGeom>
          <a:noFill/>
        </p:spPr>
      </p:pic>
      <p:sp>
        <p:nvSpPr>
          <p:cNvPr id="4" name="Title" hidden="1"/>
          <p:cNvSpPr>
            <a:spLocks noGrp="1"/>
          </p:cNvSpPr>
          <p:nvPr>
            <p:ph type="title"/>
          </p:nvPr>
        </p:nvSpPr>
        <p:spPr/>
        <p:txBody>
          <a:bodyPr/>
          <a:lstStyle/>
          <a:p>
            <a:r>
              <a:t>world_land_all_areas</a:t>
            </a:r>
          </a:p>
        </p:txBody>
      </p:sp>
    </p:spTree>
    <p:extLst>
      <p:ext uri="{BB962C8B-B14F-4D97-AF65-F5344CB8AC3E}">
        <p14:creationId xmlns:p14="http://schemas.microsoft.com/office/powerpoint/2010/main" val="31600635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a:hlinkClick r:id="rId3"/>
          </p:cNvPr>
          <p:cNvPicPr>
            <a:picLocks noChangeAspect="1"/>
          </p:cNvPicPr>
          <p:nvPr/>
        </p:nvPicPr>
        <p:blipFill>
          <a:blip r:embed="rId4"/>
          <a:stretch>
            <a:fillRect/>
          </a:stretch>
        </p:blipFill>
        <p:spPr>
          <a:xfrm>
            <a:off x="260840" y="0"/>
            <a:ext cx="10250488" cy="6858000"/>
          </a:xfrm>
          <a:prstGeom prst="rect">
            <a:avLst/>
          </a:prstGeom>
          <a:noFill/>
        </p:spPr>
      </p:pic>
      <p:sp>
        <p:nvSpPr>
          <p:cNvPr id="4" name="Title" hidden="1"/>
          <p:cNvSpPr>
            <a:spLocks noGrp="1"/>
          </p:cNvSpPr>
          <p:nvPr>
            <p:ph type="title"/>
          </p:nvPr>
        </p:nvSpPr>
        <p:spPr/>
        <p:txBody>
          <a:bodyPr/>
          <a:lstStyle/>
          <a:p>
            <a:r>
              <a:t>wild_ collection_by_country</a:t>
            </a:r>
          </a:p>
        </p:txBody>
      </p:sp>
    </p:spTree>
    <p:extLst>
      <p:ext uri="{BB962C8B-B14F-4D97-AF65-F5344CB8AC3E}">
        <p14:creationId xmlns:p14="http://schemas.microsoft.com/office/powerpoint/2010/main" val="11753365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a:hlinkClick r:id="rId3"/>
          </p:cNvPr>
          <p:cNvPicPr>
            <a:picLocks noChangeAspect="1"/>
          </p:cNvPicPr>
          <p:nvPr/>
        </p:nvPicPr>
        <p:blipFill>
          <a:blip r:embed="rId4"/>
          <a:stretch>
            <a:fillRect/>
          </a:stretch>
        </p:blipFill>
        <p:spPr>
          <a:xfrm>
            <a:off x="474848" y="0"/>
            <a:ext cx="10250488" cy="6858000"/>
          </a:xfrm>
          <a:prstGeom prst="rect">
            <a:avLst/>
          </a:prstGeom>
          <a:noFill/>
        </p:spPr>
      </p:pic>
      <p:sp>
        <p:nvSpPr>
          <p:cNvPr id="4" name="Title" hidden="1"/>
          <p:cNvSpPr>
            <a:spLocks noGrp="1"/>
          </p:cNvSpPr>
          <p:nvPr>
            <p:ph type="title"/>
          </p:nvPr>
        </p:nvSpPr>
        <p:spPr/>
        <p:txBody>
          <a:bodyPr/>
          <a:lstStyle/>
          <a:p>
            <a:r>
              <a:t>beehives_by_region</a:t>
            </a:r>
          </a:p>
        </p:txBody>
      </p:sp>
    </p:spTree>
    <p:extLst>
      <p:ext uri="{BB962C8B-B14F-4D97-AF65-F5344CB8AC3E}">
        <p14:creationId xmlns:p14="http://schemas.microsoft.com/office/powerpoint/2010/main" val="38225500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a:hlinkClick r:id="rId3"/>
          </p:cNvPr>
          <p:cNvPicPr>
            <a:picLocks noChangeAspect="1"/>
          </p:cNvPicPr>
          <p:nvPr/>
        </p:nvPicPr>
        <p:blipFill>
          <a:blip r:embed="rId4"/>
          <a:stretch>
            <a:fillRect/>
          </a:stretch>
        </p:blipFill>
        <p:spPr>
          <a:xfrm>
            <a:off x="260839" y="0"/>
            <a:ext cx="10250488" cy="6858000"/>
          </a:xfrm>
          <a:prstGeom prst="rect">
            <a:avLst/>
          </a:prstGeom>
          <a:noFill/>
        </p:spPr>
      </p:pic>
      <p:sp>
        <p:nvSpPr>
          <p:cNvPr id="4" name="Title" hidden="1"/>
          <p:cNvSpPr>
            <a:spLocks noGrp="1"/>
          </p:cNvSpPr>
          <p:nvPr>
            <p:ph type="title"/>
          </p:nvPr>
        </p:nvSpPr>
        <p:spPr/>
        <p:txBody>
          <a:bodyPr/>
          <a:lstStyle/>
          <a:p>
            <a:r>
              <a:t>beehives_by country</a:t>
            </a:r>
          </a:p>
        </p:txBody>
      </p:sp>
    </p:spTree>
    <p:extLst>
      <p:ext uri="{BB962C8B-B14F-4D97-AF65-F5344CB8AC3E}">
        <p14:creationId xmlns:p14="http://schemas.microsoft.com/office/powerpoint/2010/main" val="19604253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Organic </a:t>
            </a:r>
            <a:r>
              <a:rPr lang="de-CH" dirty="0" err="1"/>
              <a:t>producers</a:t>
            </a:r>
            <a:r>
              <a:rPr lang="de-CH" dirty="0"/>
              <a:t> </a:t>
            </a:r>
            <a:r>
              <a:rPr lang="cs-CZ" dirty="0"/>
              <a:t>2021</a:t>
            </a:r>
            <a:endParaRPr lang="de-CH" dirty="0"/>
          </a:p>
        </p:txBody>
      </p:sp>
      <p:sp>
        <p:nvSpPr>
          <p:cNvPr id="3" name="Inhaltsplatzhalter 2"/>
          <p:cNvSpPr>
            <a:spLocks noGrp="1"/>
          </p:cNvSpPr>
          <p:nvPr>
            <p:ph idx="1"/>
          </p:nvPr>
        </p:nvSpPr>
        <p:spPr/>
        <p:txBody>
          <a:bodyPr/>
          <a:lstStyle/>
          <a:p>
            <a:r>
              <a:rPr lang="en-US" dirty="0"/>
              <a:t>There were at least 3.7 million organic producers in 2021.</a:t>
            </a:r>
            <a:endParaRPr lang="cs-CZ" dirty="0"/>
          </a:p>
          <a:p>
            <a:r>
              <a:rPr lang="en-US" dirty="0"/>
              <a:t>Forty-nine percent of the world’s organic producers were in Asia, followed by Africa (31 percent), Europe (12 percent) and Latin America (8 percent).</a:t>
            </a:r>
            <a:endParaRPr lang="cs-CZ" dirty="0"/>
          </a:p>
          <a:p>
            <a:r>
              <a:rPr lang="en-US" dirty="0"/>
              <a:t>The countries with the most producers were in India (1'599'010), Uganda (404'246) and Ethiopia (218'175)</a:t>
            </a:r>
            <a:r>
              <a:rPr lang="cs-CZ" dirty="0"/>
              <a:t>.</a:t>
            </a:r>
            <a:r>
              <a:rPr lang="en-US" dirty="0"/>
              <a:t> </a:t>
            </a:r>
            <a:endParaRPr lang="cs-CZ" dirty="0"/>
          </a:p>
          <a:p>
            <a:r>
              <a:rPr lang="en-US" dirty="0"/>
              <a:t>There has been an increase in the number of producers of more than 170'000, or 4.9 percent, compared to 2020</a:t>
            </a:r>
            <a:r>
              <a:rPr lang="cs-CZ" dirty="0"/>
              <a:t>.</a:t>
            </a:r>
          </a:p>
          <a:p>
            <a:r>
              <a:rPr lang="en-US" dirty="0"/>
              <a:t>It should be noted that not all data providers reported the number of producers; the number is probably higher than </a:t>
            </a:r>
            <a:r>
              <a:rPr lang="cs-CZ" dirty="0"/>
              <a:t>3.</a:t>
            </a:r>
            <a:r>
              <a:rPr lang="de-CH" dirty="0"/>
              <a:t>7</a:t>
            </a:r>
            <a:r>
              <a:rPr lang="en-US" dirty="0"/>
              <a:t> million.</a:t>
            </a:r>
            <a:endParaRPr lang="de-CH" dirty="0"/>
          </a:p>
          <a:p>
            <a:endParaRPr lang="de-CH" dirty="0"/>
          </a:p>
        </p:txBody>
      </p:sp>
    </p:spTree>
    <p:extLst>
      <p:ext uri="{BB962C8B-B14F-4D97-AF65-F5344CB8AC3E}">
        <p14:creationId xmlns:p14="http://schemas.microsoft.com/office/powerpoint/2010/main" val="42648630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a:stretch>
            <a:fillRect/>
          </a:stretch>
        </p:blipFill>
        <p:spPr>
          <a:xfrm>
            <a:off x="33234" y="0"/>
            <a:ext cx="8968583" cy="6858000"/>
          </a:xfrm>
          <a:prstGeom prst="rect">
            <a:avLst/>
          </a:prstGeom>
        </p:spPr>
      </p:pic>
    </p:spTree>
    <p:extLst>
      <p:ext uri="{BB962C8B-B14F-4D97-AF65-F5344CB8AC3E}">
        <p14:creationId xmlns:p14="http://schemas.microsoft.com/office/powerpoint/2010/main" val="22313502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a:hlinkClick r:id="rId3"/>
          </p:cNvPr>
          <p:cNvPicPr>
            <a:picLocks noChangeAspect="1"/>
          </p:cNvPicPr>
          <p:nvPr/>
        </p:nvPicPr>
        <p:blipFill>
          <a:blip r:embed="rId4"/>
          <a:stretch>
            <a:fillRect/>
          </a:stretch>
        </p:blipFill>
        <p:spPr>
          <a:xfrm>
            <a:off x="542131" y="0"/>
            <a:ext cx="10250488" cy="6858000"/>
          </a:xfrm>
          <a:prstGeom prst="rect">
            <a:avLst/>
          </a:prstGeom>
          <a:noFill/>
        </p:spPr>
      </p:pic>
      <p:sp>
        <p:nvSpPr>
          <p:cNvPr id="4" name="Title" hidden="1"/>
          <p:cNvSpPr>
            <a:spLocks noGrp="1"/>
          </p:cNvSpPr>
          <p:nvPr>
            <p:ph type="title"/>
          </p:nvPr>
        </p:nvSpPr>
        <p:spPr/>
        <p:txBody>
          <a:bodyPr/>
          <a:lstStyle/>
          <a:p>
            <a:r>
              <a:t>world_producers_country</a:t>
            </a:r>
          </a:p>
        </p:txBody>
      </p:sp>
    </p:spTree>
    <p:extLst>
      <p:ext uri="{BB962C8B-B14F-4D97-AF65-F5344CB8AC3E}">
        <p14:creationId xmlns:p14="http://schemas.microsoft.com/office/powerpoint/2010/main" val="7452759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a:hlinkClick r:id="rId3"/>
          </p:cNvPr>
          <p:cNvPicPr>
            <a:picLocks noChangeAspect="1"/>
          </p:cNvPicPr>
          <p:nvPr/>
        </p:nvPicPr>
        <p:blipFill>
          <a:blip r:embed="rId4"/>
          <a:stretch>
            <a:fillRect/>
          </a:stretch>
        </p:blipFill>
        <p:spPr>
          <a:xfrm>
            <a:off x="839788" y="0"/>
            <a:ext cx="10250488" cy="6858000"/>
          </a:xfrm>
          <a:prstGeom prst="rect">
            <a:avLst/>
          </a:prstGeom>
          <a:noFill/>
        </p:spPr>
      </p:pic>
      <p:sp>
        <p:nvSpPr>
          <p:cNvPr id="4" name="Title" hidden="1"/>
          <p:cNvSpPr>
            <a:spLocks noGrp="1"/>
          </p:cNvSpPr>
          <p:nvPr>
            <p:ph type="title"/>
          </p:nvPr>
        </p:nvSpPr>
        <p:spPr/>
        <p:txBody>
          <a:bodyPr/>
          <a:lstStyle/>
          <a:p>
            <a:r>
              <a:rPr dirty="0" err="1"/>
              <a:t>world_producers_region</a:t>
            </a:r>
            <a:endParaRPr dirty="0"/>
          </a:p>
        </p:txBody>
      </p:sp>
    </p:spTree>
    <p:extLst>
      <p:ext uri="{BB962C8B-B14F-4D97-AF65-F5344CB8AC3E}">
        <p14:creationId xmlns:p14="http://schemas.microsoft.com/office/powerpoint/2010/main" val="26626452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3" name="Diagramm 2"/>
          <p:cNvGraphicFramePr/>
          <p:nvPr>
            <p:extLst>
              <p:ext uri="{D42A27DB-BD31-4B8C-83A1-F6EECF244321}">
                <p14:modId xmlns:p14="http://schemas.microsoft.com/office/powerpoint/2010/main" val="1808965846"/>
              </p:ext>
            </p:extLst>
          </p:nvPr>
        </p:nvGraphicFramePr>
        <p:xfrm>
          <a:off x="129501" y="116632"/>
          <a:ext cx="9812168" cy="67023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939403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dirty="0"/>
              <a:t>The global </a:t>
            </a:r>
            <a:r>
              <a:rPr lang="de-CH" dirty="0" err="1"/>
              <a:t>market</a:t>
            </a:r>
            <a:r>
              <a:rPr lang="de-CH" dirty="0"/>
              <a:t> </a:t>
            </a:r>
            <a:r>
              <a:rPr lang="de-CH" dirty="0" err="1"/>
              <a:t>for</a:t>
            </a:r>
            <a:r>
              <a:rPr lang="de-CH" dirty="0"/>
              <a:t> organic </a:t>
            </a:r>
            <a:r>
              <a:rPr lang="de-CH" dirty="0" err="1"/>
              <a:t>food</a:t>
            </a:r>
            <a:r>
              <a:rPr lang="de-CH" dirty="0"/>
              <a:t> </a:t>
            </a:r>
            <a:r>
              <a:rPr lang="cs-CZ" dirty="0"/>
              <a:t>2021</a:t>
            </a:r>
            <a:endParaRPr lang="de-CH" dirty="0"/>
          </a:p>
        </p:txBody>
      </p:sp>
      <p:sp>
        <p:nvSpPr>
          <p:cNvPr id="4" name="Inhaltsplatzhalter 3"/>
          <p:cNvSpPr>
            <a:spLocks noGrp="1"/>
          </p:cNvSpPr>
          <p:nvPr>
            <p:ph sz="half" idx="11"/>
          </p:nvPr>
        </p:nvSpPr>
        <p:spPr/>
        <p:txBody>
          <a:bodyPr>
            <a:normAutofit/>
          </a:bodyPr>
          <a:lstStyle/>
          <a:p>
            <a:pPr marL="457200" indent="-457200">
              <a:buFont typeface="Arial" panose="020B0604020202020204" pitchFamily="34" charset="0"/>
              <a:buChar char="•"/>
            </a:pPr>
            <a:r>
              <a:rPr lang="en-US" dirty="0">
                <a:solidFill>
                  <a:schemeClr val="tx1"/>
                </a:solidFill>
              </a:rPr>
              <a:t>Organic food and drink sales reached nearly 125 billion euros</a:t>
            </a:r>
            <a:r>
              <a:rPr lang="cs-CZ" dirty="0">
                <a:solidFill>
                  <a:schemeClr val="tx1"/>
                </a:solidFill>
              </a:rPr>
              <a:t> in 2021.</a:t>
            </a:r>
          </a:p>
          <a:p>
            <a:pPr marL="457200" indent="-457200">
              <a:buFont typeface="Arial" panose="020B0604020202020204" pitchFamily="34" charset="0"/>
              <a:buChar char="•"/>
            </a:pPr>
            <a:r>
              <a:rPr lang="en-US" dirty="0">
                <a:solidFill>
                  <a:schemeClr val="tx1"/>
                </a:solidFill>
              </a:rPr>
              <a:t>In 2021, the countries with the largest organic markets were the United States (48.6 billion euros), Germany (15.9 billion euros) and France (12.7 billion euros). </a:t>
            </a:r>
            <a:endParaRPr lang="cs-CZ" dirty="0">
              <a:solidFill>
                <a:schemeClr val="tx1"/>
              </a:solidFill>
            </a:endParaRPr>
          </a:p>
          <a:p>
            <a:pPr marL="457200" indent="-457200">
              <a:buFont typeface="Arial" panose="020B0604020202020204" pitchFamily="34" charset="0"/>
              <a:buChar char="•"/>
            </a:pPr>
            <a:r>
              <a:rPr lang="en-US" dirty="0">
                <a:solidFill>
                  <a:schemeClr val="tx1"/>
                </a:solidFill>
              </a:rPr>
              <a:t>The largest single market was the United States (39 percent of the global market), followed by the European Union (46.7 billion euros, 37 percent) and China (11.3 billion euros, 9.1 percent)</a:t>
            </a:r>
            <a:endParaRPr lang="cs-CZ" dirty="0">
              <a:solidFill>
                <a:schemeClr val="tx1"/>
              </a:solidFill>
            </a:endParaRPr>
          </a:p>
          <a:p>
            <a:pPr marL="457200" indent="-457200">
              <a:buFont typeface="Arial" panose="020B0604020202020204" pitchFamily="34" charset="0"/>
              <a:buChar char="•"/>
            </a:pPr>
            <a:r>
              <a:rPr lang="en-US" dirty="0">
                <a:solidFill>
                  <a:schemeClr val="tx1"/>
                </a:solidFill>
              </a:rPr>
              <a:t>Switzerland had the highest per-capita consumption in 2021, with 425 euros</a:t>
            </a:r>
            <a:r>
              <a:rPr lang="cs-CZ" dirty="0">
                <a:solidFill>
                  <a:schemeClr val="tx1"/>
                </a:solidFill>
              </a:rPr>
              <a:t>.</a:t>
            </a:r>
          </a:p>
          <a:p>
            <a:pPr marL="457200" indent="-457200">
              <a:buFont typeface="Arial" panose="020B0604020202020204" pitchFamily="34" charset="0"/>
              <a:buChar char="•"/>
            </a:pPr>
            <a:r>
              <a:rPr lang="en-US" dirty="0">
                <a:solidFill>
                  <a:schemeClr val="tx1"/>
                </a:solidFill>
              </a:rPr>
              <a:t>The highest organic market shares were reached in Denmark (13.0 percent), Austria (11.6 percent) and Luxembourg (11 percent).</a:t>
            </a:r>
          </a:p>
          <a:p>
            <a:pPr marL="0" indent="0"/>
            <a:r>
              <a:rPr lang="en-US" sz="1200" dirty="0">
                <a:solidFill>
                  <a:schemeClr val="tx1"/>
                </a:solidFill>
              </a:rPr>
              <a:t>Source: </a:t>
            </a:r>
            <a:r>
              <a:rPr lang="en-US" sz="1200" dirty="0" err="1">
                <a:solidFill>
                  <a:schemeClr val="tx1"/>
                </a:solidFill>
              </a:rPr>
              <a:t>FiBL</a:t>
            </a:r>
            <a:r>
              <a:rPr lang="en-US" sz="1200" dirty="0">
                <a:solidFill>
                  <a:schemeClr val="tx1"/>
                </a:solidFill>
              </a:rPr>
              <a:t> survey 202</a:t>
            </a:r>
            <a:r>
              <a:rPr lang="cs-CZ" sz="1200" dirty="0">
                <a:solidFill>
                  <a:schemeClr val="tx1"/>
                </a:solidFill>
              </a:rPr>
              <a:t>3</a:t>
            </a:r>
            <a:endParaRPr lang="de-CH" dirty="0"/>
          </a:p>
        </p:txBody>
      </p:sp>
    </p:spTree>
    <p:extLst>
      <p:ext uri="{BB962C8B-B14F-4D97-AF65-F5344CB8AC3E}">
        <p14:creationId xmlns:p14="http://schemas.microsoft.com/office/powerpoint/2010/main" val="2606071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de-CH" altLang="de-DE"/>
              <a:t>Acknowledgements</a:t>
            </a:r>
            <a:endParaRPr lang="de-CH" altLang="de-DE" dirty="0"/>
          </a:p>
        </p:txBody>
      </p:sp>
      <p:sp>
        <p:nvSpPr>
          <p:cNvPr id="7171" name="Rectangle 3"/>
          <p:cNvSpPr>
            <a:spLocks noGrp="1" noChangeArrowheads="1"/>
          </p:cNvSpPr>
          <p:nvPr>
            <p:ph idx="1"/>
          </p:nvPr>
        </p:nvSpPr>
        <p:spPr/>
        <p:txBody>
          <a:bodyPr>
            <a:normAutofit lnSpcReduction="10000"/>
          </a:bodyPr>
          <a:lstStyle/>
          <a:p>
            <a:r>
              <a:rPr lang="de-DE" altLang="de-DE" dirty="0"/>
              <a:t>The Swiss State Secretariat of </a:t>
            </a:r>
            <a:br>
              <a:rPr lang="de-DE" altLang="de-DE" dirty="0"/>
            </a:br>
            <a:r>
              <a:rPr lang="de-DE" altLang="de-DE" dirty="0" err="1"/>
              <a:t>Economic</a:t>
            </a:r>
            <a:r>
              <a:rPr lang="de-DE" altLang="de-DE" dirty="0"/>
              <a:t> </a:t>
            </a:r>
            <a:r>
              <a:rPr lang="de-DE" altLang="de-DE" dirty="0" err="1"/>
              <a:t>Affairs</a:t>
            </a:r>
            <a:r>
              <a:rPr lang="de-DE" altLang="de-DE" dirty="0"/>
              <a:t> (SECO)</a:t>
            </a:r>
            <a:br>
              <a:rPr lang="de-DE" altLang="de-DE" dirty="0"/>
            </a:br>
            <a:endParaRPr lang="de-DE" altLang="de-DE" dirty="0"/>
          </a:p>
          <a:p>
            <a:r>
              <a:rPr lang="en-GB" altLang="de-DE" dirty="0"/>
              <a:t>Coop Sustainability Fund </a:t>
            </a:r>
            <a:br>
              <a:rPr lang="en-GB" altLang="de-DE" dirty="0"/>
            </a:br>
            <a:endParaRPr lang="de-DE" altLang="de-DE" dirty="0"/>
          </a:p>
          <a:p>
            <a:r>
              <a:rPr lang="de-DE" altLang="de-DE" dirty="0"/>
              <a:t>NürnbergMesse, the </a:t>
            </a:r>
            <a:r>
              <a:rPr lang="de-DE" altLang="de-DE" dirty="0" err="1"/>
              <a:t>organizers</a:t>
            </a:r>
            <a:r>
              <a:rPr lang="de-DE" altLang="de-DE" dirty="0"/>
              <a:t> of  BIOFACH</a:t>
            </a:r>
            <a:br>
              <a:rPr lang="de-DE" altLang="de-DE" dirty="0"/>
            </a:br>
            <a:endParaRPr lang="de-DE" altLang="de-DE" dirty="0"/>
          </a:p>
          <a:p>
            <a:r>
              <a:rPr lang="de-DE" altLang="de-DE" dirty="0"/>
              <a:t>IFOAM – Organics International</a:t>
            </a:r>
            <a:br>
              <a:rPr lang="de-DE" altLang="de-DE" dirty="0"/>
            </a:br>
            <a:br>
              <a:rPr lang="de-DE" altLang="de-DE" dirty="0"/>
            </a:br>
            <a:br>
              <a:rPr lang="de-DE" altLang="de-DE" dirty="0"/>
            </a:br>
            <a:br>
              <a:rPr lang="de-DE" altLang="de-DE" dirty="0"/>
            </a:br>
            <a:endParaRPr lang="de-DE" altLang="de-DE" dirty="0"/>
          </a:p>
          <a:p>
            <a:r>
              <a:rPr lang="de-DE" altLang="de-DE" dirty="0"/>
              <a:t>More </a:t>
            </a:r>
            <a:r>
              <a:rPr lang="de-DE" altLang="de-DE" dirty="0" err="1"/>
              <a:t>than</a:t>
            </a:r>
            <a:r>
              <a:rPr lang="de-DE" altLang="de-DE" dirty="0"/>
              <a:t> 200 </a:t>
            </a:r>
            <a:r>
              <a:rPr lang="de-DE" altLang="de-DE" dirty="0" err="1"/>
              <a:t>experts</a:t>
            </a:r>
            <a:r>
              <a:rPr lang="de-DE" altLang="de-DE" dirty="0"/>
              <a:t> from all </a:t>
            </a:r>
            <a:r>
              <a:rPr lang="de-DE" altLang="de-DE" dirty="0" err="1"/>
              <a:t>parts</a:t>
            </a:r>
            <a:r>
              <a:rPr lang="de-DE" altLang="de-DE" dirty="0"/>
              <a:t> of the </a:t>
            </a:r>
            <a:r>
              <a:rPr lang="de-DE" altLang="de-DE" dirty="0" err="1"/>
              <a:t>world</a:t>
            </a:r>
            <a:r>
              <a:rPr lang="de-DE" altLang="de-DE" dirty="0"/>
              <a:t> </a:t>
            </a:r>
            <a:r>
              <a:rPr lang="de-DE" altLang="de-DE" dirty="0" err="1"/>
              <a:t>contributed</a:t>
            </a:r>
            <a:r>
              <a:rPr lang="de-DE" altLang="de-DE" dirty="0"/>
              <a:t> to the FiBL </a:t>
            </a:r>
            <a:r>
              <a:rPr lang="de-DE" altLang="de-DE" dirty="0" err="1"/>
              <a:t>survey</a:t>
            </a:r>
            <a:r>
              <a:rPr lang="de-DE" altLang="de-DE" dirty="0"/>
              <a:t> 2023.</a:t>
            </a:r>
          </a:p>
        </p:txBody>
      </p:sp>
      <p:pic>
        <p:nvPicPr>
          <p:cNvPr id="7173" name="Grafik 6"/>
          <p:cNvPicPr>
            <a:picLocks noChangeAspect="1"/>
          </p:cNvPicPr>
          <p:nvPr/>
        </p:nvPicPr>
        <p:blipFill>
          <a:blip r:embed="rId3">
            <a:extLst>
              <a:ext uri="{28A0092B-C50C-407E-A947-70E740481C1C}">
                <a14:useLocalDpi xmlns:a14="http://schemas.microsoft.com/office/drawing/2010/main" val="0"/>
              </a:ext>
            </a:extLst>
          </a:blip>
          <a:srcRect l="27657" t="39049" r="42056" b="30476"/>
          <a:stretch>
            <a:fillRect/>
          </a:stretch>
        </p:blipFill>
        <p:spPr bwMode="auto">
          <a:xfrm>
            <a:off x="7551374" y="2872334"/>
            <a:ext cx="1440000" cy="711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Grafik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51374" y="1339264"/>
            <a:ext cx="1440000" cy="76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Image result for coop switzerland"/>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266" t="19023" r="9772" b="21266"/>
          <a:stretch/>
        </p:blipFill>
        <p:spPr bwMode="auto">
          <a:xfrm>
            <a:off x="7551374" y="2340087"/>
            <a:ext cx="1440000" cy="489600"/>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2"/>
          <p:cNvPicPr>
            <a:picLocks noChangeAspect="1"/>
          </p:cNvPicPr>
          <p:nvPr/>
        </p:nvPicPr>
        <p:blipFill>
          <a:blip r:embed="rId6"/>
          <a:stretch>
            <a:fillRect/>
          </a:stretch>
        </p:blipFill>
        <p:spPr>
          <a:xfrm>
            <a:off x="7551374" y="3668937"/>
            <a:ext cx="1440000" cy="800000"/>
          </a:xfrm>
          <a:prstGeom prst="rect">
            <a:avLst/>
          </a:prstGeom>
        </p:spPr>
      </p:pic>
      <p:pic>
        <p:nvPicPr>
          <p:cNvPr id="8" name="Graphic 7">
            <a:extLst>
              <a:ext uri="{FF2B5EF4-FFF2-40B4-BE49-F238E27FC236}">
                <a16:creationId xmlns:a16="http://schemas.microsoft.com/office/drawing/2014/main" id="{79B0458A-601F-40EF-AFA9-11573ADCE21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19301" y="6258616"/>
            <a:ext cx="628649" cy="370092"/>
          </a:xfrm>
          <a:prstGeom prst="rect">
            <a:avLst/>
          </a:prstGeom>
        </p:spPr>
      </p:pic>
    </p:spTree>
    <p:extLst>
      <p:ext uri="{BB962C8B-B14F-4D97-AF65-F5344CB8AC3E}">
        <p14:creationId xmlns:p14="http://schemas.microsoft.com/office/powerpoint/2010/main" val="18159390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a:stretch>
            <a:fillRect/>
          </a:stretch>
        </p:blipFill>
        <p:spPr>
          <a:xfrm>
            <a:off x="33234" y="0"/>
            <a:ext cx="8968583" cy="6858000"/>
          </a:xfrm>
          <a:prstGeom prst="rect">
            <a:avLst/>
          </a:prstGeom>
        </p:spPr>
      </p:pic>
    </p:spTree>
    <p:extLst>
      <p:ext uri="{BB962C8B-B14F-4D97-AF65-F5344CB8AC3E}">
        <p14:creationId xmlns:p14="http://schemas.microsoft.com/office/powerpoint/2010/main" val="17526750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a:hlinkClick r:id="rId3"/>
          </p:cNvPr>
          <p:cNvPicPr>
            <a:picLocks noChangeAspect="1"/>
          </p:cNvPicPr>
          <p:nvPr/>
        </p:nvPicPr>
        <p:blipFill>
          <a:blip r:embed="rId4"/>
          <a:stretch>
            <a:fillRect/>
          </a:stretch>
        </p:blipFill>
        <p:spPr>
          <a:xfrm>
            <a:off x="134785" y="0"/>
            <a:ext cx="10250488" cy="6858000"/>
          </a:xfrm>
          <a:prstGeom prst="rect">
            <a:avLst/>
          </a:prstGeom>
          <a:noFill/>
        </p:spPr>
      </p:pic>
      <p:sp>
        <p:nvSpPr>
          <p:cNvPr id="4" name="Title" hidden="1"/>
          <p:cNvSpPr>
            <a:spLocks noGrp="1"/>
          </p:cNvSpPr>
          <p:nvPr>
            <p:ph type="title"/>
          </p:nvPr>
        </p:nvSpPr>
        <p:spPr/>
        <p:txBody>
          <a:bodyPr/>
          <a:lstStyle/>
          <a:p>
            <a:r>
              <a:t>world_retail_sales_region_country</a:t>
            </a:r>
          </a:p>
        </p:txBody>
      </p:sp>
    </p:spTree>
    <p:extLst>
      <p:ext uri="{BB962C8B-B14F-4D97-AF65-F5344CB8AC3E}">
        <p14:creationId xmlns:p14="http://schemas.microsoft.com/office/powerpoint/2010/main" val="41338363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a:hlinkClick r:id="rId3"/>
          </p:cNvPr>
          <p:cNvPicPr>
            <a:picLocks noChangeAspect="1"/>
          </p:cNvPicPr>
          <p:nvPr/>
        </p:nvPicPr>
        <p:blipFill>
          <a:blip r:embed="rId4"/>
          <a:stretch>
            <a:fillRect/>
          </a:stretch>
        </p:blipFill>
        <p:spPr>
          <a:xfrm>
            <a:off x="260839" y="0"/>
            <a:ext cx="10250488" cy="6858000"/>
          </a:xfrm>
          <a:prstGeom prst="rect">
            <a:avLst/>
          </a:prstGeom>
          <a:noFill/>
        </p:spPr>
      </p:pic>
      <p:sp>
        <p:nvSpPr>
          <p:cNvPr id="4" name="Title" hidden="1"/>
          <p:cNvSpPr>
            <a:spLocks noGrp="1"/>
          </p:cNvSpPr>
          <p:nvPr>
            <p:ph type="title"/>
          </p:nvPr>
        </p:nvSpPr>
        <p:spPr/>
        <p:txBody>
          <a:bodyPr/>
          <a:lstStyle/>
          <a:p>
            <a:r>
              <a:t>world_retail_sales_country</a:t>
            </a:r>
          </a:p>
        </p:txBody>
      </p:sp>
    </p:spTree>
    <p:extLst>
      <p:ext uri="{BB962C8B-B14F-4D97-AF65-F5344CB8AC3E}">
        <p14:creationId xmlns:p14="http://schemas.microsoft.com/office/powerpoint/2010/main" val="18629665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a:hlinkClick r:id="rId3"/>
          </p:cNvPr>
          <p:cNvPicPr>
            <a:picLocks noChangeAspect="1"/>
          </p:cNvPicPr>
          <p:nvPr/>
        </p:nvPicPr>
        <p:blipFill>
          <a:blip r:embed="rId4"/>
          <a:stretch>
            <a:fillRect/>
          </a:stretch>
        </p:blipFill>
        <p:spPr>
          <a:xfrm>
            <a:off x="280295" y="0"/>
            <a:ext cx="10250488" cy="6858000"/>
          </a:xfrm>
          <a:prstGeom prst="rect">
            <a:avLst/>
          </a:prstGeom>
          <a:noFill/>
        </p:spPr>
      </p:pic>
      <p:sp>
        <p:nvSpPr>
          <p:cNvPr id="4" name="Title" hidden="1"/>
          <p:cNvSpPr>
            <a:spLocks noGrp="1"/>
          </p:cNvSpPr>
          <p:nvPr>
            <p:ph type="title"/>
          </p:nvPr>
        </p:nvSpPr>
        <p:spPr/>
        <p:txBody>
          <a:bodyPr/>
          <a:lstStyle/>
          <a:p>
            <a:r>
              <a:t>world_retail_sales_per_capita</a:t>
            </a:r>
          </a:p>
        </p:txBody>
      </p:sp>
    </p:spTree>
    <p:extLst>
      <p:ext uri="{BB962C8B-B14F-4D97-AF65-F5344CB8AC3E}">
        <p14:creationId xmlns:p14="http://schemas.microsoft.com/office/powerpoint/2010/main" val="4869146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a:hlinkClick r:id="rId3"/>
          </p:cNvPr>
          <p:cNvPicPr>
            <a:picLocks noChangeAspect="1"/>
          </p:cNvPicPr>
          <p:nvPr/>
        </p:nvPicPr>
        <p:blipFill>
          <a:blip r:embed="rId4"/>
          <a:stretch>
            <a:fillRect/>
          </a:stretch>
        </p:blipFill>
        <p:spPr>
          <a:xfrm>
            <a:off x="105197" y="0"/>
            <a:ext cx="10250488" cy="6858000"/>
          </a:xfrm>
          <a:prstGeom prst="rect">
            <a:avLst/>
          </a:prstGeom>
          <a:noFill/>
        </p:spPr>
      </p:pic>
      <p:sp>
        <p:nvSpPr>
          <p:cNvPr id="4" name="Title" hidden="1"/>
          <p:cNvSpPr>
            <a:spLocks noGrp="1"/>
          </p:cNvSpPr>
          <p:nvPr>
            <p:ph type="title"/>
          </p:nvPr>
        </p:nvSpPr>
        <p:spPr/>
        <p:txBody>
          <a:bodyPr/>
          <a:lstStyle/>
          <a:p>
            <a:r>
              <a:t>World_retail_growth</a:t>
            </a:r>
          </a:p>
        </p:txBody>
      </p:sp>
    </p:spTree>
    <p:extLst>
      <p:ext uri="{BB962C8B-B14F-4D97-AF65-F5344CB8AC3E}">
        <p14:creationId xmlns:p14="http://schemas.microsoft.com/office/powerpoint/2010/main" val="12486918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el 8"/>
          <p:cNvSpPr>
            <a:spLocks noGrp="1"/>
          </p:cNvSpPr>
          <p:nvPr>
            <p:ph type="title"/>
          </p:nvPr>
        </p:nvSpPr>
        <p:spPr/>
        <p:txBody>
          <a:bodyPr/>
          <a:lstStyle/>
          <a:p>
            <a:r>
              <a:rPr lang="de-CH" altLang="de-DE" dirty="0"/>
              <a:t>United States of </a:t>
            </a:r>
            <a:r>
              <a:rPr lang="de-CH" altLang="de-DE" dirty="0" err="1"/>
              <a:t>America</a:t>
            </a:r>
            <a:r>
              <a:rPr lang="de-CH" altLang="de-DE" dirty="0"/>
              <a:t>: Growth of retail </a:t>
            </a:r>
            <a:r>
              <a:rPr lang="de-CH" altLang="de-DE" dirty="0" err="1"/>
              <a:t>sales</a:t>
            </a:r>
            <a:r>
              <a:rPr lang="de-CH" altLang="de-DE" dirty="0"/>
              <a:t> 2002-202</a:t>
            </a:r>
            <a:r>
              <a:rPr lang="cs-CZ" altLang="de-DE" dirty="0"/>
              <a:t>1</a:t>
            </a:r>
            <a:endParaRPr lang="de-CH" altLang="de-DE" dirty="0"/>
          </a:p>
        </p:txBody>
      </p:sp>
      <p:sp>
        <p:nvSpPr>
          <p:cNvPr id="5" name="Foliennummernplatzhalter 3"/>
          <p:cNvSpPr>
            <a:spLocks noGrp="1"/>
          </p:cNvSpPr>
          <p:nvPr>
            <p:ph type="sldNum" sz="quarter" idx="4"/>
          </p:nvPr>
        </p:nvSpPr>
        <p:spPr/>
        <p:txBody>
          <a:bodyPr/>
          <a:lstStyle/>
          <a:p>
            <a:fld id="{DBC8FA60-E7A4-4A3C-A274-EE460834FBED}" type="slidenum">
              <a:rPr lang="de-DE" smtClean="0"/>
              <a:pPr/>
              <a:t>35</a:t>
            </a:fld>
            <a:endParaRPr lang="de-DE" dirty="0"/>
          </a:p>
        </p:txBody>
      </p:sp>
      <p:graphicFrame>
        <p:nvGraphicFramePr>
          <p:cNvPr id="7" name="Diagramm 2"/>
          <p:cNvGraphicFramePr/>
          <p:nvPr>
            <p:extLst>
              <p:ext uri="{D42A27DB-BD31-4B8C-83A1-F6EECF244321}">
                <p14:modId xmlns:p14="http://schemas.microsoft.com/office/powerpoint/2010/main" val="1651650126"/>
              </p:ext>
            </p:extLst>
          </p:nvPr>
        </p:nvGraphicFramePr>
        <p:xfrm>
          <a:off x="823634" y="1551818"/>
          <a:ext cx="8431088" cy="44823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314582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el 8"/>
          <p:cNvSpPr>
            <a:spLocks noGrp="1"/>
          </p:cNvSpPr>
          <p:nvPr>
            <p:ph type="title"/>
          </p:nvPr>
        </p:nvSpPr>
        <p:spPr/>
        <p:txBody>
          <a:bodyPr/>
          <a:lstStyle/>
          <a:p>
            <a:r>
              <a:rPr lang="de-CH" altLang="de-DE" dirty="0"/>
              <a:t>Germany: Growth of retail sales 2000-2021</a:t>
            </a:r>
          </a:p>
        </p:txBody>
      </p:sp>
      <p:sp>
        <p:nvSpPr>
          <p:cNvPr id="5" name="Foliennummernplatzhalter 3"/>
          <p:cNvSpPr>
            <a:spLocks noGrp="1"/>
          </p:cNvSpPr>
          <p:nvPr>
            <p:ph type="sldNum" sz="quarter" idx="4"/>
          </p:nvPr>
        </p:nvSpPr>
        <p:spPr/>
        <p:txBody>
          <a:bodyPr/>
          <a:lstStyle/>
          <a:p>
            <a:fld id="{DBC8FA60-E7A4-4A3C-A274-EE460834FBED}" type="slidenum">
              <a:rPr lang="de-DE" smtClean="0"/>
              <a:pPr/>
              <a:t>36</a:t>
            </a:fld>
            <a:endParaRPr lang="de-DE" dirty="0"/>
          </a:p>
        </p:txBody>
      </p:sp>
      <p:graphicFrame>
        <p:nvGraphicFramePr>
          <p:cNvPr id="7" name="Diagramm 2"/>
          <p:cNvGraphicFramePr/>
          <p:nvPr>
            <p:extLst>
              <p:ext uri="{D42A27DB-BD31-4B8C-83A1-F6EECF244321}">
                <p14:modId xmlns:p14="http://schemas.microsoft.com/office/powerpoint/2010/main" val="4068349484"/>
              </p:ext>
            </p:extLst>
          </p:nvPr>
        </p:nvGraphicFramePr>
        <p:xfrm>
          <a:off x="823634" y="1638000"/>
          <a:ext cx="8431088" cy="44823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612285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el 8"/>
          <p:cNvSpPr>
            <a:spLocks noGrp="1"/>
          </p:cNvSpPr>
          <p:nvPr>
            <p:ph type="title"/>
          </p:nvPr>
        </p:nvSpPr>
        <p:spPr/>
        <p:txBody>
          <a:bodyPr/>
          <a:lstStyle/>
          <a:p>
            <a:r>
              <a:rPr lang="de-CH" altLang="de-DE" dirty="0"/>
              <a:t>France: Growth of retail </a:t>
            </a:r>
            <a:r>
              <a:rPr lang="de-CH" altLang="de-DE" dirty="0" err="1"/>
              <a:t>sales</a:t>
            </a:r>
            <a:r>
              <a:rPr lang="de-CH" altLang="de-DE" dirty="0"/>
              <a:t> 2000-202</a:t>
            </a:r>
            <a:r>
              <a:rPr lang="cs-CZ" altLang="de-DE" dirty="0"/>
              <a:t>1</a:t>
            </a:r>
            <a:endParaRPr lang="de-CH" altLang="de-DE" dirty="0"/>
          </a:p>
        </p:txBody>
      </p:sp>
      <p:sp>
        <p:nvSpPr>
          <p:cNvPr id="4" name="Inhaltsplatzhalter 3"/>
          <p:cNvSpPr>
            <a:spLocks noGrp="1"/>
          </p:cNvSpPr>
          <p:nvPr>
            <p:ph idx="1"/>
          </p:nvPr>
        </p:nvSpPr>
        <p:spPr/>
        <p:txBody>
          <a:bodyPr/>
          <a:lstStyle/>
          <a:p>
            <a:endParaRPr lang="de-CH" dirty="0"/>
          </a:p>
        </p:txBody>
      </p:sp>
      <p:sp>
        <p:nvSpPr>
          <p:cNvPr id="8" name="Foliennummernplatzhalter 3"/>
          <p:cNvSpPr>
            <a:spLocks noGrp="1"/>
          </p:cNvSpPr>
          <p:nvPr>
            <p:ph type="sldNum" sz="quarter" idx="4"/>
          </p:nvPr>
        </p:nvSpPr>
        <p:spPr/>
        <p:txBody>
          <a:bodyPr/>
          <a:lstStyle/>
          <a:p>
            <a:fld id="{DBC8FA60-E7A4-4A3C-A274-EE460834FBED}" type="slidenum">
              <a:rPr lang="de-DE" smtClean="0"/>
              <a:pPr/>
              <a:t>37</a:t>
            </a:fld>
            <a:endParaRPr lang="de-DE" dirty="0"/>
          </a:p>
        </p:txBody>
      </p:sp>
      <p:graphicFrame>
        <p:nvGraphicFramePr>
          <p:cNvPr id="7" name="Diagramm 2"/>
          <p:cNvGraphicFramePr/>
          <p:nvPr>
            <p:extLst>
              <p:ext uri="{D42A27DB-BD31-4B8C-83A1-F6EECF244321}">
                <p14:modId xmlns:p14="http://schemas.microsoft.com/office/powerpoint/2010/main" val="3031048087"/>
              </p:ext>
            </p:extLst>
          </p:nvPr>
        </p:nvGraphicFramePr>
        <p:xfrm>
          <a:off x="1053734" y="1638000"/>
          <a:ext cx="8359080" cy="44285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336445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a:hlinkClick r:id="rId3"/>
          </p:cNvPr>
          <p:cNvPicPr>
            <a:picLocks noChangeAspect="1"/>
          </p:cNvPicPr>
          <p:nvPr/>
        </p:nvPicPr>
        <p:blipFill>
          <a:blip r:embed="rId4"/>
          <a:stretch>
            <a:fillRect/>
          </a:stretch>
        </p:blipFill>
        <p:spPr>
          <a:xfrm>
            <a:off x="134380" y="0"/>
            <a:ext cx="10250488" cy="6858000"/>
          </a:xfrm>
          <a:prstGeom prst="rect">
            <a:avLst/>
          </a:prstGeom>
          <a:noFill/>
        </p:spPr>
      </p:pic>
      <p:sp>
        <p:nvSpPr>
          <p:cNvPr id="4" name="Title" hidden="1"/>
          <p:cNvSpPr>
            <a:spLocks noGrp="1"/>
          </p:cNvSpPr>
          <p:nvPr>
            <p:ph type="title"/>
          </p:nvPr>
        </p:nvSpPr>
        <p:spPr/>
        <p:txBody>
          <a:bodyPr/>
          <a:lstStyle/>
          <a:p>
            <a:r>
              <a:t>World_land_retail_growth</a:t>
            </a:r>
          </a:p>
        </p:txBody>
      </p:sp>
    </p:spTree>
    <p:extLst>
      <p:ext uri="{BB962C8B-B14F-4D97-AF65-F5344CB8AC3E}">
        <p14:creationId xmlns:p14="http://schemas.microsoft.com/office/powerpoint/2010/main" val="25098757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a:t>Organic farming in developing countries and emerging markets </a:t>
            </a:r>
            <a:endParaRPr lang="de-CH" dirty="0"/>
          </a:p>
        </p:txBody>
      </p:sp>
      <p:sp>
        <p:nvSpPr>
          <p:cNvPr id="3" name="Inhaltsplatzhalter 2"/>
          <p:cNvSpPr>
            <a:spLocks noGrp="1"/>
          </p:cNvSpPr>
          <p:nvPr>
            <p:ph idx="1"/>
          </p:nvPr>
        </p:nvSpPr>
        <p:spPr/>
        <p:txBody>
          <a:bodyPr>
            <a:normAutofit fontScale="92500" lnSpcReduction="20000"/>
          </a:bodyPr>
          <a:lstStyle/>
          <a:p>
            <a:r>
              <a:rPr lang="en-US" dirty="0"/>
              <a:t>The Development Assistance Committee (DAC) of the </a:t>
            </a:r>
            <a:r>
              <a:rPr lang="en-US" dirty="0" err="1"/>
              <a:t>Organisation</a:t>
            </a:r>
            <a:r>
              <a:rPr lang="en-US" dirty="0"/>
              <a:t> for Economic Co-operation and Development (OECD) is a forum to discuss issues surrounding aid, development and poverty reduction in developing countries. The recipients of Official Development Assistance (ODA) according to the DAC list are studied in this section. </a:t>
            </a:r>
          </a:p>
          <a:p>
            <a:r>
              <a:rPr lang="en-US" dirty="0"/>
              <a:t>More than 3.2 million organic producers from the countries on this list were counted (88 percent of all organic producers). </a:t>
            </a:r>
          </a:p>
          <a:p>
            <a:r>
              <a:rPr lang="en-US" dirty="0"/>
              <a:t>More than a fifth of the world’s organic agricultural land, 17.0 million hectares, is located in countries on this list. </a:t>
            </a:r>
          </a:p>
          <a:p>
            <a:r>
              <a:rPr lang="en-US" dirty="0"/>
              <a:t>Almost half of the agricultural land of the countries on the DAC list is located in Latin American countries (6.9 million hectares), with Asia (6.4 million) and Africa (2.6 million) in second and third place. </a:t>
            </a:r>
          </a:p>
          <a:p>
            <a:r>
              <a:rPr lang="en-US" dirty="0"/>
              <a:t>The countries with the largest areas of organic agricultural land are Argentina, China and India, in that order. Not surprisingly, all of them are large countries. </a:t>
            </a:r>
            <a:endParaRPr lang="cs-CZ" dirty="0"/>
          </a:p>
          <a:p>
            <a:pPr marL="0" indent="0">
              <a:buNone/>
            </a:pPr>
            <a:endParaRPr lang="en-US" dirty="0"/>
          </a:p>
          <a:p>
            <a:r>
              <a:rPr lang="en-US" dirty="0"/>
              <a:t> The country list of the Development Assistance Committee DAC is available on the OECD website at http://www.oecd.org/dac/stats/daclist.htm</a:t>
            </a:r>
          </a:p>
        </p:txBody>
      </p:sp>
    </p:spTree>
    <p:extLst>
      <p:ext uri="{BB962C8B-B14F-4D97-AF65-F5344CB8AC3E}">
        <p14:creationId xmlns:p14="http://schemas.microsoft.com/office/powerpoint/2010/main" val="4111915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a:bodyPr>
          <a:lstStyle/>
          <a:p>
            <a:r>
              <a:rPr lang="de-CH" altLang="en-US" dirty="0"/>
              <a:t>The World of Organic </a:t>
            </a:r>
            <a:r>
              <a:rPr lang="de-CH" altLang="en-US" dirty="0" err="1"/>
              <a:t>Agriculture</a:t>
            </a:r>
            <a:r>
              <a:rPr lang="de-CH" altLang="en-US" dirty="0"/>
              <a:t> </a:t>
            </a:r>
            <a:r>
              <a:rPr lang="cs-CZ" altLang="en-US" dirty="0"/>
              <a:t>2023</a:t>
            </a:r>
            <a:endParaRPr lang="de-CH" altLang="en-US" dirty="0"/>
          </a:p>
        </p:txBody>
      </p:sp>
      <p:sp>
        <p:nvSpPr>
          <p:cNvPr id="9" name="Rectangle 3"/>
          <p:cNvSpPr>
            <a:spLocks noGrp="1" noChangeArrowheads="1"/>
          </p:cNvSpPr>
          <p:nvPr>
            <p:ph sz="half" idx="1"/>
          </p:nvPr>
        </p:nvSpPr>
        <p:spPr>
          <a:xfrm>
            <a:off x="711201" y="1484314"/>
            <a:ext cx="6769369" cy="4681537"/>
          </a:xfrm>
        </p:spPr>
        <p:txBody>
          <a:bodyPr>
            <a:normAutofit/>
          </a:bodyPr>
          <a:lstStyle/>
          <a:p>
            <a:r>
              <a:rPr lang="de-CH" sz="2400" dirty="0"/>
              <a:t>The </a:t>
            </a:r>
            <a:r>
              <a:rPr lang="cs-CZ" sz="2400" dirty="0"/>
              <a:t>24</a:t>
            </a:r>
            <a:r>
              <a:rPr lang="cs-CZ" sz="2400" baseline="30000" dirty="0"/>
              <a:t>th</a:t>
            </a:r>
            <a:r>
              <a:rPr lang="de-CH" sz="2400" dirty="0"/>
              <a:t> </a:t>
            </a:r>
            <a:r>
              <a:rPr lang="de-CH" sz="2400" dirty="0" err="1"/>
              <a:t>edition</a:t>
            </a:r>
            <a:r>
              <a:rPr lang="de-CH" sz="2400" dirty="0"/>
              <a:t> of «The World of Organic Agriculture», was </a:t>
            </a:r>
            <a:r>
              <a:rPr lang="de-CH" sz="2400" dirty="0" err="1"/>
              <a:t>published</a:t>
            </a:r>
            <a:r>
              <a:rPr lang="de-CH" sz="2400" dirty="0"/>
              <a:t> by FiBL and IFOAM – Organics International in </a:t>
            </a:r>
            <a:r>
              <a:rPr lang="de-CH" sz="2400" dirty="0" err="1"/>
              <a:t>February</a:t>
            </a:r>
            <a:r>
              <a:rPr lang="de-CH" sz="2400" dirty="0"/>
              <a:t> </a:t>
            </a:r>
            <a:r>
              <a:rPr lang="cs-CZ" sz="2400" dirty="0"/>
              <a:t>2023</a:t>
            </a:r>
            <a:r>
              <a:rPr lang="de-CH" sz="2400" dirty="0"/>
              <a:t>.</a:t>
            </a:r>
          </a:p>
          <a:p>
            <a:r>
              <a:rPr lang="de-CH" sz="2400" dirty="0"/>
              <a:t>Data </a:t>
            </a:r>
            <a:r>
              <a:rPr lang="de-CH" sz="2400" dirty="0" err="1"/>
              <a:t>tables</a:t>
            </a:r>
            <a:endParaRPr lang="de-CH" sz="2400" dirty="0"/>
          </a:p>
          <a:p>
            <a:r>
              <a:rPr lang="de-CH" sz="2400" dirty="0"/>
              <a:t>Country and </a:t>
            </a:r>
            <a:r>
              <a:rPr lang="de-CH" sz="2400" dirty="0" err="1"/>
              <a:t>continent</a:t>
            </a:r>
            <a:r>
              <a:rPr lang="de-CH" sz="2400" dirty="0"/>
              <a:t> </a:t>
            </a:r>
            <a:r>
              <a:rPr lang="de-CH" sz="2400" dirty="0" err="1"/>
              <a:t>reports</a:t>
            </a:r>
            <a:endParaRPr lang="de-CH" sz="2400" dirty="0"/>
          </a:p>
          <a:p>
            <a:r>
              <a:rPr lang="de-CH" sz="2400" dirty="0" err="1"/>
              <a:t>Markets</a:t>
            </a:r>
            <a:r>
              <a:rPr lang="de-CH" sz="2400" dirty="0"/>
              <a:t>, </a:t>
            </a:r>
            <a:r>
              <a:rPr lang="de-CH" sz="2400" dirty="0" err="1"/>
              <a:t>standards</a:t>
            </a:r>
            <a:r>
              <a:rPr lang="de-CH" sz="2400" dirty="0"/>
              <a:t>, </a:t>
            </a:r>
            <a:r>
              <a:rPr lang="de-CH" sz="2400" dirty="0" err="1"/>
              <a:t>policy</a:t>
            </a:r>
            <a:r>
              <a:rPr lang="de-CH" sz="2400" dirty="0"/>
              <a:t> support</a:t>
            </a:r>
          </a:p>
          <a:p>
            <a:r>
              <a:rPr lang="de-CH" sz="2400" dirty="0"/>
              <a:t>The book </a:t>
            </a:r>
            <a:r>
              <a:rPr lang="de-CH" sz="2400" dirty="0" err="1"/>
              <a:t>can</a:t>
            </a:r>
            <a:r>
              <a:rPr lang="de-CH" sz="2400" dirty="0"/>
              <a:t> be </a:t>
            </a:r>
            <a:r>
              <a:rPr lang="de-CH" sz="2400" dirty="0" err="1"/>
              <a:t>ordered</a:t>
            </a:r>
            <a:r>
              <a:rPr lang="de-CH" sz="2400" dirty="0"/>
              <a:t> </a:t>
            </a:r>
            <a:r>
              <a:rPr lang="de-CH" sz="2400" dirty="0" err="1"/>
              <a:t>or</a:t>
            </a:r>
            <a:r>
              <a:rPr lang="de-CH" sz="2400" dirty="0"/>
              <a:t> </a:t>
            </a:r>
            <a:r>
              <a:rPr lang="de-CH" sz="2400" dirty="0" err="1"/>
              <a:t>downloaded</a:t>
            </a:r>
            <a:r>
              <a:rPr lang="de-CH" sz="2400" dirty="0"/>
              <a:t> at (item </a:t>
            </a:r>
            <a:r>
              <a:rPr lang="de-CH" sz="2400" dirty="0" err="1"/>
              <a:t>number</a:t>
            </a:r>
            <a:r>
              <a:rPr lang="de-CH" sz="2400" dirty="0"/>
              <a:t> 1254)</a:t>
            </a:r>
            <a:r>
              <a:rPr lang="cs-CZ" sz="2400" dirty="0"/>
              <a:t>: </a:t>
            </a:r>
            <a:r>
              <a:rPr lang="cs-CZ" sz="2400" dirty="0">
                <a:hlinkClick r:id="rId3"/>
              </a:rPr>
              <a:t>https://www.fibl.org/en/shop-en</a:t>
            </a:r>
            <a:r>
              <a:rPr lang="cs-CZ" sz="2400" dirty="0"/>
              <a:t> </a:t>
            </a:r>
            <a:br>
              <a:rPr lang="de-CH" sz="2400" dirty="0"/>
            </a:br>
            <a:endParaRPr lang="de-CH" sz="2400" dirty="0"/>
          </a:p>
          <a:p>
            <a:r>
              <a:rPr lang="de-CH" altLang="en-US" sz="2400" dirty="0">
                <a:hlinkClick r:id="rId4"/>
              </a:rPr>
              <a:t>www.organic-world.net</a:t>
            </a:r>
            <a:endParaRPr lang="de-CH" altLang="en-US" sz="2400" dirty="0"/>
          </a:p>
          <a:p>
            <a:r>
              <a:rPr lang="de-CH" altLang="en-US" sz="2400" dirty="0">
                <a:hlinkClick r:id="rId5"/>
              </a:rPr>
              <a:t>https://statistics.fibl.org</a:t>
            </a:r>
            <a:r>
              <a:rPr lang="de-CH" altLang="en-US" sz="2400" dirty="0"/>
              <a:t> </a:t>
            </a:r>
          </a:p>
          <a:p>
            <a:endParaRPr lang="de-CH" sz="2400" dirty="0"/>
          </a:p>
        </p:txBody>
      </p:sp>
      <p:pic>
        <p:nvPicPr>
          <p:cNvPr id="3" name="Grafik 2"/>
          <p:cNvPicPr>
            <a:picLocks noChangeAspect="1"/>
          </p:cNvPicPr>
          <p:nvPr/>
        </p:nvPicPr>
        <p:blipFill>
          <a:blip r:embed="rId6"/>
          <a:stretch>
            <a:fillRect/>
          </a:stretch>
        </p:blipFill>
        <p:spPr>
          <a:xfrm>
            <a:off x="8324761" y="927100"/>
            <a:ext cx="3212451" cy="4883271"/>
          </a:xfrm>
          <a:prstGeom prst="rect">
            <a:avLst/>
          </a:prstGeom>
        </p:spPr>
      </p:pic>
      <p:pic>
        <p:nvPicPr>
          <p:cNvPr id="6" name="Graphic 5">
            <a:extLst>
              <a:ext uri="{FF2B5EF4-FFF2-40B4-BE49-F238E27FC236}">
                <a16:creationId xmlns:a16="http://schemas.microsoft.com/office/drawing/2014/main" id="{807B5228-DF21-44F1-A837-982B0939603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019301" y="6258616"/>
            <a:ext cx="628649" cy="370092"/>
          </a:xfrm>
          <a:prstGeom prst="rect">
            <a:avLst/>
          </a:prstGeom>
        </p:spPr>
      </p:pic>
    </p:spTree>
    <p:extLst>
      <p:ext uri="{BB962C8B-B14F-4D97-AF65-F5344CB8AC3E}">
        <p14:creationId xmlns:p14="http://schemas.microsoft.com/office/powerpoint/2010/main" val="276118243"/>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a:hlinkClick r:id="rId3"/>
          </p:cNvPr>
          <p:cNvPicPr>
            <a:picLocks noChangeAspect="1"/>
          </p:cNvPicPr>
          <p:nvPr/>
        </p:nvPicPr>
        <p:blipFill>
          <a:blip r:embed="rId4"/>
          <a:stretch>
            <a:fillRect/>
          </a:stretch>
        </p:blipFill>
        <p:spPr>
          <a:xfrm>
            <a:off x="260840" y="0"/>
            <a:ext cx="10250488" cy="6858000"/>
          </a:xfrm>
          <a:prstGeom prst="rect">
            <a:avLst/>
          </a:prstGeom>
          <a:noFill/>
        </p:spPr>
      </p:pic>
      <p:sp>
        <p:nvSpPr>
          <p:cNvPr id="4" name="Title" hidden="1"/>
          <p:cNvSpPr>
            <a:spLocks noGrp="1"/>
          </p:cNvSpPr>
          <p:nvPr>
            <p:ph type="title"/>
          </p:nvPr>
        </p:nvSpPr>
        <p:spPr/>
        <p:txBody>
          <a:bodyPr/>
          <a:lstStyle/>
          <a:p>
            <a:r>
              <a:t>DAC_land_area_share_country</a:t>
            </a:r>
          </a:p>
        </p:txBody>
      </p:sp>
    </p:spTree>
    <p:extLst>
      <p:ext uri="{BB962C8B-B14F-4D97-AF65-F5344CB8AC3E}">
        <p14:creationId xmlns:p14="http://schemas.microsoft.com/office/powerpoint/2010/main" val="25814280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el 1"/>
          <p:cNvSpPr>
            <a:spLocks noGrp="1"/>
          </p:cNvSpPr>
          <p:nvPr>
            <p:ph type="title"/>
          </p:nvPr>
        </p:nvSpPr>
        <p:spPr/>
        <p:txBody>
          <a:bodyPr/>
          <a:lstStyle/>
          <a:p>
            <a:r>
              <a:rPr lang="de-CH" altLang="de-DE"/>
              <a:t>More information </a:t>
            </a:r>
            <a:endParaRPr lang="de-CH" altLang="de-DE" dirty="0"/>
          </a:p>
        </p:txBody>
      </p:sp>
      <p:sp>
        <p:nvSpPr>
          <p:cNvPr id="3" name="Inhaltsplatzhalter 2"/>
          <p:cNvSpPr>
            <a:spLocks noGrp="1"/>
          </p:cNvSpPr>
          <p:nvPr>
            <p:ph idx="1"/>
          </p:nvPr>
        </p:nvSpPr>
        <p:spPr/>
        <p:txBody>
          <a:bodyPr/>
          <a:lstStyle/>
          <a:p>
            <a:r>
              <a:rPr lang="de-CH" dirty="0"/>
              <a:t>More </a:t>
            </a:r>
            <a:r>
              <a:rPr lang="de-CH" dirty="0" err="1"/>
              <a:t>information</a:t>
            </a:r>
            <a:r>
              <a:rPr lang="de-CH" dirty="0"/>
              <a:t> (PDF, data </a:t>
            </a:r>
            <a:r>
              <a:rPr lang="de-CH" dirty="0" err="1"/>
              <a:t>sources</a:t>
            </a:r>
            <a:r>
              <a:rPr lang="de-CH" dirty="0"/>
              <a:t>, </a:t>
            </a:r>
            <a:r>
              <a:rPr lang="de-CH" dirty="0" err="1"/>
              <a:t>graphs</a:t>
            </a:r>
            <a:r>
              <a:rPr lang="de-CH" dirty="0"/>
              <a:t>) at</a:t>
            </a:r>
            <a:r>
              <a:rPr lang="cs-CZ" dirty="0"/>
              <a:t>:</a:t>
            </a:r>
            <a:r>
              <a:rPr lang="de-CH" dirty="0"/>
              <a:t> </a:t>
            </a:r>
            <a:br>
              <a:rPr lang="cs-CZ" dirty="0"/>
            </a:br>
            <a:r>
              <a:rPr lang="de-CH" dirty="0">
                <a:hlinkClick r:id="rId2"/>
              </a:rPr>
              <a:t>http://www.organic-world.net/yearbook/yearbook-20</a:t>
            </a:r>
            <a:r>
              <a:rPr lang="cs-CZ" dirty="0">
                <a:hlinkClick r:id="rId2"/>
              </a:rPr>
              <a:t>23</a:t>
            </a:r>
            <a:r>
              <a:rPr lang="de-CH" dirty="0">
                <a:hlinkClick r:id="rId2"/>
              </a:rPr>
              <a:t>.html</a:t>
            </a:r>
            <a:r>
              <a:rPr lang="de-CH" dirty="0"/>
              <a:t> </a:t>
            </a:r>
            <a:endParaRPr lang="cs-CZ" dirty="0"/>
          </a:p>
          <a:p>
            <a:endParaRPr lang="de-CH" dirty="0"/>
          </a:p>
          <a:p>
            <a:r>
              <a:rPr lang="de-CH" dirty="0"/>
              <a:t>Contact</a:t>
            </a:r>
            <a:br>
              <a:rPr lang="de-CH" dirty="0"/>
            </a:br>
            <a:r>
              <a:rPr lang="de-CH" dirty="0"/>
              <a:t>Helga Wille</a:t>
            </a:r>
            <a:r>
              <a:rPr lang="cs-CZ" dirty="0"/>
              <a:t>r</a:t>
            </a:r>
            <a:br>
              <a:rPr lang="de-CH" dirty="0"/>
            </a:br>
            <a:r>
              <a:rPr lang="de-CH" dirty="0"/>
              <a:t>Research Institute of Organic Agriculture FiBL</a:t>
            </a:r>
            <a:br>
              <a:rPr lang="de-CH" dirty="0"/>
            </a:br>
            <a:r>
              <a:rPr lang="de-CH" dirty="0"/>
              <a:t>5070 Frick</a:t>
            </a:r>
            <a:br>
              <a:rPr lang="de-CH" dirty="0"/>
            </a:br>
            <a:r>
              <a:rPr lang="de-CH" dirty="0"/>
              <a:t>Switzerland</a:t>
            </a:r>
            <a:br>
              <a:rPr lang="de-CH" dirty="0"/>
            </a:br>
            <a:r>
              <a:rPr lang="de-CH" dirty="0">
                <a:hlinkClick r:id="rId3"/>
              </a:rPr>
              <a:t>helga.willer@fibl.org</a:t>
            </a:r>
            <a:endParaRPr lang="en-US" dirty="0"/>
          </a:p>
        </p:txBody>
      </p:sp>
      <p:sp>
        <p:nvSpPr>
          <p:cNvPr id="8" name="Foliennummernplatzhalter 3"/>
          <p:cNvSpPr>
            <a:spLocks noGrp="1"/>
          </p:cNvSpPr>
          <p:nvPr>
            <p:ph type="sldNum" sz="quarter" idx="4"/>
          </p:nvPr>
        </p:nvSpPr>
        <p:spPr/>
        <p:txBody>
          <a:bodyPr/>
          <a:lstStyle/>
          <a:p>
            <a:fld id="{DBC8FA60-E7A4-4A3C-A274-EE460834FBED}" type="slidenum">
              <a:rPr lang="de-DE" smtClean="0"/>
              <a:pPr/>
              <a:t>41</a:t>
            </a:fld>
            <a:endParaRPr lang="de-DE" dirty="0"/>
          </a:p>
        </p:txBody>
      </p:sp>
    </p:spTree>
    <p:extLst>
      <p:ext uri="{BB962C8B-B14F-4D97-AF65-F5344CB8AC3E}">
        <p14:creationId xmlns:p14="http://schemas.microsoft.com/office/powerpoint/2010/main" val="7780893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Disclaimer</a:t>
            </a:r>
          </a:p>
        </p:txBody>
      </p:sp>
      <p:sp>
        <p:nvSpPr>
          <p:cNvPr id="3" name="Inhaltsplatzhalter 2"/>
          <p:cNvSpPr>
            <a:spLocks noGrp="1"/>
          </p:cNvSpPr>
          <p:nvPr>
            <p:ph idx="1"/>
          </p:nvPr>
        </p:nvSpPr>
        <p:spPr/>
        <p:txBody>
          <a:bodyPr/>
          <a:lstStyle/>
          <a:p>
            <a:r>
              <a:rPr lang="en-GB" dirty="0"/>
              <a:t>All of the results contained in this slide show have been compiled by the Research Institute of Organic Agriculture FiBL. However, the possibility of mistakes cannot be ruled out entirely.  Therefore, FiBL is not subject to any obligation and makes no guarantees whatsoever regarding any of the statements or results in this work; neither does FiBL accept responsibility or liability for any possible mistakes, nor for any consequences of actions taken by readers based on statements or advice contained therein.</a:t>
            </a:r>
            <a:endParaRPr lang="de-CH" dirty="0"/>
          </a:p>
          <a:p>
            <a:r>
              <a:rPr lang="en-GB" dirty="0"/>
              <a:t>This document has been produced with the support of the Swiss State Secretariat for Economic Affairs (SECO), the Sustainability Fund of Coop Switzerland, NürnbergMesse, IFOAM – Organics International. The views expressed herein can in no way be taken to reflect the official opinions of SECO, Coop, NürnbergMesse or IFOAM – Organics International. </a:t>
            </a:r>
            <a:endParaRPr lang="de-CH" dirty="0"/>
          </a:p>
        </p:txBody>
      </p:sp>
      <p:sp>
        <p:nvSpPr>
          <p:cNvPr id="4" name="Foliennummernplatzhalter 3"/>
          <p:cNvSpPr>
            <a:spLocks noGrp="1"/>
          </p:cNvSpPr>
          <p:nvPr>
            <p:ph type="sldNum" sz="quarter" idx="4"/>
          </p:nvPr>
        </p:nvSpPr>
        <p:spPr/>
        <p:txBody>
          <a:bodyPr/>
          <a:lstStyle/>
          <a:p>
            <a:fld id="{DBC8FA60-E7A4-4A3C-A274-EE460834FBED}" type="slidenum">
              <a:rPr lang="de-DE" smtClean="0"/>
              <a:pPr/>
              <a:t>42</a:t>
            </a:fld>
            <a:endParaRPr lang="de-DE" dirty="0"/>
          </a:p>
        </p:txBody>
      </p:sp>
    </p:spTree>
    <p:extLst>
      <p:ext uri="{BB962C8B-B14F-4D97-AF65-F5344CB8AC3E}">
        <p14:creationId xmlns:p14="http://schemas.microsoft.com/office/powerpoint/2010/main" val="24095026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89315-D2BE-4181-ABDB-577B9193C16E}"/>
              </a:ext>
            </a:extLst>
          </p:cNvPr>
          <p:cNvSpPr>
            <a:spLocks noGrp="1"/>
          </p:cNvSpPr>
          <p:nvPr>
            <p:ph type="title"/>
          </p:nvPr>
        </p:nvSpPr>
        <p:spPr/>
        <p:txBody>
          <a:bodyPr/>
          <a:lstStyle/>
          <a:p>
            <a:r>
              <a:rPr lang="de-CH" altLang="en-US"/>
              <a:t>Presentations on </a:t>
            </a:r>
            <a:r>
              <a:rPr lang="de-CH" altLang="en-US">
                <a:hlinkClick r:id="rId2"/>
              </a:rPr>
              <a:t>www.organic-world.net</a:t>
            </a:r>
            <a:endParaRPr lang="de-CH" dirty="0"/>
          </a:p>
        </p:txBody>
      </p:sp>
      <p:pic>
        <p:nvPicPr>
          <p:cNvPr id="3" name="Picture 2">
            <a:extLst>
              <a:ext uri="{FF2B5EF4-FFF2-40B4-BE49-F238E27FC236}">
                <a16:creationId xmlns:a16="http://schemas.microsoft.com/office/drawing/2014/main" id="{78D80215-96B2-445F-A041-3591C7AAEDB0}"/>
              </a:ext>
            </a:extLst>
          </p:cNvPr>
          <p:cNvPicPr>
            <a:picLocks noChangeAspect="1"/>
          </p:cNvPicPr>
          <p:nvPr/>
        </p:nvPicPr>
        <p:blipFill>
          <a:blip r:embed="rId3"/>
          <a:stretch>
            <a:fillRect/>
          </a:stretch>
        </p:blipFill>
        <p:spPr>
          <a:xfrm>
            <a:off x="823634" y="1228388"/>
            <a:ext cx="7529368" cy="5629611"/>
          </a:xfrm>
          <a:prstGeom prst="rect">
            <a:avLst/>
          </a:prstGeom>
        </p:spPr>
      </p:pic>
    </p:spTree>
    <p:extLst>
      <p:ext uri="{BB962C8B-B14F-4D97-AF65-F5344CB8AC3E}">
        <p14:creationId xmlns:p14="http://schemas.microsoft.com/office/powerpoint/2010/main" val="33246125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3304B-3A00-48C1-813C-FEE6E099EBCE}"/>
              </a:ext>
            </a:extLst>
          </p:cNvPr>
          <p:cNvSpPr>
            <a:spLocks noGrp="1"/>
          </p:cNvSpPr>
          <p:nvPr>
            <p:ph type="title"/>
          </p:nvPr>
        </p:nvSpPr>
        <p:spPr/>
        <p:txBody>
          <a:bodyPr/>
          <a:lstStyle/>
          <a:p>
            <a:r>
              <a:rPr lang="de-CH" dirty="0"/>
              <a:t>Statistics.FiBL.org</a:t>
            </a:r>
          </a:p>
        </p:txBody>
      </p:sp>
      <p:pic>
        <p:nvPicPr>
          <p:cNvPr id="6" name="Picture 5">
            <a:extLst>
              <a:ext uri="{FF2B5EF4-FFF2-40B4-BE49-F238E27FC236}">
                <a16:creationId xmlns:a16="http://schemas.microsoft.com/office/drawing/2014/main" id="{BDC649F7-AAC4-41C5-8730-B8F119DFB654}"/>
              </a:ext>
            </a:extLst>
          </p:cNvPr>
          <p:cNvPicPr>
            <a:picLocks noChangeAspect="1"/>
          </p:cNvPicPr>
          <p:nvPr/>
        </p:nvPicPr>
        <p:blipFill>
          <a:blip r:embed="rId2"/>
          <a:stretch>
            <a:fillRect/>
          </a:stretch>
        </p:blipFill>
        <p:spPr>
          <a:xfrm>
            <a:off x="823634" y="1194294"/>
            <a:ext cx="8110816" cy="5663706"/>
          </a:xfrm>
          <a:prstGeom prst="rect">
            <a:avLst/>
          </a:prstGeom>
        </p:spPr>
      </p:pic>
    </p:spTree>
    <p:extLst>
      <p:ext uri="{BB962C8B-B14F-4D97-AF65-F5344CB8AC3E}">
        <p14:creationId xmlns:p14="http://schemas.microsoft.com/office/powerpoint/2010/main" val="6577406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D545B-8FFD-4CD1-815F-F1C0C701E0C2}"/>
              </a:ext>
            </a:extLst>
          </p:cNvPr>
          <p:cNvSpPr>
            <a:spLocks noGrp="1"/>
          </p:cNvSpPr>
          <p:nvPr>
            <p:ph type="title"/>
          </p:nvPr>
        </p:nvSpPr>
        <p:spPr/>
        <p:txBody>
          <a:bodyPr/>
          <a:lstStyle/>
          <a:p>
            <a:r>
              <a:rPr lang="de-CH" altLang="en-US" dirty="0"/>
              <a:t>www.twitter.com/fiblstatistics</a:t>
            </a:r>
            <a:endParaRPr lang="de-CH" dirty="0"/>
          </a:p>
        </p:txBody>
      </p:sp>
      <p:pic>
        <p:nvPicPr>
          <p:cNvPr id="3" name="Picture 2">
            <a:extLst>
              <a:ext uri="{FF2B5EF4-FFF2-40B4-BE49-F238E27FC236}">
                <a16:creationId xmlns:a16="http://schemas.microsoft.com/office/drawing/2014/main" id="{77F71D31-E28E-4672-B463-9AAFDB100E13}"/>
              </a:ext>
            </a:extLst>
          </p:cNvPr>
          <p:cNvPicPr>
            <a:picLocks noChangeAspect="1"/>
          </p:cNvPicPr>
          <p:nvPr/>
        </p:nvPicPr>
        <p:blipFill>
          <a:blip r:embed="rId2"/>
          <a:stretch>
            <a:fillRect/>
          </a:stretch>
        </p:blipFill>
        <p:spPr>
          <a:xfrm>
            <a:off x="1361046" y="1273967"/>
            <a:ext cx="2958476" cy="4310063"/>
          </a:xfrm>
          <a:prstGeom prst="rect">
            <a:avLst/>
          </a:prstGeom>
        </p:spPr>
      </p:pic>
      <p:pic>
        <p:nvPicPr>
          <p:cNvPr id="6" name="Picture 5">
            <a:extLst>
              <a:ext uri="{FF2B5EF4-FFF2-40B4-BE49-F238E27FC236}">
                <a16:creationId xmlns:a16="http://schemas.microsoft.com/office/drawing/2014/main" id="{15715700-EB83-42AB-87D2-204DD699D6FA}"/>
              </a:ext>
            </a:extLst>
          </p:cNvPr>
          <p:cNvPicPr>
            <a:picLocks noChangeAspect="1"/>
          </p:cNvPicPr>
          <p:nvPr/>
        </p:nvPicPr>
        <p:blipFill>
          <a:blip r:embed="rId3"/>
          <a:stretch>
            <a:fillRect/>
          </a:stretch>
        </p:blipFill>
        <p:spPr>
          <a:xfrm>
            <a:off x="5605462" y="1273967"/>
            <a:ext cx="5075089" cy="5033962"/>
          </a:xfrm>
          <a:prstGeom prst="rect">
            <a:avLst/>
          </a:prstGeom>
        </p:spPr>
      </p:pic>
    </p:spTree>
    <p:extLst>
      <p:ext uri="{BB962C8B-B14F-4D97-AF65-F5344CB8AC3E}">
        <p14:creationId xmlns:p14="http://schemas.microsoft.com/office/powerpoint/2010/main" val="37852957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405B3-848B-D84F-B838-AA9DCE90FD70}"/>
              </a:ext>
            </a:extLst>
          </p:cNvPr>
          <p:cNvSpPr>
            <a:spLocks noGrp="1"/>
          </p:cNvSpPr>
          <p:nvPr>
            <p:ph type="title"/>
          </p:nvPr>
        </p:nvSpPr>
        <p:spPr/>
        <p:txBody>
          <a:bodyPr>
            <a:normAutofit/>
          </a:bodyPr>
          <a:lstStyle/>
          <a:p>
            <a:r>
              <a:rPr lang="en-US" sz="2800" dirty="0"/>
              <a:t>Contact</a:t>
            </a:r>
          </a:p>
        </p:txBody>
      </p:sp>
      <p:sp>
        <p:nvSpPr>
          <p:cNvPr id="3" name="Content Placeholder 2">
            <a:extLst>
              <a:ext uri="{FF2B5EF4-FFF2-40B4-BE49-F238E27FC236}">
                <a16:creationId xmlns:a16="http://schemas.microsoft.com/office/drawing/2014/main" id="{9BE6DD01-D6BD-724A-92D2-0B6B5F0FD3FF}"/>
              </a:ext>
            </a:extLst>
          </p:cNvPr>
          <p:cNvSpPr>
            <a:spLocks noGrp="1"/>
          </p:cNvSpPr>
          <p:nvPr>
            <p:ph idx="1"/>
          </p:nvPr>
        </p:nvSpPr>
        <p:spPr>
          <a:xfrm>
            <a:off x="838200" y="1448253"/>
            <a:ext cx="10515600" cy="4351338"/>
          </a:xfrm>
        </p:spPr>
        <p:txBody>
          <a:bodyPr/>
          <a:lstStyle/>
          <a:p>
            <a:pPr marL="0" indent="0">
              <a:buNone/>
            </a:pPr>
            <a:r>
              <a:rPr lang="en-GB" dirty="0"/>
              <a:t>Helga Willer</a:t>
            </a:r>
            <a:br>
              <a:rPr lang="en-GB" dirty="0"/>
            </a:br>
            <a:r>
              <a:rPr lang="en-GB" dirty="0"/>
              <a:t>Research Institute of Organic Agriculture FiBL</a:t>
            </a:r>
            <a:br>
              <a:rPr lang="en-GB" dirty="0"/>
            </a:br>
            <a:r>
              <a:rPr lang="en-GB" dirty="0"/>
              <a:t>Ackerstrasse 113, Box 219</a:t>
            </a:r>
            <a:br>
              <a:rPr lang="en-GB" dirty="0"/>
            </a:br>
            <a:r>
              <a:rPr lang="en-GB" dirty="0"/>
              <a:t>5070 Frick</a:t>
            </a:r>
            <a:br>
              <a:rPr lang="en-GB" dirty="0"/>
            </a:br>
            <a:r>
              <a:rPr lang="en-GB" dirty="0"/>
              <a:t>Switzerland</a:t>
            </a:r>
          </a:p>
          <a:p>
            <a:pPr marL="0" indent="0">
              <a:lnSpc>
                <a:spcPct val="20000"/>
              </a:lnSpc>
              <a:buNone/>
            </a:pPr>
            <a:endParaRPr lang="en-GB" dirty="0"/>
          </a:p>
          <a:p>
            <a:pPr marL="0" indent="0">
              <a:buNone/>
            </a:pPr>
            <a:r>
              <a:rPr lang="en-GB" dirty="0"/>
              <a:t>Phone +41 62 865 72 72</a:t>
            </a:r>
            <a:br>
              <a:rPr lang="en-GB" dirty="0"/>
            </a:br>
            <a:r>
              <a:rPr lang="en-GB" dirty="0"/>
              <a:t>Phone +41 62 865 72 07 (direct)</a:t>
            </a:r>
          </a:p>
          <a:p>
            <a:pPr marL="0" indent="0">
              <a:buNone/>
            </a:pPr>
            <a:r>
              <a:rPr lang="en-GB" dirty="0">
                <a:hlinkClick r:id="rId2"/>
              </a:rPr>
              <a:t>info.suisse@fibl.org</a:t>
            </a:r>
            <a:r>
              <a:rPr lang="en-GB" dirty="0"/>
              <a:t>, </a:t>
            </a:r>
            <a:r>
              <a:rPr lang="en-GB" dirty="0">
                <a:hlinkClick r:id="rId3"/>
              </a:rPr>
              <a:t>helga.willer@fibl.org</a:t>
            </a:r>
            <a:r>
              <a:rPr lang="en-GB" dirty="0"/>
              <a:t> </a:t>
            </a:r>
            <a:br>
              <a:rPr lang="en-GB" dirty="0"/>
            </a:br>
            <a:r>
              <a:rPr lang="en-GB" dirty="0">
                <a:hlinkClick r:id="rId4"/>
              </a:rPr>
              <a:t>www.fibl.org</a:t>
            </a:r>
            <a:r>
              <a:rPr lang="en-GB" dirty="0"/>
              <a:t>, </a:t>
            </a:r>
            <a:r>
              <a:rPr lang="en-GB" dirty="0">
                <a:hlinkClick r:id="rId5"/>
              </a:rPr>
              <a:t>www.organic-world.net</a:t>
            </a:r>
            <a:r>
              <a:rPr lang="en-GB" dirty="0"/>
              <a:t>, </a:t>
            </a:r>
            <a:r>
              <a:rPr lang="en-GB" dirty="0">
                <a:hlinkClick r:id="rId6"/>
              </a:rPr>
              <a:t>https://statistics.fibl.org</a:t>
            </a:r>
            <a:r>
              <a:rPr lang="en-GB" dirty="0"/>
              <a:t> </a:t>
            </a:r>
          </a:p>
        </p:txBody>
      </p:sp>
    </p:spTree>
    <p:extLst>
      <p:ext uri="{BB962C8B-B14F-4D97-AF65-F5344CB8AC3E}">
        <p14:creationId xmlns:p14="http://schemas.microsoft.com/office/powerpoint/2010/main" val="4904263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9498B-A81A-A549-A0AF-AFC67138070F}"/>
              </a:ext>
            </a:extLst>
          </p:cNvPr>
          <p:cNvSpPr>
            <a:spLocks noGrp="1"/>
          </p:cNvSpPr>
          <p:nvPr>
            <p:ph type="title"/>
          </p:nvPr>
        </p:nvSpPr>
        <p:spPr/>
        <p:txBody>
          <a:bodyPr>
            <a:normAutofit/>
          </a:bodyPr>
          <a:lstStyle/>
          <a:p>
            <a:r>
              <a:rPr lang="en-US" sz="2800" dirty="0" err="1"/>
              <a:t>FiBL</a:t>
            </a:r>
            <a:r>
              <a:rPr lang="en-US" sz="2800" dirty="0"/>
              <a:t> online</a:t>
            </a:r>
          </a:p>
        </p:txBody>
      </p:sp>
      <p:grpSp>
        <p:nvGrpSpPr>
          <p:cNvPr id="35" name="Group 34">
            <a:extLst>
              <a:ext uri="{FF2B5EF4-FFF2-40B4-BE49-F238E27FC236}">
                <a16:creationId xmlns:a16="http://schemas.microsoft.com/office/drawing/2014/main" id="{8BB65460-3444-D64C-A9D0-D05F7A7A498E}"/>
              </a:ext>
            </a:extLst>
          </p:cNvPr>
          <p:cNvGrpSpPr/>
          <p:nvPr/>
        </p:nvGrpSpPr>
        <p:grpSpPr>
          <a:xfrm>
            <a:off x="838200" y="1810702"/>
            <a:ext cx="8532809" cy="3554578"/>
            <a:chOff x="599603" y="1495209"/>
            <a:chExt cx="8532809" cy="3554578"/>
          </a:xfrm>
        </p:grpSpPr>
        <p:grpSp>
          <p:nvGrpSpPr>
            <p:cNvPr id="19" name="Group 18">
              <a:extLst>
                <a:ext uri="{FF2B5EF4-FFF2-40B4-BE49-F238E27FC236}">
                  <a16:creationId xmlns:a16="http://schemas.microsoft.com/office/drawing/2014/main" id="{5F46367B-105D-2A4C-A47D-DE6F0FC37727}"/>
                </a:ext>
              </a:extLst>
            </p:cNvPr>
            <p:cNvGrpSpPr/>
            <p:nvPr/>
          </p:nvGrpSpPr>
          <p:grpSpPr>
            <a:xfrm>
              <a:off x="599603" y="1495209"/>
              <a:ext cx="8532809" cy="3554578"/>
              <a:chOff x="599603" y="1495209"/>
              <a:chExt cx="8532809" cy="3554578"/>
            </a:xfrm>
          </p:grpSpPr>
          <p:pic>
            <p:nvPicPr>
              <p:cNvPr id="20" name="Grafik 5">
                <a:hlinkClick r:id="rId2"/>
                <a:extLst>
                  <a:ext uri="{FF2B5EF4-FFF2-40B4-BE49-F238E27FC236}">
                    <a16:creationId xmlns:a16="http://schemas.microsoft.com/office/drawing/2014/main" id="{77A406CC-FA12-E942-BC35-EF10AE3BCE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0993" y="3010178"/>
                <a:ext cx="630776" cy="630776"/>
              </a:xfrm>
              <a:prstGeom prst="rect">
                <a:avLst/>
              </a:prstGeom>
            </p:spPr>
          </p:pic>
          <p:pic>
            <p:nvPicPr>
              <p:cNvPr id="21" name="Picture 4" descr="https://lh3.googleusercontent.com/ZZPdzvlpK9r_Df9C3M7j1rNRi7hhHRvPhlklJ3lfi5jk86Jd1s0Y5wcQ1QgbVaAP5Q=w300">
                <a:hlinkClick r:id="rId4"/>
                <a:extLst>
                  <a:ext uri="{FF2B5EF4-FFF2-40B4-BE49-F238E27FC236}">
                    <a16:creationId xmlns:a16="http://schemas.microsoft.com/office/drawing/2014/main" id="{BEFA0C65-ECD6-624F-B7C4-AAD50C23644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0679" y="4419011"/>
                <a:ext cx="630776" cy="630776"/>
              </a:xfrm>
              <a:prstGeom prst="rect">
                <a:avLst/>
              </a:prstGeom>
              <a:noFill/>
              <a:extLst>
                <a:ext uri="{909E8E84-426E-40DD-AFC4-6F175D3DCCD1}">
                  <a14:hiddenFill xmlns:a14="http://schemas.microsoft.com/office/drawing/2010/main">
                    <a:solidFill>
                      <a:srgbClr val="FFFFFF"/>
                    </a:solidFill>
                  </a14:hiddenFill>
                </a:ext>
              </a:extLst>
            </p:spPr>
          </p:pic>
          <p:pic>
            <p:nvPicPr>
              <p:cNvPr id="22" name="Grafik 8">
                <a:hlinkClick r:id="rId6"/>
                <a:extLst>
                  <a:ext uri="{FF2B5EF4-FFF2-40B4-BE49-F238E27FC236}">
                    <a16:creationId xmlns:a16="http://schemas.microsoft.com/office/drawing/2014/main" id="{7B144CD8-3729-4748-8029-E45ED76137E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443809" y="4419011"/>
                <a:ext cx="630776" cy="630776"/>
              </a:xfrm>
              <a:prstGeom prst="rect">
                <a:avLst/>
              </a:prstGeom>
            </p:spPr>
          </p:pic>
          <p:grpSp>
            <p:nvGrpSpPr>
              <p:cNvPr id="23" name="Gruppieren 13">
                <a:extLst>
                  <a:ext uri="{FF2B5EF4-FFF2-40B4-BE49-F238E27FC236}">
                    <a16:creationId xmlns:a16="http://schemas.microsoft.com/office/drawing/2014/main" id="{EEB974EA-99FD-3846-8779-8E211DFB9FCB}"/>
                  </a:ext>
                </a:extLst>
              </p:cNvPr>
              <p:cNvGrpSpPr/>
              <p:nvPr/>
            </p:nvGrpSpPr>
            <p:grpSpPr>
              <a:xfrm>
                <a:off x="599603" y="1536612"/>
                <a:ext cx="997206" cy="997206"/>
                <a:chOff x="4114800" y="2971800"/>
                <a:chExt cx="997206" cy="997206"/>
              </a:xfrm>
            </p:grpSpPr>
            <p:pic>
              <p:nvPicPr>
                <p:cNvPr id="32" name="Grafik 9" descr="Welt">
                  <a:hlinkClick r:id="rId8"/>
                  <a:extLst>
                    <a:ext uri="{FF2B5EF4-FFF2-40B4-BE49-F238E27FC236}">
                      <a16:creationId xmlns:a16="http://schemas.microsoft.com/office/drawing/2014/main" id="{F189B53A-52D6-404C-B51B-2FB9B18F2538}"/>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114800" y="2971800"/>
                  <a:ext cx="914400" cy="914400"/>
                </a:xfrm>
                <a:prstGeom prst="rect">
                  <a:avLst/>
                </a:prstGeom>
              </p:spPr>
            </p:pic>
            <p:pic>
              <p:nvPicPr>
                <p:cNvPr id="33" name="Grafik 12" descr="Cursor">
                  <a:extLst>
                    <a:ext uri="{FF2B5EF4-FFF2-40B4-BE49-F238E27FC236}">
                      <a16:creationId xmlns:a16="http://schemas.microsoft.com/office/drawing/2014/main" id="{FE664DBD-DF5C-0249-B137-787BBBE61393}"/>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4561578" y="3418578"/>
                  <a:ext cx="550428" cy="550428"/>
                </a:xfrm>
                <a:prstGeom prst="rect">
                  <a:avLst/>
                </a:prstGeom>
              </p:spPr>
            </p:pic>
          </p:grpSp>
          <p:grpSp>
            <p:nvGrpSpPr>
              <p:cNvPr id="24" name="Gruppieren 14">
                <a:extLst>
                  <a:ext uri="{FF2B5EF4-FFF2-40B4-BE49-F238E27FC236}">
                    <a16:creationId xmlns:a16="http://schemas.microsoft.com/office/drawing/2014/main" id="{6928F7D9-55EB-6A4E-90C3-A497A6AE3DD9}"/>
                  </a:ext>
                </a:extLst>
              </p:cNvPr>
              <p:cNvGrpSpPr/>
              <p:nvPr/>
            </p:nvGrpSpPr>
            <p:grpSpPr>
              <a:xfrm>
                <a:off x="4301997" y="1495209"/>
                <a:ext cx="997206" cy="997206"/>
                <a:chOff x="4114800" y="2971800"/>
                <a:chExt cx="997206" cy="997206"/>
              </a:xfrm>
            </p:grpSpPr>
            <p:pic>
              <p:nvPicPr>
                <p:cNvPr id="30" name="Grafik 15" descr="Welt">
                  <a:hlinkClick r:id="rId13"/>
                  <a:extLst>
                    <a:ext uri="{FF2B5EF4-FFF2-40B4-BE49-F238E27FC236}">
                      <a16:creationId xmlns:a16="http://schemas.microsoft.com/office/drawing/2014/main" id="{DE3B2A9C-DDE8-334A-806A-B47F3883E014}"/>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114800" y="2971800"/>
                  <a:ext cx="914400" cy="914400"/>
                </a:xfrm>
                <a:prstGeom prst="rect">
                  <a:avLst/>
                </a:prstGeom>
              </p:spPr>
            </p:pic>
            <p:pic>
              <p:nvPicPr>
                <p:cNvPr id="31" name="Grafik 16" descr="Cursor">
                  <a:extLst>
                    <a:ext uri="{FF2B5EF4-FFF2-40B4-BE49-F238E27FC236}">
                      <a16:creationId xmlns:a16="http://schemas.microsoft.com/office/drawing/2014/main" id="{04AA1540-F745-2B47-89B3-D0320329324D}"/>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4561578" y="3418578"/>
                  <a:ext cx="550428" cy="550428"/>
                </a:xfrm>
                <a:prstGeom prst="rect">
                  <a:avLst/>
                </a:prstGeom>
              </p:spPr>
            </p:pic>
          </p:grpSp>
          <p:sp>
            <p:nvSpPr>
              <p:cNvPr id="25" name="Textfeld 17">
                <a:extLst>
                  <a:ext uri="{FF2B5EF4-FFF2-40B4-BE49-F238E27FC236}">
                    <a16:creationId xmlns:a16="http://schemas.microsoft.com/office/drawing/2014/main" id="{CF4F0875-77CE-A447-8BA0-67707271D3C5}"/>
                  </a:ext>
                </a:extLst>
              </p:cNvPr>
              <p:cNvSpPr txBox="1"/>
              <p:nvPr/>
            </p:nvSpPr>
            <p:spPr>
              <a:xfrm>
                <a:off x="1679615" y="1796939"/>
                <a:ext cx="1889492" cy="492443"/>
              </a:xfrm>
              <a:prstGeom prst="rect">
                <a:avLst/>
              </a:prstGeom>
              <a:noFill/>
            </p:spPr>
            <p:txBody>
              <a:bodyPr wrap="none" rtlCol="0">
                <a:spAutoFit/>
              </a:bodyPr>
              <a:lstStyle/>
              <a:p>
                <a:r>
                  <a:rPr lang="de-CH" sz="2600" dirty="0">
                    <a:hlinkClick r:id="rId14"/>
                  </a:rPr>
                  <a:t>www.fibl.org</a:t>
                </a:r>
                <a:endParaRPr lang="de-CH" sz="2600" dirty="0"/>
              </a:p>
            </p:txBody>
          </p:sp>
          <p:sp>
            <p:nvSpPr>
              <p:cNvPr id="26" name="Textfeld 19">
                <a:extLst>
                  <a:ext uri="{FF2B5EF4-FFF2-40B4-BE49-F238E27FC236}">
                    <a16:creationId xmlns:a16="http://schemas.microsoft.com/office/drawing/2014/main" id="{CE9D93A8-9476-9848-BD00-E61F4F9FAD25}"/>
                  </a:ext>
                </a:extLst>
              </p:cNvPr>
              <p:cNvSpPr txBox="1"/>
              <p:nvPr/>
            </p:nvSpPr>
            <p:spPr>
              <a:xfrm>
                <a:off x="1679615" y="3094732"/>
                <a:ext cx="1069524" cy="492443"/>
              </a:xfrm>
              <a:prstGeom prst="rect">
                <a:avLst/>
              </a:prstGeom>
              <a:noFill/>
            </p:spPr>
            <p:txBody>
              <a:bodyPr wrap="none" rtlCol="0">
                <a:spAutoFit/>
              </a:bodyPr>
              <a:lstStyle/>
              <a:p>
                <a:r>
                  <a:rPr lang="de-CH" sz="2600" dirty="0" err="1">
                    <a:hlinkClick r:id="rId2"/>
                  </a:rPr>
                  <a:t>fiblfilm</a:t>
                </a:r>
                <a:endParaRPr lang="de-CH" sz="2600" dirty="0"/>
              </a:p>
            </p:txBody>
          </p:sp>
          <p:sp>
            <p:nvSpPr>
              <p:cNvPr id="27" name="Textfeld 20">
                <a:extLst>
                  <a:ext uri="{FF2B5EF4-FFF2-40B4-BE49-F238E27FC236}">
                    <a16:creationId xmlns:a16="http://schemas.microsoft.com/office/drawing/2014/main" id="{B9468D72-BAD8-634A-813E-C9EB201A3F19}"/>
                  </a:ext>
                </a:extLst>
              </p:cNvPr>
              <p:cNvSpPr txBox="1"/>
              <p:nvPr/>
            </p:nvSpPr>
            <p:spPr>
              <a:xfrm>
                <a:off x="5466600" y="3108381"/>
                <a:ext cx="1377300" cy="492443"/>
              </a:xfrm>
              <a:prstGeom prst="rect">
                <a:avLst/>
              </a:prstGeom>
              <a:noFill/>
            </p:spPr>
            <p:txBody>
              <a:bodyPr wrap="none" rtlCol="0">
                <a:spAutoFit/>
              </a:bodyPr>
              <a:lstStyle/>
              <a:p>
                <a:r>
                  <a:rPr lang="de-CH" sz="2600" dirty="0">
                    <a:hlinkClick r:id="rId15"/>
                  </a:rPr>
                  <a:t>@</a:t>
                </a:r>
                <a:r>
                  <a:rPr lang="de-CH" sz="2600" dirty="0" err="1">
                    <a:hlinkClick r:id="rId15"/>
                  </a:rPr>
                  <a:t>fiblorg</a:t>
                </a:r>
                <a:endParaRPr lang="de-CH" sz="2600" dirty="0"/>
              </a:p>
            </p:txBody>
          </p:sp>
          <p:sp>
            <p:nvSpPr>
              <p:cNvPr id="28" name="Textfeld 21">
                <a:extLst>
                  <a:ext uri="{FF2B5EF4-FFF2-40B4-BE49-F238E27FC236}">
                    <a16:creationId xmlns:a16="http://schemas.microsoft.com/office/drawing/2014/main" id="{758652D1-0FD8-F24F-80D0-A4F5C2F63A69}"/>
                  </a:ext>
                </a:extLst>
              </p:cNvPr>
              <p:cNvSpPr txBox="1"/>
              <p:nvPr/>
            </p:nvSpPr>
            <p:spPr>
              <a:xfrm>
                <a:off x="1679614" y="4503566"/>
                <a:ext cx="1991251" cy="492443"/>
              </a:xfrm>
              <a:prstGeom prst="rect">
                <a:avLst/>
              </a:prstGeom>
              <a:noFill/>
            </p:spPr>
            <p:txBody>
              <a:bodyPr wrap="none" rtlCol="0">
                <a:spAutoFit/>
              </a:bodyPr>
              <a:lstStyle/>
              <a:p>
                <a:r>
                  <a:rPr lang="de-CH" sz="2600" dirty="0">
                    <a:hlinkClick r:id="rId16"/>
                  </a:rPr>
                  <a:t>@FiBLaktuell</a:t>
                </a:r>
                <a:endParaRPr lang="de-CH" sz="2600" dirty="0"/>
              </a:p>
            </p:txBody>
          </p:sp>
          <p:sp>
            <p:nvSpPr>
              <p:cNvPr id="29" name="Textfeld 22">
                <a:extLst>
                  <a:ext uri="{FF2B5EF4-FFF2-40B4-BE49-F238E27FC236}">
                    <a16:creationId xmlns:a16="http://schemas.microsoft.com/office/drawing/2014/main" id="{0397A37A-B18E-4D4F-9F36-55BAA3D4D527}"/>
                  </a:ext>
                </a:extLst>
              </p:cNvPr>
              <p:cNvSpPr txBox="1"/>
              <p:nvPr/>
            </p:nvSpPr>
            <p:spPr>
              <a:xfrm>
                <a:off x="5466600" y="4517213"/>
                <a:ext cx="3665812" cy="492443"/>
              </a:xfrm>
              <a:prstGeom prst="rect">
                <a:avLst/>
              </a:prstGeom>
              <a:noFill/>
            </p:spPr>
            <p:txBody>
              <a:bodyPr wrap="none" rtlCol="0">
                <a:spAutoFit/>
              </a:bodyPr>
              <a:lstStyle/>
              <a:p>
                <a:r>
                  <a:rPr lang="de-CH" sz="2600" dirty="0">
                    <a:hlinkClick r:id="rId6"/>
                  </a:rPr>
                  <a:t>linkedin.com/</a:t>
                </a:r>
                <a:r>
                  <a:rPr lang="de-CH" sz="2600" dirty="0" err="1">
                    <a:hlinkClick r:id="rId6"/>
                  </a:rPr>
                  <a:t>company</a:t>
                </a:r>
                <a:r>
                  <a:rPr lang="de-CH" sz="2600" dirty="0">
                    <a:hlinkClick r:id="rId6"/>
                  </a:rPr>
                  <a:t>/</a:t>
                </a:r>
                <a:r>
                  <a:rPr lang="de-CH" sz="2600" dirty="0" err="1">
                    <a:hlinkClick r:id="rId6"/>
                  </a:rPr>
                  <a:t>fibl</a:t>
                </a:r>
                <a:endParaRPr lang="de-CH" sz="2600" dirty="0"/>
              </a:p>
            </p:txBody>
          </p:sp>
          <p:sp>
            <p:nvSpPr>
              <p:cNvPr id="37" name="Textfeld 17">
                <a:extLst>
                  <a:ext uri="{FF2B5EF4-FFF2-40B4-BE49-F238E27FC236}">
                    <a16:creationId xmlns:a16="http://schemas.microsoft.com/office/drawing/2014/main" id="{D0777A13-1FD0-2044-A887-2CE48194E5FE}"/>
                  </a:ext>
                </a:extLst>
              </p:cNvPr>
              <p:cNvSpPr txBox="1"/>
              <p:nvPr/>
            </p:nvSpPr>
            <p:spPr>
              <a:xfrm>
                <a:off x="5466600" y="1800792"/>
                <a:ext cx="2658933" cy="492443"/>
              </a:xfrm>
              <a:prstGeom prst="rect">
                <a:avLst/>
              </a:prstGeom>
              <a:noFill/>
            </p:spPr>
            <p:txBody>
              <a:bodyPr wrap="none" rtlCol="0">
                <a:spAutoFit/>
              </a:bodyPr>
              <a:lstStyle/>
              <a:p>
                <a:r>
                  <a:rPr lang="de-CH" sz="2600" dirty="0">
                    <a:hlinkClick r:id="rId13"/>
                  </a:rPr>
                  <a:t>www.bioaktuell.ch</a:t>
                </a:r>
                <a:endParaRPr lang="de-CH" sz="2600" dirty="0"/>
              </a:p>
            </p:txBody>
          </p:sp>
        </p:grpSp>
        <p:pic>
          <p:nvPicPr>
            <p:cNvPr id="34" name="Grafik 11">
              <a:hlinkClick r:id="rId15"/>
              <a:extLst>
                <a:ext uri="{FF2B5EF4-FFF2-40B4-BE49-F238E27FC236}">
                  <a16:creationId xmlns:a16="http://schemas.microsoft.com/office/drawing/2014/main" id="{8E1EE578-43AA-3446-BA47-5AF610784556}"/>
                </a:ext>
              </a:extLst>
            </p:cNvPr>
            <p:cNvPicPr>
              <a:picLocks noChangeAspect="1"/>
            </p:cNvPicPr>
            <p:nvPr/>
          </p:nvPicPr>
          <p:blipFill rotWithShape="1">
            <a:blip r:embed="rId17" cstate="screen">
              <a:extLst>
                <a:ext uri="{28A0092B-C50C-407E-A947-70E740481C1C}">
                  <a14:useLocalDpi xmlns:a14="http://schemas.microsoft.com/office/drawing/2010/main"/>
                </a:ext>
              </a:extLst>
            </a:blip>
            <a:srcRect/>
            <a:stretch/>
          </p:blipFill>
          <p:spPr>
            <a:xfrm>
              <a:off x="4433851" y="3013096"/>
              <a:ext cx="629848" cy="630776"/>
            </a:xfrm>
            <a:prstGeom prst="roundRect">
              <a:avLst>
                <a:gd name="adj" fmla="val 8594"/>
              </a:avLst>
            </a:prstGeom>
            <a:solidFill>
              <a:srgbClr val="FFFFFF">
                <a:shade val="85000"/>
              </a:srgbClr>
            </a:solidFill>
            <a:ln>
              <a:noFill/>
            </a:ln>
            <a:effectLst/>
          </p:spPr>
        </p:pic>
      </p:grpSp>
    </p:spTree>
    <p:extLst>
      <p:ext uri="{BB962C8B-B14F-4D97-AF65-F5344CB8AC3E}">
        <p14:creationId xmlns:p14="http://schemas.microsoft.com/office/powerpoint/2010/main" val="1933412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4"/>
          <p:cNvSpPr>
            <a:spLocks noGrp="1"/>
          </p:cNvSpPr>
          <p:nvPr>
            <p:ph type="title"/>
          </p:nvPr>
        </p:nvSpPr>
        <p:spPr/>
        <p:txBody>
          <a:bodyPr/>
          <a:lstStyle/>
          <a:p>
            <a:r>
              <a:rPr lang="de-CH" altLang="de-DE"/>
              <a:t>About this presentation</a:t>
            </a:r>
          </a:p>
        </p:txBody>
      </p:sp>
      <p:sp>
        <p:nvSpPr>
          <p:cNvPr id="11267" name="Inhaltsplatzhalter 5"/>
          <p:cNvSpPr>
            <a:spLocks noGrp="1"/>
          </p:cNvSpPr>
          <p:nvPr>
            <p:ph idx="1"/>
          </p:nvPr>
        </p:nvSpPr>
        <p:spPr/>
        <p:txBody>
          <a:bodyPr/>
          <a:lstStyle/>
          <a:p>
            <a:r>
              <a:rPr lang="de-CH" dirty="0"/>
              <a:t>In </a:t>
            </a:r>
            <a:r>
              <a:rPr lang="de-CH" dirty="0" err="1"/>
              <a:t>three</a:t>
            </a:r>
            <a:r>
              <a:rPr lang="de-CH" dirty="0"/>
              <a:t> </a:t>
            </a:r>
            <a:r>
              <a:rPr lang="de-CH" dirty="0" err="1"/>
              <a:t>presentations</a:t>
            </a:r>
            <a:r>
              <a:rPr lang="de-CH" dirty="0"/>
              <a:t>, the </a:t>
            </a:r>
            <a:r>
              <a:rPr lang="de-CH" dirty="0" err="1"/>
              <a:t>key</a:t>
            </a:r>
            <a:r>
              <a:rPr lang="de-CH" dirty="0"/>
              <a:t> </a:t>
            </a:r>
            <a:r>
              <a:rPr lang="de-CH" dirty="0" err="1"/>
              <a:t>results</a:t>
            </a:r>
            <a:r>
              <a:rPr lang="de-CH" dirty="0"/>
              <a:t> of the FiBL </a:t>
            </a:r>
            <a:r>
              <a:rPr lang="de-CH" dirty="0" err="1"/>
              <a:t>survey</a:t>
            </a:r>
            <a:r>
              <a:rPr lang="de-CH" dirty="0"/>
              <a:t> on organic agriculture </a:t>
            </a:r>
            <a:r>
              <a:rPr lang="de-CH" dirty="0" err="1"/>
              <a:t>worldwide</a:t>
            </a:r>
            <a:r>
              <a:rPr lang="de-CH" dirty="0"/>
              <a:t> </a:t>
            </a:r>
            <a:r>
              <a:rPr lang="cs-CZ" dirty="0"/>
              <a:t>2023</a:t>
            </a:r>
            <a:r>
              <a:rPr lang="de-CH" dirty="0"/>
              <a:t> </a:t>
            </a:r>
            <a:r>
              <a:rPr lang="de-CH" dirty="0" err="1"/>
              <a:t>are</a:t>
            </a:r>
            <a:r>
              <a:rPr lang="de-CH" dirty="0"/>
              <a:t> </a:t>
            </a:r>
            <a:r>
              <a:rPr lang="de-CH" dirty="0" err="1"/>
              <a:t>summarized</a:t>
            </a:r>
            <a:r>
              <a:rPr lang="de-CH" dirty="0"/>
              <a:t> (</a:t>
            </a:r>
            <a:r>
              <a:rPr lang="de-CH" dirty="0" err="1"/>
              <a:t>data</a:t>
            </a:r>
            <a:r>
              <a:rPr lang="de-CH" dirty="0"/>
              <a:t> </a:t>
            </a:r>
            <a:r>
              <a:rPr lang="cs-CZ" dirty="0"/>
              <a:t>2021</a:t>
            </a:r>
            <a:r>
              <a:rPr lang="de-CH" dirty="0"/>
              <a:t>).  Apart from the global data, </a:t>
            </a:r>
            <a:r>
              <a:rPr lang="de-CH" dirty="0" err="1"/>
              <a:t>key</a:t>
            </a:r>
            <a:r>
              <a:rPr lang="de-CH" dirty="0"/>
              <a:t> </a:t>
            </a:r>
            <a:r>
              <a:rPr lang="de-CH" dirty="0" err="1"/>
              <a:t>results</a:t>
            </a:r>
            <a:r>
              <a:rPr lang="de-CH" dirty="0"/>
              <a:t> on crop and on regional data </a:t>
            </a:r>
            <a:r>
              <a:rPr lang="de-CH" dirty="0" err="1"/>
              <a:t>are</a:t>
            </a:r>
            <a:r>
              <a:rPr lang="de-CH" dirty="0"/>
              <a:t> </a:t>
            </a:r>
            <a:r>
              <a:rPr lang="de-CH" dirty="0" err="1"/>
              <a:t>presented</a:t>
            </a:r>
            <a:r>
              <a:rPr lang="de-CH" dirty="0"/>
              <a:t>.</a:t>
            </a:r>
          </a:p>
          <a:p>
            <a:r>
              <a:rPr lang="de-CH" dirty="0"/>
              <a:t>More </a:t>
            </a:r>
            <a:r>
              <a:rPr lang="de-CH" dirty="0" err="1"/>
              <a:t>information</a:t>
            </a:r>
            <a:r>
              <a:rPr lang="de-CH" dirty="0"/>
              <a:t> </a:t>
            </a:r>
            <a:r>
              <a:rPr lang="de-CH" dirty="0" err="1"/>
              <a:t>is</a:t>
            </a:r>
            <a:r>
              <a:rPr lang="de-CH" dirty="0"/>
              <a:t> </a:t>
            </a:r>
            <a:r>
              <a:rPr lang="de-CH" dirty="0" err="1"/>
              <a:t>available</a:t>
            </a:r>
            <a:r>
              <a:rPr lang="de-CH" dirty="0"/>
              <a:t> at www.organic-world.net </a:t>
            </a:r>
          </a:p>
          <a:p>
            <a:r>
              <a:rPr lang="de-CH" dirty="0"/>
              <a:t>The </a:t>
            </a:r>
            <a:r>
              <a:rPr lang="de-CH" dirty="0" err="1"/>
              <a:t>following</a:t>
            </a:r>
            <a:r>
              <a:rPr lang="de-CH" dirty="0"/>
              <a:t> </a:t>
            </a:r>
            <a:r>
              <a:rPr lang="de-CH" dirty="0" err="1"/>
              <a:t>three</a:t>
            </a:r>
            <a:r>
              <a:rPr lang="de-CH" dirty="0"/>
              <a:t> </a:t>
            </a:r>
            <a:r>
              <a:rPr lang="de-CH" dirty="0" err="1"/>
              <a:t>presentations</a:t>
            </a:r>
            <a:r>
              <a:rPr lang="de-CH" dirty="0"/>
              <a:t> </a:t>
            </a:r>
            <a:r>
              <a:rPr lang="de-CH" dirty="0" err="1"/>
              <a:t>are</a:t>
            </a:r>
            <a:r>
              <a:rPr lang="de-CH" dirty="0"/>
              <a:t> </a:t>
            </a:r>
            <a:r>
              <a:rPr lang="de-CH" dirty="0" err="1"/>
              <a:t>available</a:t>
            </a:r>
            <a:r>
              <a:rPr lang="de-CH" dirty="0"/>
              <a:t> at </a:t>
            </a:r>
            <a:r>
              <a:rPr lang="de-CH" dirty="0">
                <a:hlinkClick r:id="rId3"/>
              </a:rPr>
              <a:t>https://www.organic-world.net/yearbook/yearbook-202</a:t>
            </a:r>
            <a:r>
              <a:rPr lang="cs-CZ" dirty="0">
                <a:hlinkClick r:id="rId3"/>
              </a:rPr>
              <a:t>3</a:t>
            </a:r>
            <a:r>
              <a:rPr lang="de-CH" dirty="0">
                <a:hlinkClick r:id="rId3"/>
              </a:rPr>
              <a:t>/presentations.html</a:t>
            </a:r>
            <a:r>
              <a:rPr lang="cs-CZ" dirty="0"/>
              <a:t>:</a:t>
            </a:r>
            <a:endParaRPr lang="de-CH" dirty="0"/>
          </a:p>
          <a:p>
            <a:pPr lvl="1"/>
            <a:r>
              <a:rPr lang="en-US" dirty="0"/>
              <a:t>Part 1: Global data </a:t>
            </a:r>
            <a:r>
              <a:rPr lang="cs-CZ" dirty="0"/>
              <a:t>2021 </a:t>
            </a:r>
            <a:r>
              <a:rPr lang="en-US" dirty="0"/>
              <a:t>and survey background </a:t>
            </a:r>
          </a:p>
          <a:p>
            <a:pPr lvl="1"/>
            <a:r>
              <a:rPr lang="de-CH" dirty="0"/>
              <a:t>Part 2: Land </a:t>
            </a:r>
            <a:r>
              <a:rPr lang="de-CH" dirty="0" err="1"/>
              <a:t>use</a:t>
            </a:r>
            <a:r>
              <a:rPr lang="de-CH" dirty="0"/>
              <a:t> and </a:t>
            </a:r>
            <a:r>
              <a:rPr lang="de-CH" dirty="0" err="1"/>
              <a:t>key</a:t>
            </a:r>
            <a:r>
              <a:rPr lang="de-CH" dirty="0"/>
              <a:t> </a:t>
            </a:r>
            <a:r>
              <a:rPr lang="de-CH" dirty="0" err="1"/>
              <a:t>crops</a:t>
            </a:r>
            <a:r>
              <a:rPr lang="de-CH" dirty="0"/>
              <a:t> in organic </a:t>
            </a:r>
            <a:r>
              <a:rPr lang="de-CH" dirty="0" err="1"/>
              <a:t>agriculture</a:t>
            </a:r>
            <a:r>
              <a:rPr lang="de-CH" dirty="0"/>
              <a:t> </a:t>
            </a:r>
            <a:r>
              <a:rPr lang="cs-CZ" dirty="0"/>
              <a:t>2021</a:t>
            </a:r>
            <a:endParaRPr lang="de-CH" dirty="0"/>
          </a:p>
          <a:p>
            <a:pPr lvl="1"/>
            <a:r>
              <a:rPr lang="de-CH" dirty="0"/>
              <a:t>Part 3: Organic agriculture in the </a:t>
            </a:r>
            <a:r>
              <a:rPr lang="de-CH" dirty="0" err="1"/>
              <a:t>regions</a:t>
            </a:r>
            <a:r>
              <a:rPr lang="de-CH" dirty="0"/>
              <a:t> </a:t>
            </a:r>
            <a:r>
              <a:rPr lang="cs-CZ" dirty="0"/>
              <a:t>2021</a:t>
            </a:r>
            <a:endParaRPr lang="de-CH" dirty="0"/>
          </a:p>
        </p:txBody>
      </p:sp>
    </p:spTree>
    <p:extLst>
      <p:ext uri="{BB962C8B-B14F-4D97-AF65-F5344CB8AC3E}">
        <p14:creationId xmlns:p14="http://schemas.microsoft.com/office/powerpoint/2010/main" val="1823855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p:nvPr>
        </p:nvSpPr>
        <p:spPr/>
        <p:txBody>
          <a:bodyPr/>
          <a:lstStyle/>
          <a:p>
            <a:r>
              <a:rPr lang="de-CH" altLang="de-DE" dirty="0"/>
              <a:t>The </a:t>
            </a:r>
            <a:r>
              <a:rPr lang="cs-CZ" dirty="0"/>
              <a:t>24</a:t>
            </a:r>
            <a:r>
              <a:rPr lang="cs-CZ" baseline="30000" dirty="0"/>
              <a:t>th</a:t>
            </a:r>
            <a:r>
              <a:rPr lang="cs-CZ" altLang="de-DE" dirty="0"/>
              <a:t> </a:t>
            </a:r>
            <a:r>
              <a:rPr lang="de-CH" altLang="de-DE" dirty="0" err="1"/>
              <a:t>survey</a:t>
            </a:r>
            <a:r>
              <a:rPr lang="de-CH" altLang="de-DE" dirty="0"/>
              <a:t> on organic agriculture </a:t>
            </a:r>
            <a:r>
              <a:rPr lang="de-CH" altLang="de-DE" dirty="0" err="1"/>
              <a:t>world-wide</a:t>
            </a:r>
            <a:endParaRPr lang="de-CH" altLang="de-DE" dirty="0"/>
          </a:p>
        </p:txBody>
      </p:sp>
      <p:sp>
        <p:nvSpPr>
          <p:cNvPr id="2" name="Content Placeholder 1"/>
          <p:cNvSpPr>
            <a:spLocks noGrp="1"/>
          </p:cNvSpPr>
          <p:nvPr>
            <p:ph idx="1"/>
          </p:nvPr>
        </p:nvSpPr>
        <p:spPr/>
        <p:txBody>
          <a:bodyPr>
            <a:normAutofit lnSpcReduction="10000"/>
          </a:bodyPr>
          <a:lstStyle/>
          <a:p>
            <a:r>
              <a:rPr lang="en-GB" dirty="0"/>
              <a:t>The </a:t>
            </a:r>
            <a:r>
              <a:rPr lang="cs-CZ" sz="2000" dirty="0"/>
              <a:t>24</a:t>
            </a:r>
            <a:r>
              <a:rPr lang="cs-CZ" sz="2000" baseline="30000" dirty="0"/>
              <a:t>th </a:t>
            </a:r>
            <a:r>
              <a:rPr lang="en-GB" dirty="0"/>
              <a:t>survey on organic agriculture worldwide was carried out by the Research Institute of Organic Agriculture FiBL in cooperation with partners from all around the world. The results were published jointly by FiBL and IFOAM – Organics International.</a:t>
            </a:r>
          </a:p>
          <a:p>
            <a:r>
              <a:rPr lang="en-GB" dirty="0"/>
              <a:t>The survey was carried out between July </a:t>
            </a:r>
            <a:r>
              <a:rPr lang="cs-CZ" dirty="0"/>
              <a:t>2022</a:t>
            </a:r>
            <a:r>
              <a:rPr lang="en-GB" dirty="0"/>
              <a:t> and February </a:t>
            </a:r>
            <a:r>
              <a:rPr lang="cs-CZ" dirty="0"/>
              <a:t>2023</a:t>
            </a:r>
            <a:r>
              <a:rPr lang="en-GB" dirty="0"/>
              <a:t>.</a:t>
            </a:r>
          </a:p>
          <a:p>
            <a:r>
              <a:rPr lang="en-GB" dirty="0"/>
              <a:t>Data were received from 19</a:t>
            </a:r>
            <a:r>
              <a:rPr lang="cs-CZ" dirty="0"/>
              <a:t>1</a:t>
            </a:r>
            <a:r>
              <a:rPr lang="en-GB" dirty="0"/>
              <a:t> countries.</a:t>
            </a:r>
          </a:p>
          <a:p>
            <a:r>
              <a:rPr lang="en-GB" dirty="0"/>
              <a:t>Data was provided by over 200 country experts (representatives from NGOs, certification bodies, governments, researchers).</a:t>
            </a:r>
          </a:p>
          <a:p>
            <a:r>
              <a:rPr lang="en-GB" dirty="0"/>
              <a:t>The following data was collected: area data (including land use and crop details); producers, other operator types; domestic market values; export and import data; livestock data (animal heads and production in metric tons). </a:t>
            </a:r>
          </a:p>
          <a:p>
            <a:r>
              <a:rPr lang="en-GB" dirty="0"/>
              <a:t>The results are published in the yearbook “The World of Organic Agriculture </a:t>
            </a:r>
            <a:r>
              <a:rPr lang="cs-CZ" dirty="0"/>
              <a:t>2023</a:t>
            </a:r>
            <a:r>
              <a:rPr lang="en-GB" dirty="0"/>
              <a:t>” and on www.organic-world.net.</a:t>
            </a:r>
          </a:p>
          <a:p>
            <a:endParaRPr lang="de-CH" dirty="0"/>
          </a:p>
          <a:p>
            <a:endParaRPr lang="en-GB" dirty="0"/>
          </a:p>
        </p:txBody>
      </p:sp>
    </p:spTree>
    <p:extLst>
      <p:ext uri="{BB962C8B-B14F-4D97-AF65-F5344CB8AC3E}">
        <p14:creationId xmlns:p14="http://schemas.microsoft.com/office/powerpoint/2010/main" val="1819232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35415-9E81-446F-9B82-9287225C885B}"/>
              </a:ext>
            </a:extLst>
          </p:cNvPr>
          <p:cNvSpPr>
            <a:spLocks noGrp="1"/>
          </p:cNvSpPr>
          <p:nvPr>
            <p:ph type="title"/>
          </p:nvPr>
        </p:nvSpPr>
        <p:spPr/>
        <p:txBody>
          <a:bodyPr/>
          <a:lstStyle/>
          <a:p>
            <a:r>
              <a:rPr lang="de-CH" altLang="de-DE"/>
              <a:t>Transnational data collection efforts</a:t>
            </a:r>
            <a:endParaRPr lang="de-CH"/>
          </a:p>
        </p:txBody>
      </p:sp>
      <p:pic>
        <p:nvPicPr>
          <p:cNvPr id="4" name="Picture 3">
            <a:extLst>
              <a:ext uri="{FF2B5EF4-FFF2-40B4-BE49-F238E27FC236}">
                <a16:creationId xmlns:a16="http://schemas.microsoft.com/office/drawing/2014/main" id="{4F7E7BBD-7D66-4678-9CCB-5B5C03AD7B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0674" y="1689626"/>
            <a:ext cx="4400057" cy="1447927"/>
          </a:xfrm>
          <a:prstGeom prst="rect">
            <a:avLst/>
          </a:prstGeom>
        </p:spPr>
      </p:pic>
      <p:pic>
        <p:nvPicPr>
          <p:cNvPr id="5" name="Picture 4">
            <a:extLst>
              <a:ext uri="{FF2B5EF4-FFF2-40B4-BE49-F238E27FC236}">
                <a16:creationId xmlns:a16="http://schemas.microsoft.com/office/drawing/2014/main" id="{17AC777C-3933-4778-B76D-CB39DD484C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7657" y="3715533"/>
            <a:ext cx="3160694" cy="1791059"/>
          </a:xfrm>
          <a:prstGeom prst="rect">
            <a:avLst/>
          </a:prstGeom>
        </p:spPr>
      </p:pic>
      <p:pic>
        <p:nvPicPr>
          <p:cNvPr id="6" name="Picture 5">
            <a:extLst>
              <a:ext uri="{FF2B5EF4-FFF2-40B4-BE49-F238E27FC236}">
                <a16:creationId xmlns:a16="http://schemas.microsoft.com/office/drawing/2014/main" id="{289BB692-0C1C-4EC6-9EEF-BF516AFCA5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7657" y="1822266"/>
            <a:ext cx="2665265" cy="1229158"/>
          </a:xfrm>
          <a:prstGeom prst="rect">
            <a:avLst/>
          </a:prstGeom>
        </p:spPr>
      </p:pic>
      <p:pic>
        <p:nvPicPr>
          <p:cNvPr id="7" name="Grafik 1">
            <a:extLst>
              <a:ext uri="{FF2B5EF4-FFF2-40B4-BE49-F238E27FC236}">
                <a16:creationId xmlns:a16="http://schemas.microsoft.com/office/drawing/2014/main" id="{BEA39763-E78D-4F36-A205-53C145DB56E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35406" y="4002066"/>
            <a:ext cx="2194925" cy="1040395"/>
          </a:xfrm>
          <a:prstGeom prst="rect">
            <a:avLst/>
          </a:prstGeom>
        </p:spPr>
      </p:pic>
      <p:pic>
        <p:nvPicPr>
          <p:cNvPr id="8" name="Picture 7">
            <a:extLst>
              <a:ext uri="{FF2B5EF4-FFF2-40B4-BE49-F238E27FC236}">
                <a16:creationId xmlns:a16="http://schemas.microsoft.com/office/drawing/2014/main" id="{45B8CF53-5FC2-49BE-840D-1E18A8D79A2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18351" y="4220358"/>
            <a:ext cx="721805" cy="822103"/>
          </a:xfrm>
          <a:prstGeom prst="rect">
            <a:avLst/>
          </a:prstGeom>
        </p:spPr>
      </p:pic>
    </p:spTree>
    <p:extLst>
      <p:ext uri="{BB962C8B-B14F-4D97-AF65-F5344CB8AC3E}">
        <p14:creationId xmlns:p14="http://schemas.microsoft.com/office/powerpoint/2010/main" val="997097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normAutofit fontScale="90000"/>
          </a:bodyPr>
          <a:lstStyle/>
          <a:p>
            <a:r>
              <a:rPr lang="de-CH" altLang="de-DE"/>
              <a:t>International certifiers that provided data for several countries</a:t>
            </a:r>
            <a:endParaRPr lang="de-CH" altLang="de-DE" dirty="0"/>
          </a:p>
        </p:txBody>
      </p:sp>
      <p:sp>
        <p:nvSpPr>
          <p:cNvPr id="8" name="Inhaltsplatzhalter 7"/>
          <p:cNvSpPr>
            <a:spLocks noGrp="1"/>
          </p:cNvSpPr>
          <p:nvPr>
            <p:ph idx="1"/>
          </p:nvPr>
        </p:nvSpPr>
        <p:spPr/>
        <p:txBody>
          <a:bodyPr/>
          <a:lstStyle/>
          <a:p>
            <a:endParaRPr lang="de-CH" dirty="0"/>
          </a:p>
        </p:txBody>
      </p:sp>
      <p:sp>
        <p:nvSpPr>
          <p:cNvPr id="14" name="Slide Number Placeholder 3"/>
          <p:cNvSpPr>
            <a:spLocks noGrp="1"/>
          </p:cNvSpPr>
          <p:nvPr>
            <p:ph type="sldNum" sz="quarter" idx="4"/>
          </p:nvPr>
        </p:nvSpPr>
        <p:spPr>
          <a:xfrm>
            <a:off x="10329863" y="6219825"/>
            <a:ext cx="1057275" cy="360363"/>
          </a:xfrm>
        </p:spPr>
        <p:txBody>
          <a:bodyPr/>
          <a:lstStyle/>
          <a:p>
            <a:fld id="{DBC8FA60-E7A4-4A3C-A274-EE460834FBED}" type="slidenum">
              <a:rPr lang="de-DE" smtClean="0"/>
              <a:pPr/>
              <a:t>8</a:t>
            </a:fld>
            <a:endParaRPr lang="de-DE" dirty="0"/>
          </a:p>
        </p:txBody>
      </p:sp>
      <p:pic>
        <p:nvPicPr>
          <p:cNvPr id="14358" name="Grafik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93112" y="3868313"/>
            <a:ext cx="1565479" cy="594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1" name="Grafik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93405" y="2502730"/>
            <a:ext cx="1128635" cy="1134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3"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22718" y="4993955"/>
            <a:ext cx="1259683" cy="87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1257" y="2634272"/>
            <a:ext cx="1858913" cy="716205"/>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71537" y="2810513"/>
            <a:ext cx="2390501" cy="38326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93449" y="1269618"/>
            <a:ext cx="1731911" cy="683649"/>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06575" y="3527424"/>
            <a:ext cx="1098870" cy="1103776"/>
          </a:xfrm>
          <a:prstGeom prst="rect">
            <a:avLst/>
          </a:prstGeom>
        </p:spPr>
      </p:pic>
      <p:pic>
        <p:nvPicPr>
          <p:cNvPr id="5" name="Picture 4"/>
          <p:cNvPicPr>
            <a:picLocks noChangeAspect="1"/>
          </p:cNvPicPr>
          <p:nvPr/>
        </p:nvPicPr>
        <p:blipFill rotWithShape="1">
          <a:blip r:embed="rId9">
            <a:extLst>
              <a:ext uri="{28A0092B-C50C-407E-A947-70E740481C1C}">
                <a14:useLocalDpi xmlns:a14="http://schemas.microsoft.com/office/drawing/2010/main" val="0"/>
              </a:ext>
            </a:extLst>
          </a:blip>
          <a:srcRect t="21689" b="21689"/>
          <a:stretch/>
        </p:blipFill>
        <p:spPr>
          <a:xfrm>
            <a:off x="3666180" y="1324487"/>
            <a:ext cx="1979102" cy="748016"/>
          </a:xfrm>
          <a:prstGeom prst="rect">
            <a:avLst/>
          </a:prstGeom>
        </p:spPr>
      </p:pic>
      <p:pic>
        <p:nvPicPr>
          <p:cNvPr id="9" name="Picture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800896" y="2533005"/>
            <a:ext cx="1490988" cy="1058602"/>
          </a:xfrm>
          <a:prstGeom prst="rect">
            <a:avLst/>
          </a:prstGeom>
        </p:spPr>
      </p:pic>
      <p:pic>
        <p:nvPicPr>
          <p:cNvPr id="10" name="Picture 9"/>
          <p:cNvPicPr>
            <a:picLocks noChangeAspect="1"/>
          </p:cNvPicPr>
          <p:nvPr/>
        </p:nvPicPr>
        <p:blipFill rotWithShape="1">
          <a:blip r:embed="rId11">
            <a:extLst>
              <a:ext uri="{28A0092B-C50C-407E-A947-70E740481C1C}">
                <a14:useLocalDpi xmlns:a14="http://schemas.microsoft.com/office/drawing/2010/main" val="0"/>
              </a:ext>
            </a:extLst>
          </a:blip>
          <a:srcRect l="8425" t="34882" r="8425" b="34881"/>
          <a:stretch/>
        </p:blipFill>
        <p:spPr>
          <a:xfrm>
            <a:off x="6716697" y="3838252"/>
            <a:ext cx="1752797" cy="637380"/>
          </a:xfrm>
          <a:prstGeom prst="rect">
            <a:avLst/>
          </a:prstGeom>
        </p:spPr>
      </p:pic>
      <p:pic>
        <p:nvPicPr>
          <p:cNvPr id="11" name="Picture 1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837760" y="3786823"/>
            <a:ext cx="1171665" cy="679566"/>
          </a:xfrm>
          <a:prstGeom prst="rect">
            <a:avLst/>
          </a:prstGeom>
        </p:spPr>
      </p:pic>
      <p:pic>
        <p:nvPicPr>
          <p:cNvPr id="12" name="Picture 11"/>
          <p:cNvPicPr>
            <a:picLocks noChangeAspect="1"/>
          </p:cNvPicPr>
          <p:nvPr/>
        </p:nvPicPr>
        <p:blipFill rotWithShape="1">
          <a:blip r:embed="rId13" cstate="print">
            <a:extLst>
              <a:ext uri="{28A0092B-C50C-407E-A947-70E740481C1C}">
                <a14:useLocalDpi xmlns:a14="http://schemas.microsoft.com/office/drawing/2010/main" val="0"/>
              </a:ext>
            </a:extLst>
          </a:blip>
          <a:srcRect l="4083" t="11429" r="11330" b="14761"/>
          <a:stretch/>
        </p:blipFill>
        <p:spPr>
          <a:xfrm>
            <a:off x="3352113" y="5048621"/>
            <a:ext cx="1273158" cy="658530"/>
          </a:xfrm>
          <a:prstGeom prst="rect">
            <a:avLst/>
          </a:prstGeom>
        </p:spPr>
      </p:pic>
      <p:pic>
        <p:nvPicPr>
          <p:cNvPr id="15" name="Picture 1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052416" y="1269347"/>
            <a:ext cx="858296" cy="858296"/>
          </a:xfrm>
          <a:prstGeom prst="rect">
            <a:avLst/>
          </a:prstGeom>
        </p:spPr>
      </p:pic>
      <p:pic>
        <p:nvPicPr>
          <p:cNvPr id="16" name="Picture 1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767176" y="4987180"/>
            <a:ext cx="870948" cy="870948"/>
          </a:xfrm>
          <a:prstGeom prst="rect">
            <a:avLst/>
          </a:prstGeom>
        </p:spPr>
      </p:pic>
      <p:pic>
        <p:nvPicPr>
          <p:cNvPr id="17" name="Picture 1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753798" y="5269393"/>
            <a:ext cx="1493097" cy="320072"/>
          </a:xfrm>
          <a:prstGeom prst="rect">
            <a:avLst/>
          </a:prstGeom>
        </p:spPr>
      </p:pic>
      <p:pic>
        <p:nvPicPr>
          <p:cNvPr id="18" name="Picture 17"/>
          <p:cNvPicPr>
            <a:picLocks noChangeAspect="1"/>
          </p:cNvPicPr>
          <p:nvPr/>
        </p:nvPicPr>
        <p:blipFill rotWithShape="1">
          <a:blip r:embed="rId17">
            <a:extLst>
              <a:ext uri="{28A0092B-C50C-407E-A947-70E740481C1C}">
                <a14:useLocalDpi xmlns:a14="http://schemas.microsoft.com/office/drawing/2010/main" val="0"/>
              </a:ext>
            </a:extLst>
          </a:blip>
          <a:srcRect l="1851" r="4344"/>
          <a:stretch/>
        </p:blipFill>
        <p:spPr>
          <a:xfrm>
            <a:off x="7255929" y="5134070"/>
            <a:ext cx="1997499" cy="606963"/>
          </a:xfrm>
          <a:prstGeom prst="rect">
            <a:avLst/>
          </a:prstGeom>
        </p:spPr>
      </p:pic>
      <p:pic>
        <p:nvPicPr>
          <p:cNvPr id="29" name="Picture 28"/>
          <p:cNvPicPr>
            <a:picLocks noChangeAspect="1"/>
          </p:cNvPicPr>
          <p:nvPr/>
        </p:nvPicPr>
        <p:blipFill rotWithShape="1">
          <a:blip r:embed="rId18">
            <a:extLst>
              <a:ext uri="{28A0092B-C50C-407E-A947-70E740481C1C}">
                <a14:useLocalDpi xmlns:a14="http://schemas.microsoft.com/office/drawing/2010/main" val="0"/>
              </a:ext>
            </a:extLst>
          </a:blip>
          <a:srcRect l="11510" t="14338" r="13216" b="9883"/>
          <a:stretch/>
        </p:blipFill>
        <p:spPr>
          <a:xfrm>
            <a:off x="6337639" y="1165309"/>
            <a:ext cx="1320083" cy="990062"/>
          </a:xfrm>
          <a:prstGeom prst="rect">
            <a:avLst/>
          </a:prstGeom>
        </p:spPr>
      </p:pic>
      <p:pic>
        <p:nvPicPr>
          <p:cNvPr id="21" name="Grafik 2"/>
          <p:cNvPicPr>
            <a:picLocks noChangeAspect="1"/>
          </p:cNvPicPr>
          <p:nvPr/>
        </p:nvPicPr>
        <p:blipFill>
          <a:blip r:embed="rId19"/>
          <a:stretch>
            <a:fillRect/>
          </a:stretch>
        </p:blipFill>
        <p:spPr>
          <a:xfrm>
            <a:off x="4869303" y="3661519"/>
            <a:ext cx="1538282" cy="649924"/>
          </a:xfrm>
          <a:prstGeom prst="rect">
            <a:avLst/>
          </a:prstGeom>
        </p:spPr>
      </p:pic>
      <p:pic>
        <p:nvPicPr>
          <p:cNvPr id="22" name="Grafik 6"/>
          <p:cNvPicPr>
            <a:picLocks noChangeAspect="1"/>
          </p:cNvPicPr>
          <p:nvPr/>
        </p:nvPicPr>
        <p:blipFill rotWithShape="1">
          <a:blip r:embed="rId20">
            <a:extLst>
              <a:ext uri="{28A0092B-C50C-407E-A947-70E740481C1C}">
                <a14:useLocalDpi xmlns:a14="http://schemas.microsoft.com/office/drawing/2010/main" val="0"/>
              </a:ext>
            </a:extLst>
          </a:blip>
          <a:srcRect b="58000"/>
          <a:stretch/>
        </p:blipFill>
        <p:spPr>
          <a:xfrm>
            <a:off x="1773463" y="5088839"/>
            <a:ext cx="1416202" cy="594805"/>
          </a:xfrm>
          <a:prstGeom prst="rect">
            <a:avLst/>
          </a:prstGeom>
        </p:spPr>
      </p:pic>
    </p:spTree>
    <p:extLst>
      <p:ext uri="{BB962C8B-B14F-4D97-AF65-F5344CB8AC3E}">
        <p14:creationId xmlns:p14="http://schemas.microsoft.com/office/powerpoint/2010/main" val="1296003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GB" altLang="de-DE"/>
              <a:t>General notes on the data</a:t>
            </a:r>
            <a:endParaRPr lang="de-CH" altLang="de-DE"/>
          </a:p>
        </p:txBody>
      </p:sp>
      <p:sp>
        <p:nvSpPr>
          <p:cNvPr id="34819" name="Rectangle 3"/>
          <p:cNvSpPr>
            <a:spLocks noGrp="1" noChangeArrowheads="1"/>
          </p:cNvSpPr>
          <p:nvPr>
            <p:ph type="body" idx="1"/>
          </p:nvPr>
        </p:nvSpPr>
        <p:spPr/>
        <p:txBody>
          <a:bodyPr>
            <a:normAutofit fontScale="70000" lnSpcReduction="20000"/>
          </a:bodyPr>
          <a:lstStyle/>
          <a:p>
            <a:pPr>
              <a:lnSpc>
                <a:spcPct val="120000"/>
              </a:lnSpc>
            </a:pPr>
            <a:r>
              <a:rPr lang="de-CH" b="1" dirty="0"/>
              <a:t>Data </a:t>
            </a:r>
            <a:r>
              <a:rPr lang="de-CH" b="1" dirty="0" err="1"/>
              <a:t>sources</a:t>
            </a:r>
            <a:r>
              <a:rPr lang="de-CH" b="1" dirty="0"/>
              <a:t>: </a:t>
            </a:r>
            <a:r>
              <a:rPr lang="de-CH" dirty="0"/>
              <a:t>For data </a:t>
            </a:r>
            <a:r>
              <a:rPr lang="de-CH" dirty="0" err="1"/>
              <a:t>sources</a:t>
            </a:r>
            <a:r>
              <a:rPr lang="de-CH" dirty="0"/>
              <a:t>, </a:t>
            </a:r>
            <a:r>
              <a:rPr lang="de-CH" dirty="0" err="1"/>
              <a:t>see</a:t>
            </a:r>
            <a:r>
              <a:rPr lang="de-CH" dirty="0"/>
              <a:t> </a:t>
            </a:r>
            <a:r>
              <a:rPr lang="de-CH" dirty="0" err="1"/>
              <a:t>annex</a:t>
            </a:r>
            <a:r>
              <a:rPr lang="de-CH" dirty="0"/>
              <a:t> of  The World of Organic Agriculture </a:t>
            </a:r>
            <a:r>
              <a:rPr lang="cs-CZ" dirty="0"/>
              <a:t>202</a:t>
            </a:r>
            <a:r>
              <a:rPr lang="de-CH" dirty="0"/>
              <a:t>3</a:t>
            </a:r>
            <a:r>
              <a:rPr lang="cs-CZ" dirty="0"/>
              <a:t> </a:t>
            </a:r>
            <a:r>
              <a:rPr lang="de-CH" dirty="0" err="1"/>
              <a:t>or</a:t>
            </a:r>
            <a:r>
              <a:rPr lang="de-CH" dirty="0"/>
              <a:t> www.organic-world.net/statistics-data-sources.html</a:t>
            </a:r>
          </a:p>
          <a:p>
            <a:pPr>
              <a:lnSpc>
                <a:spcPct val="120000"/>
              </a:lnSpc>
            </a:pPr>
            <a:r>
              <a:rPr lang="de-CH" b="1" dirty="0"/>
              <a:t>Countries: </a:t>
            </a:r>
            <a:r>
              <a:rPr lang="en-GB" dirty="0"/>
              <a:t>For countries and territories, the FAO country list is used. Where the designation "country" appears in this report, it covers countries or territories.  For the countries’ grouping by region, the Standard Country and Area Classifications as defined by the United Nations Statistics Division, is used in most cases.</a:t>
            </a:r>
            <a:endParaRPr lang="de-CH" dirty="0"/>
          </a:p>
          <a:p>
            <a:pPr>
              <a:lnSpc>
                <a:spcPct val="120000"/>
              </a:lnSpc>
            </a:pPr>
            <a:r>
              <a:rPr lang="de-CH" b="1" dirty="0"/>
              <a:t>Term organic: </a:t>
            </a:r>
            <a:r>
              <a:rPr lang="de-CH" dirty="0"/>
              <a:t>In the </a:t>
            </a:r>
            <a:r>
              <a:rPr lang="de-CH" dirty="0" err="1"/>
              <a:t>tables</a:t>
            </a:r>
            <a:r>
              <a:rPr lang="de-CH" dirty="0"/>
              <a:t>, the </a:t>
            </a:r>
            <a:r>
              <a:rPr lang="de-CH" dirty="0" err="1"/>
              <a:t>term</a:t>
            </a:r>
            <a:r>
              <a:rPr lang="de-CH" dirty="0"/>
              <a:t> organic </a:t>
            </a:r>
            <a:r>
              <a:rPr lang="de-CH" dirty="0" err="1"/>
              <a:t>refers</a:t>
            </a:r>
            <a:r>
              <a:rPr lang="de-CH" dirty="0"/>
              <a:t> to the </a:t>
            </a:r>
            <a:r>
              <a:rPr lang="de-CH" dirty="0" err="1"/>
              <a:t>fully</a:t>
            </a:r>
            <a:r>
              <a:rPr lang="de-CH" dirty="0"/>
              <a:t> </a:t>
            </a:r>
            <a:r>
              <a:rPr lang="de-CH" dirty="0" err="1"/>
              <a:t>converted</a:t>
            </a:r>
            <a:r>
              <a:rPr lang="de-CH" dirty="0"/>
              <a:t> and in-</a:t>
            </a:r>
            <a:r>
              <a:rPr lang="de-CH" dirty="0" err="1"/>
              <a:t>conversion</a:t>
            </a:r>
            <a:r>
              <a:rPr lang="de-CH" dirty="0"/>
              <a:t> </a:t>
            </a:r>
            <a:r>
              <a:rPr lang="de-CH" dirty="0" err="1"/>
              <a:t>areas</a:t>
            </a:r>
            <a:r>
              <a:rPr lang="de-CH" dirty="0"/>
              <a:t>. </a:t>
            </a:r>
          </a:p>
          <a:p>
            <a:pPr>
              <a:lnSpc>
                <a:spcPct val="120000"/>
              </a:lnSpc>
            </a:pPr>
            <a:r>
              <a:rPr lang="de-CH" b="1" dirty="0"/>
              <a:t>Organic </a:t>
            </a:r>
            <a:r>
              <a:rPr lang="de-CH" b="1" dirty="0" err="1"/>
              <a:t>share</a:t>
            </a:r>
            <a:r>
              <a:rPr lang="de-CH" b="1" dirty="0"/>
              <a:t>:</a:t>
            </a:r>
            <a:r>
              <a:rPr lang="de-CH" dirty="0"/>
              <a:t> </a:t>
            </a:r>
            <a:r>
              <a:rPr lang="en-GB" dirty="0"/>
              <a:t>In some cases, the calculation of the organic share of the total agricultural land or that of individual crops, based on FAOSTAT and in some cases the Eurostat data, might differ from the organic shares obtained from ministries or local experts.</a:t>
            </a:r>
            <a:endParaRPr lang="de-CH" dirty="0"/>
          </a:p>
          <a:p>
            <a:pPr>
              <a:lnSpc>
                <a:spcPct val="120000"/>
              </a:lnSpc>
            </a:pPr>
            <a:r>
              <a:rPr lang="de-CH" b="1" dirty="0"/>
              <a:t>Producers</a:t>
            </a:r>
            <a:r>
              <a:rPr lang="de-CH" dirty="0"/>
              <a:t>: </a:t>
            </a:r>
            <a:r>
              <a:rPr lang="en-GB" dirty="0"/>
              <a:t>Some countries report the number of smallholders while others only report the number of companies, projects, or grower groups, which may each comprise a number of producers. This applies in particular to many African countries. The number of producers is, therefore, probably higher than the number communicated in this report.</a:t>
            </a:r>
            <a:endParaRPr lang="de-CH" dirty="0"/>
          </a:p>
          <a:p>
            <a:pPr>
              <a:lnSpc>
                <a:spcPct val="120000"/>
              </a:lnSpc>
            </a:pPr>
            <a:r>
              <a:rPr lang="de-CH" b="1" dirty="0"/>
              <a:t>Data </a:t>
            </a:r>
            <a:r>
              <a:rPr lang="de-CH" b="1" dirty="0" err="1"/>
              <a:t>revisions</a:t>
            </a:r>
            <a:r>
              <a:rPr lang="de-CH" b="1" dirty="0"/>
              <a:t>: </a:t>
            </a:r>
            <a:r>
              <a:rPr lang="de-CH" dirty="0"/>
              <a:t>Should data </a:t>
            </a:r>
            <a:r>
              <a:rPr lang="de-CH" dirty="0" err="1"/>
              <a:t>revisions</a:t>
            </a:r>
            <a:r>
              <a:rPr lang="de-CH" dirty="0"/>
              <a:t> and </a:t>
            </a:r>
            <a:r>
              <a:rPr lang="de-CH" dirty="0" err="1"/>
              <a:t>corrections</a:t>
            </a:r>
            <a:r>
              <a:rPr lang="de-CH" dirty="0"/>
              <a:t> </a:t>
            </a:r>
            <a:r>
              <a:rPr lang="de-CH" dirty="0" err="1"/>
              <a:t>become</a:t>
            </a:r>
            <a:r>
              <a:rPr lang="de-CH" dirty="0"/>
              <a:t> </a:t>
            </a:r>
            <a:r>
              <a:rPr lang="de-CH" dirty="0" err="1"/>
              <a:t>necessary</a:t>
            </a:r>
            <a:r>
              <a:rPr lang="de-CH" dirty="0"/>
              <a:t> </a:t>
            </a:r>
            <a:r>
              <a:rPr lang="de-CH" dirty="0" err="1"/>
              <a:t>these</a:t>
            </a:r>
            <a:r>
              <a:rPr lang="de-CH" dirty="0"/>
              <a:t> </a:t>
            </a:r>
            <a:r>
              <a:rPr lang="de-CH" dirty="0" err="1"/>
              <a:t>are</a:t>
            </a:r>
            <a:r>
              <a:rPr lang="de-CH" dirty="0"/>
              <a:t> </a:t>
            </a:r>
            <a:r>
              <a:rPr lang="de-CH" dirty="0" err="1"/>
              <a:t>communicated</a:t>
            </a:r>
            <a:r>
              <a:rPr lang="de-CH" dirty="0"/>
              <a:t> on Organic-World.net: </a:t>
            </a:r>
            <a:r>
              <a:rPr lang="de-CH" dirty="0">
                <a:hlinkClick r:id="rId3"/>
              </a:rPr>
              <a:t>https://www.organic-world.net/yearbook/yearbook-202</a:t>
            </a:r>
            <a:r>
              <a:rPr lang="cs-CZ" dirty="0">
                <a:hlinkClick r:id="rId3"/>
              </a:rPr>
              <a:t>3</a:t>
            </a:r>
            <a:r>
              <a:rPr lang="de-CH" dirty="0">
                <a:hlinkClick r:id="rId3"/>
              </a:rPr>
              <a:t>/yearbook-202</a:t>
            </a:r>
            <a:r>
              <a:rPr lang="cs-CZ" dirty="0">
                <a:hlinkClick r:id="rId3"/>
              </a:rPr>
              <a:t>3</a:t>
            </a:r>
            <a:r>
              <a:rPr lang="de-CH" dirty="0">
                <a:hlinkClick r:id="rId3"/>
              </a:rPr>
              <a:t>-corrigenda.html</a:t>
            </a:r>
            <a:r>
              <a:rPr lang="de-CH" dirty="0"/>
              <a:t>. </a:t>
            </a:r>
            <a:r>
              <a:rPr lang="de-CH" dirty="0" err="1"/>
              <a:t>Revised</a:t>
            </a:r>
            <a:r>
              <a:rPr lang="de-CH" dirty="0"/>
              <a:t>/</a:t>
            </a:r>
            <a:r>
              <a:rPr lang="de-CH" dirty="0" err="1"/>
              <a:t>corected</a:t>
            </a:r>
            <a:r>
              <a:rPr lang="de-CH" dirty="0"/>
              <a:t> data </a:t>
            </a:r>
            <a:r>
              <a:rPr lang="de-CH" dirty="0" err="1"/>
              <a:t>are</a:t>
            </a:r>
            <a:r>
              <a:rPr lang="de-CH" dirty="0"/>
              <a:t> </a:t>
            </a:r>
            <a:r>
              <a:rPr lang="de-CH" dirty="0" err="1"/>
              <a:t>included</a:t>
            </a:r>
            <a:r>
              <a:rPr lang="de-CH" dirty="0"/>
              <a:t> in the </a:t>
            </a:r>
            <a:r>
              <a:rPr lang="de-CH" dirty="0" err="1"/>
              <a:t>database</a:t>
            </a:r>
            <a:r>
              <a:rPr lang="de-CH" dirty="0"/>
              <a:t>. </a:t>
            </a:r>
            <a:endParaRPr lang="en-GB" dirty="0"/>
          </a:p>
        </p:txBody>
      </p:sp>
      <p:sp>
        <p:nvSpPr>
          <p:cNvPr id="5" name="Slide Number Placeholder 3"/>
          <p:cNvSpPr>
            <a:spLocks noGrp="1"/>
          </p:cNvSpPr>
          <p:nvPr>
            <p:ph type="sldNum" sz="quarter" idx="4"/>
          </p:nvPr>
        </p:nvSpPr>
        <p:spPr>
          <a:xfrm>
            <a:off x="10329863" y="6219825"/>
            <a:ext cx="1057275" cy="360363"/>
          </a:xfrm>
        </p:spPr>
        <p:txBody>
          <a:bodyPr/>
          <a:lstStyle/>
          <a:p>
            <a:fld id="{DBC8FA60-E7A4-4A3C-A274-EE460834FBED}" type="slidenum">
              <a:rPr lang="de-DE" smtClean="0"/>
              <a:pPr/>
              <a:t>9</a:t>
            </a:fld>
            <a:endParaRPr lang="de-DE" dirty="0"/>
          </a:p>
        </p:txBody>
      </p:sp>
    </p:spTree>
    <p:extLst>
      <p:ext uri="{BB962C8B-B14F-4D97-AF65-F5344CB8AC3E}">
        <p14:creationId xmlns:p14="http://schemas.microsoft.com/office/powerpoint/2010/main" val="3980053066"/>
      </p:ext>
    </p:extLst>
  </p:cSld>
  <p:clrMapOvr>
    <a:masterClrMapping/>
  </p:clrMapOvr>
</p:sld>
</file>

<file path=ppt/theme/theme1.xml><?xml version="1.0" encoding="utf-8"?>
<a:theme xmlns:a="http://schemas.openxmlformats.org/drawingml/2006/main" name="FiBL Slide Master">
  <a:themeElements>
    <a:clrScheme name="FiBL Colors">
      <a:dk1>
        <a:srgbClr val="000000"/>
      </a:dk1>
      <a:lt1>
        <a:srgbClr val="FFFFFF"/>
      </a:lt1>
      <a:dk2>
        <a:srgbClr val="9ABFD4"/>
      </a:dk2>
      <a:lt2>
        <a:srgbClr val="FEFFFF"/>
      </a:lt2>
      <a:accent1>
        <a:srgbClr val="2F6C86"/>
      </a:accent1>
      <a:accent2>
        <a:srgbClr val="CE8628"/>
      </a:accent2>
      <a:accent3>
        <a:srgbClr val="8D66A3"/>
      </a:accent3>
      <a:accent4>
        <a:srgbClr val="75AF41"/>
      </a:accent4>
      <a:accent5>
        <a:srgbClr val="D7B600"/>
      </a:accent5>
      <a:accent6>
        <a:srgbClr val="E84E28"/>
      </a:accent6>
      <a:hlink>
        <a:srgbClr val="000000"/>
      </a:hlink>
      <a:folHlink>
        <a:srgbClr val="000000"/>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038CE18F8DE21746B13E196ECDFF44C0" ma:contentTypeVersion="5" ma:contentTypeDescription="Create a new document." ma:contentTypeScope="" ma:versionID="3866447ef4b274d91ae53c0e04d000d7">
  <xsd:schema xmlns:xsd="http://www.w3.org/2001/XMLSchema" xmlns:xs="http://www.w3.org/2001/XMLSchema" xmlns:p="http://schemas.microsoft.com/office/2006/metadata/properties" xmlns:ns1="http://schemas.microsoft.com/sharepoint/v3" xmlns:ns2="dd18740c-b141-4d05-9751-e9f3dcf7e76f" xmlns:ns3="926ccd4c-651f-4ccc-af87-3950eef9fdad" targetNamespace="http://schemas.microsoft.com/office/2006/metadata/properties" ma:root="true" ma:fieldsID="98267f331064875f993f9785cd354c41" ns1:_="" ns2:_="" ns3:_="">
    <xsd:import namespace="http://schemas.microsoft.com/sharepoint/v3"/>
    <xsd:import namespace="dd18740c-b141-4d05-9751-e9f3dcf7e76f"/>
    <xsd:import namespace="926ccd4c-651f-4ccc-af87-3950eef9fdad"/>
    <xsd:element name="properties">
      <xsd:complexType>
        <xsd:sequence>
          <xsd:element name="documentManagement">
            <xsd:complexType>
              <xsd:all>
                <xsd:element ref="ns2:Kategorie"/>
                <xsd:element ref="ns2:Sprache" minOccurs="0"/>
                <xsd:element ref="ns3:FiBL_x002d_Standort" minOccurs="0"/>
                <xsd:element ref="ns1:TranslationStateDownloadLink" minOccurs="0"/>
                <xsd:element ref="ns3:Download_x0020_a_x0020_cop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TranslationStateDownloadLink" ma:index="11" nillable="true" ma:displayName="Downloadlink" ma:internalName="TranslationStateDownload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d18740c-b141-4d05-9751-e9f3dcf7e76f" elementFormDefault="qualified">
    <xsd:import namespace="http://schemas.microsoft.com/office/2006/documentManagement/types"/>
    <xsd:import namespace="http://schemas.microsoft.com/office/infopath/2007/PartnerControls"/>
    <xsd:element name="Kategorie" ma:index="2" ma:displayName="Kategorie" ma:default="Bericht" ma:format="Dropdown" ma:indexed="true" ma:internalName="Kategorie">
      <xsd:simpleType>
        <xsd:restriction base="dms:Choice">
          <xsd:enumeration value="Bericht"/>
          <xsd:enumeration value="Brief/ Fax"/>
          <xsd:enumeration value="Corporate Identity (CI)"/>
          <xsd:enumeration value="EU-Bericht"/>
          <xsd:enumeration value="Folie"/>
          <xsd:enumeration value="Kurse"/>
          <xsd:enumeration value="Logo"/>
          <xsd:enumeration value="Medienmitteilung"/>
          <xsd:enumeration value="Ordnerrücken"/>
          <xsd:enumeration value="Praktikums-/ Semester- /Diplomarbeiten"/>
          <xsd:enumeration value="Sonderformate"/>
          <xsd:enumeration value="Protokolle"/>
          <xsd:enumeration value="Vertrag"/>
        </xsd:restriction>
      </xsd:simpleType>
    </xsd:element>
    <xsd:element name="Sprache" ma:index="3" nillable="true" ma:displayName="Sprache" ma:default="Deutsch" ma:format="Dropdown" ma:internalName="Sprache">
      <xsd:simpleType>
        <xsd:restriction base="dms:Choice">
          <xsd:enumeration value="Deutsch"/>
          <xsd:enumeration value="Englisch"/>
          <xsd:enumeration value="Französisch"/>
          <xsd:enumeration value="Italienisch"/>
          <xsd:enumeration value="Spanisch"/>
        </xsd:restriction>
      </xsd:simpleType>
    </xsd:element>
  </xsd:schema>
  <xsd:schema xmlns:xsd="http://www.w3.org/2001/XMLSchema" xmlns:xs="http://www.w3.org/2001/XMLSchema" xmlns:dms="http://schemas.microsoft.com/office/2006/documentManagement/types" xmlns:pc="http://schemas.microsoft.com/office/infopath/2007/PartnerControls" targetNamespace="926ccd4c-651f-4ccc-af87-3950eef9fdad" elementFormDefault="qualified">
    <xsd:import namespace="http://schemas.microsoft.com/office/2006/documentManagement/types"/>
    <xsd:import namespace="http://schemas.microsoft.com/office/infopath/2007/PartnerControls"/>
    <xsd:element name="FiBL_x002d_Standort" ma:index="4" nillable="true" ma:displayName="FiBL-Standort" ma:default="All FiBL" ma:format="Dropdown" ma:internalName="FiBL_x002d_Standort">
      <xsd:simpleType>
        <xsd:restriction base="dms:Choice">
          <xsd:enumeration value="All FiBL"/>
          <xsd:enumeration value="FiBL CH"/>
          <xsd:enumeration value="FiBL DE"/>
          <xsd:enumeration value="FiBL AT"/>
          <xsd:enumeration value="FiBL EU"/>
          <xsd:enumeration value="Team FiBL France"/>
        </xsd:restriction>
      </xsd:simpleType>
    </xsd:element>
    <xsd:element name="Download_x0020_a_x0020_copy" ma:index="12" nillable="true" ma:displayName="Download a copy" ma:internalName="Download_x0020_a_x0020_copy">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Inhaltstyp"/>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prache xmlns="dd18740c-b141-4d05-9751-e9f3dcf7e76f">Englisch</Sprache>
    <TranslationStateDownloadLink xmlns="http://schemas.microsoft.com/sharepoint/v3">
      <Url xsi:nil="true"/>
      <Description xsi:nil="true"/>
    </TranslationStateDownloadLink>
    <Download_x0020_a_x0020_copy xmlns="926ccd4c-651f-4ccc-af87-3950eef9fdad" xsi:nil="true"/>
    <Kategorie xmlns="dd18740c-b141-4d05-9751-e9f3dcf7e76f">Folie</Kategorie>
    <FiBL_x002d_Standort xmlns="926ccd4c-651f-4ccc-af87-3950eef9fdad">FiBL CH</FiBL_x002d_Standort>
  </documentManagement>
</p:properties>
</file>

<file path=customXml/itemProps1.xml><?xml version="1.0" encoding="utf-8"?>
<ds:datastoreItem xmlns:ds="http://schemas.openxmlformats.org/officeDocument/2006/customXml" ds:itemID="{BC0A4870-0F19-497A-A7B4-C3109C528915}">
  <ds:schemaRefs>
    <ds:schemaRef ds:uri="http://schemas.microsoft.com/sharepoint/v3/contenttype/forms"/>
  </ds:schemaRefs>
</ds:datastoreItem>
</file>

<file path=customXml/itemProps2.xml><?xml version="1.0" encoding="utf-8"?>
<ds:datastoreItem xmlns:ds="http://schemas.openxmlformats.org/officeDocument/2006/customXml" ds:itemID="{BA681434-57E7-4CCF-9198-64284A5FD2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d18740c-b141-4d05-9751-e9f3dcf7e76f"/>
    <ds:schemaRef ds:uri="926ccd4c-651f-4ccc-af87-3950eef9fd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E1B3832-62FB-4AA6-AE0F-C1005DBE3406}">
  <ds:schemaRefs>
    <ds:schemaRef ds:uri="http://purl.org/dc/elements/1.1/"/>
    <ds:schemaRef ds:uri="http://schemas.microsoft.com/office/2006/documentManagement/types"/>
    <ds:schemaRef ds:uri="http://schemas.microsoft.com/office/2006/metadata/properties"/>
    <ds:schemaRef ds:uri="http://www.w3.org/XML/1998/namespace"/>
    <ds:schemaRef ds:uri="http://purl.org/dc/dcmitype/"/>
    <ds:schemaRef ds:uri="http://purl.org/dc/terms/"/>
    <ds:schemaRef ds:uri="http://schemas.microsoft.com/sharepoint/v3"/>
    <ds:schemaRef ds:uri="http://schemas.microsoft.com/office/infopath/2007/PartnerControls"/>
    <ds:schemaRef ds:uri="http://schemas.openxmlformats.org/package/2006/metadata/core-properties"/>
    <ds:schemaRef ds:uri="926ccd4c-651f-4ccc-af87-3950eef9fdad"/>
    <ds:schemaRef ds:uri="dd18740c-b141-4d05-9751-e9f3dcf7e76f"/>
  </ds:schemaRefs>
</ds:datastoreItem>
</file>

<file path=docProps/app.xml><?xml version="1.0" encoding="utf-8"?>
<Properties xmlns="http://schemas.openxmlformats.org/officeDocument/2006/extended-properties" xmlns:vt="http://schemas.openxmlformats.org/officeDocument/2006/docPropsVTypes">
  <TotalTime>0</TotalTime>
  <Words>2809</Words>
  <Application>Microsoft Office PowerPoint</Application>
  <PresentationFormat>Breitbild</PresentationFormat>
  <Paragraphs>327</Paragraphs>
  <Slides>47</Slides>
  <Notes>28</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47</vt:i4>
      </vt:variant>
    </vt:vector>
  </HeadingPairs>
  <TitlesOfParts>
    <vt:vector size="54" baseType="lpstr">
      <vt:lpstr>ＭＳ Ｐゴシック</vt:lpstr>
      <vt:lpstr>Arial</vt:lpstr>
      <vt:lpstr>Arial Black</vt:lpstr>
      <vt:lpstr>Calibri</vt:lpstr>
      <vt:lpstr>Gill Sans MT</vt:lpstr>
      <vt:lpstr>Times New Roman</vt:lpstr>
      <vt:lpstr>FiBL Slide Master</vt:lpstr>
      <vt:lpstr>Organic Agriculture Worldwide 2021:  Key results from the FiBL survey on organic agriculture worldwide 2023 </vt:lpstr>
      <vt:lpstr>Organic Agriculture Worldwide: Key results from the FiBL survey on organic agriculture worldwide 2023 Part 1: Global data and survey background</vt:lpstr>
      <vt:lpstr>Acknowledgements</vt:lpstr>
      <vt:lpstr>The World of Organic Agriculture 2023</vt:lpstr>
      <vt:lpstr>About this presentation</vt:lpstr>
      <vt:lpstr>The 24th survey on organic agriculture world-wide</vt:lpstr>
      <vt:lpstr>Transnational data collection efforts</vt:lpstr>
      <vt:lpstr>International certifiers that provided data for several countries</vt:lpstr>
      <vt:lpstr>General notes on the data</vt:lpstr>
      <vt:lpstr>PowerPoint-Präsentation</vt:lpstr>
      <vt:lpstr>Key data 2021</vt:lpstr>
      <vt:lpstr>Organic farmland 2021</vt:lpstr>
      <vt:lpstr>World: Organic agricultural land and other organic areas 2021</vt:lpstr>
      <vt:lpstr>PowerPoint-Präsentation</vt:lpstr>
      <vt:lpstr>world_land_by_region</vt:lpstr>
      <vt:lpstr>world_land_by_country</vt:lpstr>
      <vt:lpstr>world_land_share</vt:lpstr>
      <vt:lpstr>world_land_growth</vt:lpstr>
      <vt:lpstr>world_land_growth_region</vt:lpstr>
      <vt:lpstr>world_land_all_areas</vt:lpstr>
      <vt:lpstr>wild_ collection_by_country</vt:lpstr>
      <vt:lpstr>beehives_by_region</vt:lpstr>
      <vt:lpstr>beehives_by country</vt:lpstr>
      <vt:lpstr>Organic producers 2021</vt:lpstr>
      <vt:lpstr>PowerPoint-Präsentation</vt:lpstr>
      <vt:lpstr>world_producers_country</vt:lpstr>
      <vt:lpstr>world_producers_region</vt:lpstr>
      <vt:lpstr>PowerPoint-Präsentation</vt:lpstr>
      <vt:lpstr>The global market for organic food 2021</vt:lpstr>
      <vt:lpstr>PowerPoint-Präsentation</vt:lpstr>
      <vt:lpstr>world_retail_sales_region_country</vt:lpstr>
      <vt:lpstr>world_retail_sales_country</vt:lpstr>
      <vt:lpstr>world_retail_sales_per_capita</vt:lpstr>
      <vt:lpstr>World_retail_growth</vt:lpstr>
      <vt:lpstr>United States of America: Growth of retail sales 2002-2021</vt:lpstr>
      <vt:lpstr>Germany: Growth of retail sales 2000-2021</vt:lpstr>
      <vt:lpstr>France: Growth of retail sales 2000-2021</vt:lpstr>
      <vt:lpstr>World_land_retail_growth</vt:lpstr>
      <vt:lpstr>Organic farming in developing countries and emerging markets </vt:lpstr>
      <vt:lpstr>DAC_land_area_share_country</vt:lpstr>
      <vt:lpstr>More information </vt:lpstr>
      <vt:lpstr>Disclaimer</vt:lpstr>
      <vt:lpstr>Presentations on www.organic-world.net</vt:lpstr>
      <vt:lpstr>Statistics.FiBL.org</vt:lpstr>
      <vt:lpstr>www.twitter.com/fiblstatistics</vt:lpstr>
      <vt:lpstr>Contact</vt:lpstr>
      <vt:lpstr>FiBL online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master FiBL English</dc:title>
  <dc:creator>Riedi Kurt</dc:creator>
  <cp:lastModifiedBy>Willer Helga</cp:lastModifiedBy>
  <cp:revision>288</cp:revision>
  <dcterms:created xsi:type="dcterms:W3CDTF">2021-02-10T13:15:41Z</dcterms:created>
  <dcterms:modified xsi:type="dcterms:W3CDTF">2023-10-23T18:21:19Z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0x010100038CE18F8DE21746B13E196ECDFF44C0</vt:lpwstr>
  </property>
</Properties>
</file>