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9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3"/>
  </p:notesMasterIdLst>
  <p:sldIdLst>
    <p:sldId id="321" r:id="rId5"/>
    <p:sldId id="257" r:id="rId6"/>
    <p:sldId id="322" r:id="rId7"/>
    <p:sldId id="362" r:id="rId8"/>
    <p:sldId id="363" r:id="rId9"/>
    <p:sldId id="323" r:id="rId10"/>
    <p:sldId id="371" r:id="rId11"/>
    <p:sldId id="342" r:id="rId12"/>
    <p:sldId id="383" r:id="rId13"/>
    <p:sldId id="331" r:id="rId14"/>
    <p:sldId id="325" r:id="rId15"/>
    <p:sldId id="324" r:id="rId16"/>
    <p:sldId id="332" r:id="rId17"/>
    <p:sldId id="333" r:id="rId18"/>
    <p:sldId id="335" r:id="rId19"/>
    <p:sldId id="337" r:id="rId20"/>
    <p:sldId id="339" r:id="rId21"/>
    <p:sldId id="340" r:id="rId22"/>
    <p:sldId id="341" r:id="rId23"/>
    <p:sldId id="364" r:id="rId24"/>
    <p:sldId id="375" r:id="rId25"/>
    <p:sldId id="344" r:id="rId26"/>
    <p:sldId id="346" r:id="rId27"/>
    <p:sldId id="345" r:id="rId28"/>
    <p:sldId id="347" r:id="rId29"/>
    <p:sldId id="348" r:id="rId30"/>
    <p:sldId id="349" r:id="rId31"/>
    <p:sldId id="351" r:id="rId32"/>
    <p:sldId id="352" r:id="rId33"/>
    <p:sldId id="372" r:id="rId34"/>
    <p:sldId id="373" r:id="rId35"/>
    <p:sldId id="368" r:id="rId36"/>
    <p:sldId id="379" r:id="rId37"/>
    <p:sldId id="380" r:id="rId38"/>
    <p:sldId id="381" r:id="rId39"/>
    <p:sldId id="382" r:id="rId40"/>
    <p:sldId id="374" r:id="rId41"/>
    <p:sldId id="354" r:id="rId4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204BF2-30F7-CE14-347A-733D320BFB88}" name="Martin Almendinger (ILU)" initials="MA(" userId="Martin Almendinger (ILU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80C9"/>
    <a:srgbClr val="87BC24"/>
    <a:srgbClr val="D9D9D9"/>
    <a:srgbClr val="D5E3CF"/>
    <a:srgbClr val="512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675B5B-B6A6-4DEA-8BD5-D08D3F7EBB49}" v="1" dt="2022-05-23T08:11:38.506"/>
    <p1510:client id="{D31CE8DD-4EAF-49FD-8F02-73ACF53C6471}" v="221" dt="2022-05-23T07:50:25.8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8" autoAdjust="0"/>
    <p:restoredTop sz="74897" autoAdjust="0"/>
  </p:normalViewPr>
  <p:slideViewPr>
    <p:cSldViewPr snapToGrid="0" showGuides="1">
      <p:cViewPr varScale="1">
        <p:scale>
          <a:sx n="118" d="100"/>
          <a:sy n="118" d="100"/>
        </p:scale>
        <p:origin x="1830" y="8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Almendinger (ILU)" userId="a16ecc84-6a62-4078-94b3-267e55c24467" providerId="ADAL" clId="{6D675B5B-B6A6-4DEA-8BD5-D08D3F7EBB49}"/>
    <pc:docChg chg="modSld">
      <pc:chgData name="Martin Almendinger (ILU)" userId="a16ecc84-6a62-4078-94b3-267e55c24467" providerId="ADAL" clId="{6D675B5B-B6A6-4DEA-8BD5-D08D3F7EBB49}" dt="2022-05-23T08:32:50.265" v="12" actId="113"/>
      <pc:docMkLst>
        <pc:docMk/>
      </pc:docMkLst>
      <pc:sldChg chg="modNotesTx">
        <pc:chgData name="Martin Almendinger (ILU)" userId="a16ecc84-6a62-4078-94b3-267e55c24467" providerId="ADAL" clId="{6D675B5B-B6A6-4DEA-8BD5-D08D3F7EBB49}" dt="2022-05-23T08:11:46.688" v="3" actId="6549"/>
        <pc:sldMkLst>
          <pc:docMk/>
          <pc:sldMk cId="792043765" sldId="331"/>
        </pc:sldMkLst>
      </pc:sldChg>
      <pc:sldChg chg="modNotesTx">
        <pc:chgData name="Martin Almendinger (ILU)" userId="a16ecc84-6a62-4078-94b3-267e55c24467" providerId="ADAL" clId="{6D675B5B-B6A6-4DEA-8BD5-D08D3F7EBB49}" dt="2022-05-23T08:32:50.265" v="12" actId="113"/>
        <pc:sldMkLst>
          <pc:docMk/>
          <pc:sldMk cId="1009059982" sldId="339"/>
        </pc:sldMkLst>
      </pc:sldChg>
      <pc:sldChg chg="modSp mod">
        <pc:chgData name="Martin Almendinger (ILU)" userId="a16ecc84-6a62-4078-94b3-267e55c24467" providerId="ADAL" clId="{6D675B5B-B6A6-4DEA-8BD5-D08D3F7EBB49}" dt="2022-05-23T08:22:12.872" v="11" actId="14100"/>
        <pc:sldMkLst>
          <pc:docMk/>
          <pc:sldMk cId="2228693458" sldId="352"/>
        </pc:sldMkLst>
        <pc:spChg chg="ord">
          <ac:chgData name="Martin Almendinger (ILU)" userId="a16ecc84-6a62-4078-94b3-267e55c24467" providerId="ADAL" clId="{6D675B5B-B6A6-4DEA-8BD5-D08D3F7EBB49}" dt="2022-05-23T08:22:00.947" v="8" actId="166"/>
          <ac:spMkLst>
            <pc:docMk/>
            <pc:sldMk cId="2228693458" sldId="352"/>
            <ac:spMk id="29" creationId="{1B7EF7A9-1AF7-DF96-084B-3EB00A00247A}"/>
          </ac:spMkLst>
        </pc:spChg>
        <pc:grpChg chg="ord">
          <ac:chgData name="Martin Almendinger (ILU)" userId="a16ecc84-6a62-4078-94b3-267e55c24467" providerId="ADAL" clId="{6D675B5B-B6A6-4DEA-8BD5-D08D3F7EBB49}" dt="2022-05-23T08:21:57.687" v="7" actId="167"/>
          <ac:grpSpMkLst>
            <pc:docMk/>
            <pc:sldMk cId="2228693458" sldId="352"/>
            <ac:grpSpMk id="39" creationId="{C9D7D0FF-E6A2-F3FB-F341-18C00DADAEDA}"/>
          </ac:grpSpMkLst>
        </pc:grpChg>
        <pc:picChg chg="ord">
          <ac:chgData name="Martin Almendinger (ILU)" userId="a16ecc84-6a62-4078-94b3-267e55c24467" providerId="ADAL" clId="{6D675B5B-B6A6-4DEA-8BD5-D08D3F7EBB49}" dt="2022-05-23T08:22:08.212" v="10" actId="167"/>
          <ac:picMkLst>
            <pc:docMk/>
            <pc:sldMk cId="2228693458" sldId="352"/>
            <ac:picMk id="28" creationId="{708D8392-3B2B-C4A3-3C50-109EDE3A2B00}"/>
          </ac:picMkLst>
        </pc:picChg>
        <pc:picChg chg="mod">
          <ac:chgData name="Martin Almendinger (ILU)" userId="a16ecc84-6a62-4078-94b3-267e55c24467" providerId="ADAL" clId="{6D675B5B-B6A6-4DEA-8BD5-D08D3F7EBB49}" dt="2022-05-23T08:22:12.872" v="11" actId="14100"/>
          <ac:picMkLst>
            <pc:docMk/>
            <pc:sldMk cId="2228693458" sldId="352"/>
            <ac:picMk id="38" creationId="{B86A7A83-B8E7-7E2A-A248-BA1C0ED87CE0}"/>
          </ac:picMkLst>
        </pc:picChg>
      </pc:sldChg>
    </pc:docChg>
  </pc:docChgLst>
  <pc:docChgLst>
    <pc:chgData name="Martin Almendinger (ILU)" userId="a16ecc84-6a62-4078-94b3-267e55c24467" providerId="ADAL" clId="{D31CE8DD-4EAF-49FD-8F02-73ACF53C6471}"/>
    <pc:docChg chg="undo custSel addSld delSld modSld">
      <pc:chgData name="Martin Almendinger (ILU)" userId="a16ecc84-6a62-4078-94b3-267e55c24467" providerId="ADAL" clId="{D31CE8DD-4EAF-49FD-8F02-73ACF53C6471}" dt="2022-05-23T07:50:25.836" v="2929" actId="1036"/>
      <pc:docMkLst>
        <pc:docMk/>
      </pc:docMkLst>
      <pc:sldChg chg="addSp modSp mod">
        <pc:chgData name="Martin Almendinger (ILU)" userId="a16ecc84-6a62-4078-94b3-267e55c24467" providerId="ADAL" clId="{D31CE8DD-4EAF-49FD-8F02-73ACF53C6471}" dt="2022-05-23T07:35:50.258" v="2380" actId="1076"/>
        <pc:sldMkLst>
          <pc:docMk/>
          <pc:sldMk cId="3378178528" sldId="257"/>
        </pc:sldMkLst>
        <pc:spChg chg="add mod">
          <ac:chgData name="Martin Almendinger (ILU)" userId="a16ecc84-6a62-4078-94b3-267e55c24467" providerId="ADAL" clId="{D31CE8DD-4EAF-49FD-8F02-73ACF53C6471}" dt="2022-05-23T07:35:50.258" v="2380" actId="1076"/>
          <ac:spMkLst>
            <pc:docMk/>
            <pc:sldMk cId="3378178528" sldId="257"/>
            <ac:spMk id="28" creationId="{4D0DF6D6-3436-E0EA-27FF-1DC290C02A2A}"/>
          </ac:spMkLst>
        </pc:spChg>
      </pc:sldChg>
      <pc:sldChg chg="modSp mod">
        <pc:chgData name="Martin Almendinger (ILU)" userId="a16ecc84-6a62-4078-94b3-267e55c24467" providerId="ADAL" clId="{D31CE8DD-4EAF-49FD-8F02-73ACF53C6471}" dt="2022-05-22T16:14:15.315" v="1213" actId="255"/>
        <pc:sldMkLst>
          <pc:docMk/>
          <pc:sldMk cId="2973398841" sldId="321"/>
        </pc:sldMkLst>
        <pc:spChg chg="mod">
          <ac:chgData name="Martin Almendinger (ILU)" userId="a16ecc84-6a62-4078-94b3-267e55c24467" providerId="ADAL" clId="{D31CE8DD-4EAF-49FD-8F02-73ACF53C6471}" dt="2022-05-22T16:14:15.315" v="1213" actId="255"/>
          <ac:spMkLst>
            <pc:docMk/>
            <pc:sldMk cId="2973398841" sldId="321"/>
            <ac:spMk id="8" creationId="{CD1CADDE-DCFA-31E6-49F6-59C1244D622D}"/>
          </ac:spMkLst>
        </pc:spChg>
      </pc:sldChg>
      <pc:sldChg chg="addSp modSp mod">
        <pc:chgData name="Martin Almendinger (ILU)" userId="a16ecc84-6a62-4078-94b3-267e55c24467" providerId="ADAL" clId="{D31CE8DD-4EAF-49FD-8F02-73ACF53C6471}" dt="2022-05-23T07:35:38.969" v="2378" actId="1037"/>
        <pc:sldMkLst>
          <pc:docMk/>
          <pc:sldMk cId="4286736083" sldId="322"/>
        </pc:sldMkLst>
        <pc:spChg chg="add mod">
          <ac:chgData name="Martin Almendinger (ILU)" userId="a16ecc84-6a62-4078-94b3-267e55c24467" providerId="ADAL" clId="{D31CE8DD-4EAF-49FD-8F02-73ACF53C6471}" dt="2022-05-23T07:35:38.969" v="2378" actId="1037"/>
          <ac:spMkLst>
            <pc:docMk/>
            <pc:sldMk cId="4286736083" sldId="322"/>
            <ac:spMk id="3" creationId="{337DE6CA-5486-8664-B706-54FA36068AA6}"/>
          </ac:spMkLst>
        </pc:spChg>
      </pc:sldChg>
      <pc:sldChg chg="addSp delSp modSp mod">
        <pc:chgData name="Martin Almendinger (ILU)" userId="a16ecc84-6a62-4078-94b3-267e55c24467" providerId="ADAL" clId="{D31CE8DD-4EAF-49FD-8F02-73ACF53C6471}" dt="2022-05-22T16:16:46.919" v="1282" actId="1036"/>
        <pc:sldMkLst>
          <pc:docMk/>
          <pc:sldMk cId="1324406410" sldId="323"/>
        </pc:sldMkLst>
        <pc:spChg chg="add mod">
          <ac:chgData name="Martin Almendinger (ILU)" userId="a16ecc84-6a62-4078-94b3-267e55c24467" providerId="ADAL" clId="{D31CE8DD-4EAF-49FD-8F02-73ACF53C6471}" dt="2022-05-22T16:16:46.919" v="1282" actId="1036"/>
          <ac:spMkLst>
            <pc:docMk/>
            <pc:sldMk cId="1324406410" sldId="323"/>
            <ac:spMk id="27" creationId="{F0945368-7AFB-0225-D87A-B90488AB2EDF}"/>
          </ac:spMkLst>
        </pc:spChg>
        <pc:spChg chg="del">
          <ac:chgData name="Martin Almendinger (ILU)" userId="a16ecc84-6a62-4078-94b3-267e55c24467" providerId="ADAL" clId="{D31CE8DD-4EAF-49FD-8F02-73ACF53C6471}" dt="2022-05-22T16:16:41.855" v="1217" actId="478"/>
          <ac:spMkLst>
            <pc:docMk/>
            <pc:sldMk cId="1324406410" sldId="323"/>
            <ac:spMk id="35" creationId="{977AE479-CF22-145D-DA84-66C63F03BEC3}"/>
          </ac:spMkLst>
        </pc:spChg>
      </pc:sldChg>
      <pc:sldChg chg="addSp delSp modSp mod modNotesTx">
        <pc:chgData name="Martin Almendinger (ILU)" userId="a16ecc84-6a62-4078-94b3-267e55c24467" providerId="ADAL" clId="{D31CE8DD-4EAF-49FD-8F02-73ACF53C6471}" dt="2022-05-22T19:46:06.470" v="2127" actId="20577"/>
        <pc:sldMkLst>
          <pc:docMk/>
          <pc:sldMk cId="1936870004" sldId="324"/>
        </pc:sldMkLst>
        <pc:spChg chg="add del mod">
          <ac:chgData name="Martin Almendinger (ILU)" userId="a16ecc84-6a62-4078-94b3-267e55c24467" providerId="ADAL" clId="{D31CE8DD-4EAF-49FD-8F02-73ACF53C6471}" dt="2022-05-21T08:33:56.770" v="1182" actId="478"/>
          <ac:spMkLst>
            <pc:docMk/>
            <pc:sldMk cId="1936870004" sldId="324"/>
            <ac:spMk id="3" creationId="{A3AE2832-0E42-C842-B15B-F787DD2C3306}"/>
          </ac:spMkLst>
        </pc:spChg>
        <pc:spChg chg="del">
          <ac:chgData name="Martin Almendinger (ILU)" userId="a16ecc84-6a62-4078-94b3-267e55c24467" providerId="ADAL" clId="{D31CE8DD-4EAF-49FD-8F02-73ACF53C6471}" dt="2022-05-20T13:01:05.332" v="133" actId="478"/>
          <ac:spMkLst>
            <pc:docMk/>
            <pc:sldMk cId="1936870004" sldId="324"/>
            <ac:spMk id="55" creationId="{0CA1CE67-AC6E-43ED-21A2-19B05E32F634}"/>
          </ac:spMkLst>
        </pc:spChg>
        <pc:spChg chg="del">
          <ac:chgData name="Martin Almendinger (ILU)" userId="a16ecc84-6a62-4078-94b3-267e55c24467" providerId="ADAL" clId="{D31CE8DD-4EAF-49FD-8F02-73ACF53C6471}" dt="2022-05-20T13:01:29.297" v="137" actId="478"/>
          <ac:spMkLst>
            <pc:docMk/>
            <pc:sldMk cId="1936870004" sldId="324"/>
            <ac:spMk id="56" creationId="{80DCDAB2-7AFC-B16B-A0C2-A9DAF4E98299}"/>
          </ac:spMkLst>
        </pc:spChg>
        <pc:spChg chg="del">
          <ac:chgData name="Martin Almendinger (ILU)" userId="a16ecc84-6a62-4078-94b3-267e55c24467" providerId="ADAL" clId="{D31CE8DD-4EAF-49FD-8F02-73ACF53C6471}" dt="2022-05-20T13:01:05.332" v="133" actId="478"/>
          <ac:spMkLst>
            <pc:docMk/>
            <pc:sldMk cId="1936870004" sldId="324"/>
            <ac:spMk id="59" creationId="{82E665F7-5747-9A95-5047-6DBCFBE253F9}"/>
          </ac:spMkLst>
        </pc:spChg>
        <pc:spChg chg="del">
          <ac:chgData name="Martin Almendinger (ILU)" userId="a16ecc84-6a62-4078-94b3-267e55c24467" providerId="ADAL" clId="{D31CE8DD-4EAF-49FD-8F02-73ACF53C6471}" dt="2022-05-20T13:01:05.332" v="133" actId="478"/>
          <ac:spMkLst>
            <pc:docMk/>
            <pc:sldMk cId="1936870004" sldId="324"/>
            <ac:spMk id="60" creationId="{0BFFE4EF-1E97-AF9E-07BD-66D8456BD58E}"/>
          </ac:spMkLst>
        </pc:spChg>
        <pc:picChg chg="del">
          <ac:chgData name="Martin Almendinger (ILU)" userId="a16ecc84-6a62-4078-94b3-267e55c24467" providerId="ADAL" clId="{D31CE8DD-4EAF-49FD-8F02-73ACF53C6471}" dt="2022-05-20T13:01:16.176" v="134" actId="21"/>
          <ac:picMkLst>
            <pc:docMk/>
            <pc:sldMk cId="1936870004" sldId="324"/>
            <ac:picMk id="46" creationId="{5B2BD3FF-8E11-0AC4-94FA-0A77285BD7D0}"/>
          </ac:picMkLst>
        </pc:picChg>
        <pc:picChg chg="del">
          <ac:chgData name="Martin Almendinger (ILU)" userId="a16ecc84-6a62-4078-94b3-267e55c24467" providerId="ADAL" clId="{D31CE8DD-4EAF-49FD-8F02-73ACF53C6471}" dt="2022-05-20T13:01:16.176" v="134" actId="21"/>
          <ac:picMkLst>
            <pc:docMk/>
            <pc:sldMk cId="1936870004" sldId="324"/>
            <ac:picMk id="47" creationId="{497CD2A5-7D4B-6489-D9C7-A8806B544060}"/>
          </ac:picMkLst>
        </pc:picChg>
        <pc:picChg chg="del">
          <ac:chgData name="Martin Almendinger (ILU)" userId="a16ecc84-6a62-4078-94b3-267e55c24467" providerId="ADAL" clId="{D31CE8DD-4EAF-49FD-8F02-73ACF53C6471}" dt="2022-05-20T13:01:22.263" v="136" actId="478"/>
          <ac:picMkLst>
            <pc:docMk/>
            <pc:sldMk cId="1936870004" sldId="324"/>
            <ac:picMk id="61" creationId="{412EB1FF-BF69-92DB-AF33-E72F75D1FD2C}"/>
          </ac:picMkLst>
        </pc:picChg>
      </pc:sldChg>
      <pc:sldChg chg="addSp delSp modSp mod delAnim modAnim">
        <pc:chgData name="Martin Almendinger (ILU)" userId="a16ecc84-6a62-4078-94b3-267e55c24467" providerId="ADAL" clId="{D31CE8DD-4EAF-49FD-8F02-73ACF53C6471}" dt="2022-05-22T16:30:11.912" v="1932"/>
        <pc:sldMkLst>
          <pc:docMk/>
          <pc:sldMk cId="2454073820" sldId="325"/>
        </pc:sldMkLst>
        <pc:spChg chg="mod">
          <ac:chgData name="Martin Almendinger (ILU)" userId="a16ecc84-6a62-4078-94b3-267e55c24467" providerId="ADAL" clId="{D31CE8DD-4EAF-49FD-8F02-73ACF53C6471}" dt="2022-05-22T16:26:16.060" v="1559" actId="164"/>
          <ac:spMkLst>
            <pc:docMk/>
            <pc:sldMk cId="2454073820" sldId="325"/>
            <ac:spMk id="5" creationId="{F5C43ECB-D046-3688-8CE5-A6954376E5C7}"/>
          </ac:spMkLst>
        </pc:spChg>
        <pc:spChg chg="mod topLvl">
          <ac:chgData name="Martin Almendinger (ILU)" userId="a16ecc84-6a62-4078-94b3-267e55c24467" providerId="ADAL" clId="{D31CE8DD-4EAF-49FD-8F02-73ACF53C6471}" dt="2022-05-22T16:25:02.867" v="1558" actId="338"/>
          <ac:spMkLst>
            <pc:docMk/>
            <pc:sldMk cId="2454073820" sldId="325"/>
            <ac:spMk id="6" creationId="{79A5F12D-749D-8D34-12A5-9E9626B55AE0}"/>
          </ac:spMkLst>
        </pc:spChg>
        <pc:spChg chg="mod topLvl">
          <ac:chgData name="Martin Almendinger (ILU)" userId="a16ecc84-6a62-4078-94b3-267e55c24467" providerId="ADAL" clId="{D31CE8DD-4EAF-49FD-8F02-73ACF53C6471}" dt="2022-05-22T16:25:02.867" v="1558" actId="338"/>
          <ac:spMkLst>
            <pc:docMk/>
            <pc:sldMk cId="2454073820" sldId="325"/>
            <ac:spMk id="8" creationId="{8FD663A7-398F-4D1A-7000-F1C329254784}"/>
          </ac:spMkLst>
        </pc:spChg>
        <pc:spChg chg="mod topLvl">
          <ac:chgData name="Martin Almendinger (ILU)" userId="a16ecc84-6a62-4078-94b3-267e55c24467" providerId="ADAL" clId="{D31CE8DD-4EAF-49FD-8F02-73ACF53C6471}" dt="2022-05-22T16:25:02.867" v="1558" actId="338"/>
          <ac:spMkLst>
            <pc:docMk/>
            <pc:sldMk cId="2454073820" sldId="325"/>
            <ac:spMk id="9" creationId="{5300110E-0426-2DEE-258A-69BBDF204ADD}"/>
          </ac:spMkLst>
        </pc:spChg>
        <pc:spChg chg="add del mod">
          <ac:chgData name="Martin Almendinger (ILU)" userId="a16ecc84-6a62-4078-94b3-267e55c24467" providerId="ADAL" clId="{D31CE8DD-4EAF-49FD-8F02-73ACF53C6471}" dt="2022-05-22T16:29:45.839" v="1737" actId="478"/>
          <ac:spMkLst>
            <pc:docMk/>
            <pc:sldMk cId="2454073820" sldId="325"/>
            <ac:spMk id="25" creationId="{90F44C0D-12A5-7A25-4BDF-3F92DD7AD4EE}"/>
          </ac:spMkLst>
        </pc:spChg>
        <pc:spChg chg="del">
          <ac:chgData name="Martin Almendinger (ILU)" userId="a16ecc84-6a62-4078-94b3-267e55c24467" providerId="ADAL" clId="{D31CE8DD-4EAF-49FD-8F02-73ACF53C6471}" dt="2022-05-22T16:24:15.378" v="1555" actId="478"/>
          <ac:spMkLst>
            <pc:docMk/>
            <pc:sldMk cId="2454073820" sldId="325"/>
            <ac:spMk id="26" creationId="{80366728-00D2-E055-A0AF-5688D3CD8EE4}"/>
          </ac:spMkLst>
        </pc:spChg>
        <pc:spChg chg="add mod">
          <ac:chgData name="Martin Almendinger (ILU)" userId="a16ecc84-6a62-4078-94b3-267e55c24467" providerId="ADAL" clId="{D31CE8DD-4EAF-49FD-8F02-73ACF53C6471}" dt="2022-05-22T16:28:04.443" v="1626" actId="164"/>
          <ac:spMkLst>
            <pc:docMk/>
            <pc:sldMk cId="2454073820" sldId="325"/>
            <ac:spMk id="30" creationId="{71AFCA6F-B8A5-22E5-0BCD-6EA9A601F09D}"/>
          </ac:spMkLst>
        </pc:spChg>
        <pc:spChg chg="add mod">
          <ac:chgData name="Martin Almendinger (ILU)" userId="a16ecc84-6a62-4078-94b3-267e55c24467" providerId="ADAL" clId="{D31CE8DD-4EAF-49FD-8F02-73ACF53C6471}" dt="2022-05-22T16:23:15.320" v="1492" actId="1038"/>
          <ac:spMkLst>
            <pc:docMk/>
            <pc:sldMk cId="2454073820" sldId="325"/>
            <ac:spMk id="34" creationId="{35463AD8-DA9E-E72A-1AA3-5A2731D457EF}"/>
          </ac:spMkLst>
        </pc:spChg>
        <pc:spChg chg="add mod">
          <ac:chgData name="Martin Almendinger (ILU)" userId="a16ecc84-6a62-4078-94b3-267e55c24467" providerId="ADAL" clId="{D31CE8DD-4EAF-49FD-8F02-73ACF53C6471}" dt="2022-05-22T16:23:15.320" v="1492" actId="1038"/>
          <ac:spMkLst>
            <pc:docMk/>
            <pc:sldMk cId="2454073820" sldId="325"/>
            <ac:spMk id="36" creationId="{74C5540A-7932-C44B-6D45-1A6360735962}"/>
          </ac:spMkLst>
        </pc:spChg>
        <pc:spChg chg="add del mod">
          <ac:chgData name="Martin Almendinger (ILU)" userId="a16ecc84-6a62-4078-94b3-267e55c24467" providerId="ADAL" clId="{D31CE8DD-4EAF-49FD-8F02-73ACF53C6471}" dt="2022-05-22T16:29:49.578" v="1738" actId="478"/>
          <ac:spMkLst>
            <pc:docMk/>
            <pc:sldMk cId="2454073820" sldId="325"/>
            <ac:spMk id="37" creationId="{BB47FA7F-4BB7-4E9E-848D-B37A89D07A30}"/>
          </ac:spMkLst>
        </pc:spChg>
        <pc:spChg chg="mod">
          <ac:chgData name="Martin Almendinger (ILU)" userId="a16ecc84-6a62-4078-94b3-267e55c24467" providerId="ADAL" clId="{D31CE8DD-4EAF-49FD-8F02-73ACF53C6471}" dt="2022-05-22T16:26:16.060" v="1559" actId="164"/>
          <ac:spMkLst>
            <pc:docMk/>
            <pc:sldMk cId="2454073820" sldId="325"/>
            <ac:spMk id="39" creationId="{566D790C-A4A9-AEE6-5084-A357CA0BC353}"/>
          </ac:spMkLst>
        </pc:spChg>
        <pc:spChg chg="mod">
          <ac:chgData name="Martin Almendinger (ILU)" userId="a16ecc84-6a62-4078-94b3-267e55c24467" providerId="ADAL" clId="{D31CE8DD-4EAF-49FD-8F02-73ACF53C6471}" dt="2022-05-22T16:24:42.792" v="1556" actId="27803"/>
          <ac:spMkLst>
            <pc:docMk/>
            <pc:sldMk cId="2454073820" sldId="325"/>
            <ac:spMk id="45" creationId="{A52F8590-EE4F-C884-8154-CB198D2A1B44}"/>
          </ac:spMkLst>
        </pc:spChg>
        <pc:spChg chg="add mod">
          <ac:chgData name="Martin Almendinger (ILU)" userId="a16ecc84-6a62-4078-94b3-267e55c24467" providerId="ADAL" clId="{D31CE8DD-4EAF-49FD-8F02-73ACF53C6471}" dt="2022-05-22T16:28:04.443" v="1626" actId="164"/>
          <ac:spMkLst>
            <pc:docMk/>
            <pc:sldMk cId="2454073820" sldId="325"/>
            <ac:spMk id="51" creationId="{512AFC0A-A67D-2FE2-BF03-17D7EFB30F8B}"/>
          </ac:spMkLst>
        </pc:spChg>
        <pc:spChg chg="add mod">
          <ac:chgData name="Martin Almendinger (ILU)" userId="a16ecc84-6a62-4078-94b3-267e55c24467" providerId="ADAL" clId="{D31CE8DD-4EAF-49FD-8F02-73ACF53C6471}" dt="2022-05-22T16:29:56.800" v="1837" actId="1038"/>
          <ac:spMkLst>
            <pc:docMk/>
            <pc:sldMk cId="2454073820" sldId="325"/>
            <ac:spMk id="52" creationId="{87BF6D44-2B2B-B125-AF18-3278FD802E0E}"/>
          </ac:spMkLst>
        </pc:spChg>
        <pc:spChg chg="add mod">
          <ac:chgData name="Martin Almendinger (ILU)" userId="a16ecc84-6a62-4078-94b3-267e55c24467" providerId="ADAL" clId="{D31CE8DD-4EAF-49FD-8F02-73ACF53C6471}" dt="2022-05-22T16:30:08.362" v="1931" actId="1038"/>
          <ac:spMkLst>
            <pc:docMk/>
            <pc:sldMk cId="2454073820" sldId="325"/>
            <ac:spMk id="53" creationId="{D2EB1D16-2F6A-7F50-D474-B4DCD08106A7}"/>
          </ac:spMkLst>
        </pc:spChg>
        <pc:spChg chg="del">
          <ac:chgData name="Martin Almendinger (ILU)" userId="a16ecc84-6a62-4078-94b3-267e55c24467" providerId="ADAL" clId="{D31CE8DD-4EAF-49FD-8F02-73ACF53C6471}" dt="2022-05-20T13:01:02.996" v="132" actId="478"/>
          <ac:spMkLst>
            <pc:docMk/>
            <pc:sldMk cId="2454073820" sldId="325"/>
            <ac:spMk id="54" creationId="{88BF7089-7C48-90FC-1F14-CF66F4EA3367}"/>
          </ac:spMkLst>
        </pc:spChg>
        <pc:grpChg chg="del mod">
          <ac:chgData name="Martin Almendinger (ILU)" userId="a16ecc84-6a62-4078-94b3-267e55c24467" providerId="ADAL" clId="{D31CE8DD-4EAF-49FD-8F02-73ACF53C6471}" dt="2022-05-22T16:24:47.764" v="1557" actId="165"/>
          <ac:grpSpMkLst>
            <pc:docMk/>
            <pc:sldMk cId="2454073820" sldId="325"/>
            <ac:grpSpMk id="2" creationId="{DC30DF93-B9E9-E841-4839-B2712136E77C}"/>
          </ac:grpSpMkLst>
        </pc:grpChg>
        <pc:grpChg chg="add mod">
          <ac:chgData name="Martin Almendinger (ILU)" userId="a16ecc84-6a62-4078-94b3-267e55c24467" providerId="ADAL" clId="{D31CE8DD-4EAF-49FD-8F02-73ACF53C6471}" dt="2022-05-22T16:25:02.867" v="1558" actId="338"/>
          <ac:grpSpMkLst>
            <pc:docMk/>
            <pc:sldMk cId="2454073820" sldId="325"/>
            <ac:grpSpMk id="10" creationId="{2011EAA3-5331-FEBA-92F8-4C78B87302AA}"/>
          </ac:grpSpMkLst>
        </pc:grpChg>
        <pc:grpChg chg="add mod">
          <ac:chgData name="Martin Almendinger (ILU)" userId="a16ecc84-6a62-4078-94b3-267e55c24467" providerId="ADAL" clId="{D31CE8DD-4EAF-49FD-8F02-73ACF53C6471}" dt="2022-05-22T16:26:16.060" v="1559" actId="164"/>
          <ac:grpSpMkLst>
            <pc:docMk/>
            <pc:sldMk cId="2454073820" sldId="325"/>
            <ac:grpSpMk id="11" creationId="{8C82AAF2-970F-FC3A-52AC-03E55057EE4A}"/>
          </ac:grpSpMkLst>
        </pc:grpChg>
        <pc:grpChg chg="add mod">
          <ac:chgData name="Martin Almendinger (ILU)" userId="a16ecc84-6a62-4078-94b3-267e55c24467" providerId="ADAL" clId="{D31CE8DD-4EAF-49FD-8F02-73ACF53C6471}" dt="2022-05-22T16:28:04.443" v="1626" actId="164"/>
          <ac:grpSpMkLst>
            <pc:docMk/>
            <pc:sldMk cId="2454073820" sldId="325"/>
            <ac:grpSpMk id="12" creationId="{344EEB03-7972-9046-5B5E-91FA6D78B9D2}"/>
          </ac:grpSpMkLst>
        </pc:grpChg>
        <pc:picChg chg="mod">
          <ac:chgData name="Martin Almendinger (ILU)" userId="a16ecc84-6a62-4078-94b3-267e55c24467" providerId="ADAL" clId="{D31CE8DD-4EAF-49FD-8F02-73ACF53C6471}" dt="2022-05-22T16:26:16.060" v="1559" actId="164"/>
          <ac:picMkLst>
            <pc:docMk/>
            <pc:sldMk cId="2454073820" sldId="325"/>
            <ac:picMk id="3" creationId="{BFF4070B-AFB9-0295-9328-0566A2364E89}"/>
          </ac:picMkLst>
        </pc:picChg>
        <pc:picChg chg="add mod">
          <ac:chgData name="Martin Almendinger (ILU)" userId="a16ecc84-6a62-4078-94b3-267e55c24467" providerId="ADAL" clId="{D31CE8DD-4EAF-49FD-8F02-73ACF53C6471}" dt="2022-05-22T16:23:15.320" v="1492" actId="1038"/>
          <ac:picMkLst>
            <pc:docMk/>
            <pc:sldMk cId="2454073820" sldId="325"/>
            <ac:picMk id="27" creationId="{46123748-48CD-6041-9B20-C1634D206FB5}"/>
          </ac:picMkLst>
        </pc:picChg>
        <pc:picChg chg="add mod">
          <ac:chgData name="Martin Almendinger (ILU)" userId="a16ecc84-6a62-4078-94b3-267e55c24467" providerId="ADAL" clId="{D31CE8DD-4EAF-49FD-8F02-73ACF53C6471}" dt="2022-05-22T16:23:15.320" v="1492" actId="1038"/>
          <ac:picMkLst>
            <pc:docMk/>
            <pc:sldMk cId="2454073820" sldId="325"/>
            <ac:picMk id="35" creationId="{00B2E999-6FA9-FC65-A49E-E03A878AF421}"/>
          </ac:picMkLst>
        </pc:picChg>
        <pc:picChg chg="mod">
          <ac:chgData name="Martin Almendinger (ILU)" userId="a16ecc84-6a62-4078-94b3-267e55c24467" providerId="ADAL" clId="{D31CE8DD-4EAF-49FD-8F02-73ACF53C6471}" dt="2022-05-22T16:26:16.060" v="1559" actId="164"/>
          <ac:picMkLst>
            <pc:docMk/>
            <pc:sldMk cId="2454073820" sldId="325"/>
            <ac:picMk id="38" creationId="{13A00B83-95FE-BE86-B9C6-4B9018F426BF}"/>
          </ac:picMkLst>
        </pc:picChg>
        <pc:picChg chg="mod">
          <ac:chgData name="Martin Almendinger (ILU)" userId="a16ecc84-6a62-4078-94b3-267e55c24467" providerId="ADAL" clId="{D31CE8DD-4EAF-49FD-8F02-73ACF53C6471}" dt="2022-05-22T16:26:16.060" v="1559" actId="164"/>
          <ac:picMkLst>
            <pc:docMk/>
            <pc:sldMk cId="2454073820" sldId="325"/>
            <ac:picMk id="46" creationId="{C61BC530-ACF5-1993-9567-34D12D8C343E}"/>
          </ac:picMkLst>
        </pc:picChg>
        <pc:picChg chg="mod">
          <ac:chgData name="Martin Almendinger (ILU)" userId="a16ecc84-6a62-4078-94b3-267e55c24467" providerId="ADAL" clId="{D31CE8DD-4EAF-49FD-8F02-73ACF53C6471}" dt="2022-05-22T16:26:16.060" v="1559" actId="164"/>
          <ac:picMkLst>
            <pc:docMk/>
            <pc:sldMk cId="2454073820" sldId="325"/>
            <ac:picMk id="47" creationId="{1F1A353C-43AC-25A5-751F-F82C7E75FFAD}"/>
          </ac:picMkLst>
        </pc:picChg>
        <pc:picChg chg="add mod">
          <ac:chgData name="Martin Almendinger (ILU)" userId="a16ecc84-6a62-4078-94b3-267e55c24467" providerId="ADAL" clId="{D31CE8DD-4EAF-49FD-8F02-73ACF53C6471}" dt="2022-05-22T16:28:04.443" v="1626" actId="164"/>
          <ac:picMkLst>
            <pc:docMk/>
            <pc:sldMk cId="2454073820" sldId="325"/>
            <ac:picMk id="48" creationId="{74C5AC97-99C1-F772-722A-8C139060D6CA}"/>
          </ac:picMkLst>
        </pc:picChg>
        <pc:picChg chg="mod">
          <ac:chgData name="Martin Almendinger (ILU)" userId="a16ecc84-6a62-4078-94b3-267e55c24467" providerId="ADAL" clId="{D31CE8DD-4EAF-49FD-8F02-73ACF53C6471}" dt="2022-05-22T16:26:16.060" v="1559" actId="164"/>
          <ac:picMkLst>
            <pc:docMk/>
            <pc:sldMk cId="2454073820" sldId="325"/>
            <ac:picMk id="49" creationId="{474330B6-ED97-21C2-8E49-BE16CDC4014D}"/>
          </ac:picMkLst>
        </pc:picChg>
        <pc:picChg chg="del">
          <ac:chgData name="Martin Almendinger (ILU)" userId="a16ecc84-6a62-4078-94b3-267e55c24467" providerId="ADAL" clId="{D31CE8DD-4EAF-49FD-8F02-73ACF53C6471}" dt="2022-05-22T16:24:42.792" v="1556" actId="27803"/>
          <ac:picMkLst>
            <pc:docMk/>
            <pc:sldMk cId="2454073820" sldId="325"/>
            <ac:picMk id="50" creationId="{E486D5C4-F3A6-00C6-4481-8B1C1617F196}"/>
          </ac:picMkLst>
        </pc:picChg>
        <pc:cxnChg chg="mod">
          <ac:chgData name="Martin Almendinger (ILU)" userId="a16ecc84-6a62-4078-94b3-267e55c24467" providerId="ADAL" clId="{D31CE8DD-4EAF-49FD-8F02-73ACF53C6471}" dt="2022-05-22T16:26:16.060" v="1559" actId="164"/>
          <ac:cxnSpMkLst>
            <pc:docMk/>
            <pc:sldMk cId="2454073820" sldId="325"/>
            <ac:cxnSpMk id="7" creationId="{6AC27323-BE7F-CCB2-592F-221BAD5DCBC8}"/>
          </ac:cxnSpMkLst>
        </pc:cxnChg>
      </pc:sldChg>
      <pc:sldChg chg="del">
        <pc:chgData name="Martin Almendinger (ILU)" userId="a16ecc84-6a62-4078-94b3-267e55c24467" providerId="ADAL" clId="{D31CE8DD-4EAF-49FD-8F02-73ACF53C6471}" dt="2022-05-20T12:04:08.416" v="1" actId="2696"/>
        <pc:sldMkLst>
          <pc:docMk/>
          <pc:sldMk cId="4025696800" sldId="327"/>
        </pc:sldMkLst>
      </pc:sldChg>
      <pc:sldChg chg="del">
        <pc:chgData name="Martin Almendinger (ILU)" userId="a16ecc84-6a62-4078-94b3-267e55c24467" providerId="ADAL" clId="{D31CE8DD-4EAF-49FD-8F02-73ACF53C6471}" dt="2022-05-20T12:04:12.090" v="2" actId="2696"/>
        <pc:sldMkLst>
          <pc:docMk/>
          <pc:sldMk cId="1460980377" sldId="328"/>
        </pc:sldMkLst>
      </pc:sldChg>
      <pc:sldChg chg="del">
        <pc:chgData name="Martin Almendinger (ILU)" userId="a16ecc84-6a62-4078-94b3-267e55c24467" providerId="ADAL" clId="{D31CE8DD-4EAF-49FD-8F02-73ACF53C6471}" dt="2022-05-20T12:04:04.874" v="0" actId="2696"/>
        <pc:sldMkLst>
          <pc:docMk/>
          <pc:sldMk cId="2642283126" sldId="330"/>
        </pc:sldMkLst>
      </pc:sldChg>
      <pc:sldChg chg="addSp delSp modSp mod modAnim modNotesTx">
        <pc:chgData name="Martin Almendinger (ILU)" userId="a16ecc84-6a62-4078-94b3-267e55c24467" providerId="ADAL" clId="{D31CE8DD-4EAF-49FD-8F02-73ACF53C6471}" dt="2022-05-22T16:32:01.457" v="1935"/>
        <pc:sldMkLst>
          <pc:docMk/>
          <pc:sldMk cId="792043765" sldId="331"/>
        </pc:sldMkLst>
        <pc:spChg chg="add mod topLvl">
          <ac:chgData name="Martin Almendinger (ILU)" userId="a16ecc84-6a62-4078-94b3-267e55c24467" providerId="ADAL" clId="{D31CE8DD-4EAF-49FD-8F02-73ACF53C6471}" dt="2022-05-22T16:20:49.821" v="1291" actId="165"/>
          <ac:spMkLst>
            <pc:docMk/>
            <pc:sldMk cId="792043765" sldId="331"/>
            <ac:spMk id="2" creationId="{3D48E9BE-D316-433D-F49E-F89A4F08713D}"/>
          </ac:spMkLst>
        </pc:spChg>
        <pc:spChg chg="add del mod">
          <ac:chgData name="Martin Almendinger (ILU)" userId="a16ecc84-6a62-4078-94b3-267e55c24467" providerId="ADAL" clId="{D31CE8DD-4EAF-49FD-8F02-73ACF53C6471}" dt="2022-05-22T16:28:16.877" v="1627" actId="478"/>
          <ac:spMkLst>
            <pc:docMk/>
            <pc:sldMk cId="792043765" sldId="331"/>
            <ac:spMk id="7" creationId="{C804502B-C3BE-EAC0-4B86-0EDC6334D5E9}"/>
          </ac:spMkLst>
        </pc:spChg>
        <pc:spChg chg="mod">
          <ac:chgData name="Martin Almendinger (ILU)" userId="a16ecc84-6a62-4078-94b3-267e55c24467" providerId="ADAL" clId="{D31CE8DD-4EAF-49FD-8F02-73ACF53C6471}" dt="2022-05-20T12:18:56.219" v="100" actId="20577"/>
          <ac:spMkLst>
            <pc:docMk/>
            <pc:sldMk cId="792043765" sldId="331"/>
            <ac:spMk id="25" creationId="{333F75CE-ADFD-C0E9-B702-BB26F54F687F}"/>
          </ac:spMkLst>
        </pc:spChg>
        <pc:spChg chg="add mod">
          <ac:chgData name="Martin Almendinger (ILU)" userId="a16ecc84-6a62-4078-94b3-267e55c24467" providerId="ADAL" clId="{D31CE8DD-4EAF-49FD-8F02-73ACF53C6471}" dt="2022-05-22T16:22:05.262" v="1390" actId="1035"/>
          <ac:spMkLst>
            <pc:docMk/>
            <pc:sldMk cId="792043765" sldId="331"/>
            <ac:spMk id="27" creationId="{30F1A2C8-5C57-5B64-52F9-41C4D8916A70}"/>
          </ac:spMkLst>
        </pc:spChg>
        <pc:spChg chg="add del mod">
          <ac:chgData name="Martin Almendinger (ILU)" userId="a16ecc84-6a62-4078-94b3-267e55c24467" providerId="ADAL" clId="{D31CE8DD-4EAF-49FD-8F02-73ACF53C6471}" dt="2022-05-22T16:26:39.181" v="1560" actId="478"/>
          <ac:spMkLst>
            <pc:docMk/>
            <pc:sldMk cId="792043765" sldId="331"/>
            <ac:spMk id="30" creationId="{18D03976-DFB5-6529-8E31-77FA2FBA1076}"/>
          </ac:spMkLst>
        </pc:spChg>
        <pc:spChg chg="add del mod">
          <ac:chgData name="Martin Almendinger (ILU)" userId="a16ecc84-6a62-4078-94b3-267e55c24467" providerId="ADAL" clId="{D31CE8DD-4EAF-49FD-8F02-73ACF53C6471}" dt="2022-05-22T16:26:39.181" v="1560" actId="478"/>
          <ac:spMkLst>
            <pc:docMk/>
            <pc:sldMk cId="792043765" sldId="331"/>
            <ac:spMk id="36" creationId="{BCBD80CF-7D98-4EEB-7123-013A13FC873D}"/>
          </ac:spMkLst>
        </pc:spChg>
        <pc:spChg chg="del">
          <ac:chgData name="Martin Almendinger (ILU)" userId="a16ecc84-6a62-4078-94b3-267e55c24467" providerId="ADAL" clId="{D31CE8DD-4EAF-49FD-8F02-73ACF53C6471}" dt="2022-05-20T13:00:47.666" v="128" actId="478"/>
          <ac:spMkLst>
            <pc:docMk/>
            <pc:sldMk cId="792043765" sldId="331"/>
            <ac:spMk id="37" creationId="{14CBC5ED-8861-2DAE-89C5-8EB07910CCE4}"/>
          </ac:spMkLst>
        </pc:spChg>
        <pc:spChg chg="del">
          <ac:chgData name="Martin Almendinger (ILU)" userId="a16ecc84-6a62-4078-94b3-267e55c24467" providerId="ADAL" clId="{D31CE8DD-4EAF-49FD-8F02-73ACF53C6471}" dt="2022-05-22T16:28:28.023" v="1629" actId="478"/>
          <ac:spMkLst>
            <pc:docMk/>
            <pc:sldMk cId="792043765" sldId="331"/>
            <ac:spMk id="38" creationId="{E8CA4CF6-C0E0-B589-5751-F76251F73CC2}"/>
          </ac:spMkLst>
        </pc:spChg>
        <pc:spChg chg="add mod">
          <ac:chgData name="Martin Almendinger (ILU)" userId="a16ecc84-6a62-4078-94b3-267e55c24467" providerId="ADAL" clId="{D31CE8DD-4EAF-49FD-8F02-73ACF53C6471}" dt="2022-05-20T12:19:18.328" v="116" actId="20577"/>
          <ac:spMkLst>
            <pc:docMk/>
            <pc:sldMk cId="792043765" sldId="331"/>
            <ac:spMk id="47" creationId="{BB051AFE-848A-41D6-0B56-63C498551F2C}"/>
          </ac:spMkLst>
        </pc:spChg>
        <pc:spChg chg="add mod">
          <ac:chgData name="Martin Almendinger (ILU)" userId="a16ecc84-6a62-4078-94b3-267e55c24467" providerId="ADAL" clId="{D31CE8DD-4EAF-49FD-8F02-73ACF53C6471}" dt="2022-05-22T16:26:45.619" v="1625" actId="1036"/>
          <ac:spMkLst>
            <pc:docMk/>
            <pc:sldMk cId="792043765" sldId="331"/>
            <ac:spMk id="54" creationId="{4A3AAF7A-A501-8202-2A43-199C33B332A8}"/>
          </ac:spMkLst>
        </pc:spChg>
        <pc:spChg chg="mod">
          <ac:chgData name="Martin Almendinger (ILU)" userId="a16ecc84-6a62-4078-94b3-267e55c24467" providerId="ADAL" clId="{D31CE8DD-4EAF-49FD-8F02-73ACF53C6471}" dt="2022-05-22T16:26:40.455" v="1561"/>
          <ac:spMkLst>
            <pc:docMk/>
            <pc:sldMk cId="792043765" sldId="331"/>
            <ac:spMk id="57" creationId="{FEB778FB-A9AD-A12F-5673-D3D2837D0BA0}"/>
          </ac:spMkLst>
        </pc:spChg>
        <pc:spChg chg="del">
          <ac:chgData name="Martin Almendinger (ILU)" userId="a16ecc84-6a62-4078-94b3-267e55c24467" providerId="ADAL" clId="{D31CE8DD-4EAF-49FD-8F02-73ACF53C6471}" dt="2022-05-20T13:00:42.394" v="127" actId="478"/>
          <ac:spMkLst>
            <pc:docMk/>
            <pc:sldMk cId="792043765" sldId="331"/>
            <ac:spMk id="58" creationId="{3691A0E9-AE29-A054-3486-8084644490A1}"/>
          </ac:spMkLst>
        </pc:spChg>
        <pc:spChg chg="mod">
          <ac:chgData name="Martin Almendinger (ILU)" userId="a16ecc84-6a62-4078-94b3-267e55c24467" providerId="ADAL" clId="{D31CE8DD-4EAF-49FD-8F02-73ACF53C6471}" dt="2022-05-22T16:26:40.455" v="1561"/>
          <ac:spMkLst>
            <pc:docMk/>
            <pc:sldMk cId="792043765" sldId="331"/>
            <ac:spMk id="59" creationId="{A6B8114B-D0D6-56C8-44E8-D596AD9DC6A3}"/>
          </ac:spMkLst>
        </pc:spChg>
        <pc:spChg chg="mod">
          <ac:chgData name="Martin Almendinger (ILU)" userId="a16ecc84-6a62-4078-94b3-267e55c24467" providerId="ADAL" clId="{D31CE8DD-4EAF-49FD-8F02-73ACF53C6471}" dt="2022-05-22T16:26:40.455" v="1561"/>
          <ac:spMkLst>
            <pc:docMk/>
            <pc:sldMk cId="792043765" sldId="331"/>
            <ac:spMk id="65" creationId="{78D1CE61-C461-91D8-0F2C-30CFECA20F4E}"/>
          </ac:spMkLst>
        </pc:spChg>
        <pc:spChg chg="mod">
          <ac:chgData name="Martin Almendinger (ILU)" userId="a16ecc84-6a62-4078-94b3-267e55c24467" providerId="ADAL" clId="{D31CE8DD-4EAF-49FD-8F02-73ACF53C6471}" dt="2022-05-22T16:26:40.455" v="1561"/>
          <ac:spMkLst>
            <pc:docMk/>
            <pc:sldMk cId="792043765" sldId="331"/>
            <ac:spMk id="66" creationId="{7ACDA40B-C86D-5E20-0326-AD225633E7EC}"/>
          </ac:spMkLst>
        </pc:spChg>
        <pc:spChg chg="mod">
          <ac:chgData name="Martin Almendinger (ILU)" userId="a16ecc84-6a62-4078-94b3-267e55c24467" providerId="ADAL" clId="{D31CE8DD-4EAF-49FD-8F02-73ACF53C6471}" dt="2022-05-22T16:26:40.455" v="1561"/>
          <ac:spMkLst>
            <pc:docMk/>
            <pc:sldMk cId="792043765" sldId="331"/>
            <ac:spMk id="67" creationId="{DD3C47F1-2D7D-BED0-6E52-FEAC2050CF50}"/>
          </ac:spMkLst>
        </pc:spChg>
        <pc:spChg chg="mod">
          <ac:chgData name="Martin Almendinger (ILU)" userId="a16ecc84-6a62-4078-94b3-267e55c24467" providerId="ADAL" clId="{D31CE8DD-4EAF-49FD-8F02-73ACF53C6471}" dt="2022-05-22T16:28:28.714" v="1630"/>
          <ac:spMkLst>
            <pc:docMk/>
            <pc:sldMk cId="792043765" sldId="331"/>
            <ac:spMk id="69" creationId="{A1BCE0C0-EFCB-3501-8D31-7E5333E141F5}"/>
          </ac:spMkLst>
        </pc:spChg>
        <pc:spChg chg="mod">
          <ac:chgData name="Martin Almendinger (ILU)" userId="a16ecc84-6a62-4078-94b3-267e55c24467" providerId="ADAL" clId="{D31CE8DD-4EAF-49FD-8F02-73ACF53C6471}" dt="2022-05-22T16:28:28.714" v="1630"/>
          <ac:spMkLst>
            <pc:docMk/>
            <pc:sldMk cId="792043765" sldId="331"/>
            <ac:spMk id="71" creationId="{1C342A77-F3EE-C1EE-83EB-20D8278CD8C6}"/>
          </ac:spMkLst>
        </pc:spChg>
        <pc:grpChg chg="del">
          <ac:chgData name="Martin Almendinger (ILU)" userId="a16ecc84-6a62-4078-94b3-267e55c24467" providerId="ADAL" clId="{D31CE8DD-4EAF-49FD-8F02-73ACF53C6471}" dt="2022-05-20T13:00:42.394" v="127" actId="478"/>
          <ac:grpSpMkLst>
            <pc:docMk/>
            <pc:sldMk cId="792043765" sldId="331"/>
            <ac:grpSpMk id="2" creationId="{FE5546D1-FA1E-884D-6BBE-968780EF0631}"/>
          </ac:grpSpMkLst>
        </pc:grpChg>
        <pc:grpChg chg="add del mod">
          <ac:chgData name="Martin Almendinger (ILU)" userId="a16ecc84-6a62-4078-94b3-267e55c24467" providerId="ADAL" clId="{D31CE8DD-4EAF-49FD-8F02-73ACF53C6471}" dt="2022-05-22T16:20:49.821" v="1291" actId="165"/>
          <ac:grpSpMkLst>
            <pc:docMk/>
            <pc:sldMk cId="792043765" sldId="331"/>
            <ac:grpSpMk id="3" creationId="{2C39A595-D5D0-E412-E402-07D952AB9D55}"/>
          </ac:grpSpMkLst>
        </pc:grpChg>
        <pc:grpChg chg="del">
          <ac:chgData name="Martin Almendinger (ILU)" userId="a16ecc84-6a62-4078-94b3-267e55c24467" providerId="ADAL" clId="{D31CE8DD-4EAF-49FD-8F02-73ACF53C6471}" dt="2022-05-20T13:00:49.029" v="129" actId="478"/>
          <ac:grpSpMkLst>
            <pc:docMk/>
            <pc:sldMk cId="792043765" sldId="331"/>
            <ac:grpSpMk id="27" creationId="{40355FFD-9463-55C0-1E5D-77CBE58D8331}"/>
          </ac:grpSpMkLst>
        </pc:grpChg>
        <pc:grpChg chg="add mod">
          <ac:chgData name="Martin Almendinger (ILU)" userId="a16ecc84-6a62-4078-94b3-267e55c24467" providerId="ADAL" clId="{D31CE8DD-4EAF-49FD-8F02-73ACF53C6471}" dt="2022-05-22T16:26:45.619" v="1625" actId="1036"/>
          <ac:grpSpMkLst>
            <pc:docMk/>
            <pc:sldMk cId="792043765" sldId="331"/>
            <ac:grpSpMk id="55" creationId="{516C0DDF-8129-BF97-9C46-CA6A6F59872E}"/>
          </ac:grpSpMkLst>
        </pc:grpChg>
        <pc:grpChg chg="add mod">
          <ac:chgData name="Martin Almendinger (ILU)" userId="a16ecc84-6a62-4078-94b3-267e55c24467" providerId="ADAL" clId="{D31CE8DD-4EAF-49FD-8F02-73ACF53C6471}" dt="2022-05-22T16:26:45.619" v="1625" actId="1036"/>
          <ac:grpSpMkLst>
            <pc:docMk/>
            <pc:sldMk cId="792043765" sldId="331"/>
            <ac:grpSpMk id="64" creationId="{23084B34-D047-9709-B939-68E516B407E0}"/>
          </ac:grpSpMkLst>
        </pc:grpChg>
        <pc:grpChg chg="add mod">
          <ac:chgData name="Martin Almendinger (ILU)" userId="a16ecc84-6a62-4078-94b3-267e55c24467" providerId="ADAL" clId="{D31CE8DD-4EAF-49FD-8F02-73ACF53C6471}" dt="2022-05-22T16:28:37.977" v="1730" actId="1037"/>
          <ac:grpSpMkLst>
            <pc:docMk/>
            <pc:sldMk cId="792043765" sldId="331"/>
            <ac:grpSpMk id="68" creationId="{6D449DE3-C9F7-F94D-6F4D-B482EEAE74C9}"/>
          </ac:grpSpMkLst>
        </pc:grpChg>
        <pc:picChg chg="del mod topLvl">
          <ac:chgData name="Martin Almendinger (ILU)" userId="a16ecc84-6a62-4078-94b3-267e55c24467" providerId="ADAL" clId="{D31CE8DD-4EAF-49FD-8F02-73ACF53C6471}" dt="2022-05-22T16:28:28.023" v="1629" actId="478"/>
          <ac:picMkLst>
            <pc:docMk/>
            <pc:sldMk cId="792043765" sldId="331"/>
            <ac:picMk id="26" creationId="{D98AC085-48C5-EB18-8B40-E9CCE2AF9B1D}"/>
          </ac:picMkLst>
        </pc:picChg>
        <pc:picChg chg="add del mod">
          <ac:chgData name="Martin Almendinger (ILU)" userId="a16ecc84-6a62-4078-94b3-267e55c24467" providerId="ADAL" clId="{D31CE8DD-4EAF-49FD-8F02-73ACF53C6471}" dt="2022-05-22T16:26:39.181" v="1560" actId="478"/>
          <ac:picMkLst>
            <pc:docMk/>
            <pc:sldMk cId="792043765" sldId="331"/>
            <ac:picMk id="34" creationId="{B3975B15-D85C-2683-B926-01E78F482DD5}"/>
          </ac:picMkLst>
        </pc:picChg>
        <pc:picChg chg="add del mod">
          <ac:chgData name="Martin Almendinger (ILU)" userId="a16ecc84-6a62-4078-94b3-267e55c24467" providerId="ADAL" clId="{D31CE8DD-4EAF-49FD-8F02-73ACF53C6471}" dt="2022-05-22T16:26:39.181" v="1560" actId="478"/>
          <ac:picMkLst>
            <pc:docMk/>
            <pc:sldMk cId="792043765" sldId="331"/>
            <ac:picMk id="35" creationId="{A248AE2A-286F-913B-DEFA-B3C7D0D73D82}"/>
          </ac:picMkLst>
        </pc:picChg>
        <pc:picChg chg="add del mod">
          <ac:chgData name="Martin Almendinger (ILU)" userId="a16ecc84-6a62-4078-94b3-267e55c24467" providerId="ADAL" clId="{D31CE8DD-4EAF-49FD-8F02-73ACF53C6471}" dt="2022-05-22T16:26:39.181" v="1560" actId="478"/>
          <ac:picMkLst>
            <pc:docMk/>
            <pc:sldMk cId="792043765" sldId="331"/>
            <ac:picMk id="37" creationId="{056CFA5A-3241-591F-EFA3-78687EE59B80}"/>
          </ac:picMkLst>
        </pc:picChg>
        <pc:picChg chg="add mod">
          <ac:chgData name="Martin Almendinger (ILU)" userId="a16ecc84-6a62-4078-94b3-267e55c24467" providerId="ADAL" clId="{D31CE8DD-4EAF-49FD-8F02-73ACF53C6471}" dt="2022-05-20T13:01:18.106" v="135"/>
          <ac:picMkLst>
            <pc:docMk/>
            <pc:sldMk cId="792043765" sldId="331"/>
            <ac:picMk id="48" creationId="{C0B03924-F2CE-DDB2-3F5D-66440882AFB6}"/>
          </ac:picMkLst>
        </pc:picChg>
        <pc:picChg chg="add mod">
          <ac:chgData name="Martin Almendinger (ILU)" userId="a16ecc84-6a62-4078-94b3-267e55c24467" providerId="ADAL" clId="{D31CE8DD-4EAF-49FD-8F02-73ACF53C6471}" dt="2022-05-20T13:01:18.106" v="135"/>
          <ac:picMkLst>
            <pc:docMk/>
            <pc:sldMk cId="792043765" sldId="331"/>
            <ac:picMk id="49" creationId="{1DD6EF38-E093-6E20-1AF4-F4E18002F869}"/>
          </ac:picMkLst>
        </pc:picChg>
        <pc:picChg chg="add del mod">
          <ac:chgData name="Martin Almendinger (ILU)" userId="a16ecc84-6a62-4078-94b3-267e55c24467" providerId="ADAL" clId="{D31CE8DD-4EAF-49FD-8F02-73ACF53C6471}" dt="2022-05-22T16:26:39.181" v="1560" actId="478"/>
          <ac:picMkLst>
            <pc:docMk/>
            <pc:sldMk cId="792043765" sldId="331"/>
            <ac:picMk id="50" creationId="{A00DC687-8F14-0153-AF80-5DAC788A497A}"/>
          </ac:picMkLst>
        </pc:picChg>
        <pc:picChg chg="add del mod">
          <ac:chgData name="Martin Almendinger (ILU)" userId="a16ecc84-6a62-4078-94b3-267e55c24467" providerId="ADAL" clId="{D31CE8DD-4EAF-49FD-8F02-73ACF53C6471}" dt="2022-05-22T16:26:39.181" v="1560" actId="478"/>
          <ac:picMkLst>
            <pc:docMk/>
            <pc:sldMk cId="792043765" sldId="331"/>
            <ac:picMk id="52" creationId="{5078C148-8F8D-7F13-4FFD-975C669DA7C4}"/>
          </ac:picMkLst>
        </pc:picChg>
        <pc:picChg chg="add del mod">
          <ac:chgData name="Martin Almendinger (ILU)" userId="a16ecc84-6a62-4078-94b3-267e55c24467" providerId="ADAL" clId="{D31CE8DD-4EAF-49FD-8F02-73ACF53C6471}" dt="2022-05-22T16:26:39.181" v="1560" actId="478"/>
          <ac:picMkLst>
            <pc:docMk/>
            <pc:sldMk cId="792043765" sldId="331"/>
            <ac:picMk id="53" creationId="{17902086-72C5-7F86-5EE8-C75CD3A915AC}"/>
          </ac:picMkLst>
        </pc:picChg>
        <pc:picChg chg="mod">
          <ac:chgData name="Martin Almendinger (ILU)" userId="a16ecc84-6a62-4078-94b3-267e55c24467" providerId="ADAL" clId="{D31CE8DD-4EAF-49FD-8F02-73ACF53C6471}" dt="2022-05-22T16:26:40.455" v="1561"/>
          <ac:picMkLst>
            <pc:docMk/>
            <pc:sldMk cId="792043765" sldId="331"/>
            <ac:picMk id="56" creationId="{997AE74C-3C2E-A35B-3C2D-E8A0D1023444}"/>
          </ac:picMkLst>
        </pc:picChg>
        <pc:picChg chg="mod">
          <ac:chgData name="Martin Almendinger (ILU)" userId="a16ecc84-6a62-4078-94b3-267e55c24467" providerId="ADAL" clId="{D31CE8DD-4EAF-49FD-8F02-73ACF53C6471}" dt="2022-05-22T16:26:40.455" v="1561"/>
          <ac:picMkLst>
            <pc:docMk/>
            <pc:sldMk cId="792043765" sldId="331"/>
            <ac:picMk id="58" creationId="{BD1BEA06-948B-3EC8-6675-26E4893894CD}"/>
          </ac:picMkLst>
        </pc:picChg>
        <pc:picChg chg="mod">
          <ac:chgData name="Martin Almendinger (ILU)" userId="a16ecc84-6a62-4078-94b3-267e55c24467" providerId="ADAL" clId="{D31CE8DD-4EAF-49FD-8F02-73ACF53C6471}" dt="2022-05-22T16:26:40.455" v="1561"/>
          <ac:picMkLst>
            <pc:docMk/>
            <pc:sldMk cId="792043765" sldId="331"/>
            <ac:picMk id="60" creationId="{A33596C3-8C5D-FE6A-D32B-71A32D79ED47}"/>
          </ac:picMkLst>
        </pc:picChg>
        <pc:picChg chg="mod">
          <ac:chgData name="Martin Almendinger (ILU)" userId="a16ecc84-6a62-4078-94b3-267e55c24467" providerId="ADAL" clId="{D31CE8DD-4EAF-49FD-8F02-73ACF53C6471}" dt="2022-05-22T16:26:40.455" v="1561"/>
          <ac:picMkLst>
            <pc:docMk/>
            <pc:sldMk cId="792043765" sldId="331"/>
            <ac:picMk id="61" creationId="{33A26C63-B877-D236-9B41-A18B37246348}"/>
          </ac:picMkLst>
        </pc:picChg>
        <pc:picChg chg="mod">
          <ac:chgData name="Martin Almendinger (ILU)" userId="a16ecc84-6a62-4078-94b3-267e55c24467" providerId="ADAL" clId="{D31CE8DD-4EAF-49FD-8F02-73ACF53C6471}" dt="2022-05-22T16:26:40.455" v="1561"/>
          <ac:picMkLst>
            <pc:docMk/>
            <pc:sldMk cId="792043765" sldId="331"/>
            <ac:picMk id="63" creationId="{D7C94F6A-27C9-DF08-8C72-82D03684B83D}"/>
          </ac:picMkLst>
        </pc:picChg>
        <pc:picChg chg="mod">
          <ac:chgData name="Martin Almendinger (ILU)" userId="a16ecc84-6a62-4078-94b3-267e55c24467" providerId="ADAL" clId="{D31CE8DD-4EAF-49FD-8F02-73ACF53C6471}" dt="2022-05-22T16:28:28.714" v="1630"/>
          <ac:picMkLst>
            <pc:docMk/>
            <pc:sldMk cId="792043765" sldId="331"/>
            <ac:picMk id="70" creationId="{0E48FEF2-BF98-0B28-F741-4CD8AF329D43}"/>
          </ac:picMkLst>
        </pc:picChg>
        <pc:cxnChg chg="add del mod">
          <ac:chgData name="Martin Almendinger (ILU)" userId="a16ecc84-6a62-4078-94b3-267e55c24467" providerId="ADAL" clId="{D31CE8DD-4EAF-49FD-8F02-73ACF53C6471}" dt="2022-05-22T16:26:39.181" v="1560" actId="478"/>
          <ac:cxnSpMkLst>
            <pc:docMk/>
            <pc:sldMk cId="792043765" sldId="331"/>
            <ac:cxnSpMk id="51" creationId="{8F345A0A-620D-B49A-3A1D-1793044F570D}"/>
          </ac:cxnSpMkLst>
        </pc:cxnChg>
        <pc:cxnChg chg="mod">
          <ac:chgData name="Martin Almendinger (ILU)" userId="a16ecc84-6a62-4078-94b3-267e55c24467" providerId="ADAL" clId="{D31CE8DD-4EAF-49FD-8F02-73ACF53C6471}" dt="2022-05-22T16:26:40.455" v="1561"/>
          <ac:cxnSpMkLst>
            <pc:docMk/>
            <pc:sldMk cId="792043765" sldId="331"/>
            <ac:cxnSpMk id="62" creationId="{DB516CD6-8A18-D9B4-56D5-7B15CAFB6CD3}"/>
          </ac:cxnSpMkLst>
        </pc:cxnChg>
      </pc:sldChg>
      <pc:sldChg chg="delSp mod">
        <pc:chgData name="Martin Almendinger (ILU)" userId="a16ecc84-6a62-4078-94b3-267e55c24467" providerId="ADAL" clId="{D31CE8DD-4EAF-49FD-8F02-73ACF53C6471}" dt="2022-05-20T13:01:48.337" v="140" actId="478"/>
        <pc:sldMkLst>
          <pc:docMk/>
          <pc:sldMk cId="1284555224" sldId="332"/>
        </pc:sldMkLst>
        <pc:spChg chg="del">
          <ac:chgData name="Martin Almendinger (ILU)" userId="a16ecc84-6a62-4078-94b3-267e55c24467" providerId="ADAL" clId="{D31CE8DD-4EAF-49FD-8F02-73ACF53C6471}" dt="2022-05-20T13:01:44.825" v="139" actId="478"/>
          <ac:spMkLst>
            <pc:docMk/>
            <pc:sldMk cId="1284555224" sldId="332"/>
            <ac:spMk id="25" creationId="{333F75CE-ADFD-C0E9-B702-BB26F54F687F}"/>
          </ac:spMkLst>
        </pc:spChg>
        <pc:grpChg chg="del">
          <ac:chgData name="Martin Almendinger (ILU)" userId="a16ecc84-6a62-4078-94b3-267e55c24467" providerId="ADAL" clId="{D31CE8DD-4EAF-49FD-8F02-73ACF53C6471}" dt="2022-05-20T13:01:48.337" v="140" actId="478"/>
          <ac:grpSpMkLst>
            <pc:docMk/>
            <pc:sldMk cId="1284555224" sldId="332"/>
            <ac:grpSpMk id="36" creationId="{77A45C6A-2428-F90A-DA50-2ADA7E8DFBF5}"/>
          </ac:grpSpMkLst>
        </pc:grpChg>
        <pc:picChg chg="del">
          <ac:chgData name="Martin Almendinger (ILU)" userId="a16ecc84-6a62-4078-94b3-267e55c24467" providerId="ADAL" clId="{D31CE8DD-4EAF-49FD-8F02-73ACF53C6471}" dt="2022-05-20T13:01:41.896" v="138" actId="478"/>
          <ac:picMkLst>
            <pc:docMk/>
            <pc:sldMk cId="1284555224" sldId="332"/>
            <ac:picMk id="26" creationId="{D98AC085-48C5-EB18-8B40-E9CCE2AF9B1D}"/>
          </ac:picMkLst>
        </pc:picChg>
      </pc:sldChg>
      <pc:sldChg chg="delSp mod">
        <pc:chgData name="Martin Almendinger (ILU)" userId="a16ecc84-6a62-4078-94b3-267e55c24467" providerId="ADAL" clId="{D31CE8DD-4EAF-49FD-8F02-73ACF53C6471}" dt="2022-05-22T16:32:40.491" v="1937" actId="478"/>
        <pc:sldMkLst>
          <pc:docMk/>
          <pc:sldMk cId="575425486" sldId="333"/>
        </pc:sldMkLst>
        <pc:spChg chg="del">
          <ac:chgData name="Martin Almendinger (ILU)" userId="a16ecc84-6a62-4078-94b3-267e55c24467" providerId="ADAL" clId="{D31CE8DD-4EAF-49FD-8F02-73ACF53C6471}" dt="2022-05-20T13:01:54.059" v="141" actId="478"/>
          <ac:spMkLst>
            <pc:docMk/>
            <pc:sldMk cId="575425486" sldId="333"/>
            <ac:spMk id="35" creationId="{32BC30BB-6CD6-B8F5-8E04-AC8F8022A44E}"/>
          </ac:spMkLst>
        </pc:spChg>
        <pc:spChg chg="del">
          <ac:chgData name="Martin Almendinger (ILU)" userId="a16ecc84-6a62-4078-94b3-267e55c24467" providerId="ADAL" clId="{D31CE8DD-4EAF-49FD-8F02-73ACF53C6471}" dt="2022-05-20T13:01:56.197" v="142" actId="478"/>
          <ac:spMkLst>
            <pc:docMk/>
            <pc:sldMk cId="575425486" sldId="333"/>
            <ac:spMk id="52" creationId="{726E7EF7-1BDE-77F7-C4C6-9288E4F86BE4}"/>
          </ac:spMkLst>
        </pc:spChg>
        <pc:spChg chg="del">
          <ac:chgData name="Martin Almendinger (ILU)" userId="a16ecc84-6a62-4078-94b3-267e55c24467" providerId="ADAL" clId="{D31CE8DD-4EAF-49FD-8F02-73ACF53C6471}" dt="2022-05-22T16:32:40.491" v="1937" actId="478"/>
          <ac:spMkLst>
            <pc:docMk/>
            <pc:sldMk cId="575425486" sldId="333"/>
            <ac:spMk id="53" creationId="{3EF5FBE8-B33A-AE51-3245-63DD68FC90AB}"/>
          </ac:spMkLst>
        </pc:spChg>
        <pc:grpChg chg="del">
          <ac:chgData name="Martin Almendinger (ILU)" userId="a16ecc84-6a62-4078-94b3-267e55c24467" providerId="ADAL" clId="{D31CE8DD-4EAF-49FD-8F02-73ACF53C6471}" dt="2022-05-20T13:01:54.059" v="141" actId="478"/>
          <ac:grpSpMkLst>
            <pc:docMk/>
            <pc:sldMk cId="575425486" sldId="333"/>
            <ac:grpSpMk id="30" creationId="{1E0018C1-1BB6-F017-9798-175BDBED3C54}"/>
          </ac:grpSpMkLst>
        </pc:grpChg>
        <pc:grpChg chg="del">
          <ac:chgData name="Martin Almendinger (ILU)" userId="a16ecc84-6a62-4078-94b3-267e55c24467" providerId="ADAL" clId="{D31CE8DD-4EAF-49FD-8F02-73ACF53C6471}" dt="2022-05-20T13:01:54.059" v="141" actId="478"/>
          <ac:grpSpMkLst>
            <pc:docMk/>
            <pc:sldMk cId="575425486" sldId="333"/>
            <ac:grpSpMk id="46" creationId="{64EAAFC4-A3D0-1697-A43A-80F7975A29D6}"/>
          </ac:grpSpMkLst>
        </pc:grpChg>
        <pc:graphicFrameChg chg="del">
          <ac:chgData name="Martin Almendinger (ILU)" userId="a16ecc84-6a62-4078-94b3-267e55c24467" providerId="ADAL" clId="{D31CE8DD-4EAF-49FD-8F02-73ACF53C6471}" dt="2022-05-20T13:01:56.197" v="142" actId="478"/>
          <ac:graphicFrameMkLst>
            <pc:docMk/>
            <pc:sldMk cId="575425486" sldId="333"/>
            <ac:graphicFrameMk id="51" creationId="{8D8043C6-AE41-593F-7161-C83FB266FB39}"/>
          </ac:graphicFrameMkLst>
        </pc:graphicFrameChg>
      </pc:sldChg>
      <pc:sldChg chg="delSp modSp mod">
        <pc:chgData name="Martin Almendinger (ILU)" userId="a16ecc84-6a62-4078-94b3-267e55c24467" providerId="ADAL" clId="{D31CE8DD-4EAF-49FD-8F02-73ACF53C6471}" dt="2022-05-22T16:32:31.289" v="1936" actId="166"/>
        <pc:sldMkLst>
          <pc:docMk/>
          <pc:sldMk cId="1896900618" sldId="335"/>
        </pc:sldMkLst>
        <pc:spChg chg="ord">
          <ac:chgData name="Martin Almendinger (ILU)" userId="a16ecc84-6a62-4078-94b3-267e55c24467" providerId="ADAL" clId="{D31CE8DD-4EAF-49FD-8F02-73ACF53C6471}" dt="2022-05-22T16:32:31.289" v="1936" actId="166"/>
          <ac:spMkLst>
            <pc:docMk/>
            <pc:sldMk cId="1896900618" sldId="335"/>
            <ac:spMk id="30" creationId="{4C609376-C582-8A9A-B590-BF3C5C932B1B}"/>
          </ac:spMkLst>
        </pc:spChg>
        <pc:spChg chg="ord">
          <ac:chgData name="Martin Almendinger (ILU)" userId="a16ecc84-6a62-4078-94b3-267e55c24467" providerId="ADAL" clId="{D31CE8DD-4EAF-49FD-8F02-73ACF53C6471}" dt="2022-05-22T16:32:31.289" v="1936" actId="166"/>
          <ac:spMkLst>
            <pc:docMk/>
            <pc:sldMk cId="1896900618" sldId="335"/>
            <ac:spMk id="37" creationId="{99813879-1652-7EE9-B854-14FB11845F01}"/>
          </ac:spMkLst>
        </pc:spChg>
        <pc:grpChg chg="del">
          <ac:chgData name="Martin Almendinger (ILU)" userId="a16ecc84-6a62-4078-94b3-267e55c24467" providerId="ADAL" clId="{D31CE8DD-4EAF-49FD-8F02-73ACF53C6471}" dt="2022-05-20T13:02:01.323" v="143" actId="478"/>
          <ac:grpSpMkLst>
            <pc:docMk/>
            <pc:sldMk cId="1896900618" sldId="335"/>
            <ac:grpSpMk id="26" creationId="{1BEF4C43-B06A-5DB8-2178-154DFF26FC2E}"/>
          </ac:grpSpMkLst>
        </pc:grpChg>
      </pc:sldChg>
      <pc:sldChg chg="delSp mod">
        <pc:chgData name="Martin Almendinger (ILU)" userId="a16ecc84-6a62-4078-94b3-267e55c24467" providerId="ADAL" clId="{D31CE8DD-4EAF-49FD-8F02-73ACF53C6471}" dt="2022-05-20T13:02:05.636" v="144" actId="478"/>
        <pc:sldMkLst>
          <pc:docMk/>
          <pc:sldMk cId="39807153" sldId="337"/>
        </pc:sldMkLst>
        <pc:grpChg chg="del">
          <ac:chgData name="Martin Almendinger (ILU)" userId="a16ecc84-6a62-4078-94b3-267e55c24467" providerId="ADAL" clId="{D31CE8DD-4EAF-49FD-8F02-73ACF53C6471}" dt="2022-05-20T13:02:05.636" v="144" actId="478"/>
          <ac:grpSpMkLst>
            <pc:docMk/>
            <pc:sldMk cId="39807153" sldId="337"/>
            <ac:grpSpMk id="30" creationId="{96ED5938-4AAD-624E-3AFF-0C2D8F3ED753}"/>
          </ac:grpSpMkLst>
        </pc:grpChg>
        <pc:grpChg chg="del">
          <ac:chgData name="Martin Almendinger (ILU)" userId="a16ecc84-6a62-4078-94b3-267e55c24467" providerId="ADAL" clId="{D31CE8DD-4EAF-49FD-8F02-73ACF53C6471}" dt="2022-05-20T13:02:05.636" v="144" actId="478"/>
          <ac:grpSpMkLst>
            <pc:docMk/>
            <pc:sldMk cId="39807153" sldId="337"/>
            <ac:grpSpMk id="39" creationId="{4375E6C9-6F38-A412-BE87-4C0A940AE0E5}"/>
          </ac:grpSpMkLst>
        </pc:grpChg>
      </pc:sldChg>
      <pc:sldChg chg="delSp mod">
        <pc:chgData name="Martin Almendinger (ILU)" userId="a16ecc84-6a62-4078-94b3-267e55c24467" providerId="ADAL" clId="{D31CE8DD-4EAF-49FD-8F02-73ACF53C6471}" dt="2022-05-20T13:02:09.180" v="145" actId="478"/>
        <pc:sldMkLst>
          <pc:docMk/>
          <pc:sldMk cId="1009059982" sldId="339"/>
        </pc:sldMkLst>
        <pc:grpChg chg="del">
          <ac:chgData name="Martin Almendinger (ILU)" userId="a16ecc84-6a62-4078-94b3-267e55c24467" providerId="ADAL" clId="{D31CE8DD-4EAF-49FD-8F02-73ACF53C6471}" dt="2022-05-20T13:02:09.180" v="145" actId="478"/>
          <ac:grpSpMkLst>
            <pc:docMk/>
            <pc:sldMk cId="1009059982" sldId="339"/>
            <ac:grpSpMk id="69" creationId="{F40A4A17-EE3D-D611-DAD4-217E282E5EC4}"/>
          </ac:grpSpMkLst>
        </pc:grpChg>
      </pc:sldChg>
      <pc:sldChg chg="delSp modSp mod">
        <pc:chgData name="Martin Almendinger (ILU)" userId="a16ecc84-6a62-4078-94b3-267e55c24467" providerId="ADAL" clId="{D31CE8DD-4EAF-49FD-8F02-73ACF53C6471}" dt="2022-05-21T08:26:03.484" v="1181" actId="20577"/>
        <pc:sldMkLst>
          <pc:docMk/>
          <pc:sldMk cId="40762827" sldId="340"/>
        </pc:sldMkLst>
        <pc:spChg chg="mod">
          <ac:chgData name="Martin Almendinger (ILU)" userId="a16ecc84-6a62-4078-94b3-267e55c24467" providerId="ADAL" clId="{D31CE8DD-4EAF-49FD-8F02-73ACF53C6471}" dt="2022-05-21T08:26:03.484" v="1181" actId="20577"/>
          <ac:spMkLst>
            <pc:docMk/>
            <pc:sldMk cId="40762827" sldId="340"/>
            <ac:spMk id="45" creationId="{7F07EA48-24A9-2E1C-DF09-598C99D6A686}"/>
          </ac:spMkLst>
        </pc:spChg>
        <pc:grpChg chg="del">
          <ac:chgData name="Martin Almendinger (ILU)" userId="a16ecc84-6a62-4078-94b3-267e55c24467" providerId="ADAL" clId="{D31CE8DD-4EAF-49FD-8F02-73ACF53C6471}" dt="2022-05-20T13:02:15.613" v="146" actId="478"/>
          <ac:grpSpMkLst>
            <pc:docMk/>
            <pc:sldMk cId="40762827" sldId="340"/>
            <ac:grpSpMk id="51" creationId="{DA784E0E-FE39-7E14-9B93-2D49D082280C}"/>
          </ac:grpSpMkLst>
        </pc:grpChg>
      </pc:sldChg>
      <pc:sldChg chg="delSp modSp mod">
        <pc:chgData name="Martin Almendinger (ILU)" userId="a16ecc84-6a62-4078-94b3-267e55c24467" providerId="ADAL" clId="{D31CE8DD-4EAF-49FD-8F02-73ACF53C6471}" dt="2022-05-21T08:25:54.043" v="1174" actId="20577"/>
        <pc:sldMkLst>
          <pc:docMk/>
          <pc:sldMk cId="3475928723" sldId="341"/>
        </pc:sldMkLst>
        <pc:spChg chg="mod">
          <ac:chgData name="Martin Almendinger (ILU)" userId="a16ecc84-6a62-4078-94b3-267e55c24467" providerId="ADAL" clId="{D31CE8DD-4EAF-49FD-8F02-73ACF53C6471}" dt="2022-05-21T08:25:54.043" v="1174" actId="20577"/>
          <ac:spMkLst>
            <pc:docMk/>
            <pc:sldMk cId="3475928723" sldId="341"/>
            <ac:spMk id="47" creationId="{8D32EC61-0F86-D804-6D49-E4830841B89E}"/>
          </ac:spMkLst>
        </pc:spChg>
        <pc:grpChg chg="del">
          <ac:chgData name="Martin Almendinger (ILU)" userId="a16ecc84-6a62-4078-94b3-267e55c24467" providerId="ADAL" clId="{D31CE8DD-4EAF-49FD-8F02-73ACF53C6471}" dt="2022-05-20T13:02:19.526" v="147" actId="478"/>
          <ac:grpSpMkLst>
            <pc:docMk/>
            <pc:sldMk cId="3475928723" sldId="341"/>
            <ac:grpSpMk id="2" creationId="{9E642C38-EEA7-453F-9D03-C646031E8E5E}"/>
          </ac:grpSpMkLst>
        </pc:grpChg>
      </pc:sldChg>
      <pc:sldChg chg="delSp mod modNotesTx">
        <pc:chgData name="Martin Almendinger (ILU)" userId="a16ecc84-6a62-4078-94b3-267e55c24467" providerId="ADAL" clId="{D31CE8DD-4EAF-49FD-8F02-73ACF53C6471}" dt="2022-05-21T08:20:38.143" v="1063" actId="20577"/>
        <pc:sldMkLst>
          <pc:docMk/>
          <pc:sldMk cId="1508632613" sldId="342"/>
        </pc:sldMkLst>
        <pc:spChg chg="del">
          <ac:chgData name="Martin Almendinger (ILU)" userId="a16ecc84-6a62-4078-94b3-267e55c24467" providerId="ADAL" clId="{D31CE8DD-4EAF-49FD-8F02-73ACF53C6471}" dt="2022-05-20T13:00:57.420" v="130" actId="478"/>
          <ac:spMkLst>
            <pc:docMk/>
            <pc:sldMk cId="1508632613" sldId="342"/>
            <ac:spMk id="49" creationId="{4FB64889-FE6D-D5D9-6E90-3A4A907582F7}"/>
          </ac:spMkLst>
        </pc:spChg>
      </pc:sldChg>
      <pc:sldChg chg="addSp delSp modSp modNotesTx">
        <pc:chgData name="Martin Almendinger (ILU)" userId="a16ecc84-6a62-4078-94b3-267e55c24467" providerId="ADAL" clId="{D31CE8DD-4EAF-49FD-8F02-73ACF53C6471}" dt="2022-05-23T07:44:12.975" v="2396" actId="6549"/>
        <pc:sldMkLst>
          <pc:docMk/>
          <pc:sldMk cId="3517745200" sldId="344"/>
        </pc:sldMkLst>
        <pc:spChg chg="add del mod">
          <ac:chgData name="Martin Almendinger (ILU)" userId="a16ecc84-6a62-4078-94b3-267e55c24467" providerId="ADAL" clId="{D31CE8DD-4EAF-49FD-8F02-73ACF53C6471}" dt="2022-05-20T13:03:10.675" v="151"/>
          <ac:spMkLst>
            <pc:docMk/>
            <pc:sldMk cId="3517745200" sldId="344"/>
            <ac:spMk id="20" creationId="{55D47788-4BDC-8963-C749-B3B60E7141B4}"/>
          </ac:spMkLst>
        </pc:spChg>
      </pc:sldChg>
      <pc:sldChg chg="del mod modShow modNotesTx">
        <pc:chgData name="Martin Almendinger (ILU)" userId="a16ecc84-6a62-4078-94b3-267e55c24467" providerId="ADAL" clId="{D31CE8DD-4EAF-49FD-8F02-73ACF53C6471}" dt="2022-05-23T07:44:05.828" v="2395" actId="6549"/>
        <pc:sldMkLst>
          <pc:docMk/>
          <pc:sldMk cId="3370433839" sldId="345"/>
        </pc:sldMkLst>
      </pc:sldChg>
      <pc:sldChg chg="addSp delSp modSp modNotesTx">
        <pc:chgData name="Martin Almendinger (ILU)" userId="a16ecc84-6a62-4078-94b3-267e55c24467" providerId="ADAL" clId="{D31CE8DD-4EAF-49FD-8F02-73ACF53C6471}" dt="2022-05-23T07:46:33.726" v="2511"/>
        <pc:sldMkLst>
          <pc:docMk/>
          <pc:sldMk cId="1593371857" sldId="346"/>
        </pc:sldMkLst>
        <pc:spChg chg="add del mod">
          <ac:chgData name="Martin Almendinger (ILU)" userId="a16ecc84-6a62-4078-94b3-267e55c24467" providerId="ADAL" clId="{D31CE8DD-4EAF-49FD-8F02-73ACF53C6471}" dt="2022-05-23T07:46:33.726" v="2511"/>
          <ac:spMkLst>
            <pc:docMk/>
            <pc:sldMk cId="1593371857" sldId="346"/>
            <ac:spMk id="21" creationId="{14E419BE-069B-536E-302D-3B04948CD18B}"/>
          </ac:spMkLst>
        </pc:spChg>
      </pc:sldChg>
      <pc:sldChg chg="addSp delSp modSp mod">
        <pc:chgData name="Martin Almendinger (ILU)" userId="a16ecc84-6a62-4078-94b3-267e55c24467" providerId="ADAL" clId="{D31CE8DD-4EAF-49FD-8F02-73ACF53C6471}" dt="2022-05-23T07:47:12.918" v="2671" actId="1036"/>
        <pc:sldMkLst>
          <pc:docMk/>
          <pc:sldMk cId="2092934988" sldId="347"/>
        </pc:sldMkLst>
        <pc:spChg chg="del">
          <ac:chgData name="Martin Almendinger (ILU)" userId="a16ecc84-6a62-4078-94b3-267e55c24467" providerId="ADAL" clId="{D31CE8DD-4EAF-49FD-8F02-73ACF53C6471}" dt="2022-05-23T07:47:08.967" v="2603" actId="478"/>
          <ac:spMkLst>
            <pc:docMk/>
            <pc:sldMk cId="2092934988" sldId="347"/>
            <ac:spMk id="21" creationId="{2205F95D-9AD2-51E8-CAED-F454CE532C2E}"/>
          </ac:spMkLst>
        </pc:spChg>
        <pc:spChg chg="add del mod">
          <ac:chgData name="Martin Almendinger (ILU)" userId="a16ecc84-6a62-4078-94b3-267e55c24467" providerId="ADAL" clId="{D31CE8DD-4EAF-49FD-8F02-73ACF53C6471}" dt="2022-05-23T07:46:43.317" v="2513" actId="478"/>
          <ac:spMkLst>
            <pc:docMk/>
            <pc:sldMk cId="2092934988" sldId="347"/>
            <ac:spMk id="23" creationId="{13A9C5D8-2FB7-35FF-CCD3-1C98158D8C64}"/>
          </ac:spMkLst>
        </pc:spChg>
        <pc:spChg chg="add mod">
          <ac:chgData name="Martin Almendinger (ILU)" userId="a16ecc84-6a62-4078-94b3-267e55c24467" providerId="ADAL" clId="{D31CE8DD-4EAF-49FD-8F02-73ACF53C6471}" dt="2022-05-23T07:46:49.593" v="2602" actId="1035"/>
          <ac:spMkLst>
            <pc:docMk/>
            <pc:sldMk cId="2092934988" sldId="347"/>
            <ac:spMk id="25" creationId="{B5E6CFD6-2F1A-7F3C-A03D-E5FBA00C85CB}"/>
          </ac:spMkLst>
        </pc:spChg>
        <pc:spChg chg="add mod">
          <ac:chgData name="Martin Almendinger (ILU)" userId="a16ecc84-6a62-4078-94b3-267e55c24467" providerId="ADAL" clId="{D31CE8DD-4EAF-49FD-8F02-73ACF53C6471}" dt="2022-05-23T07:47:12.918" v="2671" actId="1036"/>
          <ac:spMkLst>
            <pc:docMk/>
            <pc:sldMk cId="2092934988" sldId="347"/>
            <ac:spMk id="26" creationId="{89ED8C65-206E-2D9F-2013-3E93CCF1C18B}"/>
          </ac:spMkLst>
        </pc:spChg>
        <pc:spChg chg="del mod">
          <ac:chgData name="Martin Almendinger (ILU)" userId="a16ecc84-6a62-4078-94b3-267e55c24467" providerId="ADAL" clId="{D31CE8DD-4EAF-49FD-8F02-73ACF53C6471}" dt="2022-05-20T13:03:03.138" v="149" actId="478"/>
          <ac:spMkLst>
            <pc:docMk/>
            <pc:sldMk cId="2092934988" sldId="347"/>
            <ac:spMk id="35" creationId="{A29C490D-928D-3D63-1207-55033008EE82}"/>
          </ac:spMkLst>
        </pc:spChg>
      </pc:sldChg>
      <pc:sldChg chg="addSp delSp modSp mod modAnim">
        <pc:chgData name="Martin Almendinger (ILU)" userId="a16ecc84-6a62-4078-94b3-267e55c24467" providerId="ADAL" clId="{D31CE8DD-4EAF-49FD-8F02-73ACF53C6471}" dt="2022-05-23T07:47:35.386" v="2765" actId="478"/>
        <pc:sldMkLst>
          <pc:docMk/>
          <pc:sldMk cId="149658406" sldId="349"/>
        </pc:sldMkLst>
        <pc:spChg chg="del mod">
          <ac:chgData name="Martin Almendinger (ILU)" userId="a16ecc84-6a62-4078-94b3-267e55c24467" providerId="ADAL" clId="{D31CE8DD-4EAF-49FD-8F02-73ACF53C6471}" dt="2022-05-23T07:47:28.546" v="2672" actId="478"/>
          <ac:spMkLst>
            <pc:docMk/>
            <pc:sldMk cId="149658406" sldId="349"/>
            <ac:spMk id="21" creationId="{6B2BF3B7-C116-C282-B36F-F2CEE8F6C8CB}"/>
          </ac:spMkLst>
        </pc:spChg>
        <pc:spChg chg="mod">
          <ac:chgData name="Martin Almendinger (ILU)" userId="a16ecc84-6a62-4078-94b3-267e55c24467" providerId="ADAL" clId="{D31CE8DD-4EAF-49FD-8F02-73ACF53C6471}" dt="2022-05-20T12:08:44.016" v="91" actId="1035"/>
          <ac:spMkLst>
            <pc:docMk/>
            <pc:sldMk cId="149658406" sldId="349"/>
            <ac:spMk id="22" creationId="{C0D445EF-A10C-6606-48D3-1E7802111D9C}"/>
          </ac:spMkLst>
        </pc:spChg>
        <pc:spChg chg="mod">
          <ac:chgData name="Martin Almendinger (ILU)" userId="a16ecc84-6a62-4078-94b3-267e55c24467" providerId="ADAL" clId="{D31CE8DD-4EAF-49FD-8F02-73ACF53C6471}" dt="2022-05-20T12:08:44.016" v="91" actId="1035"/>
          <ac:spMkLst>
            <pc:docMk/>
            <pc:sldMk cId="149658406" sldId="349"/>
            <ac:spMk id="23" creationId="{786D4EB6-9CDA-5C29-0BCE-D835DEE6B0AF}"/>
          </ac:spMkLst>
        </pc:spChg>
        <pc:spChg chg="mod">
          <ac:chgData name="Martin Almendinger (ILU)" userId="a16ecc84-6a62-4078-94b3-267e55c24467" providerId="ADAL" clId="{D31CE8DD-4EAF-49FD-8F02-73ACF53C6471}" dt="2022-05-20T12:08:44.016" v="91" actId="1035"/>
          <ac:spMkLst>
            <pc:docMk/>
            <pc:sldMk cId="149658406" sldId="349"/>
            <ac:spMk id="25" creationId="{539B61E5-FE6C-01A8-9BE1-65F32616A71F}"/>
          </ac:spMkLst>
        </pc:spChg>
        <pc:spChg chg="add del mod">
          <ac:chgData name="Martin Almendinger (ILU)" userId="a16ecc84-6a62-4078-94b3-267e55c24467" providerId="ADAL" clId="{D31CE8DD-4EAF-49FD-8F02-73ACF53C6471}" dt="2022-05-23T07:47:35.386" v="2765" actId="478"/>
          <ac:spMkLst>
            <pc:docMk/>
            <pc:sldMk cId="149658406" sldId="349"/>
            <ac:spMk id="26" creationId="{C3E19F25-3C2D-B9DD-6CE1-CD914E86BDD5}"/>
          </ac:spMkLst>
        </pc:spChg>
        <pc:picChg chg="add mod">
          <ac:chgData name="Martin Almendinger (ILU)" userId="a16ecc84-6a62-4078-94b3-267e55c24467" providerId="ADAL" clId="{D31CE8DD-4EAF-49FD-8F02-73ACF53C6471}" dt="2022-05-20T12:08:44.016" v="91" actId="1035"/>
          <ac:picMkLst>
            <pc:docMk/>
            <pc:sldMk cId="149658406" sldId="349"/>
            <ac:picMk id="20" creationId="{853C75DF-53A5-A27A-46F7-CB8BED312C28}"/>
          </ac:picMkLst>
        </pc:picChg>
      </pc:sldChg>
      <pc:sldChg chg="del">
        <pc:chgData name="Martin Almendinger (ILU)" userId="a16ecc84-6a62-4078-94b3-267e55c24467" providerId="ADAL" clId="{D31CE8DD-4EAF-49FD-8F02-73ACF53C6471}" dt="2022-05-20T12:08:35.734" v="81" actId="2696"/>
        <pc:sldMkLst>
          <pc:docMk/>
          <pc:sldMk cId="952478889" sldId="350"/>
        </pc:sldMkLst>
      </pc:sldChg>
      <pc:sldChg chg="addSp delSp modSp mod">
        <pc:chgData name="Martin Almendinger (ILU)" userId="a16ecc84-6a62-4078-94b3-267e55c24467" providerId="ADAL" clId="{D31CE8DD-4EAF-49FD-8F02-73ACF53C6471}" dt="2022-05-23T07:49:05.661" v="2865" actId="1036"/>
        <pc:sldMkLst>
          <pc:docMk/>
          <pc:sldMk cId="764094819" sldId="351"/>
        </pc:sldMkLst>
        <pc:spChg chg="del">
          <ac:chgData name="Martin Almendinger (ILU)" userId="a16ecc84-6a62-4078-94b3-267e55c24467" providerId="ADAL" clId="{D31CE8DD-4EAF-49FD-8F02-73ACF53C6471}" dt="2022-05-23T07:48:35.737" v="2799" actId="478"/>
          <ac:spMkLst>
            <pc:docMk/>
            <pc:sldMk cId="764094819" sldId="351"/>
            <ac:spMk id="20" creationId="{621D9408-6815-D008-3AFA-7E7F462653B6}"/>
          </ac:spMkLst>
        </pc:spChg>
        <pc:spChg chg="add mod">
          <ac:chgData name="Martin Almendinger (ILU)" userId="a16ecc84-6a62-4078-94b3-267e55c24467" providerId="ADAL" clId="{D31CE8DD-4EAF-49FD-8F02-73ACF53C6471}" dt="2022-05-23T07:48:22.258" v="2798" actId="1035"/>
          <ac:spMkLst>
            <pc:docMk/>
            <pc:sldMk cId="764094819" sldId="351"/>
            <ac:spMk id="33" creationId="{D7ED7A39-5B51-8655-B5AA-86FC48059D52}"/>
          </ac:spMkLst>
        </pc:spChg>
        <pc:spChg chg="add mod">
          <ac:chgData name="Martin Almendinger (ILU)" userId="a16ecc84-6a62-4078-94b3-267e55c24467" providerId="ADAL" clId="{D31CE8DD-4EAF-49FD-8F02-73ACF53C6471}" dt="2022-05-23T07:49:05.661" v="2865" actId="1036"/>
          <ac:spMkLst>
            <pc:docMk/>
            <pc:sldMk cId="764094819" sldId="351"/>
            <ac:spMk id="34" creationId="{9DF8C0CC-4535-6CEA-3A63-03B51D814006}"/>
          </ac:spMkLst>
        </pc:spChg>
        <pc:spChg chg="mod">
          <ac:chgData name="Martin Almendinger (ILU)" userId="a16ecc84-6a62-4078-94b3-267e55c24467" providerId="ADAL" clId="{D31CE8DD-4EAF-49FD-8F02-73ACF53C6471}" dt="2022-05-23T07:49:02.281" v="2801"/>
          <ac:spMkLst>
            <pc:docMk/>
            <pc:sldMk cId="764094819" sldId="351"/>
            <ac:spMk id="38" creationId="{9B16A8BE-30CE-D502-A6C7-275794B4DFEB}"/>
          </ac:spMkLst>
        </pc:spChg>
        <pc:spChg chg="mod">
          <ac:chgData name="Martin Almendinger (ILU)" userId="a16ecc84-6a62-4078-94b3-267e55c24467" providerId="ADAL" clId="{D31CE8DD-4EAF-49FD-8F02-73ACF53C6471}" dt="2022-05-23T07:49:02.281" v="2801"/>
          <ac:spMkLst>
            <pc:docMk/>
            <pc:sldMk cId="764094819" sldId="351"/>
            <ac:spMk id="39" creationId="{FE5191AF-D600-6F8D-9CB0-A971E9822BA8}"/>
          </ac:spMkLst>
        </pc:spChg>
        <pc:spChg chg="mod">
          <ac:chgData name="Martin Almendinger (ILU)" userId="a16ecc84-6a62-4078-94b3-267e55c24467" providerId="ADAL" clId="{D31CE8DD-4EAF-49FD-8F02-73ACF53C6471}" dt="2022-05-23T07:49:02.281" v="2801"/>
          <ac:spMkLst>
            <pc:docMk/>
            <pc:sldMk cId="764094819" sldId="351"/>
            <ac:spMk id="46" creationId="{28FA300A-9255-F262-6E4B-C95174AE8B96}"/>
          </ac:spMkLst>
        </pc:spChg>
        <pc:spChg chg="mod">
          <ac:chgData name="Martin Almendinger (ILU)" userId="a16ecc84-6a62-4078-94b3-267e55c24467" providerId="ADAL" clId="{D31CE8DD-4EAF-49FD-8F02-73ACF53C6471}" dt="2022-05-23T07:49:02.281" v="2801"/>
          <ac:spMkLst>
            <pc:docMk/>
            <pc:sldMk cId="764094819" sldId="351"/>
            <ac:spMk id="48" creationId="{E722DF09-5460-41E5-CF9B-7A886B952345}"/>
          </ac:spMkLst>
        </pc:spChg>
        <pc:grpChg chg="del">
          <ac:chgData name="Martin Almendinger (ILU)" userId="a16ecc84-6a62-4078-94b3-267e55c24467" providerId="ADAL" clId="{D31CE8DD-4EAF-49FD-8F02-73ACF53C6471}" dt="2022-05-23T07:48:38.530" v="2800" actId="478"/>
          <ac:grpSpMkLst>
            <pc:docMk/>
            <pc:sldMk cId="764094819" sldId="351"/>
            <ac:grpSpMk id="29" creationId="{40A19C47-FBC3-9604-6A25-5C44CB84B563}"/>
          </ac:grpSpMkLst>
        </pc:grpChg>
        <pc:grpChg chg="add mod">
          <ac:chgData name="Martin Almendinger (ILU)" userId="a16ecc84-6a62-4078-94b3-267e55c24467" providerId="ADAL" clId="{D31CE8DD-4EAF-49FD-8F02-73ACF53C6471}" dt="2022-05-23T07:49:05.661" v="2865" actId="1036"/>
          <ac:grpSpMkLst>
            <pc:docMk/>
            <pc:sldMk cId="764094819" sldId="351"/>
            <ac:grpSpMk id="36" creationId="{37690125-9ACA-CFF2-D34A-D26F88DC7601}"/>
          </ac:grpSpMkLst>
        </pc:grpChg>
        <pc:picChg chg="del">
          <ac:chgData name="Martin Almendinger (ILU)" userId="a16ecc84-6a62-4078-94b3-267e55c24467" providerId="ADAL" clId="{D31CE8DD-4EAF-49FD-8F02-73ACF53C6471}" dt="2022-05-23T07:47:45.483" v="2766" actId="478"/>
          <ac:picMkLst>
            <pc:docMk/>
            <pc:sldMk cId="764094819" sldId="351"/>
            <ac:picMk id="32" creationId="{4EDCF9DA-06C9-BF54-DFA5-21781B44DF9C}"/>
          </ac:picMkLst>
        </pc:picChg>
        <pc:picChg chg="add mod">
          <ac:chgData name="Martin Almendinger (ILU)" userId="a16ecc84-6a62-4078-94b3-267e55c24467" providerId="ADAL" clId="{D31CE8DD-4EAF-49FD-8F02-73ACF53C6471}" dt="2022-05-23T07:49:05.661" v="2865" actId="1036"/>
          <ac:picMkLst>
            <pc:docMk/>
            <pc:sldMk cId="764094819" sldId="351"/>
            <ac:picMk id="35" creationId="{BF233E5E-E194-7C0F-4F3F-694C7A081949}"/>
          </ac:picMkLst>
        </pc:picChg>
        <pc:picChg chg="mod">
          <ac:chgData name="Martin Almendinger (ILU)" userId="a16ecc84-6a62-4078-94b3-267e55c24467" providerId="ADAL" clId="{D31CE8DD-4EAF-49FD-8F02-73ACF53C6471}" dt="2022-05-23T07:49:02.281" v="2801"/>
          <ac:picMkLst>
            <pc:docMk/>
            <pc:sldMk cId="764094819" sldId="351"/>
            <ac:picMk id="37" creationId="{88F027DA-5760-1383-437F-CF3DE94FF9C2}"/>
          </ac:picMkLst>
        </pc:picChg>
        <pc:cxnChg chg="mod">
          <ac:chgData name="Martin Almendinger (ILU)" userId="a16ecc84-6a62-4078-94b3-267e55c24467" providerId="ADAL" clId="{D31CE8DD-4EAF-49FD-8F02-73ACF53C6471}" dt="2022-05-23T07:49:02.281" v="2801"/>
          <ac:cxnSpMkLst>
            <pc:docMk/>
            <pc:sldMk cId="764094819" sldId="351"/>
            <ac:cxnSpMk id="45" creationId="{77CA904E-98E0-75FB-A39D-CF7904F48778}"/>
          </ac:cxnSpMkLst>
        </pc:cxnChg>
        <pc:cxnChg chg="mod">
          <ac:chgData name="Martin Almendinger (ILU)" userId="a16ecc84-6a62-4078-94b3-267e55c24467" providerId="ADAL" clId="{D31CE8DD-4EAF-49FD-8F02-73ACF53C6471}" dt="2022-05-23T07:49:02.281" v="2801"/>
          <ac:cxnSpMkLst>
            <pc:docMk/>
            <pc:sldMk cId="764094819" sldId="351"/>
            <ac:cxnSpMk id="47" creationId="{403DEE42-4A7E-695D-2579-A922B9AB737F}"/>
          </ac:cxnSpMkLst>
        </pc:cxnChg>
      </pc:sldChg>
      <pc:sldChg chg="addSp delSp modSp mod">
        <pc:chgData name="Martin Almendinger (ILU)" userId="a16ecc84-6a62-4078-94b3-267e55c24467" providerId="ADAL" clId="{D31CE8DD-4EAF-49FD-8F02-73ACF53C6471}" dt="2022-05-20T12:59:37.736" v="126" actId="1076"/>
        <pc:sldMkLst>
          <pc:docMk/>
          <pc:sldMk cId="2228693458" sldId="352"/>
        </pc:sldMkLst>
        <pc:spChg chg="del">
          <ac:chgData name="Martin Almendinger (ILU)" userId="a16ecc84-6a62-4078-94b3-267e55c24467" providerId="ADAL" clId="{D31CE8DD-4EAF-49FD-8F02-73ACF53C6471}" dt="2022-05-20T12:59:14.504" v="122" actId="478"/>
          <ac:spMkLst>
            <pc:docMk/>
            <pc:sldMk cId="2228693458" sldId="352"/>
            <ac:spMk id="30" creationId="{65BD362C-C0CC-ABA9-2064-839E90A207E4}"/>
          </ac:spMkLst>
        </pc:spChg>
        <pc:spChg chg="del">
          <ac:chgData name="Martin Almendinger (ILU)" userId="a16ecc84-6a62-4078-94b3-267e55c24467" providerId="ADAL" clId="{D31CE8DD-4EAF-49FD-8F02-73ACF53C6471}" dt="2022-05-20T12:59:14.504" v="122" actId="478"/>
          <ac:spMkLst>
            <pc:docMk/>
            <pc:sldMk cId="2228693458" sldId="352"/>
            <ac:spMk id="31" creationId="{6C38B52F-F703-A2C6-134F-0E7F72C9CE94}"/>
          </ac:spMkLst>
        </pc:spChg>
        <pc:spChg chg="del">
          <ac:chgData name="Martin Almendinger (ILU)" userId="a16ecc84-6a62-4078-94b3-267e55c24467" providerId="ADAL" clId="{D31CE8DD-4EAF-49FD-8F02-73ACF53C6471}" dt="2022-05-20T12:59:14.504" v="122" actId="478"/>
          <ac:spMkLst>
            <pc:docMk/>
            <pc:sldMk cId="2228693458" sldId="352"/>
            <ac:spMk id="35" creationId="{156A4112-CC78-3C73-9E40-1202C6F9B003}"/>
          </ac:spMkLst>
        </pc:spChg>
        <pc:spChg chg="del">
          <ac:chgData name="Martin Almendinger (ILU)" userId="a16ecc84-6a62-4078-94b3-267e55c24467" providerId="ADAL" clId="{D31CE8DD-4EAF-49FD-8F02-73ACF53C6471}" dt="2022-05-20T12:59:14.504" v="122" actId="478"/>
          <ac:spMkLst>
            <pc:docMk/>
            <pc:sldMk cId="2228693458" sldId="352"/>
            <ac:spMk id="37" creationId="{07B700FC-2C8B-9406-F2DD-41123D4C3DE9}"/>
          </ac:spMkLst>
        </pc:spChg>
        <pc:spChg chg="mod">
          <ac:chgData name="Martin Almendinger (ILU)" userId="a16ecc84-6a62-4078-94b3-267e55c24467" providerId="ADAL" clId="{D31CE8DD-4EAF-49FD-8F02-73ACF53C6471}" dt="2022-05-20T12:59:32.582" v="124"/>
          <ac:spMkLst>
            <pc:docMk/>
            <pc:sldMk cId="2228693458" sldId="352"/>
            <ac:spMk id="46" creationId="{9BE71903-A1E4-AE1A-E205-65FA7C0623EC}"/>
          </ac:spMkLst>
        </pc:spChg>
        <pc:spChg chg="mod">
          <ac:chgData name="Martin Almendinger (ILU)" userId="a16ecc84-6a62-4078-94b3-267e55c24467" providerId="ADAL" clId="{D31CE8DD-4EAF-49FD-8F02-73ACF53C6471}" dt="2022-05-20T12:59:32.582" v="124"/>
          <ac:spMkLst>
            <pc:docMk/>
            <pc:sldMk cId="2228693458" sldId="352"/>
            <ac:spMk id="47" creationId="{B9F96045-16E0-EC45-19CE-DEBA5A8CFE4F}"/>
          </ac:spMkLst>
        </pc:spChg>
        <pc:spChg chg="mod">
          <ac:chgData name="Martin Almendinger (ILU)" userId="a16ecc84-6a62-4078-94b3-267e55c24467" providerId="ADAL" clId="{D31CE8DD-4EAF-49FD-8F02-73ACF53C6471}" dt="2022-05-20T12:59:32.582" v="124"/>
          <ac:spMkLst>
            <pc:docMk/>
            <pc:sldMk cId="2228693458" sldId="352"/>
            <ac:spMk id="51" creationId="{7C130ADC-5387-0779-03D0-561D58BC17B0}"/>
          </ac:spMkLst>
        </pc:spChg>
        <pc:spChg chg="mod">
          <ac:chgData name="Martin Almendinger (ILU)" userId="a16ecc84-6a62-4078-94b3-267e55c24467" providerId="ADAL" clId="{D31CE8DD-4EAF-49FD-8F02-73ACF53C6471}" dt="2022-05-20T12:59:32.582" v="124"/>
          <ac:spMkLst>
            <pc:docMk/>
            <pc:sldMk cId="2228693458" sldId="352"/>
            <ac:spMk id="53" creationId="{90850CE4-4FAA-F80B-CBF3-7B31AB1E9749}"/>
          </ac:spMkLst>
        </pc:spChg>
        <pc:grpChg chg="del">
          <ac:chgData name="Martin Almendinger (ILU)" userId="a16ecc84-6a62-4078-94b3-267e55c24467" providerId="ADAL" clId="{D31CE8DD-4EAF-49FD-8F02-73ACF53C6471}" dt="2022-05-20T12:59:14.504" v="122" actId="478"/>
          <ac:grpSpMkLst>
            <pc:docMk/>
            <pc:sldMk cId="2228693458" sldId="352"/>
            <ac:grpSpMk id="5" creationId="{DF30C50F-F821-EBC0-5A11-8C37258D5B22}"/>
          </ac:grpSpMkLst>
        </pc:grpChg>
        <pc:grpChg chg="add mod">
          <ac:chgData name="Martin Almendinger (ILU)" userId="a16ecc84-6a62-4078-94b3-267e55c24467" providerId="ADAL" clId="{D31CE8DD-4EAF-49FD-8F02-73ACF53C6471}" dt="2022-05-20T12:59:37.736" v="126" actId="1076"/>
          <ac:grpSpMkLst>
            <pc:docMk/>
            <pc:sldMk cId="2228693458" sldId="352"/>
            <ac:grpSpMk id="39" creationId="{C9D7D0FF-E6A2-F3FB-F341-18C00DADAEDA}"/>
          </ac:grpSpMkLst>
        </pc:grpChg>
        <pc:picChg chg="add mod">
          <ac:chgData name="Martin Almendinger (ILU)" userId="a16ecc84-6a62-4078-94b3-267e55c24467" providerId="ADAL" clId="{D31CE8DD-4EAF-49FD-8F02-73ACF53C6471}" dt="2022-05-20T12:59:17.790" v="123" actId="1076"/>
          <ac:picMkLst>
            <pc:docMk/>
            <pc:sldMk cId="2228693458" sldId="352"/>
            <ac:picMk id="38" creationId="{B86A7A83-B8E7-7E2A-A248-BA1C0ED87CE0}"/>
          </ac:picMkLst>
        </pc:picChg>
        <pc:picChg chg="mod">
          <ac:chgData name="Martin Almendinger (ILU)" userId="a16ecc84-6a62-4078-94b3-267e55c24467" providerId="ADAL" clId="{D31CE8DD-4EAF-49FD-8F02-73ACF53C6471}" dt="2022-05-20T12:59:32.582" v="124"/>
          <ac:picMkLst>
            <pc:docMk/>
            <pc:sldMk cId="2228693458" sldId="352"/>
            <ac:picMk id="45" creationId="{6278F918-8C64-4B6F-59E4-5CB51DF00FC1}"/>
          </ac:picMkLst>
        </pc:picChg>
        <pc:cxnChg chg="del">
          <ac:chgData name="Martin Almendinger (ILU)" userId="a16ecc84-6a62-4078-94b3-267e55c24467" providerId="ADAL" clId="{D31CE8DD-4EAF-49FD-8F02-73ACF53C6471}" dt="2022-05-20T12:59:14.504" v="122" actId="478"/>
          <ac:cxnSpMkLst>
            <pc:docMk/>
            <pc:sldMk cId="2228693458" sldId="352"/>
            <ac:cxnSpMk id="32" creationId="{96ED40E0-0596-032D-A8B8-DAFB9487A6DE}"/>
          </ac:cxnSpMkLst>
        </pc:cxnChg>
        <pc:cxnChg chg="del">
          <ac:chgData name="Martin Almendinger (ILU)" userId="a16ecc84-6a62-4078-94b3-267e55c24467" providerId="ADAL" clId="{D31CE8DD-4EAF-49FD-8F02-73ACF53C6471}" dt="2022-05-20T12:59:14.504" v="122" actId="478"/>
          <ac:cxnSpMkLst>
            <pc:docMk/>
            <pc:sldMk cId="2228693458" sldId="352"/>
            <ac:cxnSpMk id="36" creationId="{3BD016B1-09E5-E057-CC78-A3F497F4553B}"/>
          </ac:cxnSpMkLst>
        </pc:cxnChg>
        <pc:cxnChg chg="mod">
          <ac:chgData name="Martin Almendinger (ILU)" userId="a16ecc84-6a62-4078-94b3-267e55c24467" providerId="ADAL" clId="{D31CE8DD-4EAF-49FD-8F02-73ACF53C6471}" dt="2022-05-20T12:59:32.582" v="124"/>
          <ac:cxnSpMkLst>
            <pc:docMk/>
            <pc:sldMk cId="2228693458" sldId="352"/>
            <ac:cxnSpMk id="48" creationId="{5B5D1D39-1F78-0082-EC13-0D2E2BDAECC1}"/>
          </ac:cxnSpMkLst>
        </pc:cxnChg>
        <pc:cxnChg chg="mod">
          <ac:chgData name="Martin Almendinger (ILU)" userId="a16ecc84-6a62-4078-94b3-267e55c24467" providerId="ADAL" clId="{D31CE8DD-4EAF-49FD-8F02-73ACF53C6471}" dt="2022-05-20T12:59:32.582" v="124"/>
          <ac:cxnSpMkLst>
            <pc:docMk/>
            <pc:sldMk cId="2228693458" sldId="352"/>
            <ac:cxnSpMk id="52" creationId="{E01EC738-86E0-3662-3BA8-D2CD84BF455C}"/>
          </ac:cxnSpMkLst>
        </pc:cxnChg>
      </pc:sldChg>
      <pc:sldChg chg="del">
        <pc:chgData name="Martin Almendinger (ILU)" userId="a16ecc84-6a62-4078-94b3-267e55c24467" providerId="ADAL" clId="{D31CE8DD-4EAF-49FD-8F02-73ACF53C6471}" dt="2022-05-20T12:04:28.979" v="4" actId="47"/>
        <pc:sldMkLst>
          <pc:docMk/>
          <pc:sldMk cId="3549855973" sldId="353"/>
        </pc:sldMkLst>
      </pc:sldChg>
      <pc:sldChg chg="addSp modSp">
        <pc:chgData name="Martin Almendinger (ILU)" userId="a16ecc84-6a62-4078-94b3-267e55c24467" providerId="ADAL" clId="{D31CE8DD-4EAF-49FD-8F02-73ACF53C6471}" dt="2022-05-23T07:50:25.836" v="2929" actId="1036"/>
        <pc:sldMkLst>
          <pc:docMk/>
          <pc:sldMk cId="1003149205" sldId="354"/>
        </pc:sldMkLst>
        <pc:picChg chg="add mod">
          <ac:chgData name="Martin Almendinger (ILU)" userId="a16ecc84-6a62-4078-94b3-267e55c24467" providerId="ADAL" clId="{D31CE8DD-4EAF-49FD-8F02-73ACF53C6471}" dt="2022-05-23T07:50:25.836" v="2929" actId="1036"/>
          <ac:picMkLst>
            <pc:docMk/>
            <pc:sldMk cId="1003149205" sldId="354"/>
            <ac:picMk id="32" creationId="{F916F849-5F5F-D755-E6D0-D504598369E1}"/>
          </ac:picMkLst>
        </pc:picChg>
      </pc:sldChg>
      <pc:sldChg chg="addSp delSp modSp mod modAnim modNotesTx">
        <pc:chgData name="Martin Almendinger (ILU)" userId="a16ecc84-6a62-4078-94b3-267e55c24467" providerId="ADAL" clId="{D31CE8DD-4EAF-49FD-8F02-73ACF53C6471}" dt="2022-05-23T07:44:49.826" v="2509" actId="1038"/>
        <pc:sldMkLst>
          <pc:docMk/>
          <pc:sldMk cId="176953673" sldId="362"/>
        </pc:sldMkLst>
        <pc:spChg chg="add mod">
          <ac:chgData name="Martin Almendinger (ILU)" userId="a16ecc84-6a62-4078-94b3-267e55c24467" providerId="ADAL" clId="{D31CE8DD-4EAF-49FD-8F02-73ACF53C6471}" dt="2022-05-23T07:36:02.550" v="2382" actId="1076"/>
          <ac:spMkLst>
            <pc:docMk/>
            <pc:sldMk cId="176953673" sldId="362"/>
            <ac:spMk id="28" creationId="{99CDA6E0-6B07-27B1-BB24-7ABAE3A9E959}"/>
          </ac:spMkLst>
        </pc:spChg>
        <pc:spChg chg="add del mod">
          <ac:chgData name="Martin Almendinger (ILU)" userId="a16ecc84-6a62-4078-94b3-267e55c24467" providerId="ADAL" clId="{D31CE8DD-4EAF-49FD-8F02-73ACF53C6471}" dt="2022-05-23T07:44:41.178" v="2398"/>
          <ac:spMkLst>
            <pc:docMk/>
            <pc:sldMk cId="176953673" sldId="362"/>
            <ac:spMk id="29" creationId="{9DC8FCB7-3DD2-7F5F-7C8D-ACD04D9D3D18}"/>
          </ac:spMkLst>
        </pc:spChg>
        <pc:spChg chg="add mod">
          <ac:chgData name="Martin Almendinger (ILU)" userId="a16ecc84-6a62-4078-94b3-267e55c24467" providerId="ADAL" clId="{D31CE8DD-4EAF-49FD-8F02-73ACF53C6471}" dt="2022-05-23T07:44:49.826" v="2509" actId="1038"/>
          <ac:spMkLst>
            <pc:docMk/>
            <pc:sldMk cId="176953673" sldId="362"/>
            <ac:spMk id="31" creationId="{16F2B4CB-EA5B-D220-C6E7-56654563D15D}"/>
          </ac:spMkLst>
        </pc:spChg>
        <pc:spChg chg="del mod">
          <ac:chgData name="Martin Almendinger (ILU)" userId="a16ecc84-6a62-4078-94b3-267e55c24467" providerId="ADAL" clId="{D31CE8DD-4EAF-49FD-8F02-73ACF53C6471}" dt="2022-05-23T05:59:31.591" v="2129" actId="478"/>
          <ac:spMkLst>
            <pc:docMk/>
            <pc:sldMk cId="176953673" sldId="362"/>
            <ac:spMk id="41" creationId="{415C29CA-7623-47AD-7311-CAF761E6E5EF}"/>
          </ac:spMkLst>
        </pc:spChg>
      </pc:sldChg>
      <pc:sldChg chg="delSp modSp mod modAnim modNotesTx">
        <pc:chgData name="Martin Almendinger (ILU)" userId="a16ecc84-6a62-4078-94b3-267e55c24467" providerId="ADAL" clId="{D31CE8DD-4EAF-49FD-8F02-73ACF53C6471}" dt="2022-05-23T06:06:04.154" v="2268" actId="20577"/>
        <pc:sldMkLst>
          <pc:docMk/>
          <pc:sldMk cId="1339298574" sldId="363"/>
        </pc:sldMkLst>
        <pc:spChg chg="del mod">
          <ac:chgData name="Martin Almendinger (ILU)" userId="a16ecc84-6a62-4078-94b3-267e55c24467" providerId="ADAL" clId="{D31CE8DD-4EAF-49FD-8F02-73ACF53C6471}" dt="2022-05-22T16:16:13.550" v="1215" actId="478"/>
          <ac:spMkLst>
            <pc:docMk/>
            <pc:sldMk cId="1339298574" sldId="363"/>
            <ac:spMk id="31" creationId="{06E2A498-41C5-28BF-8756-5758278AA8FF}"/>
          </ac:spMkLst>
        </pc:spChg>
        <pc:spChg chg="del">
          <ac:chgData name="Martin Almendinger (ILU)" userId="a16ecc84-6a62-4078-94b3-267e55c24467" providerId="ADAL" clId="{D31CE8DD-4EAF-49FD-8F02-73ACF53C6471}" dt="2022-05-22T16:16:16.236" v="1216" actId="478"/>
          <ac:spMkLst>
            <pc:docMk/>
            <pc:sldMk cId="1339298574" sldId="363"/>
            <ac:spMk id="32" creationId="{99F77154-0F35-EBC7-3C5A-86C5197CD25C}"/>
          </ac:spMkLst>
        </pc:spChg>
      </pc:sldChg>
      <pc:sldChg chg="modSp mod">
        <pc:chgData name="Martin Almendinger (ILU)" userId="a16ecc84-6a62-4078-94b3-267e55c24467" providerId="ADAL" clId="{D31CE8DD-4EAF-49FD-8F02-73ACF53C6471}" dt="2022-05-23T07:43:10.763" v="2392" actId="113"/>
        <pc:sldMkLst>
          <pc:docMk/>
          <pc:sldMk cId="2913963680" sldId="364"/>
        </pc:sldMkLst>
        <pc:spChg chg="mod">
          <ac:chgData name="Martin Almendinger (ILU)" userId="a16ecc84-6a62-4078-94b3-267e55c24467" providerId="ADAL" clId="{D31CE8DD-4EAF-49FD-8F02-73ACF53C6471}" dt="2022-05-23T07:43:10.763" v="2392" actId="113"/>
          <ac:spMkLst>
            <pc:docMk/>
            <pc:sldMk cId="2913963680" sldId="364"/>
            <ac:spMk id="27" creationId="{47A78253-40A7-71D6-FD1E-BB3EC792896F}"/>
          </ac:spMkLst>
        </pc:spChg>
      </pc:sldChg>
      <pc:sldChg chg="del">
        <pc:chgData name="Martin Almendinger (ILU)" userId="a16ecc84-6a62-4078-94b3-267e55c24467" providerId="ADAL" clId="{D31CE8DD-4EAF-49FD-8F02-73ACF53C6471}" dt="2022-05-20T12:04:28.979" v="4" actId="47"/>
        <pc:sldMkLst>
          <pc:docMk/>
          <pc:sldMk cId="4153623031" sldId="365"/>
        </pc:sldMkLst>
      </pc:sldChg>
      <pc:sldChg chg="del">
        <pc:chgData name="Martin Almendinger (ILU)" userId="a16ecc84-6a62-4078-94b3-267e55c24467" providerId="ADAL" clId="{D31CE8DD-4EAF-49FD-8F02-73ACF53C6471}" dt="2022-05-20T12:04:28.979" v="4" actId="47"/>
        <pc:sldMkLst>
          <pc:docMk/>
          <pc:sldMk cId="2671751839" sldId="366"/>
        </pc:sldMkLst>
      </pc:sldChg>
      <pc:sldChg chg="addSp modSp modNotesTx">
        <pc:chgData name="Martin Almendinger (ILU)" userId="a16ecc84-6a62-4078-94b3-267e55c24467" providerId="ADAL" clId="{D31CE8DD-4EAF-49FD-8F02-73ACF53C6471}" dt="2022-05-23T07:49:39.189" v="2903" actId="1036"/>
        <pc:sldMkLst>
          <pc:docMk/>
          <pc:sldMk cId="3304965095" sldId="368"/>
        </pc:sldMkLst>
        <pc:picChg chg="add mod">
          <ac:chgData name="Martin Almendinger (ILU)" userId="a16ecc84-6a62-4078-94b3-267e55c24467" providerId="ADAL" clId="{D31CE8DD-4EAF-49FD-8F02-73ACF53C6471}" dt="2022-05-23T07:49:39.189" v="2903" actId="1036"/>
          <ac:picMkLst>
            <pc:docMk/>
            <pc:sldMk cId="3304965095" sldId="368"/>
            <ac:picMk id="18" creationId="{5A9383E9-29FD-7940-1885-A826CFE9914C}"/>
          </ac:picMkLst>
        </pc:picChg>
      </pc:sldChg>
      <pc:sldChg chg="del">
        <pc:chgData name="Martin Almendinger (ILU)" userId="a16ecc84-6a62-4078-94b3-267e55c24467" providerId="ADAL" clId="{D31CE8DD-4EAF-49FD-8F02-73ACF53C6471}" dt="2022-05-20T12:04:28.979" v="4" actId="47"/>
        <pc:sldMkLst>
          <pc:docMk/>
          <pc:sldMk cId="1991486703" sldId="369"/>
        </pc:sldMkLst>
      </pc:sldChg>
      <pc:sldChg chg="del">
        <pc:chgData name="Martin Almendinger (ILU)" userId="a16ecc84-6a62-4078-94b3-267e55c24467" providerId="ADAL" clId="{D31CE8DD-4EAF-49FD-8F02-73ACF53C6471}" dt="2022-05-20T12:04:28.979" v="4" actId="47"/>
        <pc:sldMkLst>
          <pc:docMk/>
          <pc:sldMk cId="1205852476" sldId="370"/>
        </pc:sldMkLst>
      </pc:sldChg>
      <pc:sldChg chg="modNotesTx">
        <pc:chgData name="Martin Almendinger (ILU)" userId="a16ecc84-6a62-4078-94b3-267e55c24467" providerId="ADAL" clId="{D31CE8DD-4EAF-49FD-8F02-73ACF53C6471}" dt="2022-05-23T07:42:49.223" v="2385" actId="113"/>
        <pc:sldMkLst>
          <pc:docMk/>
          <pc:sldMk cId="3506855297" sldId="371"/>
        </pc:sldMkLst>
      </pc:sldChg>
      <pc:sldChg chg="modSp mod">
        <pc:chgData name="Martin Almendinger (ILU)" userId="a16ecc84-6a62-4078-94b3-267e55c24467" providerId="ADAL" clId="{D31CE8DD-4EAF-49FD-8F02-73ACF53C6471}" dt="2022-05-22T16:08:02.867" v="1206" actId="1037"/>
        <pc:sldMkLst>
          <pc:docMk/>
          <pc:sldMk cId="3118900547" sldId="373"/>
        </pc:sldMkLst>
        <pc:spChg chg="mod">
          <ac:chgData name="Martin Almendinger (ILU)" userId="a16ecc84-6a62-4078-94b3-267e55c24467" providerId="ADAL" clId="{D31CE8DD-4EAF-49FD-8F02-73ACF53C6471}" dt="2022-05-22T16:08:02.867" v="1206" actId="1037"/>
          <ac:spMkLst>
            <pc:docMk/>
            <pc:sldMk cId="3118900547" sldId="373"/>
            <ac:spMk id="36" creationId="{33D00DCC-DB42-C8C1-4B99-A9A94AC7587B}"/>
          </ac:spMkLst>
        </pc:spChg>
        <pc:picChg chg="mod">
          <ac:chgData name="Martin Almendinger (ILU)" userId="a16ecc84-6a62-4078-94b3-267e55c24467" providerId="ADAL" clId="{D31CE8DD-4EAF-49FD-8F02-73ACF53C6471}" dt="2022-05-22T16:08:02.867" v="1206" actId="1037"/>
          <ac:picMkLst>
            <pc:docMk/>
            <pc:sldMk cId="3118900547" sldId="373"/>
            <ac:picMk id="34" creationId="{CAE948A5-82B4-BCB5-B2F9-47A71178E60C}"/>
          </ac:picMkLst>
        </pc:picChg>
      </pc:sldChg>
      <pc:sldChg chg="delSp modSp mod modNotesTx">
        <pc:chgData name="Martin Almendinger (ILU)" userId="a16ecc84-6a62-4078-94b3-267e55c24467" providerId="ADAL" clId="{D31CE8DD-4EAF-49FD-8F02-73ACF53C6471}" dt="2022-05-23T07:50:03.187" v="2904" actId="478"/>
        <pc:sldMkLst>
          <pc:docMk/>
          <pc:sldMk cId="3131663650" sldId="374"/>
        </pc:sldMkLst>
        <pc:spChg chg="mod">
          <ac:chgData name="Martin Almendinger (ILU)" userId="a16ecc84-6a62-4078-94b3-267e55c24467" providerId="ADAL" clId="{D31CE8DD-4EAF-49FD-8F02-73ACF53C6471}" dt="2022-05-21T08:03:39.620" v="373" actId="114"/>
          <ac:spMkLst>
            <pc:docMk/>
            <pc:sldMk cId="3131663650" sldId="374"/>
            <ac:spMk id="18" creationId="{677C106C-34C3-3A33-0CC6-6EAF9F257C74}"/>
          </ac:spMkLst>
        </pc:spChg>
        <pc:picChg chg="del">
          <ac:chgData name="Martin Almendinger (ILU)" userId="a16ecc84-6a62-4078-94b3-267e55c24467" providerId="ADAL" clId="{D31CE8DD-4EAF-49FD-8F02-73ACF53C6471}" dt="2022-05-23T07:50:03.187" v="2904" actId="478"/>
          <ac:picMkLst>
            <pc:docMk/>
            <pc:sldMk cId="3131663650" sldId="374"/>
            <ac:picMk id="28" creationId="{708D8392-3B2B-C4A3-3C50-109EDE3A2B00}"/>
          </ac:picMkLst>
        </pc:picChg>
      </pc:sldChg>
      <pc:sldChg chg="del">
        <pc:chgData name="Martin Almendinger (ILU)" userId="a16ecc84-6a62-4078-94b3-267e55c24467" providerId="ADAL" clId="{D31CE8DD-4EAF-49FD-8F02-73ACF53C6471}" dt="2022-05-21T08:14:34.122" v="629" actId="2696"/>
        <pc:sldMkLst>
          <pc:docMk/>
          <pc:sldMk cId="3954988016" sldId="378"/>
        </pc:sldMkLst>
      </pc:sldChg>
      <pc:sldChg chg="addSp modSp mod">
        <pc:chgData name="Martin Almendinger (ILU)" userId="a16ecc84-6a62-4078-94b3-267e55c24467" providerId="ADAL" clId="{D31CE8DD-4EAF-49FD-8F02-73ACF53C6471}" dt="2022-05-21T08:14:24.067" v="628" actId="1076"/>
        <pc:sldMkLst>
          <pc:docMk/>
          <pc:sldMk cId="4223922795" sldId="379"/>
        </pc:sldMkLst>
        <pc:spChg chg="add mod">
          <ac:chgData name="Martin Almendinger (ILU)" userId="a16ecc84-6a62-4078-94b3-267e55c24467" providerId="ADAL" clId="{D31CE8DD-4EAF-49FD-8F02-73ACF53C6471}" dt="2022-05-21T08:14:24.067" v="628" actId="1076"/>
          <ac:spMkLst>
            <pc:docMk/>
            <pc:sldMk cId="4223922795" sldId="379"/>
            <ac:spMk id="21" creationId="{DC9FCFDE-6AF6-C7EB-F283-AD3FF1298971}"/>
          </ac:spMkLst>
        </pc:spChg>
        <pc:spChg chg="mod">
          <ac:chgData name="Martin Almendinger (ILU)" userId="a16ecc84-6a62-4078-94b3-267e55c24467" providerId="ADAL" clId="{D31CE8DD-4EAF-49FD-8F02-73ACF53C6471}" dt="2022-05-21T08:14:15.635" v="627" actId="1076"/>
          <ac:spMkLst>
            <pc:docMk/>
            <pc:sldMk cId="4223922795" sldId="379"/>
            <ac:spMk id="22" creationId="{106EA45C-FB02-966C-07E9-68F6F37A894F}"/>
          </ac:spMkLst>
        </pc:spChg>
        <pc:picChg chg="add mod">
          <ac:chgData name="Martin Almendinger (ILU)" userId="a16ecc84-6a62-4078-94b3-267e55c24467" providerId="ADAL" clId="{D31CE8DD-4EAF-49FD-8F02-73ACF53C6471}" dt="2022-05-21T08:14:07.525" v="624" actId="1076"/>
          <ac:picMkLst>
            <pc:docMk/>
            <pc:sldMk cId="4223922795" sldId="379"/>
            <ac:picMk id="20" creationId="{0BFFA657-B646-C804-727F-595D4EC5FEDF}"/>
          </ac:picMkLst>
        </pc:picChg>
        <pc:picChg chg="mod">
          <ac:chgData name="Martin Almendinger (ILU)" userId="a16ecc84-6a62-4078-94b3-267e55c24467" providerId="ADAL" clId="{D31CE8DD-4EAF-49FD-8F02-73ACF53C6471}" dt="2022-05-21T08:14:13.094" v="626" actId="1076"/>
          <ac:picMkLst>
            <pc:docMk/>
            <pc:sldMk cId="4223922795" sldId="379"/>
            <ac:picMk id="23" creationId="{558FFB8A-ED6D-A083-B629-7D89CF1D5264}"/>
          </ac:picMkLst>
        </pc:picChg>
      </pc:sldChg>
      <pc:sldChg chg="delSp modSp mod">
        <pc:chgData name="Martin Almendinger (ILU)" userId="a16ecc84-6a62-4078-94b3-267e55c24467" providerId="ADAL" clId="{D31CE8DD-4EAF-49FD-8F02-73ACF53C6471}" dt="2022-05-23T07:50:10.387" v="2907" actId="478"/>
        <pc:sldMkLst>
          <pc:docMk/>
          <pc:sldMk cId="3452321265" sldId="380"/>
        </pc:sldMkLst>
        <pc:graphicFrameChg chg="modGraphic">
          <ac:chgData name="Martin Almendinger (ILU)" userId="a16ecc84-6a62-4078-94b3-267e55c24467" providerId="ADAL" clId="{D31CE8DD-4EAF-49FD-8F02-73ACF53C6471}" dt="2022-05-21T08:00:24.956" v="299" actId="2062"/>
          <ac:graphicFrameMkLst>
            <pc:docMk/>
            <pc:sldMk cId="3452321265" sldId="380"/>
            <ac:graphicFrameMk id="20" creationId="{932B5E84-2572-87E4-B5DC-303AA7ED1A28}"/>
          </ac:graphicFrameMkLst>
        </pc:graphicFrameChg>
        <pc:picChg chg="del">
          <ac:chgData name="Martin Almendinger (ILU)" userId="a16ecc84-6a62-4078-94b3-267e55c24467" providerId="ADAL" clId="{D31CE8DD-4EAF-49FD-8F02-73ACF53C6471}" dt="2022-05-23T07:50:10.387" v="2907" actId="478"/>
          <ac:picMkLst>
            <pc:docMk/>
            <pc:sldMk cId="3452321265" sldId="380"/>
            <ac:picMk id="18" creationId="{4DBA7083-EAFD-5A86-5B89-4E6540359696}"/>
          </ac:picMkLst>
        </pc:picChg>
      </pc:sldChg>
      <pc:sldChg chg="delSp mod">
        <pc:chgData name="Martin Almendinger (ILU)" userId="a16ecc84-6a62-4078-94b3-267e55c24467" providerId="ADAL" clId="{D31CE8DD-4EAF-49FD-8F02-73ACF53C6471}" dt="2022-05-23T07:50:09.003" v="2906" actId="478"/>
        <pc:sldMkLst>
          <pc:docMk/>
          <pc:sldMk cId="4229795046" sldId="381"/>
        </pc:sldMkLst>
        <pc:picChg chg="del">
          <ac:chgData name="Martin Almendinger (ILU)" userId="a16ecc84-6a62-4078-94b3-267e55c24467" providerId="ADAL" clId="{D31CE8DD-4EAF-49FD-8F02-73ACF53C6471}" dt="2022-05-23T07:50:09.003" v="2906" actId="478"/>
          <ac:picMkLst>
            <pc:docMk/>
            <pc:sldMk cId="4229795046" sldId="381"/>
            <ac:picMk id="18" creationId="{4DBA7083-EAFD-5A86-5B89-4E6540359696}"/>
          </ac:picMkLst>
        </pc:picChg>
      </pc:sldChg>
      <pc:sldChg chg="delSp modSp mod modNotesTx">
        <pc:chgData name="Martin Almendinger (ILU)" userId="a16ecc84-6a62-4078-94b3-267e55c24467" providerId="ADAL" clId="{D31CE8DD-4EAF-49FD-8F02-73ACF53C6471}" dt="2022-05-23T07:50:04.739" v="2905" actId="478"/>
        <pc:sldMkLst>
          <pc:docMk/>
          <pc:sldMk cId="664461810" sldId="382"/>
        </pc:sldMkLst>
        <pc:graphicFrameChg chg="modGraphic">
          <ac:chgData name="Martin Almendinger (ILU)" userId="a16ecc84-6a62-4078-94b3-267e55c24467" providerId="ADAL" clId="{D31CE8DD-4EAF-49FD-8F02-73ACF53C6471}" dt="2022-05-21T08:02:22.121" v="318" actId="113"/>
          <ac:graphicFrameMkLst>
            <pc:docMk/>
            <pc:sldMk cId="664461810" sldId="382"/>
            <ac:graphicFrameMk id="21" creationId="{B46DCBF6-C5FA-B079-3507-6E43EDD9F46A}"/>
          </ac:graphicFrameMkLst>
        </pc:graphicFrameChg>
        <pc:picChg chg="del">
          <ac:chgData name="Martin Almendinger (ILU)" userId="a16ecc84-6a62-4078-94b3-267e55c24467" providerId="ADAL" clId="{D31CE8DD-4EAF-49FD-8F02-73ACF53C6471}" dt="2022-05-23T07:50:04.739" v="2905" actId="478"/>
          <ac:picMkLst>
            <pc:docMk/>
            <pc:sldMk cId="664461810" sldId="382"/>
            <ac:picMk id="18" creationId="{4DBA7083-EAFD-5A86-5B89-4E6540359696}"/>
          </ac:picMkLst>
        </pc:picChg>
      </pc:sldChg>
      <pc:sldChg chg="addSp delSp modSp mod">
        <pc:chgData name="Martin Almendinger (ILU)" userId="a16ecc84-6a62-4078-94b3-267e55c24467" providerId="ADAL" clId="{D31CE8DD-4EAF-49FD-8F02-73ACF53C6471}" dt="2022-05-22T16:28:54.786" v="1732" actId="478"/>
        <pc:sldMkLst>
          <pc:docMk/>
          <pc:sldMk cId="2315829629" sldId="383"/>
        </pc:sldMkLst>
        <pc:spChg chg="add mod">
          <ac:chgData name="Martin Almendinger (ILU)" userId="a16ecc84-6a62-4078-94b3-267e55c24467" providerId="ADAL" clId="{D31CE8DD-4EAF-49FD-8F02-73ACF53C6471}" dt="2022-05-22T16:21:45.631" v="1364" actId="1038"/>
          <ac:spMkLst>
            <pc:docMk/>
            <pc:sldMk cId="2315829629" sldId="383"/>
            <ac:spMk id="20" creationId="{3FE6B35B-17CC-D37D-57FF-C678712803B0}"/>
          </ac:spMkLst>
        </pc:spChg>
        <pc:spChg chg="add mod">
          <ac:chgData name="Martin Almendinger (ILU)" userId="a16ecc84-6a62-4078-94b3-267e55c24467" providerId="ADAL" clId="{D31CE8DD-4EAF-49FD-8F02-73ACF53C6471}" dt="2022-05-22T16:21:45.631" v="1364" actId="1038"/>
          <ac:spMkLst>
            <pc:docMk/>
            <pc:sldMk cId="2315829629" sldId="383"/>
            <ac:spMk id="23" creationId="{11469492-7A0D-F55F-25A1-FC8B625492EF}"/>
          </ac:spMkLst>
        </pc:spChg>
        <pc:spChg chg="add mod">
          <ac:chgData name="Martin Almendinger (ILU)" userId="a16ecc84-6a62-4078-94b3-267e55c24467" providerId="ADAL" clId="{D31CE8DD-4EAF-49FD-8F02-73ACF53C6471}" dt="2022-05-22T16:21:45.631" v="1364" actId="1038"/>
          <ac:spMkLst>
            <pc:docMk/>
            <pc:sldMk cId="2315829629" sldId="383"/>
            <ac:spMk id="25" creationId="{E0520EDF-81B5-5088-5BE1-178E2DFA2B58}"/>
          </ac:spMkLst>
        </pc:spChg>
        <pc:spChg chg="mod">
          <ac:chgData name="Martin Almendinger (ILU)" userId="a16ecc84-6a62-4078-94b3-267e55c24467" providerId="ADAL" clId="{D31CE8DD-4EAF-49FD-8F02-73ACF53C6471}" dt="2022-05-22T16:28:42.083" v="1731"/>
          <ac:spMkLst>
            <pc:docMk/>
            <pc:sldMk cId="2315829629" sldId="383"/>
            <ac:spMk id="27" creationId="{B17FF9D8-67B2-1011-6A34-D4EEA7F8277E}"/>
          </ac:spMkLst>
        </pc:spChg>
        <pc:spChg chg="mod">
          <ac:chgData name="Martin Almendinger (ILU)" userId="a16ecc84-6a62-4078-94b3-267e55c24467" providerId="ADAL" clId="{D31CE8DD-4EAF-49FD-8F02-73ACF53C6471}" dt="2022-05-22T16:28:42.083" v="1731"/>
          <ac:spMkLst>
            <pc:docMk/>
            <pc:sldMk cId="2315829629" sldId="383"/>
            <ac:spMk id="34" creationId="{0971646D-F7CA-4067-2D21-3065B2AE68F1}"/>
          </ac:spMkLst>
        </pc:spChg>
        <pc:spChg chg="del">
          <ac:chgData name="Martin Almendinger (ILU)" userId="a16ecc84-6a62-4078-94b3-267e55c24467" providerId="ADAL" clId="{D31CE8DD-4EAF-49FD-8F02-73ACF53C6471}" dt="2022-05-20T13:00:59.525" v="131" actId="478"/>
          <ac:spMkLst>
            <pc:docMk/>
            <pc:sldMk cId="2315829629" sldId="383"/>
            <ac:spMk id="49" creationId="{4FB64889-FE6D-D5D9-6E90-3A4A907582F7}"/>
          </ac:spMkLst>
        </pc:spChg>
        <pc:grpChg chg="add del mod">
          <ac:chgData name="Martin Almendinger (ILU)" userId="a16ecc84-6a62-4078-94b3-267e55c24467" providerId="ADAL" clId="{D31CE8DD-4EAF-49FD-8F02-73ACF53C6471}" dt="2022-05-22T16:28:54.786" v="1732" actId="478"/>
          <ac:grpSpMkLst>
            <pc:docMk/>
            <pc:sldMk cId="2315829629" sldId="383"/>
            <ac:grpSpMk id="26" creationId="{54406E63-2CE9-91B4-B588-45FBD4CEC955}"/>
          </ac:grpSpMkLst>
        </pc:grpChg>
        <pc:picChg chg="add mod">
          <ac:chgData name="Martin Almendinger (ILU)" userId="a16ecc84-6a62-4078-94b3-267e55c24467" providerId="ADAL" clId="{D31CE8DD-4EAF-49FD-8F02-73ACF53C6471}" dt="2022-05-22T16:21:45.631" v="1364" actId="1038"/>
          <ac:picMkLst>
            <pc:docMk/>
            <pc:sldMk cId="2315829629" sldId="383"/>
            <ac:picMk id="22" creationId="{E4705B1E-2E86-DB43-FBC7-BE732668EACD}"/>
          </ac:picMkLst>
        </pc:picChg>
        <pc:picChg chg="add mod">
          <ac:chgData name="Martin Almendinger (ILU)" userId="a16ecc84-6a62-4078-94b3-267e55c24467" providerId="ADAL" clId="{D31CE8DD-4EAF-49FD-8F02-73ACF53C6471}" dt="2022-05-22T16:21:45.631" v="1364" actId="1038"/>
          <ac:picMkLst>
            <pc:docMk/>
            <pc:sldMk cId="2315829629" sldId="383"/>
            <ac:picMk id="24" creationId="{9FB440F7-6B40-B51D-2698-83FACAE0CE89}"/>
          </ac:picMkLst>
        </pc:picChg>
        <pc:picChg chg="mod">
          <ac:chgData name="Martin Almendinger (ILU)" userId="a16ecc84-6a62-4078-94b3-267e55c24467" providerId="ADAL" clId="{D31CE8DD-4EAF-49FD-8F02-73ACF53C6471}" dt="2022-05-22T16:28:42.083" v="1731"/>
          <ac:picMkLst>
            <pc:docMk/>
            <pc:sldMk cId="2315829629" sldId="383"/>
            <ac:picMk id="30" creationId="{7C4EA391-C6E0-5F34-DC8D-BBE06B6D64F2}"/>
          </ac:picMkLst>
        </pc:picChg>
      </pc:sldChg>
      <pc:sldChg chg="addSp delSp modSp add del mod delAnim">
        <pc:chgData name="Martin Almendinger (ILU)" userId="a16ecc84-6a62-4078-94b3-267e55c24467" providerId="ADAL" clId="{D31CE8DD-4EAF-49FD-8F02-73ACF53C6471}" dt="2022-05-23T07:42:33.795" v="2384" actId="2696"/>
        <pc:sldMkLst>
          <pc:docMk/>
          <pc:sldMk cId="2035867477" sldId="384"/>
        </pc:sldMkLst>
        <pc:spChg chg="del">
          <ac:chgData name="Martin Almendinger (ILU)" userId="a16ecc84-6a62-4078-94b3-267e55c24467" providerId="ADAL" clId="{D31CE8DD-4EAF-49FD-8F02-73ACF53C6471}" dt="2022-05-23T07:31:00.765" v="2271" actId="478"/>
          <ac:spMkLst>
            <pc:docMk/>
            <pc:sldMk cId="2035867477" sldId="384"/>
            <ac:spMk id="39" creationId="{CBA292BA-9395-DF78-B07C-61A81E93E24D}"/>
          </ac:spMkLst>
        </pc:spChg>
        <pc:spChg chg="del mod">
          <ac:chgData name="Martin Almendinger (ILU)" userId="a16ecc84-6a62-4078-94b3-267e55c24467" providerId="ADAL" clId="{D31CE8DD-4EAF-49FD-8F02-73ACF53C6471}" dt="2022-05-23T07:31:00.765" v="2271" actId="478"/>
          <ac:spMkLst>
            <pc:docMk/>
            <pc:sldMk cId="2035867477" sldId="384"/>
            <ac:spMk id="40" creationId="{07C67667-DF9C-3B43-598C-D4228EB50F7B}"/>
          </ac:spMkLst>
        </pc:spChg>
        <pc:graphicFrameChg chg="add mod modGraphic">
          <ac:chgData name="Martin Almendinger (ILU)" userId="a16ecc84-6a62-4078-94b3-267e55c24467" providerId="ADAL" clId="{D31CE8DD-4EAF-49FD-8F02-73ACF53C6471}" dt="2022-05-23T07:41:55.883" v="2383" actId="1076"/>
          <ac:graphicFrameMkLst>
            <pc:docMk/>
            <pc:sldMk cId="2035867477" sldId="384"/>
            <ac:graphicFrameMk id="2" creationId="{B7002150-1936-6DE4-22E3-B8A1F61138B0}"/>
          </ac:graphicFrameMkLst>
        </pc:graphicFrameChg>
        <pc:graphicFrameChg chg="del">
          <ac:chgData name="Martin Almendinger (ILU)" userId="a16ecc84-6a62-4078-94b3-267e55c24467" providerId="ADAL" clId="{D31CE8DD-4EAF-49FD-8F02-73ACF53C6471}" dt="2022-05-23T07:31:00.765" v="2271" actId="478"/>
          <ac:graphicFrameMkLst>
            <pc:docMk/>
            <pc:sldMk cId="2035867477" sldId="384"/>
            <ac:graphicFrameMk id="37" creationId="{9E6E5578-587F-E027-C2D8-7DF23F8C2E94}"/>
          </ac:graphicFrameMkLst>
        </pc:graphicFrameChg>
        <pc:graphicFrameChg chg="del">
          <ac:chgData name="Martin Almendinger (ILU)" userId="a16ecc84-6a62-4078-94b3-267e55c24467" providerId="ADAL" clId="{D31CE8DD-4EAF-49FD-8F02-73ACF53C6471}" dt="2022-05-23T07:31:00.765" v="2271" actId="478"/>
          <ac:graphicFrameMkLst>
            <pc:docMk/>
            <pc:sldMk cId="2035867477" sldId="384"/>
            <ac:graphicFrameMk id="38" creationId="{B504788A-11B3-929B-81F1-844F01AC239A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ilude-my.sharepoint.com/personal/martin_almendinger_ilu-ev_de/Documents/ILU/Projekte/Abgeschlossen/Bioaktive%20Malzwirkstoffe/Projektarbeit/Ergebnisse/VivaCell/Rohdaten/Raw%20Data%20ILU%20SimDerma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ilude-my.sharepoint.com/personal/martin_almendinger_ilu-ev_de/Documents/ILU/Projekte/Abgeschlossen/Bioaktive%20Malzwirkstoffe/Projektarbeit/Ergebnisse/VivaCell/Rohdaten/Raw%20Data%20ILU%20SimDerm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ilude-my.sharepoint.com/personal/martin_almendinger_ilu-ev_de/Documents/ILU/Projekte/Abgeschlossen/Bioaktive%20Malzwirkstoffe/Projektarbeit/Ergebnisse/VivaCell/Rohdaten/Raw%20Data%20ILU%20SimDerm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ilude-my.sharepoint.com/personal/martin_almendinger_ilu-ev_de/Documents/ILU/Projekte/Abgeschlossen/Bioaktive%20Malzwirkstoffe/Projektarbeit/Ergebnisse/VivaCell/Rohdaten/Raw%20Data%20ILU%20SimDerm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ilude-my.sharepoint.com/personal/martin_almendinger_ilu-ev_de/Documents/ILU/Projekte/Abgeschlossen/Bioaktive%20Malzwirkstoffe/Projektarbeit/Ergebnisse/VivaCell/Rohdaten/Raw%20Data%20ILU%20SimDerm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v>Malzkeime</c:v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'Total Phenols'!$D$8</c:f>
                <c:numCache>
                  <c:formatCode>General</c:formatCode>
                  <c:ptCount val="1"/>
                  <c:pt idx="0">
                    <c:v>89.818897224958675</c:v>
                  </c:pt>
                </c:numCache>
              </c:numRef>
            </c:plus>
            <c:minus>
              <c:numRef>
                <c:f>'Total Phenols'!$D$8</c:f>
                <c:numCache>
                  <c:formatCode>General</c:formatCode>
                  <c:ptCount val="1"/>
                  <c:pt idx="0">
                    <c:v>89.818897224958675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'Total Phenols'!$D$7</c:f>
              <c:numCache>
                <c:formatCode>0.00</c:formatCode>
                <c:ptCount val="1"/>
                <c:pt idx="0">
                  <c:v>695.29999844299425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D6-4332-8277-434B714133CB}"/>
            </c:ext>
          </c:extLst>
        </c:ser>
        <c:ser>
          <c:idx val="3"/>
          <c:order val="2"/>
          <c:tx>
            <c:v>Aromamalz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'Total Phenols'!$E$8</c:f>
                <c:numCache>
                  <c:formatCode>General</c:formatCode>
                  <c:ptCount val="1"/>
                  <c:pt idx="0">
                    <c:v>13.9</c:v>
                  </c:pt>
                </c:numCache>
              </c:numRef>
            </c:plus>
            <c:minus>
              <c:numRef>
                <c:f>'Total Phenols'!$E$8</c:f>
                <c:numCache>
                  <c:formatCode>General</c:formatCode>
                  <c:ptCount val="1"/>
                  <c:pt idx="0">
                    <c:v>13.9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'Total Phenols'!$E$7</c:f>
              <c:numCache>
                <c:formatCode>0.00</c:formatCode>
                <c:ptCount val="1"/>
                <c:pt idx="0">
                  <c:v>594.44000000000005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D6-4332-8277-434B714133CB}"/>
            </c:ext>
          </c:extLst>
        </c:ser>
        <c:ser>
          <c:idx val="0"/>
          <c:order val="3"/>
          <c:tx>
            <c:v>Caramalz</c:v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'Total Phenols'!$B$8</c:f>
                <c:numCache>
                  <c:formatCode>General</c:formatCode>
                  <c:ptCount val="1"/>
                  <c:pt idx="0">
                    <c:v>194.9337041864305</c:v>
                  </c:pt>
                </c:numCache>
              </c:numRef>
            </c:plus>
            <c:minus>
              <c:numRef>
                <c:f>'Total Phenols'!$B$8</c:f>
                <c:numCache>
                  <c:formatCode>General</c:formatCode>
                  <c:ptCount val="1"/>
                  <c:pt idx="0">
                    <c:v>194.9337041864305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'Total Phenols'!$B$7</c:f>
              <c:numCache>
                <c:formatCode>0.00</c:formatCode>
                <c:ptCount val="1"/>
                <c:pt idx="0">
                  <c:v>1423.525933396375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D6-4332-8277-434B714133CB}"/>
            </c:ext>
          </c:extLst>
        </c:ser>
        <c:ser>
          <c:idx val="4"/>
          <c:order val="4"/>
          <c:tx>
            <c:v>Röstmalz</c:v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'Total Phenols'!$F$8</c:f>
                <c:numCache>
                  <c:formatCode>General</c:formatCode>
                  <c:ptCount val="1"/>
                  <c:pt idx="0">
                    <c:v>57.2</c:v>
                  </c:pt>
                </c:numCache>
              </c:numRef>
            </c:plus>
            <c:minus>
              <c:numRef>
                <c:f>'Total Phenols'!$F$8</c:f>
                <c:numCache>
                  <c:formatCode>General</c:formatCode>
                  <c:ptCount val="1"/>
                  <c:pt idx="0">
                    <c:v>57.2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'Total Phenols'!$F$7</c:f>
              <c:numCache>
                <c:formatCode>General</c:formatCode>
                <c:ptCount val="1"/>
                <c:pt idx="0">
                  <c:v>1438.39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D6-4332-8277-434B714133CB}"/>
            </c:ext>
          </c:extLst>
        </c:ser>
        <c:ser>
          <c:idx val="6"/>
          <c:order val="5"/>
          <c:tx>
            <c:v>Weizenbier Treber</c:v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'Total Phenols'!$H$8</c:f>
                <c:numCache>
                  <c:formatCode>General</c:formatCode>
                  <c:ptCount val="1"/>
                  <c:pt idx="0">
                    <c:v>2.77</c:v>
                  </c:pt>
                </c:numCache>
              </c:numRef>
            </c:plus>
            <c:minus>
              <c:numRef>
                <c:f>'Total Phenols'!$H$8</c:f>
                <c:numCache>
                  <c:formatCode>General</c:formatCode>
                  <c:ptCount val="1"/>
                  <c:pt idx="0">
                    <c:v>2.77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'Total Phenols'!$H$7</c:f>
              <c:numCache>
                <c:formatCode>General</c:formatCode>
                <c:ptCount val="1"/>
                <c:pt idx="0">
                  <c:v>197.72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D6-4332-8277-434B714133CB}"/>
            </c:ext>
          </c:extLst>
        </c:ser>
        <c:ser>
          <c:idx val="5"/>
          <c:order val="6"/>
          <c:tx>
            <c:v>Schwarzbier Treber</c:v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'Total Phenols'!$G$8</c:f>
                <c:numCache>
                  <c:formatCode>General</c:formatCode>
                  <c:ptCount val="1"/>
                  <c:pt idx="0">
                    <c:v>32.722552783215612</c:v>
                  </c:pt>
                </c:numCache>
              </c:numRef>
            </c:plus>
            <c:minus>
              <c:numRef>
                <c:f>'Total Phenols'!$G$8</c:f>
                <c:numCache>
                  <c:formatCode>General</c:formatCode>
                  <c:ptCount val="1"/>
                  <c:pt idx="0">
                    <c:v>32.722552783215612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'Total Phenols'!$G$7</c:f>
              <c:numCache>
                <c:formatCode>0.00</c:formatCode>
                <c:ptCount val="1"/>
                <c:pt idx="0">
                  <c:v>565.55554289288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D6-4332-8277-434B714133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97965888"/>
        <c:axId val="1740198128"/>
        <c:extLst>
          <c:ext xmlns:c15="http://schemas.microsoft.com/office/drawing/2012/chart" uri="{02D57815-91ED-43cb-92C2-25804820EDAC}">
            <c15:filteredBarSeries>
              <c15:ser>
                <c:idx val="2"/>
                <c:order val="0"/>
                <c:tx>
                  <c:v>Caramalz in 60% EtOH</c:v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errBars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'Total Phenols'!$C$8</c15:sqref>
                          </c15:formulaRef>
                        </c:ext>
                      </c:extLst>
                      <c:numCache>
                        <c:formatCode>General</c:formatCode>
                        <c:ptCount val="1"/>
                        <c:pt idx="0">
                          <c:v>161.38999999999999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'Total Phenols'!$C$8</c15:sqref>
                          </c15:formulaRef>
                        </c:ext>
                      </c:extLst>
                      <c:numCache>
                        <c:formatCode>General</c:formatCode>
                        <c:ptCount val="1"/>
                        <c:pt idx="0">
                          <c:v>161.38999999999999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val>
                  <c:numRef>
                    <c:extLst>
                      <c:ext uri="{02D57815-91ED-43cb-92C2-25804820EDAC}">
                        <c15:formulaRef>
                          <c15:sqref>'Total Phenols'!$C$7</c15:sqref>
                        </c15:formulaRef>
                      </c:ext>
                    </c:extLst>
                    <c:numCache>
                      <c:formatCode>0.00</c:formatCode>
                      <c:ptCount val="1"/>
                      <c:pt idx="0">
                        <c:v>1650.6933369604747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32D6-4332-8277-434B714133CB}"/>
                  </c:ext>
                </c:extLst>
              </c15:ser>
            </c15:filteredBarSeries>
          </c:ext>
        </c:extLst>
      </c:barChart>
      <c:catAx>
        <c:axId val="15979658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740198128"/>
        <c:crosses val="autoZero"/>
        <c:auto val="1"/>
        <c:lblAlgn val="ctr"/>
        <c:lblOffset val="100"/>
        <c:noMultiLvlLbl val="0"/>
      </c:catAx>
      <c:valAx>
        <c:axId val="1740198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r>
                  <a:rPr lang="de-DE" b="1" dirty="0"/>
                  <a:t>Phenolgehalt </a:t>
                </a:r>
              </a:p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r>
                  <a:rPr lang="de-DE" b="1" dirty="0"/>
                  <a:t>[mg/l Gallussäure-Äquivalenz]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597965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6519157903978361E-2"/>
          <c:y val="0.90435765051830597"/>
          <c:w val="0.96348084209602169"/>
          <c:h val="9.56423071547886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ahnschrift" panose="020B0502040204020203" pitchFamily="34" charset="0"/>
        </a:defRPr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v>Flavonoidgehalt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FD-48B1-B6A0-303AAA7A83DA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FD-48B1-B6A0-303AAA7A83DA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FD-48B1-B6A0-303AAA7A83D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5FD-48B1-B6A0-303AAA7A83D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5FD-48B1-B6A0-303AAA7A83D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5FD-48B1-B6A0-303AAA7A83DA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5FD-48B1-B6A0-303AAA7A83DA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5FD-48B1-B6A0-303AAA7A83DA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5FD-48B1-B6A0-303AAA7A83DA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5FD-48B1-B6A0-303AAA7A83DA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45FD-48B1-B6A0-303AAA7A83DA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45FD-48B1-B6A0-303AAA7A83DA}"/>
              </c:ext>
            </c:extLst>
          </c:dPt>
          <c:cat>
            <c:strRef>
              <c:f>Tabelle1!$B$5:$B$19</c:f>
              <c:strCache>
                <c:ptCount val="15"/>
                <c:pt idx="0">
                  <c:v>A 0</c:v>
                </c:pt>
                <c:pt idx="1">
                  <c:v>A 50</c:v>
                </c:pt>
                <c:pt idx="2">
                  <c:v>A 100</c:v>
                </c:pt>
                <c:pt idx="3">
                  <c:v>B 0</c:v>
                </c:pt>
                <c:pt idx="4">
                  <c:v>B 50 </c:v>
                </c:pt>
                <c:pt idx="5">
                  <c:v>B 100</c:v>
                </c:pt>
                <c:pt idx="6">
                  <c:v>C 0</c:v>
                </c:pt>
                <c:pt idx="7">
                  <c:v>C 50</c:v>
                </c:pt>
                <c:pt idx="8">
                  <c:v>C 100</c:v>
                </c:pt>
                <c:pt idx="9">
                  <c:v>D 0</c:v>
                </c:pt>
                <c:pt idx="10">
                  <c:v>D 50</c:v>
                </c:pt>
                <c:pt idx="11">
                  <c:v>D 100</c:v>
                </c:pt>
                <c:pt idx="12">
                  <c:v>E 0</c:v>
                </c:pt>
                <c:pt idx="13">
                  <c:v>E 50</c:v>
                </c:pt>
                <c:pt idx="14">
                  <c:v>E 100</c:v>
                </c:pt>
              </c:strCache>
            </c:strRef>
          </c:cat>
          <c:val>
            <c:numRef>
              <c:f>Tabelle1!$F$5:$F$19</c:f>
              <c:numCache>
                <c:formatCode>General</c:formatCode>
                <c:ptCount val="15"/>
                <c:pt idx="0">
                  <c:v>3.9573999999999998</c:v>
                </c:pt>
                <c:pt idx="1">
                  <c:v>9.1519999999999992</c:v>
                </c:pt>
                <c:pt idx="2">
                  <c:v>8.4534000000000002</c:v>
                </c:pt>
                <c:pt idx="3">
                  <c:v>20.813400000000001</c:v>
                </c:pt>
                <c:pt idx="4">
                  <c:v>139.49340000000001</c:v>
                </c:pt>
                <c:pt idx="5">
                  <c:v>42.026600000000002</c:v>
                </c:pt>
                <c:pt idx="6">
                  <c:v>8.6026000000000007</c:v>
                </c:pt>
                <c:pt idx="7">
                  <c:v>8.1359999999999992</c:v>
                </c:pt>
                <c:pt idx="8">
                  <c:v>7.0519999999999996</c:v>
                </c:pt>
                <c:pt idx="9">
                  <c:v>5.6494</c:v>
                </c:pt>
                <c:pt idx="10">
                  <c:v>5.3254000000000001</c:v>
                </c:pt>
                <c:pt idx="11">
                  <c:v>5.2759999999999998</c:v>
                </c:pt>
                <c:pt idx="12">
                  <c:v>1.9146000000000001</c:v>
                </c:pt>
                <c:pt idx="13">
                  <c:v>5.4745999999999997</c:v>
                </c:pt>
                <c:pt idx="14">
                  <c:v>6.0853999999999999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45FD-48B1-B6A0-303AAA7A8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4595728"/>
        <c:axId val="15145928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v>Flavonoidgehalt normiert</c:v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Tabelle1!$B$5:$B$19</c15:sqref>
                        </c15:formulaRef>
                      </c:ext>
                    </c:extLst>
                    <c:strCache>
                      <c:ptCount val="15"/>
                      <c:pt idx="0">
                        <c:v>A 0</c:v>
                      </c:pt>
                      <c:pt idx="1">
                        <c:v>A 50</c:v>
                      </c:pt>
                      <c:pt idx="2">
                        <c:v>A 100</c:v>
                      </c:pt>
                      <c:pt idx="3">
                        <c:v>B 0</c:v>
                      </c:pt>
                      <c:pt idx="4">
                        <c:v>B 50 </c:v>
                      </c:pt>
                      <c:pt idx="5">
                        <c:v>B 100</c:v>
                      </c:pt>
                      <c:pt idx="6">
                        <c:v>C 0</c:v>
                      </c:pt>
                      <c:pt idx="7">
                        <c:v>C 50</c:v>
                      </c:pt>
                      <c:pt idx="8">
                        <c:v>C 100</c:v>
                      </c:pt>
                      <c:pt idx="9">
                        <c:v>D 0</c:v>
                      </c:pt>
                      <c:pt idx="10">
                        <c:v>D 50</c:v>
                      </c:pt>
                      <c:pt idx="11">
                        <c:v>D 100</c:v>
                      </c:pt>
                      <c:pt idx="12">
                        <c:v>E 0</c:v>
                      </c:pt>
                      <c:pt idx="13">
                        <c:v>E 50</c:v>
                      </c:pt>
                      <c:pt idx="14">
                        <c:v>E 100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Tabelle1!$G$5:$G$19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2.8369801008506492</c:v>
                      </c:pt>
                      <c:pt idx="1">
                        <c:v>6.5608838841120782</c:v>
                      </c:pt>
                      <c:pt idx="2">
                        <c:v>6.0600716593043105</c:v>
                      </c:pt>
                      <c:pt idx="3">
                        <c:v>14.920705925871761</c:v>
                      </c:pt>
                      <c:pt idx="4">
                        <c:v>100</c:v>
                      </c:pt>
                      <c:pt idx="5">
                        <c:v>30.128020393796405</c:v>
                      </c:pt>
                      <c:pt idx="6">
                        <c:v>6.1670301247227473</c:v>
                      </c:pt>
                      <c:pt idx="7">
                        <c:v>5.8325340123618741</c:v>
                      </c:pt>
                      <c:pt idx="8">
                        <c:v>5.0554363145496479</c:v>
                      </c:pt>
                      <c:pt idx="9">
                        <c:v>4.0499407140409502</c:v>
                      </c:pt>
                      <c:pt idx="10">
                        <c:v>3.8176716604513188</c:v>
                      </c:pt>
                      <c:pt idx="11">
                        <c:v>3.78225779857685</c:v>
                      </c:pt>
                      <c:pt idx="12">
                        <c:v>1.3725380555639191</c:v>
                      </c:pt>
                      <c:pt idx="13">
                        <c:v>3.9246301258697538</c:v>
                      </c:pt>
                      <c:pt idx="14">
                        <c:v>4.3625003046739126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9-45FD-48B1-B6A0-303AAA7A83DA}"/>
                  </c:ext>
                </c:extLst>
              </c15:ser>
            </c15:filteredBarSeries>
          </c:ext>
        </c:extLst>
      </c:barChart>
      <c:catAx>
        <c:axId val="151459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514592816"/>
        <c:crosses val="autoZero"/>
        <c:auto val="1"/>
        <c:lblAlgn val="ctr"/>
        <c:lblOffset val="100"/>
        <c:noMultiLvlLbl val="0"/>
      </c:catAx>
      <c:valAx>
        <c:axId val="151459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r>
                  <a:rPr lang="de-DE" dirty="0" err="1"/>
                  <a:t>mM</a:t>
                </a:r>
                <a:r>
                  <a:rPr lang="de-DE" dirty="0"/>
                  <a:t> CÄ/g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514595728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ahnschrift" panose="020B0502040204020203" pitchFamily="34" charset="0"/>
        </a:defRPr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v>Antioxidative Kapazität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42-4C39-A330-756765620E87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42-4C39-A330-756765620E87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F42-4C39-A330-756765620E8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F42-4C39-A330-756765620E8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F42-4C39-A330-756765620E8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F42-4C39-A330-756765620E8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F42-4C39-A330-756765620E87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F42-4C39-A330-756765620E87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F42-4C39-A330-756765620E87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F42-4C39-A330-756765620E87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F42-4C39-A330-756765620E87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F42-4C39-A330-756765620E87}"/>
              </c:ext>
            </c:extLst>
          </c:dPt>
          <c:cat>
            <c:strRef>
              <c:f>Tabelle1!$B$5:$B$19</c:f>
              <c:strCache>
                <c:ptCount val="15"/>
                <c:pt idx="0">
                  <c:v>A 0</c:v>
                </c:pt>
                <c:pt idx="1">
                  <c:v>A 50</c:v>
                </c:pt>
                <c:pt idx="2">
                  <c:v>A 100</c:v>
                </c:pt>
                <c:pt idx="3">
                  <c:v>B 0</c:v>
                </c:pt>
                <c:pt idx="4">
                  <c:v>B 50 </c:v>
                </c:pt>
                <c:pt idx="5">
                  <c:v>B 100</c:v>
                </c:pt>
                <c:pt idx="6">
                  <c:v>C 0</c:v>
                </c:pt>
                <c:pt idx="7">
                  <c:v>C 50</c:v>
                </c:pt>
                <c:pt idx="8">
                  <c:v>C 100</c:v>
                </c:pt>
                <c:pt idx="9">
                  <c:v>D 0</c:v>
                </c:pt>
                <c:pt idx="10">
                  <c:v>D 50</c:v>
                </c:pt>
                <c:pt idx="11">
                  <c:v>D 100</c:v>
                </c:pt>
                <c:pt idx="12">
                  <c:v>E 0</c:v>
                </c:pt>
                <c:pt idx="13">
                  <c:v>E 50</c:v>
                </c:pt>
                <c:pt idx="14">
                  <c:v>E 100</c:v>
                </c:pt>
              </c:strCache>
            </c:strRef>
          </c:cat>
          <c:val>
            <c:numRef>
              <c:f>Tabelle1!$H$5:$H$19</c:f>
              <c:numCache>
                <c:formatCode>General</c:formatCode>
                <c:ptCount val="15"/>
                <c:pt idx="0">
                  <c:v>25</c:v>
                </c:pt>
                <c:pt idx="1">
                  <c:v>37.4</c:v>
                </c:pt>
                <c:pt idx="2">
                  <c:v>20.2</c:v>
                </c:pt>
                <c:pt idx="3">
                  <c:v>40</c:v>
                </c:pt>
                <c:pt idx="4">
                  <c:v>229.4</c:v>
                </c:pt>
                <c:pt idx="5">
                  <c:v>51</c:v>
                </c:pt>
                <c:pt idx="6">
                  <c:v>25</c:v>
                </c:pt>
                <c:pt idx="7">
                  <c:v>21.6</c:v>
                </c:pt>
                <c:pt idx="8">
                  <c:v>11.4</c:v>
                </c:pt>
                <c:pt idx="9">
                  <c:v>29.8</c:v>
                </c:pt>
                <c:pt idx="10">
                  <c:v>29.4</c:v>
                </c:pt>
                <c:pt idx="11">
                  <c:v>5.2</c:v>
                </c:pt>
                <c:pt idx="12">
                  <c:v>31</c:v>
                </c:pt>
                <c:pt idx="13">
                  <c:v>86.6</c:v>
                </c:pt>
                <c:pt idx="1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F42-4C39-A330-756765620E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4595728"/>
        <c:axId val="15145928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v>Antioxidative Kapazität normiert</c:v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Tabelle1!$B$5:$B$19</c15:sqref>
                        </c15:formulaRef>
                      </c:ext>
                    </c:extLst>
                    <c:strCache>
                      <c:ptCount val="15"/>
                      <c:pt idx="0">
                        <c:v>A 0</c:v>
                      </c:pt>
                      <c:pt idx="1">
                        <c:v>A 50</c:v>
                      </c:pt>
                      <c:pt idx="2">
                        <c:v>A 100</c:v>
                      </c:pt>
                      <c:pt idx="3">
                        <c:v>B 0</c:v>
                      </c:pt>
                      <c:pt idx="4">
                        <c:v>B 50 </c:v>
                      </c:pt>
                      <c:pt idx="5">
                        <c:v>B 100</c:v>
                      </c:pt>
                      <c:pt idx="6">
                        <c:v>C 0</c:v>
                      </c:pt>
                      <c:pt idx="7">
                        <c:v>C 50</c:v>
                      </c:pt>
                      <c:pt idx="8">
                        <c:v>C 100</c:v>
                      </c:pt>
                      <c:pt idx="9">
                        <c:v>D 0</c:v>
                      </c:pt>
                      <c:pt idx="10">
                        <c:v>D 50</c:v>
                      </c:pt>
                      <c:pt idx="11">
                        <c:v>D 100</c:v>
                      </c:pt>
                      <c:pt idx="12">
                        <c:v>E 0</c:v>
                      </c:pt>
                      <c:pt idx="13">
                        <c:v>E 50</c:v>
                      </c:pt>
                      <c:pt idx="14">
                        <c:v>E 100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Tabelle1!$I$5:$I$19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10.89799476896251</c:v>
                      </c:pt>
                      <c:pt idx="1">
                        <c:v>16.303400174367916</c:v>
                      </c:pt>
                      <c:pt idx="2">
                        <c:v>8.8055797733217087</c:v>
                      </c:pt>
                      <c:pt idx="3">
                        <c:v>17.436791630340018</c:v>
                      </c:pt>
                      <c:pt idx="4">
                        <c:v>100</c:v>
                      </c:pt>
                      <c:pt idx="5">
                        <c:v>22.231909328683521</c:v>
                      </c:pt>
                      <c:pt idx="6">
                        <c:v>10.89799476896251</c:v>
                      </c:pt>
                      <c:pt idx="7">
                        <c:v>9.4158674803836089</c:v>
                      </c:pt>
                      <c:pt idx="8">
                        <c:v>4.9694856146469046</c:v>
                      </c:pt>
                      <c:pt idx="9">
                        <c:v>12.990409764603314</c:v>
                      </c:pt>
                      <c:pt idx="10">
                        <c:v>12.816041848299911</c:v>
                      </c:pt>
                      <c:pt idx="11">
                        <c:v>2.2667829119442024</c:v>
                      </c:pt>
                      <c:pt idx="12">
                        <c:v>13.513513513513514</c:v>
                      </c:pt>
                      <c:pt idx="13">
                        <c:v>37.750653879686134</c:v>
                      </c:pt>
                      <c:pt idx="14">
                        <c:v>17.436791630340018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9-0F42-4C39-A330-756765620E87}"/>
                  </c:ext>
                </c:extLst>
              </c15:ser>
            </c15:filteredBarSeries>
          </c:ext>
        </c:extLst>
      </c:barChart>
      <c:catAx>
        <c:axId val="151459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514592816"/>
        <c:crosses val="autoZero"/>
        <c:auto val="1"/>
        <c:lblAlgn val="ctr"/>
        <c:lblOffset val="100"/>
        <c:noMultiLvlLbl val="0"/>
      </c:catAx>
      <c:valAx>
        <c:axId val="151459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r>
                  <a:rPr lang="de-DE" dirty="0"/>
                  <a:t>µM TÄ/g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51459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ahnschrift" panose="020B0502040204020203" pitchFamily="34" charset="0"/>
        </a:defRPr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v>Phenolgehalt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9C-4EEC-8E70-436D3119CC19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9C-4EEC-8E70-436D3119CC19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9C-4EEC-8E70-436D3119CC1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79C-4EEC-8E70-436D3119CC1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79C-4EEC-8E70-436D3119CC1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79C-4EEC-8E70-436D3119CC19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79C-4EEC-8E70-436D3119CC19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79C-4EEC-8E70-436D3119CC19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79C-4EEC-8E70-436D3119CC19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79C-4EEC-8E70-436D3119CC19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79C-4EEC-8E70-436D3119CC19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79C-4EEC-8E70-436D3119CC19}"/>
              </c:ext>
            </c:extLst>
          </c:dPt>
          <c:cat>
            <c:strRef>
              <c:f>Tabelle1!$B$5:$B$19</c:f>
              <c:strCache>
                <c:ptCount val="15"/>
                <c:pt idx="0">
                  <c:v>A 0</c:v>
                </c:pt>
                <c:pt idx="1">
                  <c:v>A 50</c:v>
                </c:pt>
                <c:pt idx="2">
                  <c:v>A 100</c:v>
                </c:pt>
                <c:pt idx="3">
                  <c:v>B 0</c:v>
                </c:pt>
                <c:pt idx="4">
                  <c:v>B 50 </c:v>
                </c:pt>
                <c:pt idx="5">
                  <c:v>B 100</c:v>
                </c:pt>
                <c:pt idx="6">
                  <c:v>C 0</c:v>
                </c:pt>
                <c:pt idx="7">
                  <c:v>C 50</c:v>
                </c:pt>
                <c:pt idx="8">
                  <c:v>C 100</c:v>
                </c:pt>
                <c:pt idx="9">
                  <c:v>D 0</c:v>
                </c:pt>
                <c:pt idx="10">
                  <c:v>D 50</c:v>
                </c:pt>
                <c:pt idx="11">
                  <c:v>D 100</c:v>
                </c:pt>
                <c:pt idx="12">
                  <c:v>E 0</c:v>
                </c:pt>
                <c:pt idx="13">
                  <c:v>E 50</c:v>
                </c:pt>
                <c:pt idx="14">
                  <c:v>E 100</c:v>
                </c:pt>
              </c:strCache>
            </c:strRef>
          </c:cat>
          <c:val>
            <c:numRef>
              <c:f>Tabelle1!$D$5:$D$19</c:f>
              <c:numCache>
                <c:formatCode>General</c:formatCode>
                <c:ptCount val="15"/>
                <c:pt idx="0">
                  <c:v>3</c:v>
                </c:pt>
                <c:pt idx="1">
                  <c:v>4.9000000000000004</c:v>
                </c:pt>
                <c:pt idx="2">
                  <c:v>2.2000000000000002</c:v>
                </c:pt>
                <c:pt idx="3">
                  <c:v>7.6</c:v>
                </c:pt>
                <c:pt idx="4">
                  <c:v>47.8</c:v>
                </c:pt>
                <c:pt idx="5">
                  <c:v>11.7</c:v>
                </c:pt>
                <c:pt idx="6">
                  <c:v>4.4000000000000004</c:v>
                </c:pt>
                <c:pt idx="7">
                  <c:v>3.9</c:v>
                </c:pt>
                <c:pt idx="8">
                  <c:v>1.8</c:v>
                </c:pt>
                <c:pt idx="9">
                  <c:v>4.0999999999999996</c:v>
                </c:pt>
                <c:pt idx="10">
                  <c:v>4.3</c:v>
                </c:pt>
                <c:pt idx="11">
                  <c:v>0.8</c:v>
                </c:pt>
                <c:pt idx="12">
                  <c:v>4.5999999999999996</c:v>
                </c:pt>
                <c:pt idx="13">
                  <c:v>15.6</c:v>
                </c:pt>
                <c:pt idx="14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79C-4EEC-8E70-436D3119CC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4595728"/>
        <c:axId val="15145928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v>Phenolgehalt normiert</c:v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Tabelle1!$B$5:$B$19</c15:sqref>
                        </c15:formulaRef>
                      </c:ext>
                    </c:extLst>
                    <c:strCache>
                      <c:ptCount val="15"/>
                      <c:pt idx="0">
                        <c:v>A 0</c:v>
                      </c:pt>
                      <c:pt idx="1">
                        <c:v>A 50</c:v>
                      </c:pt>
                      <c:pt idx="2">
                        <c:v>A 100</c:v>
                      </c:pt>
                      <c:pt idx="3">
                        <c:v>B 0</c:v>
                      </c:pt>
                      <c:pt idx="4">
                        <c:v>B 50 </c:v>
                      </c:pt>
                      <c:pt idx="5">
                        <c:v>B 100</c:v>
                      </c:pt>
                      <c:pt idx="6">
                        <c:v>C 0</c:v>
                      </c:pt>
                      <c:pt idx="7">
                        <c:v>C 50</c:v>
                      </c:pt>
                      <c:pt idx="8">
                        <c:v>C 100</c:v>
                      </c:pt>
                      <c:pt idx="9">
                        <c:v>D 0</c:v>
                      </c:pt>
                      <c:pt idx="10">
                        <c:v>D 50</c:v>
                      </c:pt>
                      <c:pt idx="11">
                        <c:v>D 100</c:v>
                      </c:pt>
                      <c:pt idx="12">
                        <c:v>E 0</c:v>
                      </c:pt>
                      <c:pt idx="13">
                        <c:v>E 50</c:v>
                      </c:pt>
                      <c:pt idx="14">
                        <c:v>E 100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Tabelle1!$E$5:$E$19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6.2761506276150625</c:v>
                      </c:pt>
                      <c:pt idx="1">
                        <c:v>10.251046025104603</c:v>
                      </c:pt>
                      <c:pt idx="2">
                        <c:v>4.6025104602510467</c:v>
                      </c:pt>
                      <c:pt idx="3">
                        <c:v>15.899581589958158</c:v>
                      </c:pt>
                      <c:pt idx="4">
                        <c:v>100</c:v>
                      </c:pt>
                      <c:pt idx="5">
                        <c:v>24.476987447698743</c:v>
                      </c:pt>
                      <c:pt idx="6">
                        <c:v>9.2050209205020934</c:v>
                      </c:pt>
                      <c:pt idx="7">
                        <c:v>8.1589958158995817</c:v>
                      </c:pt>
                      <c:pt idx="8">
                        <c:v>3.7656903765690379</c:v>
                      </c:pt>
                      <c:pt idx="9">
                        <c:v>8.5774058577405867</c:v>
                      </c:pt>
                      <c:pt idx="10">
                        <c:v>8.99581589958159</c:v>
                      </c:pt>
                      <c:pt idx="11">
                        <c:v>1.6736401673640169</c:v>
                      </c:pt>
                      <c:pt idx="12">
                        <c:v>9.6234309623430967</c:v>
                      </c:pt>
                      <c:pt idx="13">
                        <c:v>32.635983263598327</c:v>
                      </c:pt>
                      <c:pt idx="14">
                        <c:v>22.59414225941423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9-079C-4EEC-8E70-436D3119CC19}"/>
                  </c:ext>
                </c:extLst>
              </c15:ser>
            </c15:filteredBarSeries>
          </c:ext>
        </c:extLst>
      </c:barChart>
      <c:catAx>
        <c:axId val="151459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514592816"/>
        <c:crosses val="autoZero"/>
        <c:auto val="1"/>
        <c:lblAlgn val="ctr"/>
        <c:lblOffset val="100"/>
        <c:noMultiLvlLbl val="0"/>
      </c:catAx>
      <c:valAx>
        <c:axId val="151459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r>
                  <a:rPr lang="de-DE"/>
                  <a:t>mg GSÄ/g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51459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ahnschrift" panose="020B0502040204020203" pitchFamily="34" charset="0"/>
        </a:defRPr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v>Flavonoidgehalt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FD-48B1-B6A0-303AAA7A83DA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FD-48B1-B6A0-303AAA7A83DA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FD-48B1-B6A0-303AAA7A83D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5FD-48B1-B6A0-303AAA7A83D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5FD-48B1-B6A0-303AAA7A83D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5FD-48B1-B6A0-303AAA7A83DA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5FD-48B1-B6A0-303AAA7A83DA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5FD-48B1-B6A0-303AAA7A83DA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5FD-48B1-B6A0-303AAA7A83DA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5FD-48B1-B6A0-303AAA7A83DA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45FD-48B1-B6A0-303AAA7A83DA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45FD-48B1-B6A0-303AAA7A83DA}"/>
              </c:ext>
            </c:extLst>
          </c:dPt>
          <c:cat>
            <c:strRef>
              <c:f>Tabelle1!$B$5:$B$19</c:f>
              <c:strCache>
                <c:ptCount val="15"/>
                <c:pt idx="0">
                  <c:v>A 0</c:v>
                </c:pt>
                <c:pt idx="1">
                  <c:v>A 50</c:v>
                </c:pt>
                <c:pt idx="2">
                  <c:v>A 100</c:v>
                </c:pt>
                <c:pt idx="3">
                  <c:v>B 0</c:v>
                </c:pt>
                <c:pt idx="4">
                  <c:v>B 50 </c:v>
                </c:pt>
                <c:pt idx="5">
                  <c:v>B 100</c:v>
                </c:pt>
                <c:pt idx="6">
                  <c:v>C 0</c:v>
                </c:pt>
                <c:pt idx="7">
                  <c:v>C 50</c:v>
                </c:pt>
                <c:pt idx="8">
                  <c:v>C 100</c:v>
                </c:pt>
                <c:pt idx="9">
                  <c:v>D 0</c:v>
                </c:pt>
                <c:pt idx="10">
                  <c:v>D 50</c:v>
                </c:pt>
                <c:pt idx="11">
                  <c:v>D 100</c:v>
                </c:pt>
                <c:pt idx="12">
                  <c:v>E 0</c:v>
                </c:pt>
                <c:pt idx="13">
                  <c:v>E 50</c:v>
                </c:pt>
                <c:pt idx="14">
                  <c:v>E 100</c:v>
                </c:pt>
              </c:strCache>
            </c:strRef>
          </c:cat>
          <c:val>
            <c:numRef>
              <c:f>Tabelle1!$F$5:$F$19</c:f>
              <c:numCache>
                <c:formatCode>General</c:formatCode>
                <c:ptCount val="15"/>
                <c:pt idx="0">
                  <c:v>3.9573999999999998</c:v>
                </c:pt>
                <c:pt idx="1">
                  <c:v>9.1519999999999992</c:v>
                </c:pt>
                <c:pt idx="2">
                  <c:v>8.4534000000000002</c:v>
                </c:pt>
                <c:pt idx="3">
                  <c:v>20.813400000000001</c:v>
                </c:pt>
                <c:pt idx="4">
                  <c:v>139.49340000000001</c:v>
                </c:pt>
                <c:pt idx="5">
                  <c:v>42.026600000000002</c:v>
                </c:pt>
                <c:pt idx="6">
                  <c:v>8.6026000000000007</c:v>
                </c:pt>
                <c:pt idx="7">
                  <c:v>8.1359999999999992</c:v>
                </c:pt>
                <c:pt idx="8">
                  <c:v>7.0519999999999996</c:v>
                </c:pt>
                <c:pt idx="9">
                  <c:v>5.6494</c:v>
                </c:pt>
                <c:pt idx="10">
                  <c:v>5.3254000000000001</c:v>
                </c:pt>
                <c:pt idx="11">
                  <c:v>5.2759999999999998</c:v>
                </c:pt>
                <c:pt idx="12">
                  <c:v>1.9146000000000001</c:v>
                </c:pt>
                <c:pt idx="13">
                  <c:v>5.4745999999999997</c:v>
                </c:pt>
                <c:pt idx="14">
                  <c:v>6.0853999999999999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45FD-48B1-B6A0-303AAA7A8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4595728"/>
        <c:axId val="15145928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v>Flavonoidgehalt normiert</c:v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Tabelle1!$B$5:$B$19</c15:sqref>
                        </c15:formulaRef>
                      </c:ext>
                    </c:extLst>
                    <c:strCache>
                      <c:ptCount val="15"/>
                      <c:pt idx="0">
                        <c:v>A 0</c:v>
                      </c:pt>
                      <c:pt idx="1">
                        <c:v>A 50</c:v>
                      </c:pt>
                      <c:pt idx="2">
                        <c:v>A 100</c:v>
                      </c:pt>
                      <c:pt idx="3">
                        <c:v>B 0</c:v>
                      </c:pt>
                      <c:pt idx="4">
                        <c:v>B 50 </c:v>
                      </c:pt>
                      <c:pt idx="5">
                        <c:v>B 100</c:v>
                      </c:pt>
                      <c:pt idx="6">
                        <c:v>C 0</c:v>
                      </c:pt>
                      <c:pt idx="7">
                        <c:v>C 50</c:v>
                      </c:pt>
                      <c:pt idx="8">
                        <c:v>C 100</c:v>
                      </c:pt>
                      <c:pt idx="9">
                        <c:v>D 0</c:v>
                      </c:pt>
                      <c:pt idx="10">
                        <c:v>D 50</c:v>
                      </c:pt>
                      <c:pt idx="11">
                        <c:v>D 100</c:v>
                      </c:pt>
                      <c:pt idx="12">
                        <c:v>E 0</c:v>
                      </c:pt>
                      <c:pt idx="13">
                        <c:v>E 50</c:v>
                      </c:pt>
                      <c:pt idx="14">
                        <c:v>E 100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Tabelle1!$G$5:$G$19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2.8369801008506492</c:v>
                      </c:pt>
                      <c:pt idx="1">
                        <c:v>6.5608838841120782</c:v>
                      </c:pt>
                      <c:pt idx="2">
                        <c:v>6.0600716593043105</c:v>
                      </c:pt>
                      <c:pt idx="3">
                        <c:v>14.920705925871761</c:v>
                      </c:pt>
                      <c:pt idx="4">
                        <c:v>100</c:v>
                      </c:pt>
                      <c:pt idx="5">
                        <c:v>30.128020393796405</c:v>
                      </c:pt>
                      <c:pt idx="6">
                        <c:v>6.1670301247227473</c:v>
                      </c:pt>
                      <c:pt idx="7">
                        <c:v>5.8325340123618741</c:v>
                      </c:pt>
                      <c:pt idx="8">
                        <c:v>5.0554363145496479</c:v>
                      </c:pt>
                      <c:pt idx="9">
                        <c:v>4.0499407140409502</c:v>
                      </c:pt>
                      <c:pt idx="10">
                        <c:v>3.8176716604513188</c:v>
                      </c:pt>
                      <c:pt idx="11">
                        <c:v>3.78225779857685</c:v>
                      </c:pt>
                      <c:pt idx="12">
                        <c:v>1.3725380555639191</c:v>
                      </c:pt>
                      <c:pt idx="13">
                        <c:v>3.9246301258697538</c:v>
                      </c:pt>
                      <c:pt idx="14">
                        <c:v>4.3625003046739126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9-45FD-48B1-B6A0-303AAA7A83DA}"/>
                  </c:ext>
                </c:extLst>
              </c15:ser>
            </c15:filteredBarSeries>
          </c:ext>
        </c:extLst>
      </c:barChart>
      <c:catAx>
        <c:axId val="151459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514592816"/>
        <c:crosses val="autoZero"/>
        <c:auto val="1"/>
        <c:lblAlgn val="ctr"/>
        <c:lblOffset val="100"/>
        <c:noMultiLvlLbl val="0"/>
      </c:catAx>
      <c:valAx>
        <c:axId val="151459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r>
                  <a:rPr lang="de-DE" dirty="0" err="1"/>
                  <a:t>mM</a:t>
                </a:r>
                <a:r>
                  <a:rPr lang="de-DE" dirty="0"/>
                  <a:t> CÄ/g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514595728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ahnschrift" panose="020B0502040204020203" pitchFamily="34" charset="0"/>
        </a:defRPr>
      </a:pPr>
      <a:endParaRPr lang="de-D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v>Antioxidative Kapazität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42-4C39-A330-756765620E87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42-4C39-A330-756765620E87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F42-4C39-A330-756765620E8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F42-4C39-A330-756765620E8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F42-4C39-A330-756765620E8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F42-4C39-A330-756765620E8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F42-4C39-A330-756765620E87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F42-4C39-A330-756765620E87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F42-4C39-A330-756765620E87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F42-4C39-A330-756765620E87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F42-4C39-A330-756765620E87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F42-4C39-A330-756765620E87}"/>
              </c:ext>
            </c:extLst>
          </c:dPt>
          <c:cat>
            <c:strRef>
              <c:f>Tabelle1!$B$5:$B$19</c:f>
              <c:strCache>
                <c:ptCount val="15"/>
                <c:pt idx="0">
                  <c:v>A 0</c:v>
                </c:pt>
                <c:pt idx="1">
                  <c:v>A 50</c:v>
                </c:pt>
                <c:pt idx="2">
                  <c:v>A 100</c:v>
                </c:pt>
                <c:pt idx="3">
                  <c:v>B 0</c:v>
                </c:pt>
                <c:pt idx="4">
                  <c:v>B 50 </c:v>
                </c:pt>
                <c:pt idx="5">
                  <c:v>B 100</c:v>
                </c:pt>
                <c:pt idx="6">
                  <c:v>C 0</c:v>
                </c:pt>
                <c:pt idx="7">
                  <c:v>C 50</c:v>
                </c:pt>
                <c:pt idx="8">
                  <c:v>C 100</c:v>
                </c:pt>
                <c:pt idx="9">
                  <c:v>D 0</c:v>
                </c:pt>
                <c:pt idx="10">
                  <c:v>D 50</c:v>
                </c:pt>
                <c:pt idx="11">
                  <c:v>D 100</c:v>
                </c:pt>
                <c:pt idx="12">
                  <c:v>E 0</c:v>
                </c:pt>
                <c:pt idx="13">
                  <c:v>E 50</c:v>
                </c:pt>
                <c:pt idx="14">
                  <c:v>E 100</c:v>
                </c:pt>
              </c:strCache>
            </c:strRef>
          </c:cat>
          <c:val>
            <c:numRef>
              <c:f>Tabelle1!$H$5:$H$19</c:f>
              <c:numCache>
                <c:formatCode>General</c:formatCode>
                <c:ptCount val="15"/>
                <c:pt idx="0">
                  <c:v>25</c:v>
                </c:pt>
                <c:pt idx="1">
                  <c:v>37.4</c:v>
                </c:pt>
                <c:pt idx="2">
                  <c:v>20.2</c:v>
                </c:pt>
                <c:pt idx="3">
                  <c:v>40</c:v>
                </c:pt>
                <c:pt idx="4">
                  <c:v>229.4</c:v>
                </c:pt>
                <c:pt idx="5">
                  <c:v>51</c:v>
                </c:pt>
                <c:pt idx="6">
                  <c:v>25</c:v>
                </c:pt>
                <c:pt idx="7">
                  <c:v>21.6</c:v>
                </c:pt>
                <c:pt idx="8">
                  <c:v>11.4</c:v>
                </c:pt>
                <c:pt idx="9">
                  <c:v>29.8</c:v>
                </c:pt>
                <c:pt idx="10">
                  <c:v>29.4</c:v>
                </c:pt>
                <c:pt idx="11">
                  <c:v>5.2</c:v>
                </c:pt>
                <c:pt idx="12">
                  <c:v>31</c:v>
                </c:pt>
                <c:pt idx="13">
                  <c:v>86.6</c:v>
                </c:pt>
                <c:pt idx="1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F42-4C39-A330-756765620E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4595728"/>
        <c:axId val="15145928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v>Antioxidative Kapazität normiert</c:v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Tabelle1!$B$5:$B$19</c15:sqref>
                        </c15:formulaRef>
                      </c:ext>
                    </c:extLst>
                    <c:strCache>
                      <c:ptCount val="15"/>
                      <c:pt idx="0">
                        <c:v>A 0</c:v>
                      </c:pt>
                      <c:pt idx="1">
                        <c:v>A 50</c:v>
                      </c:pt>
                      <c:pt idx="2">
                        <c:v>A 100</c:v>
                      </c:pt>
                      <c:pt idx="3">
                        <c:v>B 0</c:v>
                      </c:pt>
                      <c:pt idx="4">
                        <c:v>B 50 </c:v>
                      </c:pt>
                      <c:pt idx="5">
                        <c:v>B 100</c:v>
                      </c:pt>
                      <c:pt idx="6">
                        <c:v>C 0</c:v>
                      </c:pt>
                      <c:pt idx="7">
                        <c:v>C 50</c:v>
                      </c:pt>
                      <c:pt idx="8">
                        <c:v>C 100</c:v>
                      </c:pt>
                      <c:pt idx="9">
                        <c:v>D 0</c:v>
                      </c:pt>
                      <c:pt idx="10">
                        <c:v>D 50</c:v>
                      </c:pt>
                      <c:pt idx="11">
                        <c:v>D 100</c:v>
                      </c:pt>
                      <c:pt idx="12">
                        <c:v>E 0</c:v>
                      </c:pt>
                      <c:pt idx="13">
                        <c:v>E 50</c:v>
                      </c:pt>
                      <c:pt idx="14">
                        <c:v>E 100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Tabelle1!$I$5:$I$19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10.89799476896251</c:v>
                      </c:pt>
                      <c:pt idx="1">
                        <c:v>16.303400174367916</c:v>
                      </c:pt>
                      <c:pt idx="2">
                        <c:v>8.8055797733217087</c:v>
                      </c:pt>
                      <c:pt idx="3">
                        <c:v>17.436791630340018</c:v>
                      </c:pt>
                      <c:pt idx="4">
                        <c:v>100</c:v>
                      </c:pt>
                      <c:pt idx="5">
                        <c:v>22.231909328683521</c:v>
                      </c:pt>
                      <c:pt idx="6">
                        <c:v>10.89799476896251</c:v>
                      </c:pt>
                      <c:pt idx="7">
                        <c:v>9.4158674803836089</c:v>
                      </c:pt>
                      <c:pt idx="8">
                        <c:v>4.9694856146469046</c:v>
                      </c:pt>
                      <c:pt idx="9">
                        <c:v>12.990409764603314</c:v>
                      </c:pt>
                      <c:pt idx="10">
                        <c:v>12.816041848299911</c:v>
                      </c:pt>
                      <c:pt idx="11">
                        <c:v>2.2667829119442024</c:v>
                      </c:pt>
                      <c:pt idx="12">
                        <c:v>13.513513513513514</c:v>
                      </c:pt>
                      <c:pt idx="13">
                        <c:v>37.750653879686134</c:v>
                      </c:pt>
                      <c:pt idx="14">
                        <c:v>17.436791630340018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9-0F42-4C39-A330-756765620E87}"/>
                  </c:ext>
                </c:extLst>
              </c15:ser>
            </c15:filteredBarSeries>
          </c:ext>
        </c:extLst>
      </c:barChart>
      <c:catAx>
        <c:axId val="151459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514592816"/>
        <c:crosses val="autoZero"/>
        <c:auto val="1"/>
        <c:lblAlgn val="ctr"/>
        <c:lblOffset val="100"/>
        <c:noMultiLvlLbl val="0"/>
      </c:catAx>
      <c:valAx>
        <c:axId val="151459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r>
                  <a:rPr lang="de-DE" dirty="0"/>
                  <a:t>µM TÄ/g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51459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ahnschrift" panose="020B0502040204020203" pitchFamily="34" charset="0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v>Malzkeime</c:v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'Antioxidative Capacity'!$D$8</c:f>
                <c:numCache>
                  <c:formatCode>General</c:formatCode>
                  <c:ptCount val="1"/>
                  <c:pt idx="0">
                    <c:v>2.3199999999999998</c:v>
                  </c:pt>
                </c:numCache>
              </c:numRef>
            </c:plus>
            <c:minus>
              <c:numRef>
                <c:f>'Antioxidative Capacity'!$D$8</c:f>
                <c:numCache>
                  <c:formatCode>General</c:formatCode>
                  <c:ptCount val="1"/>
                  <c:pt idx="0">
                    <c:v>2.3199999999999998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'Antioxidative Capacity'!$D$7</c:f>
              <c:numCache>
                <c:formatCode>General</c:formatCode>
                <c:ptCount val="1"/>
                <c:pt idx="0">
                  <c:v>10.63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AA-43DE-B4C2-83CEAE91349A}"/>
            </c:ext>
          </c:extLst>
        </c:ser>
        <c:ser>
          <c:idx val="3"/>
          <c:order val="2"/>
          <c:tx>
            <c:v>Aromamalz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'Antioxidative Capacity'!$E$8</c:f>
                <c:numCache>
                  <c:formatCode>General</c:formatCode>
                  <c:ptCount val="1"/>
                  <c:pt idx="0">
                    <c:v>0.69</c:v>
                  </c:pt>
                </c:numCache>
              </c:numRef>
            </c:plus>
            <c:minus>
              <c:numRef>
                <c:f>'Antioxidative Capacity'!$E$8</c:f>
                <c:numCache>
                  <c:formatCode>General</c:formatCode>
                  <c:ptCount val="1"/>
                  <c:pt idx="0">
                    <c:v>0.69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'Antioxidative Capacity'!$E$7</c:f>
              <c:numCache>
                <c:formatCode>General</c:formatCode>
                <c:ptCount val="1"/>
                <c:pt idx="0">
                  <c:v>9.48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AA-43DE-B4C2-83CEAE91349A}"/>
            </c:ext>
          </c:extLst>
        </c:ser>
        <c:ser>
          <c:idx val="0"/>
          <c:order val="3"/>
          <c:tx>
            <c:v>Caramalz</c:v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'Antioxidative Capacity'!$B$8</c:f>
                <c:numCache>
                  <c:formatCode>General</c:formatCode>
                  <c:ptCount val="1"/>
                  <c:pt idx="0">
                    <c:v>3.85</c:v>
                  </c:pt>
                </c:numCache>
              </c:numRef>
            </c:plus>
            <c:minus>
              <c:numRef>
                <c:f>'Antioxidative Capacity'!$B$8</c:f>
                <c:numCache>
                  <c:formatCode>General</c:formatCode>
                  <c:ptCount val="1"/>
                  <c:pt idx="0">
                    <c:v>3.85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'Antioxidative Capacity'!$B$7</c:f>
              <c:numCache>
                <c:formatCode>General</c:formatCode>
                <c:ptCount val="1"/>
                <c:pt idx="0">
                  <c:v>18.739999999999998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AA-43DE-B4C2-83CEAE91349A}"/>
            </c:ext>
          </c:extLst>
        </c:ser>
        <c:ser>
          <c:idx val="4"/>
          <c:order val="4"/>
          <c:tx>
            <c:v>Röstmalz</c:v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'Antioxidative Capacity'!$F$8</c:f>
                <c:numCache>
                  <c:formatCode>General</c:formatCode>
                  <c:ptCount val="1"/>
                  <c:pt idx="0">
                    <c:v>0.86</c:v>
                  </c:pt>
                </c:numCache>
              </c:numRef>
            </c:plus>
            <c:minus>
              <c:numRef>
                <c:f>'Antioxidative Capacity'!$F$8</c:f>
                <c:numCache>
                  <c:formatCode>General</c:formatCode>
                  <c:ptCount val="1"/>
                  <c:pt idx="0">
                    <c:v>0.86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'Antioxidative Capacity'!$F$7</c:f>
              <c:numCache>
                <c:formatCode>General</c:formatCode>
                <c:ptCount val="1"/>
                <c:pt idx="0">
                  <c:v>17.399999999999999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AA-43DE-B4C2-83CEAE91349A}"/>
            </c:ext>
          </c:extLst>
        </c:ser>
        <c:ser>
          <c:idx val="6"/>
          <c:order val="5"/>
          <c:tx>
            <c:v>Weizenbier Treber</c:v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'Antioxidative Capacity'!$H$8</c:f>
                <c:numCache>
                  <c:formatCode>General</c:formatCode>
                  <c:ptCount val="1"/>
                  <c:pt idx="0">
                    <c:v>0.72</c:v>
                  </c:pt>
                </c:numCache>
              </c:numRef>
            </c:plus>
            <c:minus>
              <c:numRef>
                <c:f>'Antioxidative Capacity'!$H$8</c:f>
                <c:numCache>
                  <c:formatCode>General</c:formatCode>
                  <c:ptCount val="1"/>
                  <c:pt idx="0">
                    <c:v>0.72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'Antioxidative Capacity'!$H$7</c:f>
              <c:numCache>
                <c:formatCode>General</c:formatCode>
                <c:ptCount val="1"/>
                <c:pt idx="0">
                  <c:v>5.55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AA-43DE-B4C2-83CEAE91349A}"/>
            </c:ext>
          </c:extLst>
        </c:ser>
        <c:ser>
          <c:idx val="5"/>
          <c:order val="6"/>
          <c:tx>
            <c:v>Schwarzbier Treber</c:v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'Antioxidative Capacity'!$G$8</c:f>
                <c:numCache>
                  <c:formatCode>General</c:formatCode>
                  <c:ptCount val="1"/>
                  <c:pt idx="0">
                    <c:v>2.1</c:v>
                  </c:pt>
                </c:numCache>
              </c:numRef>
            </c:plus>
            <c:minus>
              <c:numRef>
                <c:f>'Antioxidative Capacity'!$G$8</c:f>
                <c:numCache>
                  <c:formatCode>General</c:formatCode>
                  <c:ptCount val="1"/>
                  <c:pt idx="0">
                    <c:v>2.1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'Antioxidative Capacity'!$G$7</c:f>
              <c:numCache>
                <c:formatCode>General</c:formatCode>
                <c:ptCount val="1"/>
                <c:pt idx="0">
                  <c:v>10.58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EAA-43DE-B4C2-83CEAE9134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9314431"/>
        <c:axId val="818988623"/>
        <c:extLst>
          <c:ext xmlns:c15="http://schemas.microsoft.com/office/drawing/2012/chart" uri="{02D57815-91ED-43cb-92C2-25804820EDAC}">
            <c15:filteredBarSeries>
              <c15:ser>
                <c:idx val="2"/>
                <c:order val="0"/>
                <c:tx>
                  <c:v>Caramalz in 60%ig EtOH</c:v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errBars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'Antioxidative Capacity'!$C$8</c15:sqref>
                          </c15:formulaRef>
                        </c:ext>
                      </c:extLst>
                      <c:numCache>
                        <c:formatCode>General</c:formatCode>
                        <c:ptCount val="1"/>
                        <c:pt idx="0">
                          <c:v>5.76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'Antioxidative Capacity'!$C$8</c15:sqref>
                          </c15:formulaRef>
                        </c:ext>
                      </c:extLst>
                      <c:numCache>
                        <c:formatCode>General</c:formatCode>
                        <c:ptCount val="1"/>
                        <c:pt idx="0">
                          <c:v>5.76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val>
                  <c:numRef>
                    <c:extLst>
                      <c:ext uri="{02D57815-91ED-43cb-92C2-25804820EDAC}">
                        <c15:formulaRef>
                          <c15:sqref>'Antioxidative Capacity'!$C$7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23.94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CEAA-43DE-B4C2-83CEAE91349A}"/>
                  </c:ext>
                </c:extLst>
              </c15:ser>
            </c15:filteredBarSeries>
          </c:ext>
        </c:extLst>
      </c:barChart>
      <c:catAx>
        <c:axId val="1239314431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Bahnschrift" panose="020B0502040204020203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818988623"/>
        <c:crosses val="autoZero"/>
        <c:auto val="1"/>
        <c:lblAlgn val="ctr"/>
        <c:lblOffset val="100"/>
        <c:noMultiLvlLbl val="0"/>
      </c:catAx>
      <c:valAx>
        <c:axId val="818988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DE" b="1" dirty="0"/>
                  <a:t>Antioxidative Kapazität</a:t>
                </a:r>
              </a:p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DE" b="1" dirty="0"/>
                  <a:t>[µ</a:t>
                </a:r>
                <a:r>
                  <a:rPr lang="de-DE" b="1" dirty="0" err="1"/>
                  <a:t>mol</a:t>
                </a:r>
                <a:r>
                  <a:rPr lang="de-DE" b="1" dirty="0"/>
                  <a:t>/l </a:t>
                </a:r>
                <a:r>
                  <a:rPr lang="de-DE" b="1" dirty="0" err="1"/>
                  <a:t>Trolox</a:t>
                </a:r>
                <a:r>
                  <a:rPr lang="de-DE" b="1" dirty="0"/>
                  <a:t>-Äquivalenz]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239314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Bahnschrift" panose="020B0502040204020203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  <a:latin typeface="Bahnschrift" panose="020B0502040204020203" pitchFamily="34" charset="0"/>
          <a:cs typeface="Arial" panose="020B0604020202020204" pitchFamily="34" charset="0"/>
        </a:defRPr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Malzkeime</c:v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'Tyrosinase inhibition'!$D$13:$D$15</c:f>
              <c:numCache>
                <c:formatCode>General</c:formatCode>
                <c:ptCount val="3"/>
                <c:pt idx="0">
                  <c:v>20.185000000000002</c:v>
                </c:pt>
                <c:pt idx="1">
                  <c:v>38.950000000000003</c:v>
                </c:pt>
                <c:pt idx="2">
                  <c:v>69.039999999999992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08-4FA5-B186-EB40716FAFE7}"/>
            </c:ext>
          </c:extLst>
        </c:ser>
        <c:ser>
          <c:idx val="2"/>
          <c:order val="1"/>
          <c:tx>
            <c:v>Aromamalz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'Tyrosinase inhibition'!$E$13:$E$15</c:f>
              <c:numCache>
                <c:formatCode>General</c:formatCode>
                <c:ptCount val="3"/>
                <c:pt idx="0">
                  <c:v>44.56</c:v>
                </c:pt>
                <c:pt idx="1">
                  <c:v>61.21</c:v>
                </c:pt>
                <c:pt idx="2">
                  <c:v>100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EA08-4FA5-B186-EB40716FAFE7}"/>
            </c:ext>
          </c:extLst>
        </c:ser>
        <c:ser>
          <c:idx val="0"/>
          <c:order val="2"/>
          <c:tx>
            <c:v>Caramalz</c:v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'Tyrosinase inhibition'!$B$13:$B$15</c:f>
              <c:numCache>
                <c:formatCode>0.00%</c:formatCode>
                <c:ptCount val="3"/>
                <c:pt idx="0" formatCode="0%">
                  <c:v>0.01</c:v>
                </c:pt>
                <c:pt idx="1">
                  <c:v>5.0000000000000001E-3</c:v>
                </c:pt>
                <c:pt idx="2">
                  <c:v>1E-3</c:v>
                </c:pt>
              </c:numCache>
            </c:numRef>
          </c:cat>
          <c:val>
            <c:numRef>
              <c:f>'Tyrosinase inhibition'!$C$13:$C$15</c:f>
              <c:numCache>
                <c:formatCode>General</c:formatCode>
                <c:ptCount val="3"/>
                <c:pt idx="0">
                  <c:v>13.164999999999992</c:v>
                </c:pt>
                <c:pt idx="1">
                  <c:v>21.89</c:v>
                </c:pt>
                <c:pt idx="2">
                  <c:v>60.844999999999999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08-4FA5-B186-EB40716FAFE7}"/>
            </c:ext>
          </c:extLst>
        </c:ser>
        <c:ser>
          <c:idx val="3"/>
          <c:order val="3"/>
          <c:tx>
            <c:v>Röstmalz</c:v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'Tyrosinase inhibition'!$F$13:$F$15</c:f>
              <c:numCache>
                <c:formatCode>General</c:formatCode>
                <c:ptCount val="3"/>
                <c:pt idx="0">
                  <c:v>14.25</c:v>
                </c:pt>
                <c:pt idx="1">
                  <c:v>40.26</c:v>
                </c:pt>
                <c:pt idx="2">
                  <c:v>82.1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A08-4FA5-B186-EB40716FAFE7}"/>
            </c:ext>
          </c:extLst>
        </c:ser>
        <c:ser>
          <c:idx val="5"/>
          <c:order val="4"/>
          <c:tx>
            <c:v>Weizenbier Treber</c:v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'Tyrosinase inhibition'!$H$13:$H$15</c:f>
              <c:numCache>
                <c:formatCode>General</c:formatCode>
                <c:ptCount val="3"/>
                <c:pt idx="0">
                  <c:v>64.7</c:v>
                </c:pt>
                <c:pt idx="1">
                  <c:v>85.5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A08-4FA5-B186-EB40716FAFE7}"/>
            </c:ext>
          </c:extLst>
        </c:ser>
        <c:ser>
          <c:idx val="4"/>
          <c:order val="5"/>
          <c:tx>
            <c:v>Schwarzbier Treber</c:v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'Tyrosinase inhibition'!$G$13:$G$15</c:f>
              <c:numCache>
                <c:formatCode>General</c:formatCode>
                <c:ptCount val="3"/>
                <c:pt idx="0">
                  <c:v>48.3</c:v>
                </c:pt>
                <c:pt idx="1">
                  <c:v>70.2</c:v>
                </c:pt>
                <c:pt idx="2">
                  <c:v>98.1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5-EA08-4FA5-B186-EB40716FAF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1242464"/>
        <c:axId val="783400288"/>
        <c:extLst/>
      </c:barChart>
      <c:catAx>
        <c:axId val="7712424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DE"/>
                  <a:t>Extrakt Konzentration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783400288"/>
        <c:crosses val="autoZero"/>
        <c:auto val="1"/>
        <c:lblAlgn val="ctr"/>
        <c:lblOffset val="100"/>
        <c:noMultiLvlLbl val="0"/>
      </c:catAx>
      <c:valAx>
        <c:axId val="7834002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DE" b="1" dirty="0" err="1"/>
                  <a:t>Tyrosinase</a:t>
                </a:r>
                <a:r>
                  <a:rPr lang="de-DE" b="1" dirty="0"/>
                  <a:t>-Aktivität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77124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Bahnschrift" panose="020B0502040204020203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ahnschrift" panose="020B0502040204020203" pitchFamily="34" charset="0"/>
          <a:cs typeface="Arial" panose="020B0604020202020204" pitchFamily="34" charset="0"/>
        </a:defRPr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04917121132099"/>
          <c:y val="4.0182770122484703E-2"/>
          <c:w val="0.83156211955159998"/>
          <c:h val="0.5346383021538467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A9D-43C3-9B00-9FE7C47B542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1A9D-43C3-9B00-9FE7C47B542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1A9D-43C3-9B00-9FE7C47B542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1A9D-43C3-9B00-9FE7C47B542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1A9D-43C3-9B00-9FE7C47B542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1A9D-43C3-9B00-9FE7C47B542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1A9D-43C3-9B00-9FE7C47B542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1A9D-43C3-9B00-9FE7C47B5428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1A9D-43C3-9B00-9FE7C47B5428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1A9D-43C3-9B00-9FE7C47B5428}"/>
              </c:ext>
            </c:extLst>
          </c:dPt>
          <c:cat>
            <c:strRef>
              <c:f>'ROS inhibition'!$AD$91:$AD$102</c:f>
              <c:strCache>
                <c:ptCount val="12"/>
                <c:pt idx="0">
                  <c:v>TBHP 400μM</c:v>
                </c:pt>
                <c:pt idx="1">
                  <c:v>NAC 15mM</c:v>
                </c:pt>
                <c:pt idx="2">
                  <c:v>TBHP 400μM + NAC 15mM</c:v>
                </c:pt>
                <c:pt idx="3">
                  <c:v>Aromamalz 1% + TBHP 400μM</c:v>
                </c:pt>
                <c:pt idx="4">
                  <c:v>Aromamalz 5% + TBHP 400μM</c:v>
                </c:pt>
                <c:pt idx="5">
                  <c:v>Aromamalz 10% + TBHP 400μM</c:v>
                </c:pt>
                <c:pt idx="6">
                  <c:v>Caramalz 1% + TBHP 400μM</c:v>
                </c:pt>
                <c:pt idx="7">
                  <c:v>Caramalz 5% + TBHP 400μM</c:v>
                </c:pt>
                <c:pt idx="8">
                  <c:v>Caramalz 10% + TBHP 400μM</c:v>
                </c:pt>
                <c:pt idx="9">
                  <c:v>Röstmalz 1% + TBHP 400μM</c:v>
                </c:pt>
                <c:pt idx="10">
                  <c:v>Röstmalz 5% + TBHP 400μM</c:v>
                </c:pt>
                <c:pt idx="11">
                  <c:v>Röstmalz 10% + TBHP 400μM</c:v>
                </c:pt>
              </c:strCache>
            </c:strRef>
          </c:cat>
          <c:val>
            <c:numRef>
              <c:f>('ROS inhibition'!$I$59:$I$61,'ROS inhibition'!$I$74:$I$76,'ROS inhibition'!$I$68:$I$73)</c:f>
              <c:numCache>
                <c:formatCode>0.0</c:formatCode>
                <c:ptCount val="12"/>
                <c:pt idx="0">
                  <c:v>100</c:v>
                </c:pt>
                <c:pt idx="1">
                  <c:v>0.5</c:v>
                </c:pt>
                <c:pt idx="2">
                  <c:v>0.5</c:v>
                </c:pt>
                <c:pt idx="3">
                  <c:v>27.855104520625289</c:v>
                </c:pt>
                <c:pt idx="4">
                  <c:v>72.009807610028872</c:v>
                </c:pt>
                <c:pt idx="5">
                  <c:v>72.617676780199957</c:v>
                </c:pt>
                <c:pt idx="6">
                  <c:v>32.1278511071853</c:v>
                </c:pt>
                <c:pt idx="7">
                  <c:v>61.762994111267417</c:v>
                </c:pt>
                <c:pt idx="8">
                  <c:v>67.244174154217347</c:v>
                </c:pt>
                <c:pt idx="9">
                  <c:v>37.264469842423907</c:v>
                </c:pt>
                <c:pt idx="10">
                  <c:v>45.102235439087522</c:v>
                </c:pt>
                <c:pt idx="11">
                  <c:v>15.20947959717528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A9D-43C3-9B00-9FE7C47B54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02880"/>
        <c:axId val="103310464"/>
      </c:barChart>
      <c:catAx>
        <c:axId val="1034028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ysClr val="windowText" lastClr="000000"/>
            </a:solidFill>
          </a:ln>
        </c:spPr>
        <c:txPr>
          <a:bodyPr rot="-2700000" vert="horz"/>
          <a:lstStyle/>
          <a:p>
            <a:pPr>
              <a:defRPr/>
            </a:pPr>
            <a:endParaRPr lang="de-DE"/>
          </a:p>
        </c:txPr>
        <c:crossAx val="103310464"/>
        <c:crosses val="autoZero"/>
        <c:auto val="1"/>
        <c:lblAlgn val="ctr"/>
        <c:lblOffset val="100"/>
        <c:noMultiLvlLbl val="0"/>
      </c:catAx>
      <c:valAx>
        <c:axId val="103310464"/>
        <c:scaling>
          <c:orientation val="minMax"/>
          <c:max val="120"/>
          <c:min val="0"/>
        </c:scaling>
        <c:delete val="0"/>
        <c:axPos val="l"/>
        <c:majorGridlines>
          <c:spPr>
            <a:ln w="9525">
              <a:solidFill>
                <a:srgbClr val="D9D9D9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/>
                  <a:t>% Aktivität</a:t>
                </a:r>
              </a:p>
            </c:rich>
          </c:tx>
          <c:layout>
            <c:manualLayout>
              <c:xMode val="edge"/>
              <c:yMode val="edge"/>
              <c:x val="5.2729952592682663E-2"/>
              <c:y val="0.21999089301648511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0340288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Bahnschrift" panose="020B0502040204020203" pitchFamily="34" charset="0"/>
        </a:defRPr>
      </a:pPr>
      <a:endParaRPr lang="de-D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5"/>
          <c:order val="0"/>
          <c:tx>
            <c:v>Kojic Säure 2mM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val>
            <c:numRef>
              <c:f>'Tyrosinase activity'!$E$67</c:f>
              <c:numCache>
                <c:formatCode>0.0</c:formatCode>
                <c:ptCount val="1"/>
                <c:pt idx="0">
                  <c:v>67.738478027867103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75-406E-B66B-F94E7D9D3A9B}"/>
            </c:ext>
          </c:extLst>
        </c:ser>
        <c:ser>
          <c:idx val="1"/>
          <c:order val="1"/>
          <c:tx>
            <c:v>Malzkeime 1%</c:v>
          </c:tx>
          <c:spPr>
            <a:solidFill>
              <a:schemeClr val="accent6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val>
            <c:numRef>
              <c:f>'Tyrosinase activity'!$E$83</c:f>
              <c:numCache>
                <c:formatCode>0.0</c:formatCode>
                <c:ptCount val="1"/>
                <c:pt idx="0">
                  <c:v>64.20150053590568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75-406E-B66B-F94E7D9D3A9B}"/>
            </c:ext>
          </c:extLst>
        </c:ser>
        <c:ser>
          <c:idx val="3"/>
          <c:order val="2"/>
          <c:tx>
            <c:v>Aromamalz 1%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val>
            <c:numRef>
              <c:f>'Tyrosinase activity'!$E$71</c:f>
              <c:numCache>
                <c:formatCode>0.0</c:formatCode>
                <c:ptCount val="1"/>
                <c:pt idx="0">
                  <c:v>73.097534833869233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75-406E-B66B-F94E7D9D3A9B}"/>
            </c:ext>
          </c:extLst>
        </c:ser>
        <c:ser>
          <c:idx val="0"/>
          <c:order val="3"/>
          <c:tx>
            <c:v>Caramalz 1%</c:v>
          </c:tx>
          <c:spPr>
            <a:solidFill>
              <a:schemeClr val="accent2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val>
            <c:numRef>
              <c:f>'Tyrosinase activity'!$E$80</c:f>
              <c:numCache>
                <c:formatCode>0.0</c:formatCode>
                <c:ptCount val="1"/>
                <c:pt idx="0">
                  <c:v>64.951768488745984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75-406E-B66B-F94E7D9D3A9B}"/>
            </c:ext>
          </c:extLst>
        </c:ser>
        <c:ser>
          <c:idx val="2"/>
          <c:order val="4"/>
          <c:tx>
            <c:v>Röstmalz 1%</c:v>
          </c:tx>
          <c:spPr>
            <a:solidFill>
              <a:schemeClr val="accent2">
                <a:lumMod val="5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val>
            <c:numRef>
              <c:f>'Tyrosinase activity'!$E$68</c:f>
              <c:numCache>
                <c:formatCode>0.0</c:formatCode>
                <c:ptCount val="1"/>
                <c:pt idx="0">
                  <c:v>83.708467309753487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75-406E-B66B-F94E7D9D3A9B}"/>
            </c:ext>
          </c:extLst>
        </c:ser>
        <c:ser>
          <c:idx val="4"/>
          <c:order val="5"/>
          <c:tx>
            <c:v>Schwarzbier Treber 1%</c:v>
          </c:tx>
          <c:spPr>
            <a:solidFill>
              <a:schemeClr val="tx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val>
            <c:numRef>
              <c:f>'Tyrosinase activity'!$E$77</c:f>
              <c:numCache>
                <c:formatCode>0.0</c:formatCode>
                <c:ptCount val="1"/>
                <c:pt idx="0">
                  <c:v>78.456591639871391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275-406E-B66B-F94E7D9D3A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4948271"/>
        <c:axId val="1913929903"/>
      </c:barChart>
      <c:catAx>
        <c:axId val="1944948271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913929903"/>
        <c:crosses val="autoZero"/>
        <c:auto val="1"/>
        <c:lblAlgn val="ctr"/>
        <c:lblOffset val="100"/>
        <c:noMultiLvlLbl val="0"/>
      </c:catAx>
      <c:valAx>
        <c:axId val="1913929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r>
                  <a:rPr lang="de-DE" b="1" dirty="0" err="1"/>
                  <a:t>Tyrosinase</a:t>
                </a:r>
                <a:r>
                  <a:rPr lang="de-DE" b="1" dirty="0"/>
                  <a:t> Aktivität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94494827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ahnschrift" panose="020B0502040204020203" pitchFamily="34" charset="0"/>
        </a:defRPr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5"/>
          <c:order val="0"/>
          <c:tx>
            <c:v>Kojic Säure 2mM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val>
            <c:numRef>
              <c:f>'Tyrosinase activity'!$E$67</c:f>
              <c:numCache>
                <c:formatCode>0.0</c:formatCode>
                <c:ptCount val="1"/>
                <c:pt idx="0">
                  <c:v>67.738478027867103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F6-4342-84FB-E05BFC972C16}"/>
            </c:ext>
          </c:extLst>
        </c:ser>
        <c:ser>
          <c:idx val="1"/>
          <c:order val="1"/>
          <c:tx>
            <c:v>Malzkeime 1%</c:v>
          </c:tx>
          <c:spPr>
            <a:solidFill>
              <a:schemeClr val="accent6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val>
            <c:numRef>
              <c:f>'Tyrosinase activity'!$E$83</c:f>
              <c:numCache>
                <c:formatCode>0.0</c:formatCode>
                <c:ptCount val="1"/>
                <c:pt idx="0">
                  <c:v>64.20150053590568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F6-4342-84FB-E05BFC972C16}"/>
            </c:ext>
          </c:extLst>
        </c:ser>
        <c:ser>
          <c:idx val="3"/>
          <c:order val="2"/>
          <c:tx>
            <c:v>Aromamalz 1%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val>
            <c:numRef>
              <c:f>'Tyrosinase activity'!$E$71</c:f>
              <c:numCache>
                <c:formatCode>0.0</c:formatCode>
                <c:ptCount val="1"/>
                <c:pt idx="0">
                  <c:v>73.097534833869233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F6-4342-84FB-E05BFC972C16}"/>
            </c:ext>
          </c:extLst>
        </c:ser>
        <c:ser>
          <c:idx val="0"/>
          <c:order val="3"/>
          <c:tx>
            <c:v>Caramalz 1%</c:v>
          </c:tx>
          <c:spPr>
            <a:solidFill>
              <a:schemeClr val="accent2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val>
            <c:numRef>
              <c:f>'Tyrosinase activity'!$E$80</c:f>
              <c:numCache>
                <c:formatCode>0.0</c:formatCode>
                <c:ptCount val="1"/>
                <c:pt idx="0">
                  <c:v>64.951768488745984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F6-4342-84FB-E05BFC972C16}"/>
            </c:ext>
          </c:extLst>
        </c:ser>
        <c:ser>
          <c:idx val="2"/>
          <c:order val="4"/>
          <c:tx>
            <c:v>Röstmalz 1%</c:v>
          </c:tx>
          <c:spPr>
            <a:solidFill>
              <a:schemeClr val="accent2">
                <a:lumMod val="5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val>
            <c:numRef>
              <c:f>'Tyrosinase activity'!$E$68</c:f>
              <c:numCache>
                <c:formatCode>0.0</c:formatCode>
                <c:ptCount val="1"/>
                <c:pt idx="0">
                  <c:v>83.708467309753487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F6-4342-84FB-E05BFC972C16}"/>
            </c:ext>
          </c:extLst>
        </c:ser>
        <c:ser>
          <c:idx val="4"/>
          <c:order val="5"/>
          <c:tx>
            <c:v>Schwarzbier Treber 1%</c:v>
          </c:tx>
          <c:spPr>
            <a:solidFill>
              <a:schemeClr val="tx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val>
            <c:numRef>
              <c:f>'Tyrosinase activity'!$E$77</c:f>
              <c:numCache>
                <c:formatCode>0.0</c:formatCode>
                <c:ptCount val="1"/>
                <c:pt idx="0">
                  <c:v>78.456591639871391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F6-4342-84FB-E05BFC972C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4948271"/>
        <c:axId val="1913929903"/>
      </c:barChart>
      <c:catAx>
        <c:axId val="1944948271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913929903"/>
        <c:crosses val="autoZero"/>
        <c:auto val="1"/>
        <c:lblAlgn val="ctr"/>
        <c:lblOffset val="100"/>
        <c:noMultiLvlLbl val="0"/>
      </c:catAx>
      <c:valAx>
        <c:axId val="1913929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r>
                  <a:rPr lang="de-DE" b="1" dirty="0" err="1"/>
                  <a:t>Tyrosinase</a:t>
                </a:r>
                <a:r>
                  <a:rPr lang="de-DE" b="1" dirty="0"/>
                  <a:t> Aktivität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94494827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ahnschrift" panose="020B0502040204020203" pitchFamily="34" charset="0"/>
        </a:defRPr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3"/>
          <c:order val="0"/>
          <c:tx>
            <c:v>Kojic Säure 2mM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'Melanin (2)'!$E$29</c:f>
              <c:numCache>
                <c:formatCode>0.0</c:formatCode>
                <c:ptCount val="1"/>
                <c:pt idx="0">
                  <c:v>82.274509803921561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0-4AFF-8121-E6C20922DC34}"/>
            </c:ext>
          </c:extLst>
        </c:ser>
        <c:ser>
          <c:idx val="1"/>
          <c:order val="1"/>
          <c:tx>
            <c:v>Malzkeime 1%</c:v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'Melanin (2)'!$E$46</c:f>
              <c:numCache>
                <c:formatCode>0.0</c:formatCode>
                <c:ptCount val="1"/>
                <c:pt idx="0">
                  <c:v>87.843137254901961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D0-4AFF-8121-E6C20922DC34}"/>
            </c:ext>
          </c:extLst>
        </c:ser>
        <c:ser>
          <c:idx val="4"/>
          <c:order val="2"/>
          <c:tx>
            <c:v>Aromamalz 1%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'Melanin (2)'!$E$38</c:f>
              <c:numCache>
                <c:formatCode>0.0</c:formatCode>
                <c:ptCount val="1"/>
                <c:pt idx="0">
                  <c:v>96.313725490196092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D0-4AFF-8121-E6C20922DC34}"/>
            </c:ext>
          </c:extLst>
        </c:ser>
        <c:ser>
          <c:idx val="0"/>
          <c:order val="3"/>
          <c:tx>
            <c:v>Caramalz 1%</c:v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'Melanin (2)'!$E$44</c:f>
              <c:numCache>
                <c:formatCode>0.0</c:formatCode>
                <c:ptCount val="1"/>
                <c:pt idx="0">
                  <c:v>97.333333333333329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D0-4AFF-8121-E6C20922DC34}"/>
            </c:ext>
          </c:extLst>
        </c:ser>
        <c:ser>
          <c:idx val="2"/>
          <c:order val="4"/>
          <c:tx>
            <c:v>Röstmalz 1%</c:v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'Melanin (2)'!$E$36</c:f>
              <c:numCache>
                <c:formatCode>0.0</c:formatCode>
                <c:ptCount val="1"/>
                <c:pt idx="0">
                  <c:v>92.47058823529413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D0-4AFF-8121-E6C20922DC34}"/>
            </c:ext>
          </c:extLst>
        </c:ser>
        <c:ser>
          <c:idx val="5"/>
          <c:order val="5"/>
          <c:tx>
            <c:v>Schwarzbier Treber 1%</c:v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'Melanin (2)'!$E$42</c:f>
              <c:numCache>
                <c:formatCode>0.0</c:formatCode>
                <c:ptCount val="1"/>
                <c:pt idx="0">
                  <c:v>100.15686274509805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9D0-4AFF-8121-E6C20922D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5926399"/>
        <c:axId val="1796210543"/>
      </c:barChart>
      <c:catAx>
        <c:axId val="2065926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796210543"/>
        <c:crosses val="autoZero"/>
        <c:auto val="1"/>
        <c:lblAlgn val="ctr"/>
        <c:lblOffset val="100"/>
        <c:noMultiLvlLbl val="0"/>
      </c:catAx>
      <c:valAx>
        <c:axId val="179621054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r>
                  <a:rPr lang="de-DE" b="1" dirty="0"/>
                  <a:t>Melanin Produktion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2065926399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ahnschrift" panose="020B0502040204020203" pitchFamily="34" charset="0"/>
        </a:defRPr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3"/>
          <c:order val="0"/>
          <c:tx>
            <c:v>Kojic Säure 2mM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'Melanin (2)'!$E$29</c:f>
              <c:numCache>
                <c:formatCode>0.0</c:formatCode>
                <c:ptCount val="1"/>
                <c:pt idx="0">
                  <c:v>82.274509803921561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0-4AFF-8121-E6C20922DC34}"/>
            </c:ext>
          </c:extLst>
        </c:ser>
        <c:ser>
          <c:idx val="1"/>
          <c:order val="1"/>
          <c:tx>
            <c:v>Malzkeime 1%</c:v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'Melanin (2)'!$E$46</c:f>
              <c:numCache>
                <c:formatCode>0.0</c:formatCode>
                <c:ptCount val="1"/>
                <c:pt idx="0">
                  <c:v>87.843137254901961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D0-4AFF-8121-E6C20922DC34}"/>
            </c:ext>
          </c:extLst>
        </c:ser>
        <c:ser>
          <c:idx val="4"/>
          <c:order val="2"/>
          <c:tx>
            <c:v>Aromamalz 1%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'Melanin (2)'!$E$38</c:f>
              <c:numCache>
                <c:formatCode>0.0</c:formatCode>
                <c:ptCount val="1"/>
                <c:pt idx="0">
                  <c:v>96.313725490196092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D0-4AFF-8121-E6C20922DC34}"/>
            </c:ext>
          </c:extLst>
        </c:ser>
        <c:ser>
          <c:idx val="0"/>
          <c:order val="3"/>
          <c:tx>
            <c:v>Caramalz 1%</c:v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'Melanin (2)'!$E$44</c:f>
              <c:numCache>
                <c:formatCode>0.0</c:formatCode>
                <c:ptCount val="1"/>
                <c:pt idx="0">
                  <c:v>97.333333333333329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D0-4AFF-8121-E6C20922DC34}"/>
            </c:ext>
          </c:extLst>
        </c:ser>
        <c:ser>
          <c:idx val="2"/>
          <c:order val="4"/>
          <c:tx>
            <c:v>Röstmalz 1%</c:v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'Melanin (2)'!$E$36</c:f>
              <c:numCache>
                <c:formatCode>0.0</c:formatCode>
                <c:ptCount val="1"/>
                <c:pt idx="0">
                  <c:v>92.47058823529413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D0-4AFF-8121-E6C20922DC34}"/>
            </c:ext>
          </c:extLst>
        </c:ser>
        <c:ser>
          <c:idx val="5"/>
          <c:order val="5"/>
          <c:tx>
            <c:v>Schwarzbier Treber 1%</c:v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'Melanin (2)'!$E$42</c:f>
              <c:numCache>
                <c:formatCode>0.0</c:formatCode>
                <c:ptCount val="1"/>
                <c:pt idx="0">
                  <c:v>100.15686274509805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9D0-4AFF-8121-E6C20922D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5926399"/>
        <c:axId val="1796210543"/>
      </c:barChart>
      <c:catAx>
        <c:axId val="2065926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796210543"/>
        <c:crosses val="autoZero"/>
        <c:auto val="1"/>
        <c:lblAlgn val="ctr"/>
        <c:lblOffset val="100"/>
        <c:noMultiLvlLbl val="0"/>
      </c:catAx>
      <c:valAx>
        <c:axId val="179621054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r>
                  <a:rPr lang="de-DE" b="1" dirty="0"/>
                  <a:t>Melanin Produktion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2065926399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ahnschrift" panose="020B0502040204020203" pitchFamily="34" charset="0"/>
        </a:defRPr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v>Phenolgehalt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9C-4EEC-8E70-436D3119CC19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9C-4EEC-8E70-436D3119CC19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9C-4EEC-8E70-436D3119CC1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79C-4EEC-8E70-436D3119CC1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79C-4EEC-8E70-436D3119CC1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79C-4EEC-8E70-436D3119CC19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79C-4EEC-8E70-436D3119CC19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79C-4EEC-8E70-436D3119CC19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79C-4EEC-8E70-436D3119CC19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79C-4EEC-8E70-436D3119CC19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79C-4EEC-8E70-436D3119CC19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79C-4EEC-8E70-436D3119CC19}"/>
              </c:ext>
            </c:extLst>
          </c:dPt>
          <c:cat>
            <c:strRef>
              <c:f>Tabelle1!$B$5:$B$19</c:f>
              <c:strCache>
                <c:ptCount val="15"/>
                <c:pt idx="0">
                  <c:v>A 0</c:v>
                </c:pt>
                <c:pt idx="1">
                  <c:v>A 50</c:v>
                </c:pt>
                <c:pt idx="2">
                  <c:v>A 100</c:v>
                </c:pt>
                <c:pt idx="3">
                  <c:v>B 0</c:v>
                </c:pt>
                <c:pt idx="4">
                  <c:v>B 50 </c:v>
                </c:pt>
                <c:pt idx="5">
                  <c:v>B 100</c:v>
                </c:pt>
                <c:pt idx="6">
                  <c:v>C 0</c:v>
                </c:pt>
                <c:pt idx="7">
                  <c:v>C 50</c:v>
                </c:pt>
                <c:pt idx="8">
                  <c:v>C 100</c:v>
                </c:pt>
                <c:pt idx="9">
                  <c:v>D 0</c:v>
                </c:pt>
                <c:pt idx="10">
                  <c:v>D 50</c:v>
                </c:pt>
                <c:pt idx="11">
                  <c:v>D 100</c:v>
                </c:pt>
                <c:pt idx="12">
                  <c:v>E 0</c:v>
                </c:pt>
                <c:pt idx="13">
                  <c:v>E 50</c:v>
                </c:pt>
                <c:pt idx="14">
                  <c:v>E 100</c:v>
                </c:pt>
              </c:strCache>
            </c:strRef>
          </c:cat>
          <c:val>
            <c:numRef>
              <c:f>Tabelle1!$D$5:$D$19</c:f>
              <c:numCache>
                <c:formatCode>General</c:formatCode>
                <c:ptCount val="15"/>
                <c:pt idx="0">
                  <c:v>3</c:v>
                </c:pt>
                <c:pt idx="1">
                  <c:v>4.9000000000000004</c:v>
                </c:pt>
                <c:pt idx="2">
                  <c:v>2.2000000000000002</c:v>
                </c:pt>
                <c:pt idx="3">
                  <c:v>7.6</c:v>
                </c:pt>
                <c:pt idx="4">
                  <c:v>47.8</c:v>
                </c:pt>
                <c:pt idx="5">
                  <c:v>11.7</c:v>
                </c:pt>
                <c:pt idx="6">
                  <c:v>4.4000000000000004</c:v>
                </c:pt>
                <c:pt idx="7">
                  <c:v>3.9</c:v>
                </c:pt>
                <c:pt idx="8">
                  <c:v>1.8</c:v>
                </c:pt>
                <c:pt idx="9">
                  <c:v>4.0999999999999996</c:v>
                </c:pt>
                <c:pt idx="10">
                  <c:v>4.3</c:v>
                </c:pt>
                <c:pt idx="11">
                  <c:v>0.8</c:v>
                </c:pt>
                <c:pt idx="12">
                  <c:v>4.5999999999999996</c:v>
                </c:pt>
                <c:pt idx="13">
                  <c:v>15.6</c:v>
                </c:pt>
                <c:pt idx="14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79C-4EEC-8E70-436D3119CC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4595728"/>
        <c:axId val="15145928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v>Phenolgehalt normiert</c:v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Tabelle1!$B$5:$B$19</c15:sqref>
                        </c15:formulaRef>
                      </c:ext>
                    </c:extLst>
                    <c:strCache>
                      <c:ptCount val="15"/>
                      <c:pt idx="0">
                        <c:v>A 0</c:v>
                      </c:pt>
                      <c:pt idx="1">
                        <c:v>A 50</c:v>
                      </c:pt>
                      <c:pt idx="2">
                        <c:v>A 100</c:v>
                      </c:pt>
                      <c:pt idx="3">
                        <c:v>B 0</c:v>
                      </c:pt>
                      <c:pt idx="4">
                        <c:v>B 50 </c:v>
                      </c:pt>
                      <c:pt idx="5">
                        <c:v>B 100</c:v>
                      </c:pt>
                      <c:pt idx="6">
                        <c:v>C 0</c:v>
                      </c:pt>
                      <c:pt idx="7">
                        <c:v>C 50</c:v>
                      </c:pt>
                      <c:pt idx="8">
                        <c:v>C 100</c:v>
                      </c:pt>
                      <c:pt idx="9">
                        <c:v>D 0</c:v>
                      </c:pt>
                      <c:pt idx="10">
                        <c:v>D 50</c:v>
                      </c:pt>
                      <c:pt idx="11">
                        <c:v>D 100</c:v>
                      </c:pt>
                      <c:pt idx="12">
                        <c:v>E 0</c:v>
                      </c:pt>
                      <c:pt idx="13">
                        <c:v>E 50</c:v>
                      </c:pt>
                      <c:pt idx="14">
                        <c:v>E 100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Tabelle1!$E$5:$E$19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6.2761506276150625</c:v>
                      </c:pt>
                      <c:pt idx="1">
                        <c:v>10.251046025104603</c:v>
                      </c:pt>
                      <c:pt idx="2">
                        <c:v>4.6025104602510467</c:v>
                      </c:pt>
                      <c:pt idx="3">
                        <c:v>15.899581589958158</c:v>
                      </c:pt>
                      <c:pt idx="4">
                        <c:v>100</c:v>
                      </c:pt>
                      <c:pt idx="5">
                        <c:v>24.476987447698743</c:v>
                      </c:pt>
                      <c:pt idx="6">
                        <c:v>9.2050209205020934</c:v>
                      </c:pt>
                      <c:pt idx="7">
                        <c:v>8.1589958158995817</c:v>
                      </c:pt>
                      <c:pt idx="8">
                        <c:v>3.7656903765690379</c:v>
                      </c:pt>
                      <c:pt idx="9">
                        <c:v>8.5774058577405867</c:v>
                      </c:pt>
                      <c:pt idx="10">
                        <c:v>8.99581589958159</c:v>
                      </c:pt>
                      <c:pt idx="11">
                        <c:v>1.6736401673640169</c:v>
                      </c:pt>
                      <c:pt idx="12">
                        <c:v>9.6234309623430967</c:v>
                      </c:pt>
                      <c:pt idx="13">
                        <c:v>32.635983263598327</c:v>
                      </c:pt>
                      <c:pt idx="14">
                        <c:v>22.59414225941423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9-079C-4EEC-8E70-436D3119CC19}"/>
                  </c:ext>
                </c:extLst>
              </c15:ser>
            </c15:filteredBarSeries>
          </c:ext>
        </c:extLst>
      </c:barChart>
      <c:catAx>
        <c:axId val="151459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514592816"/>
        <c:crosses val="autoZero"/>
        <c:auto val="1"/>
        <c:lblAlgn val="ctr"/>
        <c:lblOffset val="100"/>
        <c:noMultiLvlLbl val="0"/>
      </c:catAx>
      <c:valAx>
        <c:axId val="151459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r>
                  <a:rPr lang="de-DE"/>
                  <a:t>mg GSÄ/g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de-DE"/>
          </a:p>
        </c:txPr>
        <c:crossAx val="151459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ahnschrift" panose="020B0502040204020203" pitchFamily="34" charset="0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microsoft.com/office/2007/relationships/hdphoto" Target="../media/hdphoto1.wdp"/><Relationship Id="rId1" Type="http://schemas.openxmlformats.org/officeDocument/2006/relationships/image" Target="../media/image9.png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image" Target="../media/image15.gif"/><Relationship Id="rId4" Type="http://schemas.openxmlformats.org/officeDocument/2006/relationships/image" Target="../media/image18.gif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image" Target="../media/image19.jpg"/><Relationship Id="rId4" Type="http://schemas.openxmlformats.org/officeDocument/2006/relationships/image" Target="../media/image2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image" Target="../media/image15.gif"/><Relationship Id="rId4" Type="http://schemas.openxmlformats.org/officeDocument/2006/relationships/image" Target="../media/image18.gif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image" Target="../media/image19.jpg"/><Relationship Id="rId4" Type="http://schemas.openxmlformats.org/officeDocument/2006/relationships/image" Target="../media/image2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07/relationships/hdphoto" Target="../media/hdphoto6.wdp"/><Relationship Id="rId1" Type="http://schemas.openxmlformats.org/officeDocument/2006/relationships/image" Target="../media/image33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microsoft.com/office/2007/relationships/hdphoto" Target="../media/hdphoto1.wdp"/><Relationship Id="rId1" Type="http://schemas.openxmlformats.org/officeDocument/2006/relationships/image" Target="../media/image9.png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image" Target="../media/image15.gif"/><Relationship Id="rId4" Type="http://schemas.openxmlformats.org/officeDocument/2006/relationships/image" Target="../media/image18.gif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image" Target="../media/image19.jpg"/><Relationship Id="rId4" Type="http://schemas.openxmlformats.org/officeDocument/2006/relationships/image" Target="../media/image2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image" Target="../media/image15.gif"/><Relationship Id="rId4" Type="http://schemas.openxmlformats.org/officeDocument/2006/relationships/image" Target="../media/image18.gif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image" Target="../media/image19.jpg"/><Relationship Id="rId4" Type="http://schemas.openxmlformats.org/officeDocument/2006/relationships/image" Target="../media/image22.png"/></Relationships>
</file>

<file path=ppt/diagrams/_rels/drawing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image" Target="../media/image35.png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C2D8D5-0BDC-4082-9885-65452CFEB091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de-DE"/>
        </a:p>
      </dgm:t>
    </dgm:pt>
    <dgm:pt modelId="{0E812088-B0FB-4141-A7F0-8477D6EF5BC6}">
      <dgm:prSet phldrT="[Text]"/>
      <dgm:spPr/>
      <dgm:t>
        <a:bodyPr/>
        <a:lstStyle/>
        <a:p>
          <a:pPr algn="ctr"/>
          <a:r>
            <a:rPr lang="de-DE"/>
            <a:t>Extruder</a:t>
          </a:r>
        </a:p>
      </dgm:t>
    </dgm:pt>
    <dgm:pt modelId="{13423809-F71A-4811-93D9-D26DCD222EB5}" type="parTrans" cxnId="{5A432712-3F54-47DE-8FC1-433FA6804A49}">
      <dgm:prSet/>
      <dgm:spPr/>
      <dgm:t>
        <a:bodyPr/>
        <a:lstStyle/>
        <a:p>
          <a:pPr algn="ctr"/>
          <a:endParaRPr lang="de-DE"/>
        </a:p>
      </dgm:t>
    </dgm:pt>
    <dgm:pt modelId="{39F99DB0-74A7-418D-BE96-3D22D0BC30F3}" type="sibTrans" cxnId="{5A432712-3F54-47DE-8FC1-433FA6804A49}">
      <dgm:prSet/>
      <dgm:spPr/>
      <dgm:t>
        <a:bodyPr/>
        <a:lstStyle/>
        <a:p>
          <a:pPr algn="ctr"/>
          <a:endParaRPr lang="de-DE"/>
        </a:p>
      </dgm:t>
    </dgm:pt>
    <dgm:pt modelId="{17577CEF-D5F7-4880-846B-343ADF3340C3}">
      <dgm:prSet phldrT="[Text]"/>
      <dgm:spPr/>
      <dgm:t>
        <a:bodyPr/>
        <a:lstStyle/>
        <a:p>
          <a:pPr algn="ctr"/>
          <a:r>
            <a:rPr lang="de-DE" dirty="0"/>
            <a:t>Fischfutter zur oralen Vakzination</a:t>
          </a:r>
        </a:p>
      </dgm:t>
    </dgm:pt>
    <dgm:pt modelId="{DE2234B6-F73A-4B30-8ED4-25ED8CD3F7EC}" type="parTrans" cxnId="{144B4127-7586-4D0C-B35D-5987C2FFF690}">
      <dgm:prSet/>
      <dgm:spPr/>
      <dgm:t>
        <a:bodyPr/>
        <a:lstStyle/>
        <a:p>
          <a:pPr algn="ctr"/>
          <a:endParaRPr lang="de-DE"/>
        </a:p>
      </dgm:t>
    </dgm:pt>
    <dgm:pt modelId="{52BE4FD6-6BAD-44B3-80CB-CE95A9395E4B}" type="sibTrans" cxnId="{144B4127-7586-4D0C-B35D-5987C2FFF690}">
      <dgm:prSet/>
      <dgm:spPr/>
      <dgm:t>
        <a:bodyPr/>
        <a:lstStyle/>
        <a:p>
          <a:pPr algn="ctr"/>
          <a:endParaRPr lang="de-DE"/>
        </a:p>
      </dgm:t>
    </dgm:pt>
    <dgm:pt modelId="{36F42AE8-446B-4BA4-BF20-0DEB470EF606}">
      <dgm:prSet phldrT="[Text]"/>
      <dgm:spPr/>
      <dgm:t>
        <a:bodyPr/>
        <a:lstStyle/>
        <a:p>
          <a:pPr algn="ctr"/>
          <a:r>
            <a:rPr lang="de-DE" dirty="0"/>
            <a:t>Extrudierte grüne Kaffeebohnen</a:t>
          </a:r>
        </a:p>
      </dgm:t>
    </dgm:pt>
    <dgm:pt modelId="{A14078BD-2857-4164-834C-106572EBE312}" type="parTrans" cxnId="{268E918E-23D6-4846-87DE-39AD248C7D66}">
      <dgm:prSet/>
      <dgm:spPr/>
      <dgm:t>
        <a:bodyPr/>
        <a:lstStyle/>
        <a:p>
          <a:pPr algn="ctr"/>
          <a:endParaRPr lang="de-DE"/>
        </a:p>
      </dgm:t>
    </dgm:pt>
    <dgm:pt modelId="{513D607A-9090-4466-87C3-72EAAA129BD4}" type="sibTrans" cxnId="{268E918E-23D6-4846-87DE-39AD248C7D66}">
      <dgm:prSet/>
      <dgm:spPr/>
      <dgm:t>
        <a:bodyPr/>
        <a:lstStyle/>
        <a:p>
          <a:pPr algn="ctr"/>
          <a:endParaRPr lang="de-DE"/>
        </a:p>
      </dgm:t>
    </dgm:pt>
    <dgm:pt modelId="{53B8A997-F934-4B74-9915-6DFB766943B6}">
      <dgm:prSet/>
      <dgm:spPr/>
      <dgm:t>
        <a:bodyPr/>
        <a:lstStyle/>
        <a:p>
          <a:pPr algn="ctr"/>
          <a:r>
            <a:rPr lang="de-DE" dirty="0"/>
            <a:t>Glasnudeln</a:t>
          </a:r>
        </a:p>
      </dgm:t>
    </dgm:pt>
    <dgm:pt modelId="{872AD694-2B29-4013-BDCA-81E4959EA7BD}" type="parTrans" cxnId="{7098E478-F773-4F12-B269-493B4D155233}">
      <dgm:prSet/>
      <dgm:spPr/>
      <dgm:t>
        <a:bodyPr/>
        <a:lstStyle/>
        <a:p>
          <a:pPr algn="ctr"/>
          <a:endParaRPr lang="de-DE"/>
        </a:p>
      </dgm:t>
    </dgm:pt>
    <dgm:pt modelId="{FA6E3B6C-4645-4ECE-B78A-698E93E47F45}" type="sibTrans" cxnId="{7098E478-F773-4F12-B269-493B4D155233}">
      <dgm:prSet/>
      <dgm:spPr/>
      <dgm:t>
        <a:bodyPr/>
        <a:lstStyle/>
        <a:p>
          <a:pPr algn="ctr"/>
          <a:endParaRPr lang="de-DE"/>
        </a:p>
      </dgm:t>
    </dgm:pt>
    <dgm:pt modelId="{D2D8468E-A4A3-4062-8C13-6617CD97E99E}" type="pres">
      <dgm:prSet presAssocID="{1DC2D8D5-0BDC-4082-9885-65452CFEB091}" presName="Name0" presStyleCnt="0">
        <dgm:presLayoutVars>
          <dgm:dir/>
          <dgm:resizeHandles val="exact"/>
        </dgm:presLayoutVars>
      </dgm:prSet>
      <dgm:spPr/>
    </dgm:pt>
    <dgm:pt modelId="{2B8ADC4D-C0E6-46FA-A475-1611FFFC6D52}" type="pres">
      <dgm:prSet presAssocID="{0E812088-B0FB-4141-A7F0-8477D6EF5BC6}" presName="composite" presStyleCnt="0"/>
      <dgm:spPr/>
    </dgm:pt>
    <dgm:pt modelId="{DDA18CC1-7DBB-4234-BCDE-CADA8FFC6812}" type="pres">
      <dgm:prSet presAssocID="{0E812088-B0FB-4141-A7F0-8477D6EF5BC6}" presName="rect1" presStyleLbl="bgImgPlace1" presStyleIdx="0" presStyleCnt="4"/>
      <dgm:spPr>
        <a:blipFill dpi="0" rotWithShape="1">
          <a:blip xmlns:r="http://schemas.openxmlformats.org/officeDocument/2006/relationships" r:embed="rId1"/>
          <a:srcRect/>
          <a:stretch>
            <a:fillRect l="-66412" t="-53016" r="-51724" b="-62"/>
          </a:stretch>
        </a:blipFill>
      </dgm:spPr>
    </dgm:pt>
    <dgm:pt modelId="{AB183A22-7815-4603-B7EB-3C3A80608534}" type="pres">
      <dgm:prSet presAssocID="{0E812088-B0FB-4141-A7F0-8477D6EF5BC6}" presName="wedgeRectCallout1" presStyleLbl="node1" presStyleIdx="0" presStyleCnt="4">
        <dgm:presLayoutVars>
          <dgm:bulletEnabled val="1"/>
        </dgm:presLayoutVars>
      </dgm:prSet>
      <dgm:spPr/>
    </dgm:pt>
    <dgm:pt modelId="{3FFC6190-0228-4296-B416-E57063626023}" type="pres">
      <dgm:prSet presAssocID="{39F99DB0-74A7-418D-BE96-3D22D0BC30F3}" presName="sibTrans" presStyleCnt="0"/>
      <dgm:spPr/>
    </dgm:pt>
    <dgm:pt modelId="{0A611FFC-DB8F-4060-938B-B83F6E03037D}" type="pres">
      <dgm:prSet presAssocID="{17577CEF-D5F7-4880-846B-343ADF3340C3}" presName="composite" presStyleCnt="0"/>
      <dgm:spPr/>
    </dgm:pt>
    <dgm:pt modelId="{C99CE47B-4E3A-41B4-AF29-F274586EB9C2}" type="pres">
      <dgm:prSet presAssocID="{17577CEF-D5F7-4880-846B-343ADF3340C3}" presName="rect1" presStyleLbl="bgImgPlace1" presStyleIdx="1" presStyleCnt="4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24" t="-29003" r="-138843" b="-94513"/>
          </a:stretch>
        </a:blipFill>
      </dgm:spPr>
    </dgm:pt>
    <dgm:pt modelId="{7B909C42-7A44-4373-8EBB-E26C024E3948}" type="pres">
      <dgm:prSet presAssocID="{17577CEF-D5F7-4880-846B-343ADF3340C3}" presName="wedgeRectCallout1" presStyleLbl="node1" presStyleIdx="1" presStyleCnt="4">
        <dgm:presLayoutVars>
          <dgm:bulletEnabled val="1"/>
        </dgm:presLayoutVars>
      </dgm:prSet>
      <dgm:spPr/>
    </dgm:pt>
    <dgm:pt modelId="{9AAFFE2E-15FF-4569-8D9A-6F83FA956065}" type="pres">
      <dgm:prSet presAssocID="{52BE4FD6-6BAD-44B3-80CB-CE95A9395E4B}" presName="sibTrans" presStyleCnt="0"/>
      <dgm:spPr/>
    </dgm:pt>
    <dgm:pt modelId="{16A0D2E2-521F-4032-9E8E-0DB2005E0756}" type="pres">
      <dgm:prSet presAssocID="{36F42AE8-446B-4BA4-BF20-0DEB470EF606}" presName="composite" presStyleCnt="0"/>
      <dgm:spPr/>
    </dgm:pt>
    <dgm:pt modelId="{3C50164B-9A63-4249-BD3F-568C5496ABE7}" type="pres">
      <dgm:prSet presAssocID="{36F42AE8-446B-4BA4-BF20-0DEB470EF606}" presName="rect1" presStyleLbl="bgImgPlace1" presStyleIdx="2" presStyleCnt="4" custAng="0"/>
      <dgm:spPr>
        <a:blipFill dpi="0" rotWithShape="1">
          <a:blip xmlns:r="http://schemas.openxmlformats.org/officeDocument/2006/relationships" r:embed="rId3"/>
          <a:srcRect/>
          <a:stretch>
            <a:fillRect t="-14777" b="-51831"/>
          </a:stretch>
        </a:blipFill>
      </dgm:spPr>
    </dgm:pt>
    <dgm:pt modelId="{307E49DD-9954-4D21-8C95-06910C5B762E}" type="pres">
      <dgm:prSet presAssocID="{36F42AE8-446B-4BA4-BF20-0DEB470EF606}" presName="wedgeRectCallout1" presStyleLbl="node1" presStyleIdx="2" presStyleCnt="4">
        <dgm:presLayoutVars>
          <dgm:bulletEnabled val="1"/>
        </dgm:presLayoutVars>
      </dgm:prSet>
      <dgm:spPr/>
    </dgm:pt>
    <dgm:pt modelId="{CF95BA91-E8A1-41C0-B4C4-5EAEFAA69191}" type="pres">
      <dgm:prSet presAssocID="{513D607A-9090-4466-87C3-72EAAA129BD4}" presName="sibTrans" presStyleCnt="0"/>
      <dgm:spPr/>
    </dgm:pt>
    <dgm:pt modelId="{F5E4C2C9-CE55-4120-8285-EB2A2B5E908F}" type="pres">
      <dgm:prSet presAssocID="{53B8A997-F934-4B74-9915-6DFB766943B6}" presName="composite" presStyleCnt="0"/>
      <dgm:spPr/>
    </dgm:pt>
    <dgm:pt modelId="{674B10EE-A141-498F-91D9-21E6D5020A20}" type="pres">
      <dgm:prSet presAssocID="{53B8A997-F934-4B74-9915-6DFB766943B6}" presName="rect1" presStyleLbl="bgImgPlace1" presStyleIdx="3" presStyleCnt="4"/>
      <dgm:spPr>
        <a:blipFill dpi="0" rotWithShape="1">
          <a:blip xmlns:r="http://schemas.openxmlformats.org/officeDocument/2006/relationships" r:embed="rId4"/>
          <a:srcRect/>
          <a:stretch>
            <a:fillRect l="1478" t="-15953" r="-1478" b="-50755"/>
          </a:stretch>
        </a:blipFill>
      </dgm:spPr>
    </dgm:pt>
    <dgm:pt modelId="{7087E4EE-2E70-4A8B-889E-A86CE7C3D2FB}" type="pres">
      <dgm:prSet presAssocID="{53B8A997-F934-4B74-9915-6DFB766943B6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5A432712-3F54-47DE-8FC1-433FA6804A49}" srcId="{1DC2D8D5-0BDC-4082-9885-65452CFEB091}" destId="{0E812088-B0FB-4141-A7F0-8477D6EF5BC6}" srcOrd="0" destOrd="0" parTransId="{13423809-F71A-4811-93D9-D26DCD222EB5}" sibTransId="{39F99DB0-74A7-418D-BE96-3D22D0BC30F3}"/>
    <dgm:cxn modelId="{3CABE51F-0304-4C40-8FBB-5A772BA4025E}" type="presOf" srcId="{53B8A997-F934-4B74-9915-6DFB766943B6}" destId="{7087E4EE-2E70-4A8B-889E-A86CE7C3D2FB}" srcOrd="0" destOrd="0" presId="urn:microsoft.com/office/officeart/2008/layout/BendingPictureCaptionList"/>
    <dgm:cxn modelId="{144B4127-7586-4D0C-B35D-5987C2FFF690}" srcId="{1DC2D8D5-0BDC-4082-9885-65452CFEB091}" destId="{17577CEF-D5F7-4880-846B-343ADF3340C3}" srcOrd="1" destOrd="0" parTransId="{DE2234B6-F73A-4B30-8ED4-25ED8CD3F7EC}" sibTransId="{52BE4FD6-6BAD-44B3-80CB-CE95A9395E4B}"/>
    <dgm:cxn modelId="{03F96667-76BB-4775-971E-35F68111143B}" type="presOf" srcId="{36F42AE8-446B-4BA4-BF20-0DEB470EF606}" destId="{307E49DD-9954-4D21-8C95-06910C5B762E}" srcOrd="0" destOrd="0" presId="urn:microsoft.com/office/officeart/2008/layout/BendingPictureCaptionList"/>
    <dgm:cxn modelId="{75C89D47-D7F8-409D-B06F-9F565E1F9ABC}" type="presOf" srcId="{1DC2D8D5-0BDC-4082-9885-65452CFEB091}" destId="{D2D8468E-A4A3-4062-8C13-6617CD97E99E}" srcOrd="0" destOrd="0" presId="urn:microsoft.com/office/officeart/2008/layout/BendingPictureCaptionList"/>
    <dgm:cxn modelId="{A44B1153-7F04-4A71-95D7-F974FCDBF3BE}" type="presOf" srcId="{0E812088-B0FB-4141-A7F0-8477D6EF5BC6}" destId="{AB183A22-7815-4603-B7EB-3C3A80608534}" srcOrd="0" destOrd="0" presId="urn:microsoft.com/office/officeart/2008/layout/BendingPictureCaptionList"/>
    <dgm:cxn modelId="{7098E478-F773-4F12-B269-493B4D155233}" srcId="{1DC2D8D5-0BDC-4082-9885-65452CFEB091}" destId="{53B8A997-F934-4B74-9915-6DFB766943B6}" srcOrd="3" destOrd="0" parTransId="{872AD694-2B29-4013-BDCA-81E4959EA7BD}" sibTransId="{FA6E3B6C-4645-4ECE-B78A-698E93E47F45}"/>
    <dgm:cxn modelId="{268E918E-23D6-4846-87DE-39AD248C7D66}" srcId="{1DC2D8D5-0BDC-4082-9885-65452CFEB091}" destId="{36F42AE8-446B-4BA4-BF20-0DEB470EF606}" srcOrd="2" destOrd="0" parTransId="{A14078BD-2857-4164-834C-106572EBE312}" sibTransId="{513D607A-9090-4466-87C3-72EAAA129BD4}"/>
    <dgm:cxn modelId="{70EB6DEC-D506-4F25-B2A9-1ABF39828FB6}" type="presOf" srcId="{17577CEF-D5F7-4880-846B-343ADF3340C3}" destId="{7B909C42-7A44-4373-8EBB-E26C024E3948}" srcOrd="0" destOrd="0" presId="urn:microsoft.com/office/officeart/2008/layout/BendingPictureCaptionList"/>
    <dgm:cxn modelId="{DBD3E5DA-B087-49D5-B04C-02AE6942CD86}" type="presParOf" srcId="{D2D8468E-A4A3-4062-8C13-6617CD97E99E}" destId="{2B8ADC4D-C0E6-46FA-A475-1611FFFC6D52}" srcOrd="0" destOrd="0" presId="urn:microsoft.com/office/officeart/2008/layout/BendingPictureCaptionList"/>
    <dgm:cxn modelId="{8946F044-039C-4CF3-BD50-14A37A52B228}" type="presParOf" srcId="{2B8ADC4D-C0E6-46FA-A475-1611FFFC6D52}" destId="{DDA18CC1-7DBB-4234-BCDE-CADA8FFC6812}" srcOrd="0" destOrd="0" presId="urn:microsoft.com/office/officeart/2008/layout/BendingPictureCaptionList"/>
    <dgm:cxn modelId="{DD5D9923-C501-47C7-B52B-40A20D3A56EC}" type="presParOf" srcId="{2B8ADC4D-C0E6-46FA-A475-1611FFFC6D52}" destId="{AB183A22-7815-4603-B7EB-3C3A80608534}" srcOrd="1" destOrd="0" presId="urn:microsoft.com/office/officeart/2008/layout/BendingPictureCaptionList"/>
    <dgm:cxn modelId="{09A24E8A-8AF7-41EF-A3BE-5717B42E8553}" type="presParOf" srcId="{D2D8468E-A4A3-4062-8C13-6617CD97E99E}" destId="{3FFC6190-0228-4296-B416-E57063626023}" srcOrd="1" destOrd="0" presId="urn:microsoft.com/office/officeart/2008/layout/BendingPictureCaptionList"/>
    <dgm:cxn modelId="{8CF7E116-0530-4414-999D-869C82E6351F}" type="presParOf" srcId="{D2D8468E-A4A3-4062-8C13-6617CD97E99E}" destId="{0A611FFC-DB8F-4060-938B-B83F6E03037D}" srcOrd="2" destOrd="0" presId="urn:microsoft.com/office/officeart/2008/layout/BendingPictureCaptionList"/>
    <dgm:cxn modelId="{AFC91E67-FF42-4C58-B0C4-BE7136DC27D9}" type="presParOf" srcId="{0A611FFC-DB8F-4060-938B-B83F6E03037D}" destId="{C99CE47B-4E3A-41B4-AF29-F274586EB9C2}" srcOrd="0" destOrd="0" presId="urn:microsoft.com/office/officeart/2008/layout/BendingPictureCaptionList"/>
    <dgm:cxn modelId="{FF6BD6DD-D0DB-4981-86BD-3FECEFE9786C}" type="presParOf" srcId="{0A611FFC-DB8F-4060-938B-B83F6E03037D}" destId="{7B909C42-7A44-4373-8EBB-E26C024E3948}" srcOrd="1" destOrd="0" presId="urn:microsoft.com/office/officeart/2008/layout/BendingPictureCaptionList"/>
    <dgm:cxn modelId="{9D17C379-BAB1-4F1D-A410-721BCD239892}" type="presParOf" srcId="{D2D8468E-A4A3-4062-8C13-6617CD97E99E}" destId="{9AAFFE2E-15FF-4569-8D9A-6F83FA956065}" srcOrd="3" destOrd="0" presId="urn:microsoft.com/office/officeart/2008/layout/BendingPictureCaptionList"/>
    <dgm:cxn modelId="{85EFB69D-8B29-4C2C-9B7B-DBF5DA14875D}" type="presParOf" srcId="{D2D8468E-A4A3-4062-8C13-6617CD97E99E}" destId="{16A0D2E2-521F-4032-9E8E-0DB2005E0756}" srcOrd="4" destOrd="0" presId="urn:microsoft.com/office/officeart/2008/layout/BendingPictureCaptionList"/>
    <dgm:cxn modelId="{43F9A3A1-CB40-4984-BE3E-BA166C4D73CD}" type="presParOf" srcId="{16A0D2E2-521F-4032-9E8E-0DB2005E0756}" destId="{3C50164B-9A63-4249-BD3F-568C5496ABE7}" srcOrd="0" destOrd="0" presId="urn:microsoft.com/office/officeart/2008/layout/BendingPictureCaptionList"/>
    <dgm:cxn modelId="{2CFEA76D-3118-47F4-BB1A-97B3D4CB6F58}" type="presParOf" srcId="{16A0D2E2-521F-4032-9E8E-0DB2005E0756}" destId="{307E49DD-9954-4D21-8C95-06910C5B762E}" srcOrd="1" destOrd="0" presId="urn:microsoft.com/office/officeart/2008/layout/BendingPictureCaptionList"/>
    <dgm:cxn modelId="{0F09DD0A-4AB9-49DD-909D-2A415CC502D4}" type="presParOf" srcId="{D2D8468E-A4A3-4062-8C13-6617CD97E99E}" destId="{CF95BA91-E8A1-41C0-B4C4-5EAEFAA69191}" srcOrd="5" destOrd="0" presId="urn:microsoft.com/office/officeart/2008/layout/BendingPictureCaptionList"/>
    <dgm:cxn modelId="{1AF3AD81-1134-481E-A9B8-1E14A4EBB46B}" type="presParOf" srcId="{D2D8468E-A4A3-4062-8C13-6617CD97E99E}" destId="{F5E4C2C9-CE55-4120-8285-EB2A2B5E908F}" srcOrd="6" destOrd="0" presId="urn:microsoft.com/office/officeart/2008/layout/BendingPictureCaptionList"/>
    <dgm:cxn modelId="{1F62D13D-0A13-45AA-BD59-06D37DEA91AE}" type="presParOf" srcId="{F5E4C2C9-CE55-4120-8285-EB2A2B5E908F}" destId="{674B10EE-A141-498F-91D9-21E6D5020A20}" srcOrd="0" destOrd="0" presId="urn:microsoft.com/office/officeart/2008/layout/BendingPictureCaptionList"/>
    <dgm:cxn modelId="{BDE5C614-DEC3-4994-A5B6-2BD5D90A06E9}" type="presParOf" srcId="{F5E4C2C9-CE55-4120-8285-EB2A2B5E908F}" destId="{7087E4EE-2E70-4A8B-889E-A86CE7C3D2F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C2D8D5-0BDC-4082-9885-65452CFEB091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de-DE"/>
        </a:p>
      </dgm:t>
    </dgm:pt>
    <dgm:pt modelId="{0E812088-B0FB-4141-A7F0-8477D6EF5BC6}">
      <dgm:prSet phldrT="[Text]"/>
      <dgm:spPr/>
      <dgm:t>
        <a:bodyPr/>
        <a:lstStyle/>
        <a:p>
          <a:r>
            <a:rPr lang="de-DE" dirty="0"/>
            <a:t>Kultivierung in Flaschen</a:t>
          </a:r>
        </a:p>
      </dgm:t>
    </dgm:pt>
    <dgm:pt modelId="{13423809-F71A-4811-93D9-D26DCD222EB5}" type="parTrans" cxnId="{5A432712-3F54-47DE-8FC1-433FA6804A49}">
      <dgm:prSet/>
      <dgm:spPr/>
      <dgm:t>
        <a:bodyPr/>
        <a:lstStyle/>
        <a:p>
          <a:endParaRPr lang="de-DE"/>
        </a:p>
      </dgm:t>
    </dgm:pt>
    <dgm:pt modelId="{39F99DB0-74A7-418D-BE96-3D22D0BC30F3}" type="sibTrans" cxnId="{5A432712-3F54-47DE-8FC1-433FA6804A49}">
      <dgm:prSet/>
      <dgm:spPr/>
      <dgm:t>
        <a:bodyPr/>
        <a:lstStyle/>
        <a:p>
          <a:endParaRPr lang="de-DE"/>
        </a:p>
      </dgm:t>
    </dgm:pt>
    <dgm:pt modelId="{17577CEF-D5F7-4880-846B-343ADF3340C3}">
      <dgm:prSet phldrT="[Text]"/>
      <dgm:spPr/>
      <dgm:t>
        <a:bodyPr/>
        <a:lstStyle/>
        <a:p>
          <a:r>
            <a:rPr lang="de-DE" dirty="0"/>
            <a:t>Kultivierung in Säulen</a:t>
          </a:r>
        </a:p>
      </dgm:t>
    </dgm:pt>
    <dgm:pt modelId="{DE2234B6-F73A-4B30-8ED4-25ED8CD3F7EC}" type="parTrans" cxnId="{144B4127-7586-4D0C-B35D-5987C2FFF690}">
      <dgm:prSet/>
      <dgm:spPr/>
      <dgm:t>
        <a:bodyPr/>
        <a:lstStyle/>
        <a:p>
          <a:endParaRPr lang="de-DE"/>
        </a:p>
      </dgm:t>
    </dgm:pt>
    <dgm:pt modelId="{52BE4FD6-6BAD-44B3-80CB-CE95A9395E4B}" type="sibTrans" cxnId="{144B4127-7586-4D0C-B35D-5987C2FFF690}">
      <dgm:prSet/>
      <dgm:spPr/>
      <dgm:t>
        <a:bodyPr/>
        <a:lstStyle/>
        <a:p>
          <a:endParaRPr lang="de-DE"/>
        </a:p>
      </dgm:t>
    </dgm:pt>
    <dgm:pt modelId="{36F42AE8-446B-4BA4-BF20-0DEB470EF606}">
      <dgm:prSet phldrT="[Text]"/>
      <dgm:spPr/>
      <dgm:t>
        <a:bodyPr/>
        <a:lstStyle/>
        <a:p>
          <a:r>
            <a:rPr lang="de-DE" i="1" dirty="0" err="1"/>
            <a:t>Acutodesmus</a:t>
          </a:r>
          <a:r>
            <a:rPr lang="de-DE" i="1" dirty="0"/>
            <a:t> </a:t>
          </a:r>
          <a:r>
            <a:rPr lang="de-DE" i="1" dirty="0" err="1"/>
            <a:t>sp</a:t>
          </a:r>
          <a:r>
            <a:rPr lang="de-DE" i="1" dirty="0"/>
            <a:t>.</a:t>
          </a:r>
          <a:r>
            <a:rPr lang="de-DE" dirty="0"/>
            <a:t> </a:t>
          </a:r>
        </a:p>
      </dgm:t>
    </dgm:pt>
    <dgm:pt modelId="{A14078BD-2857-4164-834C-106572EBE312}" type="parTrans" cxnId="{268E918E-23D6-4846-87DE-39AD248C7D66}">
      <dgm:prSet/>
      <dgm:spPr/>
      <dgm:t>
        <a:bodyPr/>
        <a:lstStyle/>
        <a:p>
          <a:endParaRPr lang="de-DE"/>
        </a:p>
      </dgm:t>
    </dgm:pt>
    <dgm:pt modelId="{513D607A-9090-4466-87C3-72EAAA129BD4}" type="sibTrans" cxnId="{268E918E-23D6-4846-87DE-39AD248C7D66}">
      <dgm:prSet/>
      <dgm:spPr/>
      <dgm:t>
        <a:bodyPr/>
        <a:lstStyle/>
        <a:p>
          <a:endParaRPr lang="de-DE"/>
        </a:p>
      </dgm:t>
    </dgm:pt>
    <dgm:pt modelId="{53B8A997-F934-4B74-9915-6DFB766943B6}">
      <dgm:prSet/>
      <dgm:spPr/>
      <dgm:t>
        <a:bodyPr/>
        <a:lstStyle/>
        <a:p>
          <a:r>
            <a:rPr lang="de-DE" dirty="0" err="1"/>
            <a:t>Lyophilisierte</a:t>
          </a:r>
          <a:r>
            <a:rPr lang="de-DE" dirty="0"/>
            <a:t> Algen Biomasse</a:t>
          </a:r>
        </a:p>
      </dgm:t>
    </dgm:pt>
    <dgm:pt modelId="{872AD694-2B29-4013-BDCA-81E4959EA7BD}" type="parTrans" cxnId="{7098E478-F773-4F12-B269-493B4D155233}">
      <dgm:prSet/>
      <dgm:spPr/>
      <dgm:t>
        <a:bodyPr/>
        <a:lstStyle/>
        <a:p>
          <a:endParaRPr lang="de-DE"/>
        </a:p>
      </dgm:t>
    </dgm:pt>
    <dgm:pt modelId="{FA6E3B6C-4645-4ECE-B78A-698E93E47F45}" type="sibTrans" cxnId="{7098E478-F773-4F12-B269-493B4D155233}">
      <dgm:prSet/>
      <dgm:spPr/>
      <dgm:t>
        <a:bodyPr/>
        <a:lstStyle/>
        <a:p>
          <a:endParaRPr lang="de-DE"/>
        </a:p>
      </dgm:t>
    </dgm:pt>
    <dgm:pt modelId="{D2D8468E-A4A3-4062-8C13-6617CD97E99E}" type="pres">
      <dgm:prSet presAssocID="{1DC2D8D5-0BDC-4082-9885-65452CFEB091}" presName="Name0" presStyleCnt="0">
        <dgm:presLayoutVars>
          <dgm:dir/>
          <dgm:resizeHandles val="exact"/>
        </dgm:presLayoutVars>
      </dgm:prSet>
      <dgm:spPr/>
    </dgm:pt>
    <dgm:pt modelId="{2B8ADC4D-C0E6-46FA-A475-1611FFFC6D52}" type="pres">
      <dgm:prSet presAssocID="{0E812088-B0FB-4141-A7F0-8477D6EF5BC6}" presName="composite" presStyleCnt="0"/>
      <dgm:spPr/>
    </dgm:pt>
    <dgm:pt modelId="{DDA18CC1-7DBB-4234-BCDE-CADA8FFC6812}" type="pres">
      <dgm:prSet presAssocID="{0E812088-B0FB-4141-A7F0-8477D6EF5BC6}" presName="rect1" presStyleLbl="bgImgPlace1" presStyleIdx="0" presStyleCnt="4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1000" r="-11000"/>
          </a:stretch>
        </a:blipFill>
      </dgm:spPr>
    </dgm:pt>
    <dgm:pt modelId="{AB183A22-7815-4603-B7EB-3C3A80608534}" type="pres">
      <dgm:prSet presAssocID="{0E812088-B0FB-4141-A7F0-8477D6EF5BC6}" presName="wedgeRectCallout1" presStyleLbl="node1" presStyleIdx="0" presStyleCnt="4">
        <dgm:presLayoutVars>
          <dgm:bulletEnabled val="1"/>
        </dgm:presLayoutVars>
      </dgm:prSet>
      <dgm:spPr/>
    </dgm:pt>
    <dgm:pt modelId="{3FFC6190-0228-4296-B416-E57063626023}" type="pres">
      <dgm:prSet presAssocID="{39F99DB0-74A7-418D-BE96-3D22D0BC30F3}" presName="sibTrans" presStyleCnt="0"/>
      <dgm:spPr/>
    </dgm:pt>
    <dgm:pt modelId="{0A611FFC-DB8F-4060-938B-B83F6E03037D}" type="pres">
      <dgm:prSet presAssocID="{17577CEF-D5F7-4880-846B-343ADF3340C3}" presName="composite" presStyleCnt="0"/>
      <dgm:spPr/>
    </dgm:pt>
    <dgm:pt modelId="{C99CE47B-4E3A-41B4-AF29-F274586EB9C2}" type="pres">
      <dgm:prSet presAssocID="{17577CEF-D5F7-4880-846B-343ADF3340C3}" presName="rect1" presStyleLbl="bgImgPlace1" presStyleIdx="1" presStyleCnt="4"/>
      <dgm:spPr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8000" r="-18000"/>
          </a:stretch>
        </a:blipFill>
      </dgm:spPr>
    </dgm:pt>
    <dgm:pt modelId="{7B909C42-7A44-4373-8EBB-E26C024E3948}" type="pres">
      <dgm:prSet presAssocID="{17577CEF-D5F7-4880-846B-343ADF3340C3}" presName="wedgeRectCallout1" presStyleLbl="node1" presStyleIdx="1" presStyleCnt="4">
        <dgm:presLayoutVars>
          <dgm:bulletEnabled val="1"/>
        </dgm:presLayoutVars>
      </dgm:prSet>
      <dgm:spPr/>
    </dgm:pt>
    <dgm:pt modelId="{9AAFFE2E-15FF-4569-8D9A-6F83FA956065}" type="pres">
      <dgm:prSet presAssocID="{52BE4FD6-6BAD-44B3-80CB-CE95A9395E4B}" presName="sibTrans" presStyleCnt="0"/>
      <dgm:spPr/>
    </dgm:pt>
    <dgm:pt modelId="{16A0D2E2-521F-4032-9E8E-0DB2005E0756}" type="pres">
      <dgm:prSet presAssocID="{36F42AE8-446B-4BA4-BF20-0DEB470EF606}" presName="composite" presStyleCnt="0"/>
      <dgm:spPr/>
    </dgm:pt>
    <dgm:pt modelId="{3C50164B-9A63-4249-BD3F-568C5496ABE7}" type="pres">
      <dgm:prSet presAssocID="{36F42AE8-446B-4BA4-BF20-0DEB470EF606}" presName="rect1" presStyleLbl="bgImgPlace1" presStyleIdx="2" presStyleCnt="4" custAng="0"/>
      <dgm:spPr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713" t="-9400" r="-26765" b="-16730"/>
          </a:stretch>
        </a:blipFill>
      </dgm:spPr>
    </dgm:pt>
    <dgm:pt modelId="{307E49DD-9954-4D21-8C95-06910C5B762E}" type="pres">
      <dgm:prSet presAssocID="{36F42AE8-446B-4BA4-BF20-0DEB470EF606}" presName="wedgeRectCallout1" presStyleLbl="node1" presStyleIdx="2" presStyleCnt="4">
        <dgm:presLayoutVars>
          <dgm:bulletEnabled val="1"/>
        </dgm:presLayoutVars>
      </dgm:prSet>
      <dgm:spPr/>
    </dgm:pt>
    <dgm:pt modelId="{CF95BA91-E8A1-41C0-B4C4-5EAEFAA69191}" type="pres">
      <dgm:prSet presAssocID="{513D607A-9090-4466-87C3-72EAAA129BD4}" presName="sibTrans" presStyleCnt="0"/>
      <dgm:spPr/>
    </dgm:pt>
    <dgm:pt modelId="{F5E4C2C9-CE55-4120-8285-EB2A2B5E908F}" type="pres">
      <dgm:prSet presAssocID="{53B8A997-F934-4B74-9915-6DFB766943B6}" presName="composite" presStyleCnt="0"/>
      <dgm:spPr/>
    </dgm:pt>
    <dgm:pt modelId="{674B10EE-A141-498F-91D9-21E6D5020A20}" type="pres">
      <dgm:prSet presAssocID="{53B8A997-F934-4B74-9915-6DFB766943B6}" presName="rect1" presStyleLbl="bgImgPlace1" presStyleIdx="3" presStyleCnt="4"/>
      <dgm:spPr>
        <a:blipFill>
          <a:blip xmlns:r="http://schemas.openxmlformats.org/officeDocument/2006/relationships"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7087E4EE-2E70-4A8B-889E-A86CE7C3D2FB}" type="pres">
      <dgm:prSet presAssocID="{53B8A997-F934-4B74-9915-6DFB766943B6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5A432712-3F54-47DE-8FC1-433FA6804A49}" srcId="{1DC2D8D5-0BDC-4082-9885-65452CFEB091}" destId="{0E812088-B0FB-4141-A7F0-8477D6EF5BC6}" srcOrd="0" destOrd="0" parTransId="{13423809-F71A-4811-93D9-D26DCD222EB5}" sibTransId="{39F99DB0-74A7-418D-BE96-3D22D0BC30F3}"/>
    <dgm:cxn modelId="{3CABE51F-0304-4C40-8FBB-5A772BA4025E}" type="presOf" srcId="{53B8A997-F934-4B74-9915-6DFB766943B6}" destId="{7087E4EE-2E70-4A8B-889E-A86CE7C3D2FB}" srcOrd="0" destOrd="0" presId="urn:microsoft.com/office/officeart/2008/layout/BendingPictureCaptionList"/>
    <dgm:cxn modelId="{144B4127-7586-4D0C-B35D-5987C2FFF690}" srcId="{1DC2D8D5-0BDC-4082-9885-65452CFEB091}" destId="{17577CEF-D5F7-4880-846B-343ADF3340C3}" srcOrd="1" destOrd="0" parTransId="{DE2234B6-F73A-4B30-8ED4-25ED8CD3F7EC}" sibTransId="{52BE4FD6-6BAD-44B3-80CB-CE95A9395E4B}"/>
    <dgm:cxn modelId="{03F96667-76BB-4775-971E-35F68111143B}" type="presOf" srcId="{36F42AE8-446B-4BA4-BF20-0DEB470EF606}" destId="{307E49DD-9954-4D21-8C95-06910C5B762E}" srcOrd="0" destOrd="0" presId="urn:microsoft.com/office/officeart/2008/layout/BendingPictureCaptionList"/>
    <dgm:cxn modelId="{75C89D47-D7F8-409D-B06F-9F565E1F9ABC}" type="presOf" srcId="{1DC2D8D5-0BDC-4082-9885-65452CFEB091}" destId="{D2D8468E-A4A3-4062-8C13-6617CD97E99E}" srcOrd="0" destOrd="0" presId="urn:microsoft.com/office/officeart/2008/layout/BendingPictureCaptionList"/>
    <dgm:cxn modelId="{A44B1153-7F04-4A71-95D7-F974FCDBF3BE}" type="presOf" srcId="{0E812088-B0FB-4141-A7F0-8477D6EF5BC6}" destId="{AB183A22-7815-4603-B7EB-3C3A80608534}" srcOrd="0" destOrd="0" presId="urn:microsoft.com/office/officeart/2008/layout/BendingPictureCaptionList"/>
    <dgm:cxn modelId="{7098E478-F773-4F12-B269-493B4D155233}" srcId="{1DC2D8D5-0BDC-4082-9885-65452CFEB091}" destId="{53B8A997-F934-4B74-9915-6DFB766943B6}" srcOrd="3" destOrd="0" parTransId="{872AD694-2B29-4013-BDCA-81E4959EA7BD}" sibTransId="{FA6E3B6C-4645-4ECE-B78A-698E93E47F45}"/>
    <dgm:cxn modelId="{268E918E-23D6-4846-87DE-39AD248C7D66}" srcId="{1DC2D8D5-0BDC-4082-9885-65452CFEB091}" destId="{36F42AE8-446B-4BA4-BF20-0DEB470EF606}" srcOrd="2" destOrd="0" parTransId="{A14078BD-2857-4164-834C-106572EBE312}" sibTransId="{513D607A-9090-4466-87C3-72EAAA129BD4}"/>
    <dgm:cxn modelId="{70EB6DEC-D506-4F25-B2A9-1ABF39828FB6}" type="presOf" srcId="{17577CEF-D5F7-4880-846B-343ADF3340C3}" destId="{7B909C42-7A44-4373-8EBB-E26C024E3948}" srcOrd="0" destOrd="0" presId="urn:microsoft.com/office/officeart/2008/layout/BendingPictureCaptionList"/>
    <dgm:cxn modelId="{DBD3E5DA-B087-49D5-B04C-02AE6942CD86}" type="presParOf" srcId="{D2D8468E-A4A3-4062-8C13-6617CD97E99E}" destId="{2B8ADC4D-C0E6-46FA-A475-1611FFFC6D52}" srcOrd="0" destOrd="0" presId="urn:microsoft.com/office/officeart/2008/layout/BendingPictureCaptionList"/>
    <dgm:cxn modelId="{8946F044-039C-4CF3-BD50-14A37A52B228}" type="presParOf" srcId="{2B8ADC4D-C0E6-46FA-A475-1611FFFC6D52}" destId="{DDA18CC1-7DBB-4234-BCDE-CADA8FFC6812}" srcOrd="0" destOrd="0" presId="urn:microsoft.com/office/officeart/2008/layout/BendingPictureCaptionList"/>
    <dgm:cxn modelId="{DD5D9923-C501-47C7-B52B-40A20D3A56EC}" type="presParOf" srcId="{2B8ADC4D-C0E6-46FA-A475-1611FFFC6D52}" destId="{AB183A22-7815-4603-B7EB-3C3A80608534}" srcOrd="1" destOrd="0" presId="urn:microsoft.com/office/officeart/2008/layout/BendingPictureCaptionList"/>
    <dgm:cxn modelId="{09A24E8A-8AF7-41EF-A3BE-5717B42E8553}" type="presParOf" srcId="{D2D8468E-A4A3-4062-8C13-6617CD97E99E}" destId="{3FFC6190-0228-4296-B416-E57063626023}" srcOrd="1" destOrd="0" presId="urn:microsoft.com/office/officeart/2008/layout/BendingPictureCaptionList"/>
    <dgm:cxn modelId="{8CF7E116-0530-4414-999D-869C82E6351F}" type="presParOf" srcId="{D2D8468E-A4A3-4062-8C13-6617CD97E99E}" destId="{0A611FFC-DB8F-4060-938B-B83F6E03037D}" srcOrd="2" destOrd="0" presId="urn:microsoft.com/office/officeart/2008/layout/BendingPictureCaptionList"/>
    <dgm:cxn modelId="{AFC91E67-FF42-4C58-B0C4-BE7136DC27D9}" type="presParOf" srcId="{0A611FFC-DB8F-4060-938B-B83F6E03037D}" destId="{C99CE47B-4E3A-41B4-AF29-F274586EB9C2}" srcOrd="0" destOrd="0" presId="urn:microsoft.com/office/officeart/2008/layout/BendingPictureCaptionList"/>
    <dgm:cxn modelId="{FF6BD6DD-D0DB-4981-86BD-3FECEFE9786C}" type="presParOf" srcId="{0A611FFC-DB8F-4060-938B-B83F6E03037D}" destId="{7B909C42-7A44-4373-8EBB-E26C024E3948}" srcOrd="1" destOrd="0" presId="urn:microsoft.com/office/officeart/2008/layout/BendingPictureCaptionList"/>
    <dgm:cxn modelId="{9D17C379-BAB1-4F1D-A410-721BCD239892}" type="presParOf" srcId="{D2D8468E-A4A3-4062-8C13-6617CD97E99E}" destId="{9AAFFE2E-15FF-4569-8D9A-6F83FA956065}" srcOrd="3" destOrd="0" presId="urn:microsoft.com/office/officeart/2008/layout/BendingPictureCaptionList"/>
    <dgm:cxn modelId="{85EFB69D-8B29-4C2C-9B7B-DBF5DA14875D}" type="presParOf" srcId="{D2D8468E-A4A3-4062-8C13-6617CD97E99E}" destId="{16A0D2E2-521F-4032-9E8E-0DB2005E0756}" srcOrd="4" destOrd="0" presId="urn:microsoft.com/office/officeart/2008/layout/BendingPictureCaptionList"/>
    <dgm:cxn modelId="{43F9A3A1-CB40-4984-BE3E-BA166C4D73CD}" type="presParOf" srcId="{16A0D2E2-521F-4032-9E8E-0DB2005E0756}" destId="{3C50164B-9A63-4249-BD3F-568C5496ABE7}" srcOrd="0" destOrd="0" presId="urn:microsoft.com/office/officeart/2008/layout/BendingPictureCaptionList"/>
    <dgm:cxn modelId="{2CFEA76D-3118-47F4-BB1A-97B3D4CB6F58}" type="presParOf" srcId="{16A0D2E2-521F-4032-9E8E-0DB2005E0756}" destId="{307E49DD-9954-4D21-8C95-06910C5B762E}" srcOrd="1" destOrd="0" presId="urn:microsoft.com/office/officeart/2008/layout/BendingPictureCaptionList"/>
    <dgm:cxn modelId="{0F09DD0A-4AB9-49DD-909D-2A415CC502D4}" type="presParOf" srcId="{D2D8468E-A4A3-4062-8C13-6617CD97E99E}" destId="{CF95BA91-E8A1-41C0-B4C4-5EAEFAA69191}" srcOrd="5" destOrd="0" presId="urn:microsoft.com/office/officeart/2008/layout/BendingPictureCaptionList"/>
    <dgm:cxn modelId="{1AF3AD81-1134-481E-A9B8-1E14A4EBB46B}" type="presParOf" srcId="{D2D8468E-A4A3-4062-8C13-6617CD97E99E}" destId="{F5E4C2C9-CE55-4120-8285-EB2A2B5E908F}" srcOrd="6" destOrd="0" presId="urn:microsoft.com/office/officeart/2008/layout/BendingPictureCaptionList"/>
    <dgm:cxn modelId="{1F62D13D-0A13-45AA-BD59-06D37DEA91AE}" type="presParOf" srcId="{F5E4C2C9-CE55-4120-8285-EB2A2B5E908F}" destId="{674B10EE-A141-498F-91D9-21E6D5020A20}" srcOrd="0" destOrd="0" presId="urn:microsoft.com/office/officeart/2008/layout/BendingPictureCaptionList"/>
    <dgm:cxn modelId="{BDE5C614-DEC3-4994-A5B6-2BD5D90A06E9}" type="presParOf" srcId="{F5E4C2C9-CE55-4120-8285-EB2A2B5E908F}" destId="{7087E4EE-2E70-4A8B-889E-A86CE7C3D2FB}" srcOrd="1" destOrd="0" presId="urn:microsoft.com/office/officeart/2008/layout/BendingPictureCaption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C2D8D5-0BDC-4082-9885-65452CFEB091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de-DE"/>
        </a:p>
      </dgm:t>
    </dgm:pt>
    <dgm:pt modelId="{0E812088-B0FB-4141-A7F0-8477D6EF5BC6}">
      <dgm:prSet phldrT="[Text]"/>
      <dgm:spPr/>
      <dgm:t>
        <a:bodyPr/>
        <a:lstStyle/>
        <a:p>
          <a:r>
            <a:rPr lang="de-DE" dirty="0"/>
            <a:t>Grüne Erbsen Nudeln</a:t>
          </a:r>
        </a:p>
      </dgm:t>
    </dgm:pt>
    <dgm:pt modelId="{13423809-F71A-4811-93D9-D26DCD222EB5}" type="parTrans" cxnId="{5A432712-3F54-47DE-8FC1-433FA6804A49}">
      <dgm:prSet/>
      <dgm:spPr/>
      <dgm:t>
        <a:bodyPr/>
        <a:lstStyle/>
        <a:p>
          <a:endParaRPr lang="de-DE"/>
        </a:p>
      </dgm:t>
    </dgm:pt>
    <dgm:pt modelId="{39F99DB0-74A7-418D-BE96-3D22D0BC30F3}" type="sibTrans" cxnId="{5A432712-3F54-47DE-8FC1-433FA6804A49}">
      <dgm:prSet/>
      <dgm:spPr/>
      <dgm:t>
        <a:bodyPr/>
        <a:lstStyle/>
        <a:p>
          <a:endParaRPr lang="de-DE"/>
        </a:p>
      </dgm:t>
    </dgm:pt>
    <dgm:pt modelId="{17577CEF-D5F7-4880-846B-343ADF3340C3}">
      <dgm:prSet phldrT="[Text]"/>
      <dgm:spPr/>
      <dgm:t>
        <a:bodyPr/>
        <a:lstStyle/>
        <a:p>
          <a:r>
            <a:rPr lang="de-DE" dirty="0"/>
            <a:t>Weißbrot mit Roter Beete</a:t>
          </a:r>
        </a:p>
      </dgm:t>
    </dgm:pt>
    <dgm:pt modelId="{DE2234B6-F73A-4B30-8ED4-25ED8CD3F7EC}" type="parTrans" cxnId="{144B4127-7586-4D0C-B35D-5987C2FFF690}">
      <dgm:prSet/>
      <dgm:spPr/>
      <dgm:t>
        <a:bodyPr/>
        <a:lstStyle/>
        <a:p>
          <a:endParaRPr lang="de-DE"/>
        </a:p>
      </dgm:t>
    </dgm:pt>
    <dgm:pt modelId="{52BE4FD6-6BAD-44B3-80CB-CE95A9395E4B}" type="sibTrans" cxnId="{144B4127-7586-4D0C-B35D-5987C2FFF690}">
      <dgm:prSet/>
      <dgm:spPr/>
      <dgm:t>
        <a:bodyPr/>
        <a:lstStyle/>
        <a:p>
          <a:endParaRPr lang="de-DE"/>
        </a:p>
      </dgm:t>
    </dgm:pt>
    <dgm:pt modelId="{36F42AE8-446B-4BA4-BF20-0DEB470EF606}">
      <dgm:prSet phldrT="[Text]"/>
      <dgm:spPr/>
      <dgm:t>
        <a:bodyPr/>
        <a:lstStyle/>
        <a:p>
          <a:r>
            <a:rPr lang="de-DE" dirty="0"/>
            <a:t>Teig mit Mikroalgen</a:t>
          </a:r>
        </a:p>
      </dgm:t>
    </dgm:pt>
    <dgm:pt modelId="{A14078BD-2857-4164-834C-106572EBE312}" type="parTrans" cxnId="{268E918E-23D6-4846-87DE-39AD248C7D66}">
      <dgm:prSet/>
      <dgm:spPr/>
      <dgm:t>
        <a:bodyPr/>
        <a:lstStyle/>
        <a:p>
          <a:endParaRPr lang="de-DE"/>
        </a:p>
      </dgm:t>
    </dgm:pt>
    <dgm:pt modelId="{513D607A-9090-4466-87C3-72EAAA129BD4}" type="sibTrans" cxnId="{268E918E-23D6-4846-87DE-39AD248C7D66}">
      <dgm:prSet/>
      <dgm:spPr/>
      <dgm:t>
        <a:bodyPr/>
        <a:lstStyle/>
        <a:p>
          <a:endParaRPr lang="de-DE"/>
        </a:p>
      </dgm:t>
    </dgm:pt>
    <dgm:pt modelId="{53B8A997-F934-4B74-9915-6DFB766943B6}">
      <dgm:prSet/>
      <dgm:spPr/>
      <dgm:t>
        <a:bodyPr/>
        <a:lstStyle/>
        <a:p>
          <a:r>
            <a:rPr lang="de-DE" dirty="0"/>
            <a:t>Reismehl-Karotten Fermentation</a:t>
          </a:r>
        </a:p>
      </dgm:t>
    </dgm:pt>
    <dgm:pt modelId="{872AD694-2B29-4013-BDCA-81E4959EA7BD}" type="parTrans" cxnId="{7098E478-F773-4F12-B269-493B4D155233}">
      <dgm:prSet/>
      <dgm:spPr/>
      <dgm:t>
        <a:bodyPr/>
        <a:lstStyle/>
        <a:p>
          <a:endParaRPr lang="de-DE"/>
        </a:p>
      </dgm:t>
    </dgm:pt>
    <dgm:pt modelId="{FA6E3B6C-4645-4ECE-B78A-698E93E47F45}" type="sibTrans" cxnId="{7098E478-F773-4F12-B269-493B4D155233}">
      <dgm:prSet/>
      <dgm:spPr/>
      <dgm:t>
        <a:bodyPr/>
        <a:lstStyle/>
        <a:p>
          <a:endParaRPr lang="de-DE"/>
        </a:p>
      </dgm:t>
    </dgm:pt>
    <dgm:pt modelId="{D2D8468E-A4A3-4062-8C13-6617CD97E99E}" type="pres">
      <dgm:prSet presAssocID="{1DC2D8D5-0BDC-4082-9885-65452CFEB091}" presName="Name0" presStyleCnt="0">
        <dgm:presLayoutVars>
          <dgm:dir/>
          <dgm:resizeHandles val="exact"/>
        </dgm:presLayoutVars>
      </dgm:prSet>
      <dgm:spPr/>
    </dgm:pt>
    <dgm:pt modelId="{0A611FFC-DB8F-4060-938B-B83F6E03037D}" type="pres">
      <dgm:prSet presAssocID="{17577CEF-D5F7-4880-846B-343ADF3340C3}" presName="composite" presStyleCnt="0"/>
      <dgm:spPr/>
    </dgm:pt>
    <dgm:pt modelId="{C99CE47B-4E3A-41B4-AF29-F274586EB9C2}" type="pres">
      <dgm:prSet presAssocID="{17577CEF-D5F7-4880-846B-343ADF3340C3}" presName="rect1" presStyleLbl="bgImgPlace1" presStyleIdx="0" presStyleCnt="4"/>
      <dgm:spPr>
        <a:blipFill>
          <a:blip xmlns:r="http://schemas.openxmlformats.org/officeDocument/2006/relationships" r:embed="rId1"/>
          <a:srcRect/>
          <a:stretch>
            <a:fillRect l="-3000" r="-3000"/>
          </a:stretch>
        </a:blipFill>
      </dgm:spPr>
    </dgm:pt>
    <dgm:pt modelId="{7B909C42-7A44-4373-8EBB-E26C024E3948}" type="pres">
      <dgm:prSet presAssocID="{17577CEF-D5F7-4880-846B-343ADF3340C3}" presName="wedgeRectCallout1" presStyleLbl="node1" presStyleIdx="0" presStyleCnt="4">
        <dgm:presLayoutVars>
          <dgm:bulletEnabled val="1"/>
        </dgm:presLayoutVars>
      </dgm:prSet>
      <dgm:spPr/>
    </dgm:pt>
    <dgm:pt modelId="{9AAFFE2E-15FF-4569-8D9A-6F83FA956065}" type="pres">
      <dgm:prSet presAssocID="{52BE4FD6-6BAD-44B3-80CB-CE95A9395E4B}" presName="sibTrans" presStyleCnt="0"/>
      <dgm:spPr/>
    </dgm:pt>
    <dgm:pt modelId="{16A0D2E2-521F-4032-9E8E-0DB2005E0756}" type="pres">
      <dgm:prSet presAssocID="{36F42AE8-446B-4BA4-BF20-0DEB470EF606}" presName="composite" presStyleCnt="0"/>
      <dgm:spPr/>
    </dgm:pt>
    <dgm:pt modelId="{3C50164B-9A63-4249-BD3F-568C5496ABE7}" type="pres">
      <dgm:prSet presAssocID="{36F42AE8-446B-4BA4-BF20-0DEB470EF606}" presName="rect1" presStyleLbl="bgImgPlace1" presStyleIdx="1" presStyleCnt="4" custAng="0"/>
      <dgm:spPr>
        <a:blipFill dpi="0" rotWithShape="1">
          <a:blip xmlns:r="http://schemas.openxmlformats.org/officeDocument/2006/relationships" r:embed="rId2"/>
          <a:srcRect/>
          <a:stretch>
            <a:fillRect l="-9737" t="-280" r="-12597" b="-14406"/>
          </a:stretch>
        </a:blipFill>
      </dgm:spPr>
    </dgm:pt>
    <dgm:pt modelId="{307E49DD-9954-4D21-8C95-06910C5B762E}" type="pres">
      <dgm:prSet presAssocID="{36F42AE8-446B-4BA4-BF20-0DEB470EF606}" presName="wedgeRectCallout1" presStyleLbl="node1" presStyleIdx="1" presStyleCnt="4">
        <dgm:presLayoutVars>
          <dgm:bulletEnabled val="1"/>
        </dgm:presLayoutVars>
      </dgm:prSet>
      <dgm:spPr/>
    </dgm:pt>
    <dgm:pt modelId="{CF95BA91-E8A1-41C0-B4C4-5EAEFAA69191}" type="pres">
      <dgm:prSet presAssocID="{513D607A-9090-4466-87C3-72EAAA129BD4}" presName="sibTrans" presStyleCnt="0"/>
      <dgm:spPr/>
    </dgm:pt>
    <dgm:pt modelId="{F5E4C2C9-CE55-4120-8285-EB2A2B5E908F}" type="pres">
      <dgm:prSet presAssocID="{53B8A997-F934-4B74-9915-6DFB766943B6}" presName="composite" presStyleCnt="0"/>
      <dgm:spPr/>
    </dgm:pt>
    <dgm:pt modelId="{674B10EE-A141-498F-91D9-21E6D5020A20}" type="pres">
      <dgm:prSet presAssocID="{53B8A997-F934-4B74-9915-6DFB766943B6}" presName="rect1" presStyleLbl="bgImgPlace1" presStyleIdx="2" presStyleCnt="4"/>
      <dgm:spPr>
        <a:blipFill>
          <a:blip xmlns:r="http://schemas.openxmlformats.org/officeDocument/2006/relationships" r:embed="rId3"/>
          <a:srcRect/>
          <a:stretch>
            <a:fillRect l="-3000" r="-3000"/>
          </a:stretch>
        </a:blipFill>
      </dgm:spPr>
    </dgm:pt>
    <dgm:pt modelId="{7087E4EE-2E70-4A8B-889E-A86CE7C3D2FB}" type="pres">
      <dgm:prSet presAssocID="{53B8A997-F934-4B74-9915-6DFB766943B6}" presName="wedgeRectCallout1" presStyleLbl="node1" presStyleIdx="2" presStyleCnt="4">
        <dgm:presLayoutVars>
          <dgm:bulletEnabled val="1"/>
        </dgm:presLayoutVars>
      </dgm:prSet>
      <dgm:spPr/>
    </dgm:pt>
    <dgm:pt modelId="{E6E7473F-A5C5-491A-83F0-AA7DADBCD948}" type="pres">
      <dgm:prSet presAssocID="{FA6E3B6C-4645-4ECE-B78A-698E93E47F45}" presName="sibTrans" presStyleCnt="0"/>
      <dgm:spPr/>
    </dgm:pt>
    <dgm:pt modelId="{2B8ADC4D-C0E6-46FA-A475-1611FFFC6D52}" type="pres">
      <dgm:prSet presAssocID="{0E812088-B0FB-4141-A7F0-8477D6EF5BC6}" presName="composite" presStyleCnt="0"/>
      <dgm:spPr/>
    </dgm:pt>
    <dgm:pt modelId="{DDA18CC1-7DBB-4234-BCDE-CADA8FFC6812}" type="pres">
      <dgm:prSet presAssocID="{0E812088-B0FB-4141-A7F0-8477D6EF5BC6}" presName="rect1" presStyleLbl="bgImgPlace1" presStyleIdx="3" presStyleCnt="4"/>
      <dgm:spPr>
        <a:blipFill>
          <a:blip xmlns:r="http://schemas.openxmlformats.org/officeDocument/2006/relationships" r:embed="rId4"/>
          <a:srcRect/>
          <a:stretch>
            <a:fillRect l="-8000" r="-8000"/>
          </a:stretch>
        </a:blipFill>
      </dgm:spPr>
    </dgm:pt>
    <dgm:pt modelId="{AB183A22-7815-4603-B7EB-3C3A80608534}" type="pres">
      <dgm:prSet presAssocID="{0E812088-B0FB-4141-A7F0-8477D6EF5BC6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5A432712-3F54-47DE-8FC1-433FA6804A49}" srcId="{1DC2D8D5-0BDC-4082-9885-65452CFEB091}" destId="{0E812088-B0FB-4141-A7F0-8477D6EF5BC6}" srcOrd="3" destOrd="0" parTransId="{13423809-F71A-4811-93D9-D26DCD222EB5}" sibTransId="{39F99DB0-74A7-418D-BE96-3D22D0BC30F3}"/>
    <dgm:cxn modelId="{144B4127-7586-4D0C-B35D-5987C2FFF690}" srcId="{1DC2D8D5-0BDC-4082-9885-65452CFEB091}" destId="{17577CEF-D5F7-4880-846B-343ADF3340C3}" srcOrd="0" destOrd="0" parTransId="{DE2234B6-F73A-4B30-8ED4-25ED8CD3F7EC}" sibTransId="{52BE4FD6-6BAD-44B3-80CB-CE95A9395E4B}"/>
    <dgm:cxn modelId="{669D3345-1851-438C-97F5-9CAA9934E4BF}" type="presOf" srcId="{36F42AE8-446B-4BA4-BF20-0DEB470EF606}" destId="{307E49DD-9954-4D21-8C95-06910C5B762E}" srcOrd="0" destOrd="0" presId="urn:microsoft.com/office/officeart/2008/layout/BendingPictureCaptionList"/>
    <dgm:cxn modelId="{75C89D47-D7F8-409D-B06F-9F565E1F9ABC}" type="presOf" srcId="{1DC2D8D5-0BDC-4082-9885-65452CFEB091}" destId="{D2D8468E-A4A3-4062-8C13-6617CD97E99E}" srcOrd="0" destOrd="0" presId="urn:microsoft.com/office/officeart/2008/layout/BendingPictureCaptionList"/>
    <dgm:cxn modelId="{BF93D34C-35A9-4937-8F8B-C16433695D0F}" type="presOf" srcId="{53B8A997-F934-4B74-9915-6DFB766943B6}" destId="{7087E4EE-2E70-4A8B-889E-A86CE7C3D2FB}" srcOrd="0" destOrd="0" presId="urn:microsoft.com/office/officeart/2008/layout/BendingPictureCaptionList"/>
    <dgm:cxn modelId="{210E7B74-1827-4914-AC0B-1D4473A5703D}" type="presOf" srcId="{17577CEF-D5F7-4880-846B-343ADF3340C3}" destId="{7B909C42-7A44-4373-8EBB-E26C024E3948}" srcOrd="0" destOrd="0" presId="urn:microsoft.com/office/officeart/2008/layout/BendingPictureCaptionList"/>
    <dgm:cxn modelId="{7098E478-F773-4F12-B269-493B4D155233}" srcId="{1DC2D8D5-0BDC-4082-9885-65452CFEB091}" destId="{53B8A997-F934-4B74-9915-6DFB766943B6}" srcOrd="2" destOrd="0" parTransId="{872AD694-2B29-4013-BDCA-81E4959EA7BD}" sibTransId="{FA6E3B6C-4645-4ECE-B78A-698E93E47F45}"/>
    <dgm:cxn modelId="{343DBA83-06A4-400E-B63E-7CE5359062C3}" type="presOf" srcId="{0E812088-B0FB-4141-A7F0-8477D6EF5BC6}" destId="{AB183A22-7815-4603-B7EB-3C3A80608534}" srcOrd="0" destOrd="0" presId="urn:microsoft.com/office/officeart/2008/layout/BendingPictureCaptionList"/>
    <dgm:cxn modelId="{268E918E-23D6-4846-87DE-39AD248C7D66}" srcId="{1DC2D8D5-0BDC-4082-9885-65452CFEB091}" destId="{36F42AE8-446B-4BA4-BF20-0DEB470EF606}" srcOrd="1" destOrd="0" parTransId="{A14078BD-2857-4164-834C-106572EBE312}" sibTransId="{513D607A-9090-4466-87C3-72EAAA129BD4}"/>
    <dgm:cxn modelId="{93055ED2-DA1C-4285-BA2C-12264FEBB0AE}" type="presParOf" srcId="{D2D8468E-A4A3-4062-8C13-6617CD97E99E}" destId="{0A611FFC-DB8F-4060-938B-B83F6E03037D}" srcOrd="0" destOrd="0" presId="urn:microsoft.com/office/officeart/2008/layout/BendingPictureCaptionList"/>
    <dgm:cxn modelId="{6DD2F5D7-CAA2-40F5-B7B1-14B0352AF639}" type="presParOf" srcId="{0A611FFC-DB8F-4060-938B-B83F6E03037D}" destId="{C99CE47B-4E3A-41B4-AF29-F274586EB9C2}" srcOrd="0" destOrd="0" presId="urn:microsoft.com/office/officeart/2008/layout/BendingPictureCaptionList"/>
    <dgm:cxn modelId="{F9F8BE84-DCC4-46FB-BCCB-E8DD457DC132}" type="presParOf" srcId="{0A611FFC-DB8F-4060-938B-B83F6E03037D}" destId="{7B909C42-7A44-4373-8EBB-E26C024E3948}" srcOrd="1" destOrd="0" presId="urn:microsoft.com/office/officeart/2008/layout/BendingPictureCaptionList"/>
    <dgm:cxn modelId="{68EAE6ED-13AC-4365-A75F-237A18E263C2}" type="presParOf" srcId="{D2D8468E-A4A3-4062-8C13-6617CD97E99E}" destId="{9AAFFE2E-15FF-4569-8D9A-6F83FA956065}" srcOrd="1" destOrd="0" presId="urn:microsoft.com/office/officeart/2008/layout/BendingPictureCaptionList"/>
    <dgm:cxn modelId="{9347BE08-7789-426A-930C-9D123FD97E4D}" type="presParOf" srcId="{D2D8468E-A4A3-4062-8C13-6617CD97E99E}" destId="{16A0D2E2-521F-4032-9E8E-0DB2005E0756}" srcOrd="2" destOrd="0" presId="urn:microsoft.com/office/officeart/2008/layout/BendingPictureCaptionList"/>
    <dgm:cxn modelId="{32869F3B-7663-43B7-9234-507448451656}" type="presParOf" srcId="{16A0D2E2-521F-4032-9E8E-0DB2005E0756}" destId="{3C50164B-9A63-4249-BD3F-568C5496ABE7}" srcOrd="0" destOrd="0" presId="urn:microsoft.com/office/officeart/2008/layout/BendingPictureCaptionList"/>
    <dgm:cxn modelId="{DDFF854C-A842-45CF-83DF-720FBA7104E8}" type="presParOf" srcId="{16A0D2E2-521F-4032-9E8E-0DB2005E0756}" destId="{307E49DD-9954-4D21-8C95-06910C5B762E}" srcOrd="1" destOrd="0" presId="urn:microsoft.com/office/officeart/2008/layout/BendingPictureCaptionList"/>
    <dgm:cxn modelId="{2A611DDB-1795-4A99-80A8-B50FDC115C7B}" type="presParOf" srcId="{D2D8468E-A4A3-4062-8C13-6617CD97E99E}" destId="{CF95BA91-E8A1-41C0-B4C4-5EAEFAA69191}" srcOrd="3" destOrd="0" presId="urn:microsoft.com/office/officeart/2008/layout/BendingPictureCaptionList"/>
    <dgm:cxn modelId="{46587F6B-2FC9-41E2-927E-21DEA3B54892}" type="presParOf" srcId="{D2D8468E-A4A3-4062-8C13-6617CD97E99E}" destId="{F5E4C2C9-CE55-4120-8285-EB2A2B5E908F}" srcOrd="4" destOrd="0" presId="urn:microsoft.com/office/officeart/2008/layout/BendingPictureCaptionList"/>
    <dgm:cxn modelId="{E292AE9B-EAC5-4FBF-B4BA-6A03DC8163B7}" type="presParOf" srcId="{F5E4C2C9-CE55-4120-8285-EB2A2B5E908F}" destId="{674B10EE-A141-498F-91D9-21E6D5020A20}" srcOrd="0" destOrd="0" presId="urn:microsoft.com/office/officeart/2008/layout/BendingPictureCaptionList"/>
    <dgm:cxn modelId="{382B62EA-B0E6-499F-9D04-91955BDD4F62}" type="presParOf" srcId="{F5E4C2C9-CE55-4120-8285-EB2A2B5E908F}" destId="{7087E4EE-2E70-4A8B-889E-A86CE7C3D2FB}" srcOrd="1" destOrd="0" presId="urn:microsoft.com/office/officeart/2008/layout/BendingPictureCaptionList"/>
    <dgm:cxn modelId="{82B74953-C3C7-4688-A2E2-E849384D35FC}" type="presParOf" srcId="{D2D8468E-A4A3-4062-8C13-6617CD97E99E}" destId="{E6E7473F-A5C5-491A-83F0-AA7DADBCD948}" srcOrd="5" destOrd="0" presId="urn:microsoft.com/office/officeart/2008/layout/BendingPictureCaptionList"/>
    <dgm:cxn modelId="{3F2FF328-6DF9-4ACD-B733-49889479B390}" type="presParOf" srcId="{D2D8468E-A4A3-4062-8C13-6617CD97E99E}" destId="{2B8ADC4D-C0E6-46FA-A475-1611FFFC6D52}" srcOrd="6" destOrd="0" presId="urn:microsoft.com/office/officeart/2008/layout/BendingPictureCaptionList"/>
    <dgm:cxn modelId="{82B0A847-A264-4E4D-ABFF-6468711B3DB3}" type="presParOf" srcId="{2B8ADC4D-C0E6-46FA-A475-1611FFFC6D52}" destId="{DDA18CC1-7DBB-4234-BCDE-CADA8FFC6812}" srcOrd="0" destOrd="0" presId="urn:microsoft.com/office/officeart/2008/layout/BendingPictureCaptionList"/>
    <dgm:cxn modelId="{D6CB49D0-0BEC-4BE7-BA52-7A785C66DEC9}" type="presParOf" srcId="{2B8ADC4D-C0E6-46FA-A475-1611FFFC6D52}" destId="{AB183A22-7815-4603-B7EB-3C3A8060853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C2D8D5-0BDC-4082-9885-65452CFEB091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de-DE"/>
        </a:p>
      </dgm:t>
    </dgm:pt>
    <dgm:pt modelId="{0E812088-B0FB-4141-A7F0-8477D6EF5BC6}">
      <dgm:prSet phldrT="[Text]"/>
      <dgm:spPr/>
      <dgm:t>
        <a:bodyPr/>
        <a:lstStyle/>
        <a:p>
          <a:r>
            <a:rPr lang="de-DE" dirty="0"/>
            <a:t>Zwischenfrucht Experimente</a:t>
          </a:r>
        </a:p>
      </dgm:t>
    </dgm:pt>
    <dgm:pt modelId="{13423809-F71A-4811-93D9-D26DCD222EB5}" type="parTrans" cxnId="{5A432712-3F54-47DE-8FC1-433FA6804A49}">
      <dgm:prSet/>
      <dgm:spPr/>
      <dgm:t>
        <a:bodyPr/>
        <a:lstStyle/>
        <a:p>
          <a:endParaRPr lang="de-DE"/>
        </a:p>
      </dgm:t>
    </dgm:pt>
    <dgm:pt modelId="{39F99DB0-74A7-418D-BE96-3D22D0BC30F3}" type="sibTrans" cxnId="{5A432712-3F54-47DE-8FC1-433FA6804A49}">
      <dgm:prSet/>
      <dgm:spPr/>
      <dgm:t>
        <a:bodyPr/>
        <a:lstStyle/>
        <a:p>
          <a:endParaRPr lang="de-DE"/>
        </a:p>
      </dgm:t>
    </dgm:pt>
    <dgm:pt modelId="{17577CEF-D5F7-4880-846B-343ADF3340C3}">
      <dgm:prSet phldrT="[Text]"/>
      <dgm:spPr/>
      <dgm:t>
        <a:bodyPr/>
        <a:lstStyle/>
        <a:p>
          <a:r>
            <a:rPr lang="de-DE" dirty="0"/>
            <a:t>Bodenfeuchte Messung</a:t>
          </a:r>
        </a:p>
      </dgm:t>
    </dgm:pt>
    <dgm:pt modelId="{DE2234B6-F73A-4B30-8ED4-25ED8CD3F7EC}" type="parTrans" cxnId="{144B4127-7586-4D0C-B35D-5987C2FFF690}">
      <dgm:prSet/>
      <dgm:spPr/>
      <dgm:t>
        <a:bodyPr/>
        <a:lstStyle/>
        <a:p>
          <a:endParaRPr lang="de-DE"/>
        </a:p>
      </dgm:t>
    </dgm:pt>
    <dgm:pt modelId="{52BE4FD6-6BAD-44B3-80CB-CE95A9395E4B}" type="sibTrans" cxnId="{144B4127-7586-4D0C-B35D-5987C2FFF690}">
      <dgm:prSet/>
      <dgm:spPr/>
      <dgm:t>
        <a:bodyPr/>
        <a:lstStyle/>
        <a:p>
          <a:endParaRPr lang="de-DE"/>
        </a:p>
      </dgm:t>
    </dgm:pt>
    <dgm:pt modelId="{36F42AE8-446B-4BA4-BF20-0DEB470EF606}">
      <dgm:prSet phldrT="[Text]"/>
      <dgm:spPr/>
      <dgm:t>
        <a:bodyPr/>
        <a:lstStyle/>
        <a:p>
          <a:r>
            <a:rPr lang="de-DE" dirty="0"/>
            <a:t>Topf Experimente</a:t>
          </a:r>
        </a:p>
      </dgm:t>
    </dgm:pt>
    <dgm:pt modelId="{A14078BD-2857-4164-834C-106572EBE312}" type="parTrans" cxnId="{268E918E-23D6-4846-87DE-39AD248C7D66}">
      <dgm:prSet/>
      <dgm:spPr/>
      <dgm:t>
        <a:bodyPr/>
        <a:lstStyle/>
        <a:p>
          <a:endParaRPr lang="de-DE"/>
        </a:p>
      </dgm:t>
    </dgm:pt>
    <dgm:pt modelId="{513D607A-9090-4466-87C3-72EAAA129BD4}" type="sibTrans" cxnId="{268E918E-23D6-4846-87DE-39AD248C7D66}">
      <dgm:prSet/>
      <dgm:spPr/>
      <dgm:t>
        <a:bodyPr/>
        <a:lstStyle/>
        <a:p>
          <a:endParaRPr lang="de-DE"/>
        </a:p>
      </dgm:t>
    </dgm:pt>
    <dgm:pt modelId="{53B8A997-F934-4B74-9915-6DFB766943B6}">
      <dgm:prSet/>
      <dgm:spPr/>
      <dgm:t>
        <a:bodyPr/>
        <a:lstStyle/>
        <a:p>
          <a:r>
            <a:rPr lang="de-DE" dirty="0"/>
            <a:t>Saatbeet Vorbereitung</a:t>
          </a:r>
        </a:p>
      </dgm:t>
    </dgm:pt>
    <dgm:pt modelId="{872AD694-2B29-4013-BDCA-81E4959EA7BD}" type="parTrans" cxnId="{7098E478-F773-4F12-B269-493B4D155233}">
      <dgm:prSet/>
      <dgm:spPr/>
      <dgm:t>
        <a:bodyPr/>
        <a:lstStyle/>
        <a:p>
          <a:endParaRPr lang="de-DE"/>
        </a:p>
      </dgm:t>
    </dgm:pt>
    <dgm:pt modelId="{FA6E3B6C-4645-4ECE-B78A-698E93E47F45}" type="sibTrans" cxnId="{7098E478-F773-4F12-B269-493B4D155233}">
      <dgm:prSet/>
      <dgm:spPr/>
      <dgm:t>
        <a:bodyPr/>
        <a:lstStyle/>
        <a:p>
          <a:endParaRPr lang="de-DE"/>
        </a:p>
      </dgm:t>
    </dgm:pt>
    <dgm:pt modelId="{D2D8468E-A4A3-4062-8C13-6617CD97E99E}" type="pres">
      <dgm:prSet presAssocID="{1DC2D8D5-0BDC-4082-9885-65452CFEB091}" presName="Name0" presStyleCnt="0">
        <dgm:presLayoutVars>
          <dgm:dir/>
          <dgm:resizeHandles val="exact"/>
        </dgm:presLayoutVars>
      </dgm:prSet>
      <dgm:spPr/>
    </dgm:pt>
    <dgm:pt modelId="{0A611FFC-DB8F-4060-938B-B83F6E03037D}" type="pres">
      <dgm:prSet presAssocID="{17577CEF-D5F7-4880-846B-343ADF3340C3}" presName="composite" presStyleCnt="0"/>
      <dgm:spPr/>
    </dgm:pt>
    <dgm:pt modelId="{C99CE47B-4E3A-41B4-AF29-F274586EB9C2}" type="pres">
      <dgm:prSet presAssocID="{17577CEF-D5F7-4880-846B-343ADF3340C3}" presName="rect1" presStyleLbl="bgImgPlace1" presStyleIdx="0" presStyleCnt="4"/>
      <dgm:spPr>
        <a:blipFill>
          <a:blip xmlns:r="http://schemas.openxmlformats.org/officeDocument/2006/relationships" r:embed="rId1"/>
          <a:srcRect/>
          <a:stretch>
            <a:fillRect l="-10000" r="-10000"/>
          </a:stretch>
        </a:blipFill>
      </dgm:spPr>
    </dgm:pt>
    <dgm:pt modelId="{7B909C42-7A44-4373-8EBB-E26C024E3948}" type="pres">
      <dgm:prSet presAssocID="{17577CEF-D5F7-4880-846B-343ADF3340C3}" presName="wedgeRectCallout1" presStyleLbl="node1" presStyleIdx="0" presStyleCnt="4">
        <dgm:presLayoutVars>
          <dgm:bulletEnabled val="1"/>
        </dgm:presLayoutVars>
      </dgm:prSet>
      <dgm:spPr/>
    </dgm:pt>
    <dgm:pt modelId="{9AAFFE2E-15FF-4569-8D9A-6F83FA956065}" type="pres">
      <dgm:prSet presAssocID="{52BE4FD6-6BAD-44B3-80CB-CE95A9395E4B}" presName="sibTrans" presStyleCnt="0"/>
      <dgm:spPr/>
    </dgm:pt>
    <dgm:pt modelId="{16A0D2E2-521F-4032-9E8E-0DB2005E0756}" type="pres">
      <dgm:prSet presAssocID="{36F42AE8-446B-4BA4-BF20-0DEB470EF606}" presName="composite" presStyleCnt="0"/>
      <dgm:spPr/>
    </dgm:pt>
    <dgm:pt modelId="{3C50164B-9A63-4249-BD3F-568C5496ABE7}" type="pres">
      <dgm:prSet presAssocID="{36F42AE8-446B-4BA4-BF20-0DEB470EF606}" presName="rect1" presStyleLbl="bgImgPlace1" presStyleIdx="1" presStyleCnt="4" custAng="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307E49DD-9954-4D21-8C95-06910C5B762E}" type="pres">
      <dgm:prSet presAssocID="{36F42AE8-446B-4BA4-BF20-0DEB470EF606}" presName="wedgeRectCallout1" presStyleLbl="node1" presStyleIdx="1" presStyleCnt="4">
        <dgm:presLayoutVars>
          <dgm:bulletEnabled val="1"/>
        </dgm:presLayoutVars>
      </dgm:prSet>
      <dgm:spPr/>
    </dgm:pt>
    <dgm:pt modelId="{CF95BA91-E8A1-41C0-B4C4-5EAEFAA69191}" type="pres">
      <dgm:prSet presAssocID="{513D607A-9090-4466-87C3-72EAAA129BD4}" presName="sibTrans" presStyleCnt="0"/>
      <dgm:spPr/>
    </dgm:pt>
    <dgm:pt modelId="{F5E4C2C9-CE55-4120-8285-EB2A2B5E908F}" type="pres">
      <dgm:prSet presAssocID="{53B8A997-F934-4B74-9915-6DFB766943B6}" presName="composite" presStyleCnt="0"/>
      <dgm:spPr/>
    </dgm:pt>
    <dgm:pt modelId="{674B10EE-A141-498F-91D9-21E6D5020A20}" type="pres">
      <dgm:prSet presAssocID="{53B8A997-F934-4B74-9915-6DFB766943B6}" presName="rect1" presStyleLbl="bgImgPlace1" presStyleIdx="2" presStyleCnt="4"/>
      <dgm:spPr>
        <a:blipFill dpi="0" rotWithShape="1">
          <a:blip xmlns:r="http://schemas.openxmlformats.org/officeDocument/2006/relationships" r:embed="rId3"/>
          <a:srcRect/>
          <a:stretch>
            <a:fillRect l="-36280" t="-28613" r="-22838" b="-3920"/>
          </a:stretch>
        </a:blipFill>
      </dgm:spPr>
    </dgm:pt>
    <dgm:pt modelId="{7087E4EE-2E70-4A8B-889E-A86CE7C3D2FB}" type="pres">
      <dgm:prSet presAssocID="{53B8A997-F934-4B74-9915-6DFB766943B6}" presName="wedgeRectCallout1" presStyleLbl="node1" presStyleIdx="2" presStyleCnt="4">
        <dgm:presLayoutVars>
          <dgm:bulletEnabled val="1"/>
        </dgm:presLayoutVars>
      </dgm:prSet>
      <dgm:spPr/>
    </dgm:pt>
    <dgm:pt modelId="{E6E7473F-A5C5-491A-83F0-AA7DADBCD948}" type="pres">
      <dgm:prSet presAssocID="{FA6E3B6C-4645-4ECE-B78A-698E93E47F45}" presName="sibTrans" presStyleCnt="0"/>
      <dgm:spPr/>
    </dgm:pt>
    <dgm:pt modelId="{2B8ADC4D-C0E6-46FA-A475-1611FFFC6D52}" type="pres">
      <dgm:prSet presAssocID="{0E812088-B0FB-4141-A7F0-8477D6EF5BC6}" presName="composite" presStyleCnt="0"/>
      <dgm:spPr/>
    </dgm:pt>
    <dgm:pt modelId="{DDA18CC1-7DBB-4234-BCDE-CADA8FFC6812}" type="pres">
      <dgm:prSet presAssocID="{0E812088-B0FB-4141-A7F0-8477D6EF5BC6}" presName="rect1" presStyleLbl="bgImgPlace1" presStyleIdx="3" presStyleCnt="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4" t="-996" r="-19656" b="996"/>
          </a:stretch>
        </a:blipFill>
      </dgm:spPr>
    </dgm:pt>
    <dgm:pt modelId="{AB183A22-7815-4603-B7EB-3C3A80608534}" type="pres">
      <dgm:prSet presAssocID="{0E812088-B0FB-4141-A7F0-8477D6EF5BC6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5A432712-3F54-47DE-8FC1-433FA6804A49}" srcId="{1DC2D8D5-0BDC-4082-9885-65452CFEB091}" destId="{0E812088-B0FB-4141-A7F0-8477D6EF5BC6}" srcOrd="3" destOrd="0" parTransId="{13423809-F71A-4811-93D9-D26DCD222EB5}" sibTransId="{39F99DB0-74A7-418D-BE96-3D22D0BC30F3}"/>
    <dgm:cxn modelId="{144B4127-7586-4D0C-B35D-5987C2FFF690}" srcId="{1DC2D8D5-0BDC-4082-9885-65452CFEB091}" destId="{17577CEF-D5F7-4880-846B-343ADF3340C3}" srcOrd="0" destOrd="0" parTransId="{DE2234B6-F73A-4B30-8ED4-25ED8CD3F7EC}" sibTransId="{52BE4FD6-6BAD-44B3-80CB-CE95A9395E4B}"/>
    <dgm:cxn modelId="{669D3345-1851-438C-97F5-9CAA9934E4BF}" type="presOf" srcId="{36F42AE8-446B-4BA4-BF20-0DEB470EF606}" destId="{307E49DD-9954-4D21-8C95-06910C5B762E}" srcOrd="0" destOrd="0" presId="urn:microsoft.com/office/officeart/2008/layout/BendingPictureCaptionList"/>
    <dgm:cxn modelId="{75C89D47-D7F8-409D-B06F-9F565E1F9ABC}" type="presOf" srcId="{1DC2D8D5-0BDC-4082-9885-65452CFEB091}" destId="{D2D8468E-A4A3-4062-8C13-6617CD97E99E}" srcOrd="0" destOrd="0" presId="urn:microsoft.com/office/officeart/2008/layout/BendingPictureCaptionList"/>
    <dgm:cxn modelId="{BF93D34C-35A9-4937-8F8B-C16433695D0F}" type="presOf" srcId="{53B8A997-F934-4B74-9915-6DFB766943B6}" destId="{7087E4EE-2E70-4A8B-889E-A86CE7C3D2FB}" srcOrd="0" destOrd="0" presId="urn:microsoft.com/office/officeart/2008/layout/BendingPictureCaptionList"/>
    <dgm:cxn modelId="{210E7B74-1827-4914-AC0B-1D4473A5703D}" type="presOf" srcId="{17577CEF-D5F7-4880-846B-343ADF3340C3}" destId="{7B909C42-7A44-4373-8EBB-E26C024E3948}" srcOrd="0" destOrd="0" presId="urn:microsoft.com/office/officeart/2008/layout/BendingPictureCaptionList"/>
    <dgm:cxn modelId="{7098E478-F773-4F12-B269-493B4D155233}" srcId="{1DC2D8D5-0BDC-4082-9885-65452CFEB091}" destId="{53B8A997-F934-4B74-9915-6DFB766943B6}" srcOrd="2" destOrd="0" parTransId="{872AD694-2B29-4013-BDCA-81E4959EA7BD}" sibTransId="{FA6E3B6C-4645-4ECE-B78A-698E93E47F45}"/>
    <dgm:cxn modelId="{343DBA83-06A4-400E-B63E-7CE5359062C3}" type="presOf" srcId="{0E812088-B0FB-4141-A7F0-8477D6EF5BC6}" destId="{AB183A22-7815-4603-B7EB-3C3A80608534}" srcOrd="0" destOrd="0" presId="urn:microsoft.com/office/officeart/2008/layout/BendingPictureCaptionList"/>
    <dgm:cxn modelId="{268E918E-23D6-4846-87DE-39AD248C7D66}" srcId="{1DC2D8D5-0BDC-4082-9885-65452CFEB091}" destId="{36F42AE8-446B-4BA4-BF20-0DEB470EF606}" srcOrd="1" destOrd="0" parTransId="{A14078BD-2857-4164-834C-106572EBE312}" sibTransId="{513D607A-9090-4466-87C3-72EAAA129BD4}"/>
    <dgm:cxn modelId="{93055ED2-DA1C-4285-BA2C-12264FEBB0AE}" type="presParOf" srcId="{D2D8468E-A4A3-4062-8C13-6617CD97E99E}" destId="{0A611FFC-DB8F-4060-938B-B83F6E03037D}" srcOrd="0" destOrd="0" presId="urn:microsoft.com/office/officeart/2008/layout/BendingPictureCaptionList"/>
    <dgm:cxn modelId="{6DD2F5D7-CAA2-40F5-B7B1-14B0352AF639}" type="presParOf" srcId="{0A611FFC-DB8F-4060-938B-B83F6E03037D}" destId="{C99CE47B-4E3A-41B4-AF29-F274586EB9C2}" srcOrd="0" destOrd="0" presId="urn:microsoft.com/office/officeart/2008/layout/BendingPictureCaptionList"/>
    <dgm:cxn modelId="{F9F8BE84-DCC4-46FB-BCCB-E8DD457DC132}" type="presParOf" srcId="{0A611FFC-DB8F-4060-938B-B83F6E03037D}" destId="{7B909C42-7A44-4373-8EBB-E26C024E3948}" srcOrd="1" destOrd="0" presId="urn:microsoft.com/office/officeart/2008/layout/BendingPictureCaptionList"/>
    <dgm:cxn modelId="{68EAE6ED-13AC-4365-A75F-237A18E263C2}" type="presParOf" srcId="{D2D8468E-A4A3-4062-8C13-6617CD97E99E}" destId="{9AAFFE2E-15FF-4569-8D9A-6F83FA956065}" srcOrd="1" destOrd="0" presId="urn:microsoft.com/office/officeart/2008/layout/BendingPictureCaptionList"/>
    <dgm:cxn modelId="{9347BE08-7789-426A-930C-9D123FD97E4D}" type="presParOf" srcId="{D2D8468E-A4A3-4062-8C13-6617CD97E99E}" destId="{16A0D2E2-521F-4032-9E8E-0DB2005E0756}" srcOrd="2" destOrd="0" presId="urn:microsoft.com/office/officeart/2008/layout/BendingPictureCaptionList"/>
    <dgm:cxn modelId="{32869F3B-7663-43B7-9234-507448451656}" type="presParOf" srcId="{16A0D2E2-521F-4032-9E8E-0DB2005E0756}" destId="{3C50164B-9A63-4249-BD3F-568C5496ABE7}" srcOrd="0" destOrd="0" presId="urn:microsoft.com/office/officeart/2008/layout/BendingPictureCaptionList"/>
    <dgm:cxn modelId="{DDFF854C-A842-45CF-83DF-720FBA7104E8}" type="presParOf" srcId="{16A0D2E2-521F-4032-9E8E-0DB2005E0756}" destId="{307E49DD-9954-4D21-8C95-06910C5B762E}" srcOrd="1" destOrd="0" presId="urn:microsoft.com/office/officeart/2008/layout/BendingPictureCaptionList"/>
    <dgm:cxn modelId="{2A611DDB-1795-4A99-80A8-B50FDC115C7B}" type="presParOf" srcId="{D2D8468E-A4A3-4062-8C13-6617CD97E99E}" destId="{CF95BA91-E8A1-41C0-B4C4-5EAEFAA69191}" srcOrd="3" destOrd="0" presId="urn:microsoft.com/office/officeart/2008/layout/BendingPictureCaptionList"/>
    <dgm:cxn modelId="{46587F6B-2FC9-41E2-927E-21DEA3B54892}" type="presParOf" srcId="{D2D8468E-A4A3-4062-8C13-6617CD97E99E}" destId="{F5E4C2C9-CE55-4120-8285-EB2A2B5E908F}" srcOrd="4" destOrd="0" presId="urn:microsoft.com/office/officeart/2008/layout/BendingPictureCaptionList"/>
    <dgm:cxn modelId="{E292AE9B-EAC5-4FBF-B4BA-6A03DC8163B7}" type="presParOf" srcId="{F5E4C2C9-CE55-4120-8285-EB2A2B5E908F}" destId="{674B10EE-A141-498F-91D9-21E6D5020A20}" srcOrd="0" destOrd="0" presId="urn:microsoft.com/office/officeart/2008/layout/BendingPictureCaptionList"/>
    <dgm:cxn modelId="{382B62EA-B0E6-499F-9D04-91955BDD4F62}" type="presParOf" srcId="{F5E4C2C9-CE55-4120-8285-EB2A2B5E908F}" destId="{7087E4EE-2E70-4A8B-889E-A86CE7C3D2FB}" srcOrd="1" destOrd="0" presId="urn:microsoft.com/office/officeart/2008/layout/BendingPictureCaptionList"/>
    <dgm:cxn modelId="{82B74953-C3C7-4688-A2E2-E849384D35FC}" type="presParOf" srcId="{D2D8468E-A4A3-4062-8C13-6617CD97E99E}" destId="{E6E7473F-A5C5-491A-83F0-AA7DADBCD948}" srcOrd="5" destOrd="0" presId="urn:microsoft.com/office/officeart/2008/layout/BendingPictureCaptionList"/>
    <dgm:cxn modelId="{3F2FF328-6DF9-4ACD-B733-49889479B390}" type="presParOf" srcId="{D2D8468E-A4A3-4062-8C13-6617CD97E99E}" destId="{2B8ADC4D-C0E6-46FA-A475-1611FFFC6D52}" srcOrd="6" destOrd="0" presId="urn:microsoft.com/office/officeart/2008/layout/BendingPictureCaptionList"/>
    <dgm:cxn modelId="{82B0A847-A264-4E4D-ABFF-6468711B3DB3}" type="presParOf" srcId="{2B8ADC4D-C0E6-46FA-A475-1611FFFC6D52}" destId="{DDA18CC1-7DBB-4234-BCDE-CADA8FFC6812}" srcOrd="0" destOrd="0" presId="urn:microsoft.com/office/officeart/2008/layout/BendingPictureCaptionList"/>
    <dgm:cxn modelId="{D6CB49D0-0BEC-4BE7-BA52-7A785C66DEC9}" type="presParOf" srcId="{2B8ADC4D-C0E6-46FA-A475-1611FFFC6D52}" destId="{AB183A22-7815-4603-B7EB-3C3A8060853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C2D8D5-0BDC-4082-9885-65452CFEB091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de-DE"/>
        </a:p>
      </dgm:t>
    </dgm:pt>
    <dgm:pt modelId="{0E812088-B0FB-4141-A7F0-8477D6EF5BC6}">
      <dgm:prSet phldrT="[Text]"/>
      <dgm:spPr/>
      <dgm:t>
        <a:bodyPr/>
        <a:lstStyle/>
        <a:p>
          <a:r>
            <a:rPr lang="de-DE" dirty="0"/>
            <a:t>Grüne Erbsen Nudeln</a:t>
          </a:r>
        </a:p>
      </dgm:t>
    </dgm:pt>
    <dgm:pt modelId="{13423809-F71A-4811-93D9-D26DCD222EB5}" type="parTrans" cxnId="{5A432712-3F54-47DE-8FC1-433FA6804A49}">
      <dgm:prSet/>
      <dgm:spPr/>
      <dgm:t>
        <a:bodyPr/>
        <a:lstStyle/>
        <a:p>
          <a:endParaRPr lang="de-DE"/>
        </a:p>
      </dgm:t>
    </dgm:pt>
    <dgm:pt modelId="{39F99DB0-74A7-418D-BE96-3D22D0BC30F3}" type="sibTrans" cxnId="{5A432712-3F54-47DE-8FC1-433FA6804A49}">
      <dgm:prSet/>
      <dgm:spPr/>
      <dgm:t>
        <a:bodyPr/>
        <a:lstStyle/>
        <a:p>
          <a:endParaRPr lang="de-DE"/>
        </a:p>
      </dgm:t>
    </dgm:pt>
    <dgm:pt modelId="{17577CEF-D5F7-4880-846B-343ADF3340C3}">
      <dgm:prSet phldrT="[Text]"/>
      <dgm:spPr/>
      <dgm:t>
        <a:bodyPr/>
        <a:lstStyle/>
        <a:p>
          <a:r>
            <a:rPr lang="de-DE" dirty="0"/>
            <a:t>Weißbrot mit Roter Beete</a:t>
          </a:r>
        </a:p>
      </dgm:t>
    </dgm:pt>
    <dgm:pt modelId="{DE2234B6-F73A-4B30-8ED4-25ED8CD3F7EC}" type="parTrans" cxnId="{144B4127-7586-4D0C-B35D-5987C2FFF690}">
      <dgm:prSet/>
      <dgm:spPr/>
      <dgm:t>
        <a:bodyPr/>
        <a:lstStyle/>
        <a:p>
          <a:endParaRPr lang="de-DE"/>
        </a:p>
      </dgm:t>
    </dgm:pt>
    <dgm:pt modelId="{52BE4FD6-6BAD-44B3-80CB-CE95A9395E4B}" type="sibTrans" cxnId="{144B4127-7586-4D0C-B35D-5987C2FFF690}">
      <dgm:prSet/>
      <dgm:spPr/>
      <dgm:t>
        <a:bodyPr/>
        <a:lstStyle/>
        <a:p>
          <a:endParaRPr lang="de-DE"/>
        </a:p>
      </dgm:t>
    </dgm:pt>
    <dgm:pt modelId="{36F42AE8-446B-4BA4-BF20-0DEB470EF606}">
      <dgm:prSet phldrT="[Text]"/>
      <dgm:spPr/>
      <dgm:t>
        <a:bodyPr/>
        <a:lstStyle/>
        <a:p>
          <a:r>
            <a:rPr lang="de-DE" dirty="0"/>
            <a:t>Teig mit Mikroalgen</a:t>
          </a:r>
        </a:p>
      </dgm:t>
    </dgm:pt>
    <dgm:pt modelId="{A14078BD-2857-4164-834C-106572EBE312}" type="parTrans" cxnId="{268E918E-23D6-4846-87DE-39AD248C7D66}">
      <dgm:prSet/>
      <dgm:spPr/>
      <dgm:t>
        <a:bodyPr/>
        <a:lstStyle/>
        <a:p>
          <a:endParaRPr lang="de-DE"/>
        </a:p>
      </dgm:t>
    </dgm:pt>
    <dgm:pt modelId="{513D607A-9090-4466-87C3-72EAAA129BD4}" type="sibTrans" cxnId="{268E918E-23D6-4846-87DE-39AD248C7D66}">
      <dgm:prSet/>
      <dgm:spPr/>
      <dgm:t>
        <a:bodyPr/>
        <a:lstStyle/>
        <a:p>
          <a:endParaRPr lang="de-DE"/>
        </a:p>
      </dgm:t>
    </dgm:pt>
    <dgm:pt modelId="{53B8A997-F934-4B74-9915-6DFB766943B6}">
      <dgm:prSet/>
      <dgm:spPr/>
      <dgm:t>
        <a:bodyPr/>
        <a:lstStyle/>
        <a:p>
          <a:r>
            <a:rPr lang="de-DE" dirty="0"/>
            <a:t>Reismehl-Karotten Fermentation</a:t>
          </a:r>
        </a:p>
      </dgm:t>
    </dgm:pt>
    <dgm:pt modelId="{872AD694-2B29-4013-BDCA-81E4959EA7BD}" type="parTrans" cxnId="{7098E478-F773-4F12-B269-493B4D155233}">
      <dgm:prSet/>
      <dgm:spPr/>
      <dgm:t>
        <a:bodyPr/>
        <a:lstStyle/>
        <a:p>
          <a:endParaRPr lang="de-DE"/>
        </a:p>
      </dgm:t>
    </dgm:pt>
    <dgm:pt modelId="{FA6E3B6C-4645-4ECE-B78A-698E93E47F45}" type="sibTrans" cxnId="{7098E478-F773-4F12-B269-493B4D155233}">
      <dgm:prSet/>
      <dgm:spPr/>
      <dgm:t>
        <a:bodyPr/>
        <a:lstStyle/>
        <a:p>
          <a:endParaRPr lang="de-DE"/>
        </a:p>
      </dgm:t>
    </dgm:pt>
    <dgm:pt modelId="{D2D8468E-A4A3-4062-8C13-6617CD97E99E}" type="pres">
      <dgm:prSet presAssocID="{1DC2D8D5-0BDC-4082-9885-65452CFEB091}" presName="Name0" presStyleCnt="0">
        <dgm:presLayoutVars>
          <dgm:dir/>
          <dgm:resizeHandles val="exact"/>
        </dgm:presLayoutVars>
      </dgm:prSet>
      <dgm:spPr/>
    </dgm:pt>
    <dgm:pt modelId="{0A611FFC-DB8F-4060-938B-B83F6E03037D}" type="pres">
      <dgm:prSet presAssocID="{17577CEF-D5F7-4880-846B-343ADF3340C3}" presName="composite" presStyleCnt="0"/>
      <dgm:spPr/>
    </dgm:pt>
    <dgm:pt modelId="{C99CE47B-4E3A-41B4-AF29-F274586EB9C2}" type="pres">
      <dgm:prSet presAssocID="{17577CEF-D5F7-4880-846B-343ADF3340C3}" presName="rect1" presStyleLbl="bgImgPlace1" presStyleIdx="0" presStyleCnt="4"/>
      <dgm:spPr>
        <a:blipFill>
          <a:blip xmlns:r="http://schemas.openxmlformats.org/officeDocument/2006/relationships" r:embed="rId1"/>
          <a:srcRect/>
          <a:stretch>
            <a:fillRect l="-3000" r="-3000"/>
          </a:stretch>
        </a:blipFill>
      </dgm:spPr>
    </dgm:pt>
    <dgm:pt modelId="{7B909C42-7A44-4373-8EBB-E26C024E3948}" type="pres">
      <dgm:prSet presAssocID="{17577CEF-D5F7-4880-846B-343ADF3340C3}" presName="wedgeRectCallout1" presStyleLbl="node1" presStyleIdx="0" presStyleCnt="4">
        <dgm:presLayoutVars>
          <dgm:bulletEnabled val="1"/>
        </dgm:presLayoutVars>
      </dgm:prSet>
      <dgm:spPr/>
    </dgm:pt>
    <dgm:pt modelId="{9AAFFE2E-15FF-4569-8D9A-6F83FA956065}" type="pres">
      <dgm:prSet presAssocID="{52BE4FD6-6BAD-44B3-80CB-CE95A9395E4B}" presName="sibTrans" presStyleCnt="0"/>
      <dgm:spPr/>
    </dgm:pt>
    <dgm:pt modelId="{16A0D2E2-521F-4032-9E8E-0DB2005E0756}" type="pres">
      <dgm:prSet presAssocID="{36F42AE8-446B-4BA4-BF20-0DEB470EF606}" presName="composite" presStyleCnt="0"/>
      <dgm:spPr/>
    </dgm:pt>
    <dgm:pt modelId="{3C50164B-9A63-4249-BD3F-568C5496ABE7}" type="pres">
      <dgm:prSet presAssocID="{36F42AE8-446B-4BA4-BF20-0DEB470EF606}" presName="rect1" presStyleLbl="bgImgPlace1" presStyleIdx="1" presStyleCnt="4" custAng="0"/>
      <dgm:spPr>
        <a:blipFill dpi="0" rotWithShape="1">
          <a:blip xmlns:r="http://schemas.openxmlformats.org/officeDocument/2006/relationships" r:embed="rId2"/>
          <a:srcRect/>
          <a:stretch>
            <a:fillRect l="-9737" t="-280" r="-12597" b="-14406"/>
          </a:stretch>
        </a:blipFill>
      </dgm:spPr>
    </dgm:pt>
    <dgm:pt modelId="{307E49DD-9954-4D21-8C95-06910C5B762E}" type="pres">
      <dgm:prSet presAssocID="{36F42AE8-446B-4BA4-BF20-0DEB470EF606}" presName="wedgeRectCallout1" presStyleLbl="node1" presStyleIdx="1" presStyleCnt="4">
        <dgm:presLayoutVars>
          <dgm:bulletEnabled val="1"/>
        </dgm:presLayoutVars>
      </dgm:prSet>
      <dgm:spPr/>
    </dgm:pt>
    <dgm:pt modelId="{CF95BA91-E8A1-41C0-B4C4-5EAEFAA69191}" type="pres">
      <dgm:prSet presAssocID="{513D607A-9090-4466-87C3-72EAAA129BD4}" presName="sibTrans" presStyleCnt="0"/>
      <dgm:spPr/>
    </dgm:pt>
    <dgm:pt modelId="{F5E4C2C9-CE55-4120-8285-EB2A2B5E908F}" type="pres">
      <dgm:prSet presAssocID="{53B8A997-F934-4B74-9915-6DFB766943B6}" presName="composite" presStyleCnt="0"/>
      <dgm:spPr/>
    </dgm:pt>
    <dgm:pt modelId="{674B10EE-A141-498F-91D9-21E6D5020A20}" type="pres">
      <dgm:prSet presAssocID="{53B8A997-F934-4B74-9915-6DFB766943B6}" presName="rect1" presStyleLbl="bgImgPlace1" presStyleIdx="2" presStyleCnt="4"/>
      <dgm:spPr>
        <a:blipFill>
          <a:blip xmlns:r="http://schemas.openxmlformats.org/officeDocument/2006/relationships" r:embed="rId3"/>
          <a:srcRect/>
          <a:stretch>
            <a:fillRect l="-3000" r="-3000"/>
          </a:stretch>
        </a:blipFill>
      </dgm:spPr>
    </dgm:pt>
    <dgm:pt modelId="{7087E4EE-2E70-4A8B-889E-A86CE7C3D2FB}" type="pres">
      <dgm:prSet presAssocID="{53B8A997-F934-4B74-9915-6DFB766943B6}" presName="wedgeRectCallout1" presStyleLbl="node1" presStyleIdx="2" presStyleCnt="4">
        <dgm:presLayoutVars>
          <dgm:bulletEnabled val="1"/>
        </dgm:presLayoutVars>
      </dgm:prSet>
      <dgm:spPr/>
    </dgm:pt>
    <dgm:pt modelId="{E6E7473F-A5C5-491A-83F0-AA7DADBCD948}" type="pres">
      <dgm:prSet presAssocID="{FA6E3B6C-4645-4ECE-B78A-698E93E47F45}" presName="sibTrans" presStyleCnt="0"/>
      <dgm:spPr/>
    </dgm:pt>
    <dgm:pt modelId="{2B8ADC4D-C0E6-46FA-A475-1611FFFC6D52}" type="pres">
      <dgm:prSet presAssocID="{0E812088-B0FB-4141-A7F0-8477D6EF5BC6}" presName="composite" presStyleCnt="0"/>
      <dgm:spPr/>
    </dgm:pt>
    <dgm:pt modelId="{DDA18CC1-7DBB-4234-BCDE-CADA8FFC6812}" type="pres">
      <dgm:prSet presAssocID="{0E812088-B0FB-4141-A7F0-8477D6EF5BC6}" presName="rect1" presStyleLbl="bgImgPlace1" presStyleIdx="3" presStyleCnt="4"/>
      <dgm:spPr>
        <a:blipFill>
          <a:blip xmlns:r="http://schemas.openxmlformats.org/officeDocument/2006/relationships" r:embed="rId4"/>
          <a:srcRect/>
          <a:stretch>
            <a:fillRect l="-8000" r="-8000"/>
          </a:stretch>
        </a:blipFill>
      </dgm:spPr>
    </dgm:pt>
    <dgm:pt modelId="{AB183A22-7815-4603-B7EB-3C3A80608534}" type="pres">
      <dgm:prSet presAssocID="{0E812088-B0FB-4141-A7F0-8477D6EF5BC6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5A432712-3F54-47DE-8FC1-433FA6804A49}" srcId="{1DC2D8D5-0BDC-4082-9885-65452CFEB091}" destId="{0E812088-B0FB-4141-A7F0-8477D6EF5BC6}" srcOrd="3" destOrd="0" parTransId="{13423809-F71A-4811-93D9-D26DCD222EB5}" sibTransId="{39F99DB0-74A7-418D-BE96-3D22D0BC30F3}"/>
    <dgm:cxn modelId="{144B4127-7586-4D0C-B35D-5987C2FFF690}" srcId="{1DC2D8D5-0BDC-4082-9885-65452CFEB091}" destId="{17577CEF-D5F7-4880-846B-343ADF3340C3}" srcOrd="0" destOrd="0" parTransId="{DE2234B6-F73A-4B30-8ED4-25ED8CD3F7EC}" sibTransId="{52BE4FD6-6BAD-44B3-80CB-CE95A9395E4B}"/>
    <dgm:cxn modelId="{669D3345-1851-438C-97F5-9CAA9934E4BF}" type="presOf" srcId="{36F42AE8-446B-4BA4-BF20-0DEB470EF606}" destId="{307E49DD-9954-4D21-8C95-06910C5B762E}" srcOrd="0" destOrd="0" presId="urn:microsoft.com/office/officeart/2008/layout/BendingPictureCaptionList"/>
    <dgm:cxn modelId="{75C89D47-D7F8-409D-B06F-9F565E1F9ABC}" type="presOf" srcId="{1DC2D8D5-0BDC-4082-9885-65452CFEB091}" destId="{D2D8468E-A4A3-4062-8C13-6617CD97E99E}" srcOrd="0" destOrd="0" presId="urn:microsoft.com/office/officeart/2008/layout/BendingPictureCaptionList"/>
    <dgm:cxn modelId="{BF93D34C-35A9-4937-8F8B-C16433695D0F}" type="presOf" srcId="{53B8A997-F934-4B74-9915-6DFB766943B6}" destId="{7087E4EE-2E70-4A8B-889E-A86CE7C3D2FB}" srcOrd="0" destOrd="0" presId="urn:microsoft.com/office/officeart/2008/layout/BendingPictureCaptionList"/>
    <dgm:cxn modelId="{210E7B74-1827-4914-AC0B-1D4473A5703D}" type="presOf" srcId="{17577CEF-D5F7-4880-846B-343ADF3340C3}" destId="{7B909C42-7A44-4373-8EBB-E26C024E3948}" srcOrd="0" destOrd="0" presId="urn:microsoft.com/office/officeart/2008/layout/BendingPictureCaptionList"/>
    <dgm:cxn modelId="{7098E478-F773-4F12-B269-493B4D155233}" srcId="{1DC2D8D5-0BDC-4082-9885-65452CFEB091}" destId="{53B8A997-F934-4B74-9915-6DFB766943B6}" srcOrd="2" destOrd="0" parTransId="{872AD694-2B29-4013-BDCA-81E4959EA7BD}" sibTransId="{FA6E3B6C-4645-4ECE-B78A-698E93E47F45}"/>
    <dgm:cxn modelId="{343DBA83-06A4-400E-B63E-7CE5359062C3}" type="presOf" srcId="{0E812088-B0FB-4141-A7F0-8477D6EF5BC6}" destId="{AB183A22-7815-4603-B7EB-3C3A80608534}" srcOrd="0" destOrd="0" presId="urn:microsoft.com/office/officeart/2008/layout/BendingPictureCaptionList"/>
    <dgm:cxn modelId="{268E918E-23D6-4846-87DE-39AD248C7D66}" srcId="{1DC2D8D5-0BDC-4082-9885-65452CFEB091}" destId="{36F42AE8-446B-4BA4-BF20-0DEB470EF606}" srcOrd="1" destOrd="0" parTransId="{A14078BD-2857-4164-834C-106572EBE312}" sibTransId="{513D607A-9090-4466-87C3-72EAAA129BD4}"/>
    <dgm:cxn modelId="{93055ED2-DA1C-4285-BA2C-12264FEBB0AE}" type="presParOf" srcId="{D2D8468E-A4A3-4062-8C13-6617CD97E99E}" destId="{0A611FFC-DB8F-4060-938B-B83F6E03037D}" srcOrd="0" destOrd="0" presId="urn:microsoft.com/office/officeart/2008/layout/BendingPictureCaptionList"/>
    <dgm:cxn modelId="{6DD2F5D7-CAA2-40F5-B7B1-14B0352AF639}" type="presParOf" srcId="{0A611FFC-DB8F-4060-938B-B83F6E03037D}" destId="{C99CE47B-4E3A-41B4-AF29-F274586EB9C2}" srcOrd="0" destOrd="0" presId="urn:microsoft.com/office/officeart/2008/layout/BendingPictureCaptionList"/>
    <dgm:cxn modelId="{F9F8BE84-DCC4-46FB-BCCB-E8DD457DC132}" type="presParOf" srcId="{0A611FFC-DB8F-4060-938B-B83F6E03037D}" destId="{7B909C42-7A44-4373-8EBB-E26C024E3948}" srcOrd="1" destOrd="0" presId="urn:microsoft.com/office/officeart/2008/layout/BendingPictureCaptionList"/>
    <dgm:cxn modelId="{68EAE6ED-13AC-4365-A75F-237A18E263C2}" type="presParOf" srcId="{D2D8468E-A4A3-4062-8C13-6617CD97E99E}" destId="{9AAFFE2E-15FF-4569-8D9A-6F83FA956065}" srcOrd="1" destOrd="0" presId="urn:microsoft.com/office/officeart/2008/layout/BendingPictureCaptionList"/>
    <dgm:cxn modelId="{9347BE08-7789-426A-930C-9D123FD97E4D}" type="presParOf" srcId="{D2D8468E-A4A3-4062-8C13-6617CD97E99E}" destId="{16A0D2E2-521F-4032-9E8E-0DB2005E0756}" srcOrd="2" destOrd="0" presId="urn:microsoft.com/office/officeart/2008/layout/BendingPictureCaptionList"/>
    <dgm:cxn modelId="{32869F3B-7663-43B7-9234-507448451656}" type="presParOf" srcId="{16A0D2E2-521F-4032-9E8E-0DB2005E0756}" destId="{3C50164B-9A63-4249-BD3F-568C5496ABE7}" srcOrd="0" destOrd="0" presId="urn:microsoft.com/office/officeart/2008/layout/BendingPictureCaptionList"/>
    <dgm:cxn modelId="{DDFF854C-A842-45CF-83DF-720FBA7104E8}" type="presParOf" srcId="{16A0D2E2-521F-4032-9E8E-0DB2005E0756}" destId="{307E49DD-9954-4D21-8C95-06910C5B762E}" srcOrd="1" destOrd="0" presId="urn:microsoft.com/office/officeart/2008/layout/BendingPictureCaptionList"/>
    <dgm:cxn modelId="{2A611DDB-1795-4A99-80A8-B50FDC115C7B}" type="presParOf" srcId="{D2D8468E-A4A3-4062-8C13-6617CD97E99E}" destId="{CF95BA91-E8A1-41C0-B4C4-5EAEFAA69191}" srcOrd="3" destOrd="0" presId="urn:microsoft.com/office/officeart/2008/layout/BendingPictureCaptionList"/>
    <dgm:cxn modelId="{46587F6B-2FC9-41E2-927E-21DEA3B54892}" type="presParOf" srcId="{D2D8468E-A4A3-4062-8C13-6617CD97E99E}" destId="{F5E4C2C9-CE55-4120-8285-EB2A2B5E908F}" srcOrd="4" destOrd="0" presId="urn:microsoft.com/office/officeart/2008/layout/BendingPictureCaptionList"/>
    <dgm:cxn modelId="{E292AE9B-EAC5-4FBF-B4BA-6A03DC8163B7}" type="presParOf" srcId="{F5E4C2C9-CE55-4120-8285-EB2A2B5E908F}" destId="{674B10EE-A141-498F-91D9-21E6D5020A20}" srcOrd="0" destOrd="0" presId="urn:microsoft.com/office/officeart/2008/layout/BendingPictureCaptionList"/>
    <dgm:cxn modelId="{382B62EA-B0E6-499F-9D04-91955BDD4F62}" type="presParOf" srcId="{F5E4C2C9-CE55-4120-8285-EB2A2B5E908F}" destId="{7087E4EE-2E70-4A8B-889E-A86CE7C3D2FB}" srcOrd="1" destOrd="0" presId="urn:microsoft.com/office/officeart/2008/layout/BendingPictureCaptionList"/>
    <dgm:cxn modelId="{82B74953-C3C7-4688-A2E2-E849384D35FC}" type="presParOf" srcId="{D2D8468E-A4A3-4062-8C13-6617CD97E99E}" destId="{E6E7473F-A5C5-491A-83F0-AA7DADBCD948}" srcOrd="5" destOrd="0" presId="urn:microsoft.com/office/officeart/2008/layout/BendingPictureCaptionList"/>
    <dgm:cxn modelId="{3F2FF328-6DF9-4ACD-B733-49889479B390}" type="presParOf" srcId="{D2D8468E-A4A3-4062-8C13-6617CD97E99E}" destId="{2B8ADC4D-C0E6-46FA-A475-1611FFFC6D52}" srcOrd="6" destOrd="0" presId="urn:microsoft.com/office/officeart/2008/layout/BendingPictureCaptionList"/>
    <dgm:cxn modelId="{82B0A847-A264-4E4D-ABFF-6468711B3DB3}" type="presParOf" srcId="{2B8ADC4D-C0E6-46FA-A475-1611FFFC6D52}" destId="{DDA18CC1-7DBB-4234-BCDE-CADA8FFC6812}" srcOrd="0" destOrd="0" presId="urn:microsoft.com/office/officeart/2008/layout/BendingPictureCaptionList"/>
    <dgm:cxn modelId="{D6CB49D0-0BEC-4BE7-BA52-7A785C66DEC9}" type="presParOf" srcId="{2B8ADC4D-C0E6-46FA-A475-1611FFFC6D52}" destId="{AB183A22-7815-4603-B7EB-3C3A8060853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DC2D8D5-0BDC-4082-9885-65452CFEB091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de-DE"/>
        </a:p>
      </dgm:t>
    </dgm:pt>
    <dgm:pt modelId="{0E812088-B0FB-4141-A7F0-8477D6EF5BC6}">
      <dgm:prSet phldrT="[Text]"/>
      <dgm:spPr/>
      <dgm:t>
        <a:bodyPr/>
        <a:lstStyle/>
        <a:p>
          <a:r>
            <a:rPr lang="de-DE" dirty="0"/>
            <a:t>Zwischenfrucht Experimente</a:t>
          </a:r>
        </a:p>
      </dgm:t>
    </dgm:pt>
    <dgm:pt modelId="{13423809-F71A-4811-93D9-D26DCD222EB5}" type="parTrans" cxnId="{5A432712-3F54-47DE-8FC1-433FA6804A49}">
      <dgm:prSet/>
      <dgm:spPr/>
      <dgm:t>
        <a:bodyPr/>
        <a:lstStyle/>
        <a:p>
          <a:endParaRPr lang="de-DE"/>
        </a:p>
      </dgm:t>
    </dgm:pt>
    <dgm:pt modelId="{39F99DB0-74A7-418D-BE96-3D22D0BC30F3}" type="sibTrans" cxnId="{5A432712-3F54-47DE-8FC1-433FA6804A49}">
      <dgm:prSet/>
      <dgm:spPr/>
      <dgm:t>
        <a:bodyPr/>
        <a:lstStyle/>
        <a:p>
          <a:endParaRPr lang="de-DE"/>
        </a:p>
      </dgm:t>
    </dgm:pt>
    <dgm:pt modelId="{17577CEF-D5F7-4880-846B-343ADF3340C3}">
      <dgm:prSet phldrT="[Text]"/>
      <dgm:spPr/>
      <dgm:t>
        <a:bodyPr/>
        <a:lstStyle/>
        <a:p>
          <a:r>
            <a:rPr lang="de-DE" dirty="0"/>
            <a:t>Bodenfeuchte Messung</a:t>
          </a:r>
        </a:p>
      </dgm:t>
    </dgm:pt>
    <dgm:pt modelId="{DE2234B6-F73A-4B30-8ED4-25ED8CD3F7EC}" type="parTrans" cxnId="{144B4127-7586-4D0C-B35D-5987C2FFF690}">
      <dgm:prSet/>
      <dgm:spPr/>
      <dgm:t>
        <a:bodyPr/>
        <a:lstStyle/>
        <a:p>
          <a:endParaRPr lang="de-DE"/>
        </a:p>
      </dgm:t>
    </dgm:pt>
    <dgm:pt modelId="{52BE4FD6-6BAD-44B3-80CB-CE95A9395E4B}" type="sibTrans" cxnId="{144B4127-7586-4D0C-B35D-5987C2FFF690}">
      <dgm:prSet/>
      <dgm:spPr/>
      <dgm:t>
        <a:bodyPr/>
        <a:lstStyle/>
        <a:p>
          <a:endParaRPr lang="de-DE"/>
        </a:p>
      </dgm:t>
    </dgm:pt>
    <dgm:pt modelId="{36F42AE8-446B-4BA4-BF20-0DEB470EF606}">
      <dgm:prSet phldrT="[Text]"/>
      <dgm:spPr/>
      <dgm:t>
        <a:bodyPr/>
        <a:lstStyle/>
        <a:p>
          <a:r>
            <a:rPr lang="de-DE" dirty="0"/>
            <a:t>Topf Experimente</a:t>
          </a:r>
        </a:p>
      </dgm:t>
    </dgm:pt>
    <dgm:pt modelId="{A14078BD-2857-4164-834C-106572EBE312}" type="parTrans" cxnId="{268E918E-23D6-4846-87DE-39AD248C7D66}">
      <dgm:prSet/>
      <dgm:spPr/>
      <dgm:t>
        <a:bodyPr/>
        <a:lstStyle/>
        <a:p>
          <a:endParaRPr lang="de-DE"/>
        </a:p>
      </dgm:t>
    </dgm:pt>
    <dgm:pt modelId="{513D607A-9090-4466-87C3-72EAAA129BD4}" type="sibTrans" cxnId="{268E918E-23D6-4846-87DE-39AD248C7D66}">
      <dgm:prSet/>
      <dgm:spPr/>
      <dgm:t>
        <a:bodyPr/>
        <a:lstStyle/>
        <a:p>
          <a:endParaRPr lang="de-DE"/>
        </a:p>
      </dgm:t>
    </dgm:pt>
    <dgm:pt modelId="{53B8A997-F934-4B74-9915-6DFB766943B6}">
      <dgm:prSet/>
      <dgm:spPr/>
      <dgm:t>
        <a:bodyPr/>
        <a:lstStyle/>
        <a:p>
          <a:r>
            <a:rPr lang="de-DE" dirty="0"/>
            <a:t>Saatbeet Vorbereitung</a:t>
          </a:r>
        </a:p>
      </dgm:t>
    </dgm:pt>
    <dgm:pt modelId="{872AD694-2B29-4013-BDCA-81E4959EA7BD}" type="parTrans" cxnId="{7098E478-F773-4F12-B269-493B4D155233}">
      <dgm:prSet/>
      <dgm:spPr/>
      <dgm:t>
        <a:bodyPr/>
        <a:lstStyle/>
        <a:p>
          <a:endParaRPr lang="de-DE"/>
        </a:p>
      </dgm:t>
    </dgm:pt>
    <dgm:pt modelId="{FA6E3B6C-4645-4ECE-B78A-698E93E47F45}" type="sibTrans" cxnId="{7098E478-F773-4F12-B269-493B4D155233}">
      <dgm:prSet/>
      <dgm:spPr/>
      <dgm:t>
        <a:bodyPr/>
        <a:lstStyle/>
        <a:p>
          <a:endParaRPr lang="de-DE"/>
        </a:p>
      </dgm:t>
    </dgm:pt>
    <dgm:pt modelId="{D2D8468E-A4A3-4062-8C13-6617CD97E99E}" type="pres">
      <dgm:prSet presAssocID="{1DC2D8D5-0BDC-4082-9885-65452CFEB091}" presName="Name0" presStyleCnt="0">
        <dgm:presLayoutVars>
          <dgm:dir/>
          <dgm:resizeHandles val="exact"/>
        </dgm:presLayoutVars>
      </dgm:prSet>
      <dgm:spPr/>
    </dgm:pt>
    <dgm:pt modelId="{0A611FFC-DB8F-4060-938B-B83F6E03037D}" type="pres">
      <dgm:prSet presAssocID="{17577CEF-D5F7-4880-846B-343ADF3340C3}" presName="composite" presStyleCnt="0"/>
      <dgm:spPr/>
    </dgm:pt>
    <dgm:pt modelId="{C99CE47B-4E3A-41B4-AF29-F274586EB9C2}" type="pres">
      <dgm:prSet presAssocID="{17577CEF-D5F7-4880-846B-343ADF3340C3}" presName="rect1" presStyleLbl="bgImgPlace1" presStyleIdx="0" presStyleCnt="4"/>
      <dgm:spPr>
        <a:blipFill>
          <a:blip xmlns:r="http://schemas.openxmlformats.org/officeDocument/2006/relationships" r:embed="rId1"/>
          <a:srcRect/>
          <a:stretch>
            <a:fillRect l="-10000" r="-10000"/>
          </a:stretch>
        </a:blipFill>
      </dgm:spPr>
    </dgm:pt>
    <dgm:pt modelId="{7B909C42-7A44-4373-8EBB-E26C024E3948}" type="pres">
      <dgm:prSet presAssocID="{17577CEF-D5F7-4880-846B-343ADF3340C3}" presName="wedgeRectCallout1" presStyleLbl="node1" presStyleIdx="0" presStyleCnt="4">
        <dgm:presLayoutVars>
          <dgm:bulletEnabled val="1"/>
        </dgm:presLayoutVars>
      </dgm:prSet>
      <dgm:spPr/>
    </dgm:pt>
    <dgm:pt modelId="{9AAFFE2E-15FF-4569-8D9A-6F83FA956065}" type="pres">
      <dgm:prSet presAssocID="{52BE4FD6-6BAD-44B3-80CB-CE95A9395E4B}" presName="sibTrans" presStyleCnt="0"/>
      <dgm:spPr/>
    </dgm:pt>
    <dgm:pt modelId="{16A0D2E2-521F-4032-9E8E-0DB2005E0756}" type="pres">
      <dgm:prSet presAssocID="{36F42AE8-446B-4BA4-BF20-0DEB470EF606}" presName="composite" presStyleCnt="0"/>
      <dgm:spPr/>
    </dgm:pt>
    <dgm:pt modelId="{3C50164B-9A63-4249-BD3F-568C5496ABE7}" type="pres">
      <dgm:prSet presAssocID="{36F42AE8-446B-4BA4-BF20-0DEB470EF606}" presName="rect1" presStyleLbl="bgImgPlace1" presStyleIdx="1" presStyleCnt="4" custAng="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307E49DD-9954-4D21-8C95-06910C5B762E}" type="pres">
      <dgm:prSet presAssocID="{36F42AE8-446B-4BA4-BF20-0DEB470EF606}" presName="wedgeRectCallout1" presStyleLbl="node1" presStyleIdx="1" presStyleCnt="4">
        <dgm:presLayoutVars>
          <dgm:bulletEnabled val="1"/>
        </dgm:presLayoutVars>
      </dgm:prSet>
      <dgm:spPr/>
    </dgm:pt>
    <dgm:pt modelId="{CF95BA91-E8A1-41C0-B4C4-5EAEFAA69191}" type="pres">
      <dgm:prSet presAssocID="{513D607A-9090-4466-87C3-72EAAA129BD4}" presName="sibTrans" presStyleCnt="0"/>
      <dgm:spPr/>
    </dgm:pt>
    <dgm:pt modelId="{F5E4C2C9-CE55-4120-8285-EB2A2B5E908F}" type="pres">
      <dgm:prSet presAssocID="{53B8A997-F934-4B74-9915-6DFB766943B6}" presName="composite" presStyleCnt="0"/>
      <dgm:spPr/>
    </dgm:pt>
    <dgm:pt modelId="{674B10EE-A141-498F-91D9-21E6D5020A20}" type="pres">
      <dgm:prSet presAssocID="{53B8A997-F934-4B74-9915-6DFB766943B6}" presName="rect1" presStyleLbl="bgImgPlace1" presStyleIdx="2" presStyleCnt="4"/>
      <dgm:spPr>
        <a:blipFill dpi="0" rotWithShape="1">
          <a:blip xmlns:r="http://schemas.openxmlformats.org/officeDocument/2006/relationships" r:embed="rId3"/>
          <a:srcRect/>
          <a:stretch>
            <a:fillRect l="-36280" t="-28613" r="-22838" b="-3920"/>
          </a:stretch>
        </a:blipFill>
      </dgm:spPr>
    </dgm:pt>
    <dgm:pt modelId="{7087E4EE-2E70-4A8B-889E-A86CE7C3D2FB}" type="pres">
      <dgm:prSet presAssocID="{53B8A997-F934-4B74-9915-6DFB766943B6}" presName="wedgeRectCallout1" presStyleLbl="node1" presStyleIdx="2" presStyleCnt="4">
        <dgm:presLayoutVars>
          <dgm:bulletEnabled val="1"/>
        </dgm:presLayoutVars>
      </dgm:prSet>
      <dgm:spPr/>
    </dgm:pt>
    <dgm:pt modelId="{E6E7473F-A5C5-491A-83F0-AA7DADBCD948}" type="pres">
      <dgm:prSet presAssocID="{FA6E3B6C-4645-4ECE-B78A-698E93E47F45}" presName="sibTrans" presStyleCnt="0"/>
      <dgm:spPr/>
    </dgm:pt>
    <dgm:pt modelId="{2B8ADC4D-C0E6-46FA-A475-1611FFFC6D52}" type="pres">
      <dgm:prSet presAssocID="{0E812088-B0FB-4141-A7F0-8477D6EF5BC6}" presName="composite" presStyleCnt="0"/>
      <dgm:spPr/>
    </dgm:pt>
    <dgm:pt modelId="{DDA18CC1-7DBB-4234-BCDE-CADA8FFC6812}" type="pres">
      <dgm:prSet presAssocID="{0E812088-B0FB-4141-A7F0-8477D6EF5BC6}" presName="rect1" presStyleLbl="bgImgPlace1" presStyleIdx="3" presStyleCnt="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4" t="-996" r="-19656" b="996"/>
          </a:stretch>
        </a:blipFill>
      </dgm:spPr>
    </dgm:pt>
    <dgm:pt modelId="{AB183A22-7815-4603-B7EB-3C3A80608534}" type="pres">
      <dgm:prSet presAssocID="{0E812088-B0FB-4141-A7F0-8477D6EF5BC6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5A432712-3F54-47DE-8FC1-433FA6804A49}" srcId="{1DC2D8D5-0BDC-4082-9885-65452CFEB091}" destId="{0E812088-B0FB-4141-A7F0-8477D6EF5BC6}" srcOrd="3" destOrd="0" parTransId="{13423809-F71A-4811-93D9-D26DCD222EB5}" sibTransId="{39F99DB0-74A7-418D-BE96-3D22D0BC30F3}"/>
    <dgm:cxn modelId="{144B4127-7586-4D0C-B35D-5987C2FFF690}" srcId="{1DC2D8D5-0BDC-4082-9885-65452CFEB091}" destId="{17577CEF-D5F7-4880-846B-343ADF3340C3}" srcOrd="0" destOrd="0" parTransId="{DE2234B6-F73A-4B30-8ED4-25ED8CD3F7EC}" sibTransId="{52BE4FD6-6BAD-44B3-80CB-CE95A9395E4B}"/>
    <dgm:cxn modelId="{669D3345-1851-438C-97F5-9CAA9934E4BF}" type="presOf" srcId="{36F42AE8-446B-4BA4-BF20-0DEB470EF606}" destId="{307E49DD-9954-4D21-8C95-06910C5B762E}" srcOrd="0" destOrd="0" presId="urn:microsoft.com/office/officeart/2008/layout/BendingPictureCaptionList"/>
    <dgm:cxn modelId="{75C89D47-D7F8-409D-B06F-9F565E1F9ABC}" type="presOf" srcId="{1DC2D8D5-0BDC-4082-9885-65452CFEB091}" destId="{D2D8468E-A4A3-4062-8C13-6617CD97E99E}" srcOrd="0" destOrd="0" presId="urn:microsoft.com/office/officeart/2008/layout/BendingPictureCaptionList"/>
    <dgm:cxn modelId="{BF93D34C-35A9-4937-8F8B-C16433695D0F}" type="presOf" srcId="{53B8A997-F934-4B74-9915-6DFB766943B6}" destId="{7087E4EE-2E70-4A8B-889E-A86CE7C3D2FB}" srcOrd="0" destOrd="0" presId="urn:microsoft.com/office/officeart/2008/layout/BendingPictureCaptionList"/>
    <dgm:cxn modelId="{210E7B74-1827-4914-AC0B-1D4473A5703D}" type="presOf" srcId="{17577CEF-D5F7-4880-846B-343ADF3340C3}" destId="{7B909C42-7A44-4373-8EBB-E26C024E3948}" srcOrd="0" destOrd="0" presId="urn:microsoft.com/office/officeart/2008/layout/BendingPictureCaptionList"/>
    <dgm:cxn modelId="{7098E478-F773-4F12-B269-493B4D155233}" srcId="{1DC2D8D5-0BDC-4082-9885-65452CFEB091}" destId="{53B8A997-F934-4B74-9915-6DFB766943B6}" srcOrd="2" destOrd="0" parTransId="{872AD694-2B29-4013-BDCA-81E4959EA7BD}" sibTransId="{FA6E3B6C-4645-4ECE-B78A-698E93E47F45}"/>
    <dgm:cxn modelId="{343DBA83-06A4-400E-B63E-7CE5359062C3}" type="presOf" srcId="{0E812088-B0FB-4141-A7F0-8477D6EF5BC6}" destId="{AB183A22-7815-4603-B7EB-3C3A80608534}" srcOrd="0" destOrd="0" presId="urn:microsoft.com/office/officeart/2008/layout/BendingPictureCaptionList"/>
    <dgm:cxn modelId="{268E918E-23D6-4846-87DE-39AD248C7D66}" srcId="{1DC2D8D5-0BDC-4082-9885-65452CFEB091}" destId="{36F42AE8-446B-4BA4-BF20-0DEB470EF606}" srcOrd="1" destOrd="0" parTransId="{A14078BD-2857-4164-834C-106572EBE312}" sibTransId="{513D607A-9090-4466-87C3-72EAAA129BD4}"/>
    <dgm:cxn modelId="{93055ED2-DA1C-4285-BA2C-12264FEBB0AE}" type="presParOf" srcId="{D2D8468E-A4A3-4062-8C13-6617CD97E99E}" destId="{0A611FFC-DB8F-4060-938B-B83F6E03037D}" srcOrd="0" destOrd="0" presId="urn:microsoft.com/office/officeart/2008/layout/BendingPictureCaptionList"/>
    <dgm:cxn modelId="{6DD2F5D7-CAA2-40F5-B7B1-14B0352AF639}" type="presParOf" srcId="{0A611FFC-DB8F-4060-938B-B83F6E03037D}" destId="{C99CE47B-4E3A-41B4-AF29-F274586EB9C2}" srcOrd="0" destOrd="0" presId="urn:microsoft.com/office/officeart/2008/layout/BendingPictureCaptionList"/>
    <dgm:cxn modelId="{F9F8BE84-DCC4-46FB-BCCB-E8DD457DC132}" type="presParOf" srcId="{0A611FFC-DB8F-4060-938B-B83F6E03037D}" destId="{7B909C42-7A44-4373-8EBB-E26C024E3948}" srcOrd="1" destOrd="0" presId="urn:microsoft.com/office/officeart/2008/layout/BendingPictureCaptionList"/>
    <dgm:cxn modelId="{68EAE6ED-13AC-4365-A75F-237A18E263C2}" type="presParOf" srcId="{D2D8468E-A4A3-4062-8C13-6617CD97E99E}" destId="{9AAFFE2E-15FF-4569-8D9A-6F83FA956065}" srcOrd="1" destOrd="0" presId="urn:microsoft.com/office/officeart/2008/layout/BendingPictureCaptionList"/>
    <dgm:cxn modelId="{9347BE08-7789-426A-930C-9D123FD97E4D}" type="presParOf" srcId="{D2D8468E-A4A3-4062-8C13-6617CD97E99E}" destId="{16A0D2E2-521F-4032-9E8E-0DB2005E0756}" srcOrd="2" destOrd="0" presId="urn:microsoft.com/office/officeart/2008/layout/BendingPictureCaptionList"/>
    <dgm:cxn modelId="{32869F3B-7663-43B7-9234-507448451656}" type="presParOf" srcId="{16A0D2E2-521F-4032-9E8E-0DB2005E0756}" destId="{3C50164B-9A63-4249-BD3F-568C5496ABE7}" srcOrd="0" destOrd="0" presId="urn:microsoft.com/office/officeart/2008/layout/BendingPictureCaptionList"/>
    <dgm:cxn modelId="{DDFF854C-A842-45CF-83DF-720FBA7104E8}" type="presParOf" srcId="{16A0D2E2-521F-4032-9E8E-0DB2005E0756}" destId="{307E49DD-9954-4D21-8C95-06910C5B762E}" srcOrd="1" destOrd="0" presId="urn:microsoft.com/office/officeart/2008/layout/BendingPictureCaptionList"/>
    <dgm:cxn modelId="{2A611DDB-1795-4A99-80A8-B50FDC115C7B}" type="presParOf" srcId="{D2D8468E-A4A3-4062-8C13-6617CD97E99E}" destId="{CF95BA91-E8A1-41C0-B4C4-5EAEFAA69191}" srcOrd="3" destOrd="0" presId="urn:microsoft.com/office/officeart/2008/layout/BendingPictureCaptionList"/>
    <dgm:cxn modelId="{46587F6B-2FC9-41E2-927E-21DEA3B54892}" type="presParOf" srcId="{D2D8468E-A4A3-4062-8C13-6617CD97E99E}" destId="{F5E4C2C9-CE55-4120-8285-EB2A2B5E908F}" srcOrd="4" destOrd="0" presId="urn:microsoft.com/office/officeart/2008/layout/BendingPictureCaptionList"/>
    <dgm:cxn modelId="{E292AE9B-EAC5-4FBF-B4BA-6A03DC8163B7}" type="presParOf" srcId="{F5E4C2C9-CE55-4120-8285-EB2A2B5E908F}" destId="{674B10EE-A141-498F-91D9-21E6D5020A20}" srcOrd="0" destOrd="0" presId="urn:microsoft.com/office/officeart/2008/layout/BendingPictureCaptionList"/>
    <dgm:cxn modelId="{382B62EA-B0E6-499F-9D04-91955BDD4F62}" type="presParOf" srcId="{F5E4C2C9-CE55-4120-8285-EB2A2B5E908F}" destId="{7087E4EE-2E70-4A8B-889E-A86CE7C3D2FB}" srcOrd="1" destOrd="0" presId="urn:microsoft.com/office/officeart/2008/layout/BendingPictureCaptionList"/>
    <dgm:cxn modelId="{82B74953-C3C7-4688-A2E2-E849384D35FC}" type="presParOf" srcId="{D2D8468E-A4A3-4062-8C13-6617CD97E99E}" destId="{E6E7473F-A5C5-491A-83F0-AA7DADBCD948}" srcOrd="5" destOrd="0" presId="urn:microsoft.com/office/officeart/2008/layout/BendingPictureCaptionList"/>
    <dgm:cxn modelId="{3F2FF328-6DF9-4ACD-B733-49889479B390}" type="presParOf" srcId="{D2D8468E-A4A3-4062-8C13-6617CD97E99E}" destId="{2B8ADC4D-C0E6-46FA-A475-1611FFFC6D52}" srcOrd="6" destOrd="0" presId="urn:microsoft.com/office/officeart/2008/layout/BendingPictureCaptionList"/>
    <dgm:cxn modelId="{82B0A847-A264-4E4D-ABFF-6468711B3DB3}" type="presParOf" srcId="{2B8ADC4D-C0E6-46FA-A475-1611FFFC6D52}" destId="{DDA18CC1-7DBB-4234-BCDE-CADA8FFC6812}" srcOrd="0" destOrd="0" presId="urn:microsoft.com/office/officeart/2008/layout/BendingPictureCaptionList"/>
    <dgm:cxn modelId="{D6CB49D0-0BEC-4BE7-BA52-7A785C66DEC9}" type="presParOf" srcId="{2B8ADC4D-C0E6-46FA-A475-1611FFFC6D52}" destId="{AB183A22-7815-4603-B7EB-3C3A8060853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25D973-B53B-46F0-BB02-B37D7D0A1F1C}" type="doc">
      <dgm:prSet loTypeId="urn:microsoft.com/office/officeart/2009/3/layout/PieProcess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de-DE"/>
        </a:p>
      </dgm:t>
    </dgm:pt>
    <dgm:pt modelId="{75AD2DD7-A476-43B6-BA91-CFA9D84E648F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dirty="0">
              <a:latin typeface="Bahnschrift" panose="020B0502040204020203" pitchFamily="34" charset="0"/>
            </a:rPr>
            <a:t>Getreide</a:t>
          </a:r>
        </a:p>
      </dgm:t>
    </dgm:pt>
    <dgm:pt modelId="{2E81AFAF-2582-410A-A228-8F4F7C4C5AC0}" type="parTrans" cxnId="{F07BEB3E-D975-433C-84EF-E01F2C21CFA9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98DC55A7-4383-4265-8B5A-F0D9C9821E16}" type="sibTrans" cxnId="{F07BEB3E-D975-433C-84EF-E01F2C21CFA9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925C6DA0-6C14-4170-B295-D5E08B90EFCB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dirty="0">
              <a:latin typeface="Bahnschrift" panose="020B0502040204020203" pitchFamily="34" charset="0"/>
            </a:rPr>
            <a:t>Malz</a:t>
          </a:r>
        </a:p>
      </dgm:t>
    </dgm:pt>
    <dgm:pt modelId="{B70944E3-7D29-435B-A024-7E7C550BB844}" type="parTrans" cxnId="{56AD88EF-A97D-4AA6-B51F-56E02428A1F2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25D41C05-18F5-48BA-9A19-E8D193AF70E2}" type="sibTrans" cxnId="{56AD88EF-A97D-4AA6-B51F-56E02428A1F2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D2E62DDE-DA46-4584-9A33-8A2AAA68F8C5}">
      <dgm:prSet phldrT="[Text]"/>
      <dgm:spPr>
        <a:blipFill dpi="0"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l="-88274" t="-33413" r="-82761" b="-4718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>
              <a:latin typeface="Bahnschrift" panose="020B0502040204020203" pitchFamily="34" charset="0"/>
            </a:rPr>
            <a:t> </a:t>
          </a:r>
          <a:endParaRPr lang="de-DE" dirty="0">
            <a:latin typeface="Bahnschrift" panose="020B0502040204020203" pitchFamily="34" charset="0"/>
          </a:endParaRPr>
        </a:p>
      </dgm:t>
    </dgm:pt>
    <dgm:pt modelId="{881D127D-0E5F-4C2E-A7F2-59F0A7CAC239}" type="parTrans" cxnId="{8560BFD6-91C7-4E16-9350-A9A3859E0673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E3B7894D-711F-405D-89B1-4ED23D470A30}" type="sibTrans" cxnId="{8560BFD6-91C7-4E16-9350-A9A3859E0673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D8736F4E-1FAE-4ECD-AB2C-6CA6CBC1AC6A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dirty="0">
              <a:latin typeface="Bahnschrift" panose="020B0502040204020203" pitchFamily="34" charset="0"/>
            </a:rPr>
            <a:t>Brauen</a:t>
          </a:r>
        </a:p>
      </dgm:t>
    </dgm:pt>
    <dgm:pt modelId="{AA9713D4-3283-4D69-8B02-3AB082D9C617}" type="parTrans" cxnId="{D824A047-4AAD-4F2B-9A46-69DFB7EFE04B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47055D36-1860-47AD-92A4-C878D12CB6ED}" type="sibTrans" cxnId="{D824A047-4AAD-4F2B-9A46-69DFB7EFE04B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6F629F03-9B7D-46DC-9C15-05BEEBB1178A}">
      <dgm:prSet phldrT="[Text]"/>
      <dgm:spPr>
        <a:blipFill dpi="0" rotWithShape="0">
          <a:blip xmlns:r="http://schemas.openxmlformats.org/officeDocument/2006/relationships" r:embed="rId3"/>
          <a:srcRect/>
          <a:stretch>
            <a:fillRect l="-110382" r="-2475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>
              <a:latin typeface="Bahnschrift" panose="020B0502040204020203" pitchFamily="34" charset="0"/>
            </a:rPr>
            <a:t> </a:t>
          </a:r>
          <a:endParaRPr lang="de-DE" dirty="0">
            <a:latin typeface="Bahnschrift" panose="020B0502040204020203" pitchFamily="34" charset="0"/>
          </a:endParaRPr>
        </a:p>
      </dgm:t>
    </dgm:pt>
    <dgm:pt modelId="{732E07CB-F6D8-4E8F-AC45-204D17958874}" type="parTrans" cxnId="{E361A064-B1C3-4681-927C-99636CDCD3A3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E06DEF75-C738-4043-B4B2-99F62A4CEBE0}" type="sibTrans" cxnId="{E361A064-B1C3-4681-927C-99636CDCD3A3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234FCA58-96AF-43AA-A292-AD068BADE0FD}">
      <dgm:prSet phldrT="[Text]"/>
      <dgm:spPr>
        <a:blipFill dpi="0" rotWithShape="0">
          <a:blip xmlns:r="http://schemas.openxmlformats.org/officeDocument/2006/relationships" r:embed="rId4"/>
          <a:srcRect/>
          <a:stretch>
            <a:fillRect l="-100479" r="-100479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>
              <a:latin typeface="Bahnschrift" panose="020B0502040204020203" pitchFamily="34" charset="0"/>
            </a:rPr>
            <a:t> </a:t>
          </a:r>
          <a:endParaRPr lang="de-DE" dirty="0">
            <a:latin typeface="Bahnschrift" panose="020B0502040204020203" pitchFamily="34" charset="0"/>
          </a:endParaRPr>
        </a:p>
      </dgm:t>
    </dgm:pt>
    <dgm:pt modelId="{E442A0D0-79BB-4818-8125-673E67DCEEE0}" type="sibTrans" cxnId="{14A010C8-662C-4F35-81EF-CFE2FA9CBE41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F9243341-0723-4E73-9449-4AE084AB90CC}" type="parTrans" cxnId="{14A010C8-662C-4F35-81EF-CFE2FA9CBE41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6A488469-1523-4CEF-A782-EDE899F28854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dirty="0">
              <a:latin typeface="Bahnschrift" panose="020B0502040204020203" pitchFamily="34" charset="0"/>
            </a:rPr>
            <a:t>Gärung</a:t>
          </a:r>
        </a:p>
      </dgm:t>
    </dgm:pt>
    <dgm:pt modelId="{C948F1A2-A1AA-4EF2-B6D4-17AD3DF1C0E0}" type="parTrans" cxnId="{E0A1CB1E-ADB9-4F05-84BF-5CA2AB3542CB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3D0BAC0F-3686-40CA-B3FD-277D96952E9B}" type="sibTrans" cxnId="{E0A1CB1E-ADB9-4F05-84BF-5CA2AB3542CB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092195CE-974B-4BED-A8DE-6B683AA95165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dirty="0">
              <a:latin typeface="Bahnschrift" panose="020B0502040204020203" pitchFamily="34" charset="0"/>
            </a:rPr>
            <a:t>Abfüllung</a:t>
          </a:r>
        </a:p>
      </dgm:t>
    </dgm:pt>
    <dgm:pt modelId="{A59E0511-4996-4E7A-AE9E-E332B8388F50}" type="parTrans" cxnId="{6CC8E554-2946-4A02-B4FF-0059F7BDF182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307BA7DA-806C-488A-9F34-B646BA5CBD5C}" type="sibTrans" cxnId="{6CC8E554-2946-4A02-B4FF-0059F7BDF182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C4911CB4-25F6-472C-8F32-3C1297FEB6F1}">
      <dgm:prSet/>
      <dgm:spPr>
        <a:blipFill dpi="0" rotWithShape="0">
          <a:blip xmlns:r="http://schemas.openxmlformats.org/officeDocument/2006/relationships" r:embed="rId5"/>
          <a:srcRect/>
          <a:stretch>
            <a:fillRect l="-38199" t="-2366" r="-49634" b="-64262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de-DE" dirty="0">
            <a:latin typeface="Bahnschrift" panose="020B0502040204020203" pitchFamily="34" charset="0"/>
          </a:endParaRPr>
        </a:p>
      </dgm:t>
    </dgm:pt>
    <dgm:pt modelId="{E3FD9E5A-E392-4B2E-BB94-63DC323D2B7C}" type="parTrans" cxnId="{C9894D54-854B-46E8-84B1-7DEC8A040B98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753D88F2-3630-4466-AC7A-DEF2B3CF2CDE}" type="sibTrans" cxnId="{C9894D54-854B-46E8-84B1-7DEC8A040B98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3A821D2E-5C48-4142-AB12-E1E24783AA15}">
      <dgm:prSet/>
      <dgm:spPr>
        <a:blipFill dpi="0" rotWithShape="0">
          <a:blip xmlns:r="http://schemas.openxmlformats.org/officeDocument/2006/relationships" r:embed="rId6"/>
          <a:srcRect/>
          <a:stretch>
            <a:fillRect l="-104838" r="-104838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de-DE" dirty="0">
            <a:latin typeface="Bahnschrift" panose="020B0502040204020203" pitchFamily="34" charset="0"/>
          </a:endParaRPr>
        </a:p>
      </dgm:t>
    </dgm:pt>
    <dgm:pt modelId="{F5E59FF4-B8F9-4D38-B53C-615705C9042C}" type="parTrans" cxnId="{5B2C7667-CACF-4674-B2FD-5183EF344B75}">
      <dgm:prSet/>
      <dgm:spPr/>
      <dgm:t>
        <a:bodyPr/>
        <a:lstStyle/>
        <a:p>
          <a:endParaRPr lang="de-DE"/>
        </a:p>
      </dgm:t>
    </dgm:pt>
    <dgm:pt modelId="{B4291473-6795-4D88-A425-B9C5794D95F8}" type="sibTrans" cxnId="{5B2C7667-CACF-4674-B2FD-5183EF344B75}">
      <dgm:prSet/>
      <dgm:spPr/>
      <dgm:t>
        <a:bodyPr/>
        <a:lstStyle/>
        <a:p>
          <a:endParaRPr lang="de-DE"/>
        </a:p>
      </dgm:t>
    </dgm:pt>
    <dgm:pt modelId="{6E6D433A-7A6E-4F55-A8CA-5AE36880FCD7}" type="pres">
      <dgm:prSet presAssocID="{D325D973-B53B-46F0-BB02-B37D7D0A1F1C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D2C63DEF-E0D3-4082-B400-97B13D7F1DE1}" type="pres">
      <dgm:prSet presAssocID="{75AD2DD7-A476-43B6-BA91-CFA9D84E648F}" presName="ParentComposite" presStyleCnt="0"/>
      <dgm:spPr/>
    </dgm:pt>
    <dgm:pt modelId="{C6201AA0-DCEB-4666-8749-0215F13B8A93}" type="pres">
      <dgm:prSet presAssocID="{75AD2DD7-A476-43B6-BA91-CFA9D84E648F}" presName="Chord" presStyleLbl="bgShp" presStyleIdx="0" presStyleCnt="5"/>
      <dgm:spPr/>
    </dgm:pt>
    <dgm:pt modelId="{687C6B53-310E-4384-9F2F-ABF542EB045F}" type="pres">
      <dgm:prSet presAssocID="{75AD2DD7-A476-43B6-BA91-CFA9D84E648F}" presName="Pie" presStyleLbl="alignNode1" presStyleIdx="0" presStyleCnt="5"/>
      <dgm:spPr/>
    </dgm:pt>
    <dgm:pt modelId="{EF17A1D9-37D3-4994-8B24-F0A0A1ED8636}" type="pres">
      <dgm:prSet presAssocID="{75AD2DD7-A476-43B6-BA91-CFA9D84E648F}" presName="Parent" presStyleLbl="revTx" presStyleIdx="0" presStyleCnt="10">
        <dgm:presLayoutVars>
          <dgm:chMax val="1"/>
          <dgm:chPref val="1"/>
          <dgm:bulletEnabled val="1"/>
        </dgm:presLayoutVars>
      </dgm:prSet>
      <dgm:spPr/>
    </dgm:pt>
    <dgm:pt modelId="{A28C48C8-9F5A-42A4-B29F-DD806D34EEAD}" type="pres">
      <dgm:prSet presAssocID="{E442A0D0-79BB-4818-8125-673E67DCEEE0}" presName="negSibTrans" presStyleCnt="0"/>
      <dgm:spPr/>
    </dgm:pt>
    <dgm:pt modelId="{5009E5D2-F6A1-4A80-AABA-A8CB0F66AA18}" type="pres">
      <dgm:prSet presAssocID="{75AD2DD7-A476-43B6-BA91-CFA9D84E648F}" presName="composite" presStyleCnt="0"/>
      <dgm:spPr/>
    </dgm:pt>
    <dgm:pt modelId="{3A542AF9-3858-4DC4-9550-D4CB3322BAEA}" type="pres">
      <dgm:prSet presAssocID="{75AD2DD7-A476-43B6-BA91-CFA9D84E648F}" presName="Child" presStyleLbl="revTx" presStyleIdx="1" presStyleCnt="10" custLinFactNeighborX="190" custLinFactNeighborY="-350">
        <dgm:presLayoutVars>
          <dgm:chMax val="0"/>
          <dgm:chPref val="0"/>
          <dgm:bulletEnabled val="1"/>
        </dgm:presLayoutVars>
      </dgm:prSet>
      <dgm:spPr/>
    </dgm:pt>
    <dgm:pt modelId="{0DB890FB-7D88-493D-9C98-50CD97764E7B}" type="pres">
      <dgm:prSet presAssocID="{98DC55A7-4383-4265-8B5A-F0D9C9821E16}" presName="sibTrans" presStyleCnt="0"/>
      <dgm:spPr/>
    </dgm:pt>
    <dgm:pt modelId="{0CA3FEB1-FA74-4B8A-99F4-5125C513FB03}" type="pres">
      <dgm:prSet presAssocID="{925C6DA0-6C14-4170-B295-D5E08B90EFCB}" presName="ParentComposite" presStyleCnt="0"/>
      <dgm:spPr/>
    </dgm:pt>
    <dgm:pt modelId="{591369B8-D1FE-4713-A3B4-BE3E8048B53B}" type="pres">
      <dgm:prSet presAssocID="{925C6DA0-6C14-4170-B295-D5E08B90EFCB}" presName="Chord" presStyleLbl="bgShp" presStyleIdx="1" presStyleCnt="5"/>
      <dgm:spPr/>
    </dgm:pt>
    <dgm:pt modelId="{53798F8E-438A-44AE-AEAF-0DD669FB9BE3}" type="pres">
      <dgm:prSet presAssocID="{925C6DA0-6C14-4170-B295-D5E08B90EFCB}" presName="Pie" presStyleLbl="alignNode1" presStyleIdx="1" presStyleCnt="5"/>
      <dgm:spPr/>
    </dgm:pt>
    <dgm:pt modelId="{C984AF7F-C0A4-45CA-9D54-9D62028B0D95}" type="pres">
      <dgm:prSet presAssocID="{925C6DA0-6C14-4170-B295-D5E08B90EFCB}" presName="Parent" presStyleLbl="revTx" presStyleIdx="2" presStyleCnt="10" custLinFactNeighborX="635" custLinFactNeighborY="-483">
        <dgm:presLayoutVars>
          <dgm:chMax val="1"/>
          <dgm:chPref val="1"/>
          <dgm:bulletEnabled val="1"/>
        </dgm:presLayoutVars>
      </dgm:prSet>
      <dgm:spPr/>
    </dgm:pt>
    <dgm:pt modelId="{4F72CF5D-D75A-4C1D-85D8-5958D3E9046E}" type="pres">
      <dgm:prSet presAssocID="{E3B7894D-711F-405D-89B1-4ED23D470A30}" presName="negSibTrans" presStyleCnt="0"/>
      <dgm:spPr/>
    </dgm:pt>
    <dgm:pt modelId="{00F62824-8A2F-465E-8DCB-151BE9044D45}" type="pres">
      <dgm:prSet presAssocID="{925C6DA0-6C14-4170-B295-D5E08B90EFCB}" presName="composite" presStyleCnt="0"/>
      <dgm:spPr/>
    </dgm:pt>
    <dgm:pt modelId="{5D694371-1EED-4E2F-A585-862BE30C718B}" type="pres">
      <dgm:prSet presAssocID="{925C6DA0-6C14-4170-B295-D5E08B90EFCB}" presName="Child" presStyleLbl="revTx" presStyleIdx="3" presStyleCnt="10" custLinFactNeighborX="190" custLinFactNeighborY="-350">
        <dgm:presLayoutVars>
          <dgm:chMax val="0"/>
          <dgm:chPref val="0"/>
          <dgm:bulletEnabled val="1"/>
        </dgm:presLayoutVars>
      </dgm:prSet>
      <dgm:spPr/>
    </dgm:pt>
    <dgm:pt modelId="{A8AF06BF-70DF-4ECA-8440-BB1BA9215527}" type="pres">
      <dgm:prSet presAssocID="{25D41C05-18F5-48BA-9A19-E8D193AF70E2}" presName="sibTrans" presStyleCnt="0"/>
      <dgm:spPr/>
    </dgm:pt>
    <dgm:pt modelId="{7BA5B29D-5834-4746-B881-BDF72531C24B}" type="pres">
      <dgm:prSet presAssocID="{D8736F4E-1FAE-4ECD-AB2C-6CA6CBC1AC6A}" presName="ParentComposite" presStyleCnt="0"/>
      <dgm:spPr/>
    </dgm:pt>
    <dgm:pt modelId="{DF53BD8B-586E-40DE-937C-3D010C1FE933}" type="pres">
      <dgm:prSet presAssocID="{D8736F4E-1FAE-4ECD-AB2C-6CA6CBC1AC6A}" presName="Chord" presStyleLbl="bgShp" presStyleIdx="2" presStyleCnt="5"/>
      <dgm:spPr/>
    </dgm:pt>
    <dgm:pt modelId="{5BCFBAED-E510-48A3-AD38-B6F1B22C88DD}" type="pres">
      <dgm:prSet presAssocID="{D8736F4E-1FAE-4ECD-AB2C-6CA6CBC1AC6A}" presName="Pie" presStyleLbl="alignNode1" presStyleIdx="2" presStyleCnt="5"/>
      <dgm:spPr/>
    </dgm:pt>
    <dgm:pt modelId="{6C73EFE1-8A34-4793-A69A-0D7EF79AF527}" type="pres">
      <dgm:prSet presAssocID="{D8736F4E-1FAE-4ECD-AB2C-6CA6CBC1AC6A}" presName="Parent" presStyleLbl="revTx" presStyleIdx="4" presStyleCnt="10" custLinFactNeighborX="635" custLinFactNeighborY="-483">
        <dgm:presLayoutVars>
          <dgm:chMax val="1"/>
          <dgm:chPref val="1"/>
          <dgm:bulletEnabled val="1"/>
        </dgm:presLayoutVars>
      </dgm:prSet>
      <dgm:spPr/>
    </dgm:pt>
    <dgm:pt modelId="{5BE0BE8E-D96C-489C-88FC-6D1BAB0EE02A}" type="pres">
      <dgm:prSet presAssocID="{E06DEF75-C738-4043-B4B2-99F62A4CEBE0}" presName="negSibTrans" presStyleCnt="0"/>
      <dgm:spPr/>
    </dgm:pt>
    <dgm:pt modelId="{DAF7A2AA-2B1D-41C2-8177-169A6BD3F521}" type="pres">
      <dgm:prSet presAssocID="{D8736F4E-1FAE-4ECD-AB2C-6CA6CBC1AC6A}" presName="composite" presStyleCnt="0"/>
      <dgm:spPr/>
    </dgm:pt>
    <dgm:pt modelId="{4C539723-3623-4E51-AEE4-315DA8033311}" type="pres">
      <dgm:prSet presAssocID="{D8736F4E-1FAE-4ECD-AB2C-6CA6CBC1AC6A}" presName="Child" presStyleLbl="revTx" presStyleIdx="5" presStyleCnt="10" custLinFactNeighborX="190" custLinFactNeighborY="-350">
        <dgm:presLayoutVars>
          <dgm:chMax val="0"/>
          <dgm:chPref val="0"/>
          <dgm:bulletEnabled val="1"/>
        </dgm:presLayoutVars>
      </dgm:prSet>
      <dgm:spPr/>
    </dgm:pt>
    <dgm:pt modelId="{FEA63183-4D5F-4B2D-9626-35FAAA7B5A0F}" type="pres">
      <dgm:prSet presAssocID="{47055D36-1860-47AD-92A4-C878D12CB6ED}" presName="sibTrans" presStyleCnt="0"/>
      <dgm:spPr/>
    </dgm:pt>
    <dgm:pt modelId="{37E5CF2C-A9BB-4E6D-A04E-7DC0955AC2D0}" type="pres">
      <dgm:prSet presAssocID="{6A488469-1523-4CEF-A782-EDE899F28854}" presName="ParentComposite" presStyleCnt="0"/>
      <dgm:spPr/>
    </dgm:pt>
    <dgm:pt modelId="{BD611C4B-4D28-4351-A006-E8775F31CA5E}" type="pres">
      <dgm:prSet presAssocID="{6A488469-1523-4CEF-A782-EDE899F28854}" presName="Chord" presStyleLbl="bgShp" presStyleIdx="3" presStyleCnt="5"/>
      <dgm:spPr/>
    </dgm:pt>
    <dgm:pt modelId="{1B7D5FA7-898F-4439-8AD2-38E9D51A65B0}" type="pres">
      <dgm:prSet presAssocID="{6A488469-1523-4CEF-A782-EDE899F28854}" presName="Pie" presStyleLbl="alignNode1" presStyleIdx="3" presStyleCnt="5"/>
      <dgm:spPr/>
    </dgm:pt>
    <dgm:pt modelId="{FEB5A86C-B9FA-4F9E-9107-4618F2936C37}" type="pres">
      <dgm:prSet presAssocID="{6A488469-1523-4CEF-A782-EDE899F28854}" presName="Parent" presStyleLbl="revTx" presStyleIdx="6" presStyleCnt="10" custLinFactNeighborX="635" custLinFactNeighborY="-483">
        <dgm:presLayoutVars>
          <dgm:chMax val="1"/>
          <dgm:chPref val="1"/>
          <dgm:bulletEnabled val="1"/>
        </dgm:presLayoutVars>
      </dgm:prSet>
      <dgm:spPr/>
    </dgm:pt>
    <dgm:pt modelId="{BCF1626E-5FC3-4470-BE45-4DD0890C5E0C}" type="pres">
      <dgm:prSet presAssocID="{B4291473-6795-4D88-A425-B9C5794D95F8}" presName="negSibTrans" presStyleCnt="0"/>
      <dgm:spPr/>
    </dgm:pt>
    <dgm:pt modelId="{CA8E4422-56D9-4648-A15F-1031832433A9}" type="pres">
      <dgm:prSet presAssocID="{6A488469-1523-4CEF-A782-EDE899F28854}" presName="composite" presStyleCnt="0"/>
      <dgm:spPr/>
    </dgm:pt>
    <dgm:pt modelId="{3407D154-9F1F-41B7-9596-7EE60DBC7C50}" type="pres">
      <dgm:prSet presAssocID="{6A488469-1523-4CEF-A782-EDE899F28854}" presName="Child" presStyleLbl="revTx" presStyleIdx="7" presStyleCnt="10" custLinFactNeighborX="190" custLinFactNeighborY="-350">
        <dgm:presLayoutVars>
          <dgm:chMax val="0"/>
          <dgm:chPref val="0"/>
          <dgm:bulletEnabled val="1"/>
        </dgm:presLayoutVars>
      </dgm:prSet>
      <dgm:spPr/>
    </dgm:pt>
    <dgm:pt modelId="{F376BBF4-F5E7-4F89-9EC1-6A607D1E794B}" type="pres">
      <dgm:prSet presAssocID="{3D0BAC0F-3686-40CA-B3FD-277D96952E9B}" presName="sibTrans" presStyleCnt="0"/>
      <dgm:spPr/>
    </dgm:pt>
    <dgm:pt modelId="{3CBF4DD3-AA76-4305-A25C-10FC23E4D574}" type="pres">
      <dgm:prSet presAssocID="{092195CE-974B-4BED-A8DE-6B683AA95165}" presName="ParentComposite" presStyleCnt="0"/>
      <dgm:spPr/>
    </dgm:pt>
    <dgm:pt modelId="{50725C18-812D-46FD-A36D-649498B88EFA}" type="pres">
      <dgm:prSet presAssocID="{092195CE-974B-4BED-A8DE-6B683AA95165}" presName="Chord" presStyleLbl="bgShp" presStyleIdx="4" presStyleCnt="5"/>
      <dgm:spPr/>
    </dgm:pt>
    <dgm:pt modelId="{DA5B44AD-D138-42A0-9C41-CB09881A38FF}" type="pres">
      <dgm:prSet presAssocID="{092195CE-974B-4BED-A8DE-6B683AA95165}" presName="Pie" presStyleLbl="alignNode1" presStyleIdx="4" presStyleCnt="5"/>
      <dgm:spPr/>
    </dgm:pt>
    <dgm:pt modelId="{D9B5F9D6-E8C1-413F-91CD-10EE69D9EF57}" type="pres">
      <dgm:prSet presAssocID="{092195CE-974B-4BED-A8DE-6B683AA95165}" presName="Parent" presStyleLbl="revTx" presStyleIdx="8" presStyleCnt="10" custLinFactNeighborX="635" custLinFactNeighborY="-483">
        <dgm:presLayoutVars>
          <dgm:chMax val="1"/>
          <dgm:chPref val="1"/>
          <dgm:bulletEnabled val="1"/>
        </dgm:presLayoutVars>
      </dgm:prSet>
      <dgm:spPr/>
    </dgm:pt>
    <dgm:pt modelId="{ED8521AA-5289-43DC-A9D8-B608E1AA02E7}" type="pres">
      <dgm:prSet presAssocID="{753D88F2-3630-4466-AC7A-DEF2B3CF2CDE}" presName="negSibTrans" presStyleCnt="0"/>
      <dgm:spPr/>
    </dgm:pt>
    <dgm:pt modelId="{93273BC6-FB41-4AB0-A697-B8D23018089C}" type="pres">
      <dgm:prSet presAssocID="{092195CE-974B-4BED-A8DE-6B683AA95165}" presName="composite" presStyleCnt="0"/>
      <dgm:spPr/>
    </dgm:pt>
    <dgm:pt modelId="{049551BB-5726-4AEA-B275-B8632E9FC18E}" type="pres">
      <dgm:prSet presAssocID="{092195CE-974B-4BED-A8DE-6B683AA95165}" presName="Child" presStyleLbl="revTx" presStyleIdx="9" presStyleCnt="10" custLinFactNeighborX="190" custLinFactNeighborY="-350">
        <dgm:presLayoutVars>
          <dgm:chMax val="0"/>
          <dgm:chPref val="0"/>
          <dgm:bulletEnabled val="1"/>
        </dgm:presLayoutVars>
      </dgm:prSet>
      <dgm:spPr/>
    </dgm:pt>
  </dgm:ptLst>
  <dgm:cxnLst>
    <dgm:cxn modelId="{E0A1CB1E-ADB9-4F05-84BF-5CA2AB3542CB}" srcId="{D325D973-B53B-46F0-BB02-B37D7D0A1F1C}" destId="{6A488469-1523-4CEF-A782-EDE899F28854}" srcOrd="3" destOrd="0" parTransId="{C948F1A2-A1AA-4EF2-B6D4-17AD3DF1C0E0}" sibTransId="{3D0BAC0F-3686-40CA-B3FD-277D96952E9B}"/>
    <dgm:cxn modelId="{3282872E-1F1A-498A-A1C2-445FEAE5057D}" type="presOf" srcId="{092195CE-974B-4BED-A8DE-6B683AA95165}" destId="{D9B5F9D6-E8C1-413F-91CD-10EE69D9EF57}" srcOrd="0" destOrd="0" presId="urn:microsoft.com/office/officeart/2009/3/layout/PieProcess"/>
    <dgm:cxn modelId="{F07BEB3E-D975-433C-84EF-E01F2C21CFA9}" srcId="{D325D973-B53B-46F0-BB02-B37D7D0A1F1C}" destId="{75AD2DD7-A476-43B6-BA91-CFA9D84E648F}" srcOrd="0" destOrd="0" parTransId="{2E81AFAF-2582-410A-A228-8F4F7C4C5AC0}" sibTransId="{98DC55A7-4383-4265-8B5A-F0D9C9821E16}"/>
    <dgm:cxn modelId="{E361A064-B1C3-4681-927C-99636CDCD3A3}" srcId="{D8736F4E-1FAE-4ECD-AB2C-6CA6CBC1AC6A}" destId="{6F629F03-9B7D-46DC-9C15-05BEEBB1178A}" srcOrd="0" destOrd="0" parTransId="{732E07CB-F6D8-4E8F-AC45-204D17958874}" sibTransId="{E06DEF75-C738-4043-B4B2-99F62A4CEBE0}"/>
    <dgm:cxn modelId="{8A3E7466-24C9-4288-B269-93CB013B8BC1}" type="presOf" srcId="{3A821D2E-5C48-4142-AB12-E1E24783AA15}" destId="{3407D154-9F1F-41B7-9596-7EE60DBC7C50}" srcOrd="0" destOrd="0" presId="urn:microsoft.com/office/officeart/2009/3/layout/PieProcess"/>
    <dgm:cxn modelId="{5B2C7667-CACF-4674-B2FD-5183EF344B75}" srcId="{6A488469-1523-4CEF-A782-EDE899F28854}" destId="{3A821D2E-5C48-4142-AB12-E1E24783AA15}" srcOrd="0" destOrd="0" parTransId="{F5E59FF4-B8F9-4D38-B53C-615705C9042C}" sibTransId="{B4291473-6795-4D88-A425-B9C5794D95F8}"/>
    <dgm:cxn modelId="{D824A047-4AAD-4F2B-9A46-69DFB7EFE04B}" srcId="{D325D973-B53B-46F0-BB02-B37D7D0A1F1C}" destId="{D8736F4E-1FAE-4ECD-AB2C-6CA6CBC1AC6A}" srcOrd="2" destOrd="0" parTransId="{AA9713D4-3283-4D69-8B02-3AB082D9C617}" sibTransId="{47055D36-1860-47AD-92A4-C878D12CB6ED}"/>
    <dgm:cxn modelId="{8AC4C36B-A5AE-4FD6-A609-93B64A3C8E36}" type="presOf" srcId="{6F629F03-9B7D-46DC-9C15-05BEEBB1178A}" destId="{4C539723-3623-4E51-AEE4-315DA8033311}" srcOrd="0" destOrd="0" presId="urn:microsoft.com/office/officeart/2009/3/layout/PieProcess"/>
    <dgm:cxn modelId="{C9894D54-854B-46E8-84B1-7DEC8A040B98}" srcId="{092195CE-974B-4BED-A8DE-6B683AA95165}" destId="{C4911CB4-25F6-472C-8F32-3C1297FEB6F1}" srcOrd="0" destOrd="0" parTransId="{E3FD9E5A-E392-4B2E-BB94-63DC323D2B7C}" sibTransId="{753D88F2-3630-4466-AC7A-DEF2B3CF2CDE}"/>
    <dgm:cxn modelId="{6CC8E554-2946-4A02-B4FF-0059F7BDF182}" srcId="{D325D973-B53B-46F0-BB02-B37D7D0A1F1C}" destId="{092195CE-974B-4BED-A8DE-6B683AA95165}" srcOrd="4" destOrd="0" parTransId="{A59E0511-4996-4E7A-AE9E-E332B8388F50}" sibTransId="{307BA7DA-806C-488A-9F34-B646BA5CBD5C}"/>
    <dgm:cxn modelId="{8BF29275-1109-4F5E-88F4-2DE824760268}" type="presOf" srcId="{D8736F4E-1FAE-4ECD-AB2C-6CA6CBC1AC6A}" destId="{6C73EFE1-8A34-4793-A69A-0D7EF79AF527}" srcOrd="0" destOrd="0" presId="urn:microsoft.com/office/officeart/2009/3/layout/PieProcess"/>
    <dgm:cxn modelId="{41E1FA7C-EEC0-4F8F-8E4C-87E6C5FE99F2}" type="presOf" srcId="{C4911CB4-25F6-472C-8F32-3C1297FEB6F1}" destId="{049551BB-5726-4AEA-B275-B8632E9FC18E}" srcOrd="0" destOrd="0" presId="urn:microsoft.com/office/officeart/2009/3/layout/PieProcess"/>
    <dgm:cxn modelId="{9A657384-6E7B-46D7-ABB0-1C7DC601C8F5}" type="presOf" srcId="{D325D973-B53B-46F0-BB02-B37D7D0A1F1C}" destId="{6E6D433A-7A6E-4F55-A8CA-5AE36880FCD7}" srcOrd="0" destOrd="0" presId="urn:microsoft.com/office/officeart/2009/3/layout/PieProcess"/>
    <dgm:cxn modelId="{2A8412AC-8109-4D16-9F85-2A53DC1CF457}" type="presOf" srcId="{234FCA58-96AF-43AA-A292-AD068BADE0FD}" destId="{3A542AF9-3858-4DC4-9550-D4CB3322BAEA}" srcOrd="0" destOrd="0" presId="urn:microsoft.com/office/officeart/2009/3/layout/PieProcess"/>
    <dgm:cxn modelId="{172DCFB1-937C-4C95-85DE-A0FEC9613464}" type="presOf" srcId="{925C6DA0-6C14-4170-B295-D5E08B90EFCB}" destId="{C984AF7F-C0A4-45CA-9D54-9D62028B0D95}" srcOrd="0" destOrd="0" presId="urn:microsoft.com/office/officeart/2009/3/layout/PieProcess"/>
    <dgm:cxn modelId="{852D5FC1-08D3-4970-89B0-B0414F3E741D}" type="presOf" srcId="{D2E62DDE-DA46-4584-9A33-8A2AAA68F8C5}" destId="{5D694371-1EED-4E2F-A585-862BE30C718B}" srcOrd="0" destOrd="0" presId="urn:microsoft.com/office/officeart/2009/3/layout/PieProcess"/>
    <dgm:cxn modelId="{14A010C8-662C-4F35-81EF-CFE2FA9CBE41}" srcId="{75AD2DD7-A476-43B6-BA91-CFA9D84E648F}" destId="{234FCA58-96AF-43AA-A292-AD068BADE0FD}" srcOrd="0" destOrd="0" parTransId="{F9243341-0723-4E73-9449-4AE084AB90CC}" sibTransId="{E442A0D0-79BB-4818-8125-673E67DCEEE0}"/>
    <dgm:cxn modelId="{8560BFD6-91C7-4E16-9350-A9A3859E0673}" srcId="{925C6DA0-6C14-4170-B295-D5E08B90EFCB}" destId="{D2E62DDE-DA46-4584-9A33-8A2AAA68F8C5}" srcOrd="0" destOrd="0" parTransId="{881D127D-0E5F-4C2E-A7F2-59F0A7CAC239}" sibTransId="{E3B7894D-711F-405D-89B1-4ED23D470A30}"/>
    <dgm:cxn modelId="{56AD88EF-A97D-4AA6-B51F-56E02428A1F2}" srcId="{D325D973-B53B-46F0-BB02-B37D7D0A1F1C}" destId="{925C6DA0-6C14-4170-B295-D5E08B90EFCB}" srcOrd="1" destOrd="0" parTransId="{B70944E3-7D29-435B-A024-7E7C550BB844}" sibTransId="{25D41C05-18F5-48BA-9A19-E8D193AF70E2}"/>
    <dgm:cxn modelId="{F20EC1F7-F9CB-48B3-813D-D8123D118857}" type="presOf" srcId="{6A488469-1523-4CEF-A782-EDE899F28854}" destId="{FEB5A86C-B9FA-4F9E-9107-4618F2936C37}" srcOrd="0" destOrd="0" presId="urn:microsoft.com/office/officeart/2009/3/layout/PieProcess"/>
    <dgm:cxn modelId="{9416EDF9-69D0-4D52-8E23-DC82FE8D1DB7}" type="presOf" srcId="{75AD2DD7-A476-43B6-BA91-CFA9D84E648F}" destId="{EF17A1D9-37D3-4994-8B24-F0A0A1ED8636}" srcOrd="0" destOrd="0" presId="urn:microsoft.com/office/officeart/2009/3/layout/PieProcess"/>
    <dgm:cxn modelId="{33BACE58-B72E-4A86-9518-25BB40551CFC}" type="presParOf" srcId="{6E6D433A-7A6E-4F55-A8CA-5AE36880FCD7}" destId="{D2C63DEF-E0D3-4082-B400-97B13D7F1DE1}" srcOrd="0" destOrd="0" presId="urn:microsoft.com/office/officeart/2009/3/layout/PieProcess"/>
    <dgm:cxn modelId="{95FD8976-D597-41E6-B8C0-D882337F6C6E}" type="presParOf" srcId="{D2C63DEF-E0D3-4082-B400-97B13D7F1DE1}" destId="{C6201AA0-DCEB-4666-8749-0215F13B8A93}" srcOrd="0" destOrd="0" presId="urn:microsoft.com/office/officeart/2009/3/layout/PieProcess"/>
    <dgm:cxn modelId="{55499610-3AC7-4D45-BC3E-A5061AF0BA44}" type="presParOf" srcId="{D2C63DEF-E0D3-4082-B400-97B13D7F1DE1}" destId="{687C6B53-310E-4384-9F2F-ABF542EB045F}" srcOrd="1" destOrd="0" presId="urn:microsoft.com/office/officeart/2009/3/layout/PieProcess"/>
    <dgm:cxn modelId="{E3A1F859-F7E7-4E70-9EFC-BDADCE172D0F}" type="presParOf" srcId="{D2C63DEF-E0D3-4082-B400-97B13D7F1DE1}" destId="{EF17A1D9-37D3-4994-8B24-F0A0A1ED8636}" srcOrd="2" destOrd="0" presId="urn:microsoft.com/office/officeart/2009/3/layout/PieProcess"/>
    <dgm:cxn modelId="{F6C44A71-BB7E-4821-8761-15E7B0B450B7}" type="presParOf" srcId="{6E6D433A-7A6E-4F55-A8CA-5AE36880FCD7}" destId="{A28C48C8-9F5A-42A4-B29F-DD806D34EEAD}" srcOrd="1" destOrd="0" presId="urn:microsoft.com/office/officeart/2009/3/layout/PieProcess"/>
    <dgm:cxn modelId="{BB9FF873-F289-408D-BF7C-A4377A848632}" type="presParOf" srcId="{6E6D433A-7A6E-4F55-A8CA-5AE36880FCD7}" destId="{5009E5D2-F6A1-4A80-AABA-A8CB0F66AA18}" srcOrd="2" destOrd="0" presId="urn:microsoft.com/office/officeart/2009/3/layout/PieProcess"/>
    <dgm:cxn modelId="{DC3B0994-D75D-4FDB-BA48-5EF7DFFFB53E}" type="presParOf" srcId="{5009E5D2-F6A1-4A80-AABA-A8CB0F66AA18}" destId="{3A542AF9-3858-4DC4-9550-D4CB3322BAEA}" srcOrd="0" destOrd="0" presId="urn:microsoft.com/office/officeart/2009/3/layout/PieProcess"/>
    <dgm:cxn modelId="{08ABB1A3-AD99-4448-8FB0-892B667B7F80}" type="presParOf" srcId="{6E6D433A-7A6E-4F55-A8CA-5AE36880FCD7}" destId="{0DB890FB-7D88-493D-9C98-50CD97764E7B}" srcOrd="3" destOrd="0" presId="urn:microsoft.com/office/officeart/2009/3/layout/PieProcess"/>
    <dgm:cxn modelId="{D23AA3F9-DFF9-40A0-BDB7-B22FDE8E9879}" type="presParOf" srcId="{6E6D433A-7A6E-4F55-A8CA-5AE36880FCD7}" destId="{0CA3FEB1-FA74-4B8A-99F4-5125C513FB03}" srcOrd="4" destOrd="0" presId="urn:microsoft.com/office/officeart/2009/3/layout/PieProcess"/>
    <dgm:cxn modelId="{BED48D58-79E0-4531-BFA9-32BD4B090C1D}" type="presParOf" srcId="{0CA3FEB1-FA74-4B8A-99F4-5125C513FB03}" destId="{591369B8-D1FE-4713-A3B4-BE3E8048B53B}" srcOrd="0" destOrd="0" presId="urn:microsoft.com/office/officeart/2009/3/layout/PieProcess"/>
    <dgm:cxn modelId="{74A39AA7-DD61-4768-B91D-052B9001A19A}" type="presParOf" srcId="{0CA3FEB1-FA74-4B8A-99F4-5125C513FB03}" destId="{53798F8E-438A-44AE-AEAF-0DD669FB9BE3}" srcOrd="1" destOrd="0" presId="urn:microsoft.com/office/officeart/2009/3/layout/PieProcess"/>
    <dgm:cxn modelId="{0CAAD4BE-1251-4B29-9267-68EA4503FBC7}" type="presParOf" srcId="{0CA3FEB1-FA74-4B8A-99F4-5125C513FB03}" destId="{C984AF7F-C0A4-45CA-9D54-9D62028B0D95}" srcOrd="2" destOrd="0" presId="urn:microsoft.com/office/officeart/2009/3/layout/PieProcess"/>
    <dgm:cxn modelId="{00096BD9-B996-44A7-A587-6500B546591B}" type="presParOf" srcId="{6E6D433A-7A6E-4F55-A8CA-5AE36880FCD7}" destId="{4F72CF5D-D75A-4C1D-85D8-5958D3E9046E}" srcOrd="5" destOrd="0" presId="urn:microsoft.com/office/officeart/2009/3/layout/PieProcess"/>
    <dgm:cxn modelId="{33B05A70-8B8B-4D2D-858E-3E4EB1B8D22A}" type="presParOf" srcId="{6E6D433A-7A6E-4F55-A8CA-5AE36880FCD7}" destId="{00F62824-8A2F-465E-8DCB-151BE9044D45}" srcOrd="6" destOrd="0" presId="urn:microsoft.com/office/officeart/2009/3/layout/PieProcess"/>
    <dgm:cxn modelId="{460A0ABD-DAFD-423C-BE15-9E2B016458C4}" type="presParOf" srcId="{00F62824-8A2F-465E-8DCB-151BE9044D45}" destId="{5D694371-1EED-4E2F-A585-862BE30C718B}" srcOrd="0" destOrd="0" presId="urn:microsoft.com/office/officeart/2009/3/layout/PieProcess"/>
    <dgm:cxn modelId="{0817B6B1-FEB4-4300-A03E-4BCD12805C10}" type="presParOf" srcId="{6E6D433A-7A6E-4F55-A8CA-5AE36880FCD7}" destId="{A8AF06BF-70DF-4ECA-8440-BB1BA9215527}" srcOrd="7" destOrd="0" presId="urn:microsoft.com/office/officeart/2009/3/layout/PieProcess"/>
    <dgm:cxn modelId="{43F5D29E-D985-4817-BC85-A6A96219A263}" type="presParOf" srcId="{6E6D433A-7A6E-4F55-A8CA-5AE36880FCD7}" destId="{7BA5B29D-5834-4746-B881-BDF72531C24B}" srcOrd="8" destOrd="0" presId="urn:microsoft.com/office/officeart/2009/3/layout/PieProcess"/>
    <dgm:cxn modelId="{BA051DB0-1201-4907-A306-336B3252AAC3}" type="presParOf" srcId="{7BA5B29D-5834-4746-B881-BDF72531C24B}" destId="{DF53BD8B-586E-40DE-937C-3D010C1FE933}" srcOrd="0" destOrd="0" presId="urn:microsoft.com/office/officeart/2009/3/layout/PieProcess"/>
    <dgm:cxn modelId="{D88A81D3-C7F7-4801-845F-C9648B3CFC40}" type="presParOf" srcId="{7BA5B29D-5834-4746-B881-BDF72531C24B}" destId="{5BCFBAED-E510-48A3-AD38-B6F1B22C88DD}" srcOrd="1" destOrd="0" presId="urn:microsoft.com/office/officeart/2009/3/layout/PieProcess"/>
    <dgm:cxn modelId="{03E9CD9A-2FFF-4665-BD4E-1B8B1C1DA9BE}" type="presParOf" srcId="{7BA5B29D-5834-4746-B881-BDF72531C24B}" destId="{6C73EFE1-8A34-4793-A69A-0D7EF79AF527}" srcOrd="2" destOrd="0" presId="urn:microsoft.com/office/officeart/2009/3/layout/PieProcess"/>
    <dgm:cxn modelId="{47278EDD-FDC5-42F2-A5EC-7F7F5AE88E2D}" type="presParOf" srcId="{6E6D433A-7A6E-4F55-A8CA-5AE36880FCD7}" destId="{5BE0BE8E-D96C-489C-88FC-6D1BAB0EE02A}" srcOrd="9" destOrd="0" presId="urn:microsoft.com/office/officeart/2009/3/layout/PieProcess"/>
    <dgm:cxn modelId="{E16749B6-B760-4003-94B9-00CE10F94CFF}" type="presParOf" srcId="{6E6D433A-7A6E-4F55-A8CA-5AE36880FCD7}" destId="{DAF7A2AA-2B1D-41C2-8177-169A6BD3F521}" srcOrd="10" destOrd="0" presId="urn:microsoft.com/office/officeart/2009/3/layout/PieProcess"/>
    <dgm:cxn modelId="{831911B8-B4E3-45DE-8FF0-378FE26415ED}" type="presParOf" srcId="{DAF7A2AA-2B1D-41C2-8177-169A6BD3F521}" destId="{4C539723-3623-4E51-AEE4-315DA8033311}" srcOrd="0" destOrd="0" presId="urn:microsoft.com/office/officeart/2009/3/layout/PieProcess"/>
    <dgm:cxn modelId="{88F33755-E8F6-4ECC-82F2-5B1AF4FDD050}" type="presParOf" srcId="{6E6D433A-7A6E-4F55-A8CA-5AE36880FCD7}" destId="{FEA63183-4D5F-4B2D-9626-35FAAA7B5A0F}" srcOrd="11" destOrd="0" presId="urn:microsoft.com/office/officeart/2009/3/layout/PieProcess"/>
    <dgm:cxn modelId="{87B93DD9-5D91-414B-B5C1-CC72B9AAA72B}" type="presParOf" srcId="{6E6D433A-7A6E-4F55-A8CA-5AE36880FCD7}" destId="{37E5CF2C-A9BB-4E6D-A04E-7DC0955AC2D0}" srcOrd="12" destOrd="0" presId="urn:microsoft.com/office/officeart/2009/3/layout/PieProcess"/>
    <dgm:cxn modelId="{35EEAE11-B815-4C21-A442-A770CC348548}" type="presParOf" srcId="{37E5CF2C-A9BB-4E6D-A04E-7DC0955AC2D0}" destId="{BD611C4B-4D28-4351-A006-E8775F31CA5E}" srcOrd="0" destOrd="0" presId="urn:microsoft.com/office/officeart/2009/3/layout/PieProcess"/>
    <dgm:cxn modelId="{E9911492-D40C-4172-A79E-7E7A54BDB486}" type="presParOf" srcId="{37E5CF2C-A9BB-4E6D-A04E-7DC0955AC2D0}" destId="{1B7D5FA7-898F-4439-8AD2-38E9D51A65B0}" srcOrd="1" destOrd="0" presId="urn:microsoft.com/office/officeart/2009/3/layout/PieProcess"/>
    <dgm:cxn modelId="{5802300C-0F20-4544-95D8-79FC54F347B5}" type="presParOf" srcId="{37E5CF2C-A9BB-4E6D-A04E-7DC0955AC2D0}" destId="{FEB5A86C-B9FA-4F9E-9107-4618F2936C37}" srcOrd="2" destOrd="0" presId="urn:microsoft.com/office/officeart/2009/3/layout/PieProcess"/>
    <dgm:cxn modelId="{82F37E9A-639F-4BEB-A4C6-FCA8B8CE3185}" type="presParOf" srcId="{6E6D433A-7A6E-4F55-A8CA-5AE36880FCD7}" destId="{BCF1626E-5FC3-4470-BE45-4DD0890C5E0C}" srcOrd="13" destOrd="0" presId="urn:microsoft.com/office/officeart/2009/3/layout/PieProcess"/>
    <dgm:cxn modelId="{7BF07886-298D-4217-9247-A69CBB5582AF}" type="presParOf" srcId="{6E6D433A-7A6E-4F55-A8CA-5AE36880FCD7}" destId="{CA8E4422-56D9-4648-A15F-1031832433A9}" srcOrd="14" destOrd="0" presId="urn:microsoft.com/office/officeart/2009/3/layout/PieProcess"/>
    <dgm:cxn modelId="{858E06C1-FC90-4449-A828-937DFCE6EDCB}" type="presParOf" srcId="{CA8E4422-56D9-4648-A15F-1031832433A9}" destId="{3407D154-9F1F-41B7-9596-7EE60DBC7C50}" srcOrd="0" destOrd="0" presId="urn:microsoft.com/office/officeart/2009/3/layout/PieProcess"/>
    <dgm:cxn modelId="{57A28C80-E7E7-4FE7-A99D-807CDD3CE067}" type="presParOf" srcId="{6E6D433A-7A6E-4F55-A8CA-5AE36880FCD7}" destId="{F376BBF4-F5E7-4F89-9EC1-6A607D1E794B}" srcOrd="15" destOrd="0" presId="urn:microsoft.com/office/officeart/2009/3/layout/PieProcess"/>
    <dgm:cxn modelId="{8E9571F6-D940-4504-9848-DC8761D4F8EF}" type="presParOf" srcId="{6E6D433A-7A6E-4F55-A8CA-5AE36880FCD7}" destId="{3CBF4DD3-AA76-4305-A25C-10FC23E4D574}" srcOrd="16" destOrd="0" presId="urn:microsoft.com/office/officeart/2009/3/layout/PieProcess"/>
    <dgm:cxn modelId="{CE274AB0-BA03-42DB-9672-6E8B970E1533}" type="presParOf" srcId="{3CBF4DD3-AA76-4305-A25C-10FC23E4D574}" destId="{50725C18-812D-46FD-A36D-649498B88EFA}" srcOrd="0" destOrd="0" presId="urn:microsoft.com/office/officeart/2009/3/layout/PieProcess"/>
    <dgm:cxn modelId="{9E854C68-3405-407E-B551-BC31D1DC9DBD}" type="presParOf" srcId="{3CBF4DD3-AA76-4305-A25C-10FC23E4D574}" destId="{DA5B44AD-D138-42A0-9C41-CB09881A38FF}" srcOrd="1" destOrd="0" presId="urn:microsoft.com/office/officeart/2009/3/layout/PieProcess"/>
    <dgm:cxn modelId="{213DEF72-E772-47A0-8D2A-E3DCAA908FB2}" type="presParOf" srcId="{3CBF4DD3-AA76-4305-A25C-10FC23E4D574}" destId="{D9B5F9D6-E8C1-413F-91CD-10EE69D9EF57}" srcOrd="2" destOrd="0" presId="urn:microsoft.com/office/officeart/2009/3/layout/PieProcess"/>
    <dgm:cxn modelId="{28AD8240-0D69-4D71-BE62-9B39FE536EE7}" type="presParOf" srcId="{6E6D433A-7A6E-4F55-A8CA-5AE36880FCD7}" destId="{ED8521AA-5289-43DC-A9D8-B608E1AA02E7}" srcOrd="17" destOrd="0" presId="urn:microsoft.com/office/officeart/2009/3/layout/PieProcess"/>
    <dgm:cxn modelId="{E9F388B0-08F6-4BBF-B500-D87D17E12A8D}" type="presParOf" srcId="{6E6D433A-7A6E-4F55-A8CA-5AE36880FCD7}" destId="{93273BC6-FB41-4AB0-A697-B8D23018089C}" srcOrd="18" destOrd="0" presId="urn:microsoft.com/office/officeart/2009/3/layout/PieProcess"/>
    <dgm:cxn modelId="{1736AADB-2DFF-4DF1-AEE5-9F369EB21C1B}" type="presParOf" srcId="{93273BC6-FB41-4AB0-A697-B8D23018089C}" destId="{049551BB-5726-4AEA-B275-B8632E9FC18E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8DBDC8-769E-46BC-84F5-FD16BFFAA7EC}" type="doc">
      <dgm:prSet loTypeId="urn:microsoft.com/office/officeart/2005/8/layout/hList9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de-DE"/>
        </a:p>
      </dgm:t>
    </dgm:pt>
    <dgm:pt modelId="{51F7A511-126A-4905-A80C-AE7EB9DC01F1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de-DE" sz="2000" dirty="0">
              <a:latin typeface="Bahnschrift" panose="020B0502040204020203" pitchFamily="34" charset="0"/>
            </a:rPr>
            <a:t>Malz-keime</a:t>
          </a:r>
          <a:endParaRPr lang="de-DE" sz="1200" dirty="0">
            <a:latin typeface="Bahnschrift" panose="020B0502040204020203" pitchFamily="34" charset="0"/>
          </a:endParaRPr>
        </a:p>
      </dgm:t>
    </dgm:pt>
    <dgm:pt modelId="{AA2B119C-4DB0-4A31-A1F9-B359514D8B5C}" type="parTrans" cxnId="{20C9AD9F-4780-4AD1-913A-C417CBEBDABE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D2B55B4B-DF56-45DA-97E6-111A50467924}" type="sibTrans" cxnId="{20C9AD9F-4780-4AD1-913A-C417CBEBDABE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AC241209-1D77-4CE1-AEE8-2CBB4611077E}">
      <dgm:prSet phldrT="[Text]"/>
      <dgm:spPr>
        <a:blipFill dpi="0" rotWithShape="0">
          <a:blip xmlns:r="http://schemas.openxmlformats.org/officeDocument/2006/relationships" r:embed="rId1"/>
          <a:srcRect/>
          <a:stretch>
            <a:fillRect l="-28624" t="-117637" r="-40634" b="-120793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dirty="0">
              <a:latin typeface="Bahnschrift" panose="020B0502040204020203" pitchFamily="34" charset="0"/>
            </a:rPr>
            <a:t> </a:t>
          </a:r>
        </a:p>
      </dgm:t>
    </dgm:pt>
    <dgm:pt modelId="{16BF42D2-C502-42DE-9B23-D8C9515A5D80}" type="parTrans" cxnId="{EE4B2360-0CC0-4B59-9110-7A5A444AF965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4C102147-2F97-43FC-AF72-8D1988C3F687}" type="sibTrans" cxnId="{EE4B2360-0CC0-4B59-9110-7A5A444AF965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AFB28C7C-78DB-4650-9EF0-B528633D656C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dirty="0">
              <a:latin typeface="Bahnschrift" panose="020B0502040204020203" pitchFamily="34" charset="0"/>
            </a:rPr>
            <a:t>Malze</a:t>
          </a:r>
        </a:p>
      </dgm:t>
    </dgm:pt>
    <dgm:pt modelId="{C78CE194-1984-4A47-B92E-693F1DB06E23}" type="parTrans" cxnId="{9B2540E7-0559-49DF-8080-0F845B8A2EF7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CAE692D6-9E8E-4369-9073-8B632F782567}" type="sibTrans" cxnId="{9B2540E7-0559-49DF-8080-0F845B8A2EF7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B110CA25-505E-4F4A-8835-3930590B7F7A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dirty="0">
              <a:latin typeface="Bahnschrift" panose="020B0502040204020203" pitchFamily="34" charset="0"/>
            </a:rPr>
            <a:t> </a:t>
          </a:r>
        </a:p>
      </dgm:t>
    </dgm:pt>
    <dgm:pt modelId="{BE423119-8D21-4E96-8B6E-70A8AE8E18D1}" type="sibTrans" cxnId="{A716B6F9-9D28-462E-9AAD-CEC3EE449BD4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13181CEA-1B1D-4C7F-8E46-DB09C8809FF0}" type="parTrans" cxnId="{A716B6F9-9D28-462E-9AAD-CEC3EE449BD4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4C304596-9902-413A-BF00-5A55164EEC0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dirty="0">
              <a:latin typeface="Bahnschrift" panose="020B0502040204020203" pitchFamily="34" charset="0"/>
            </a:rPr>
            <a:t>Bier-treber</a:t>
          </a:r>
        </a:p>
      </dgm:t>
    </dgm:pt>
    <dgm:pt modelId="{CCF73AB7-5238-4857-9A0E-C09B577E2732}" type="parTrans" cxnId="{3EF0F72C-A8F2-4F79-AF00-6670EC80E055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C8B43C5B-FAC2-4B6B-994A-652DCA47C291}" type="sibTrans" cxnId="{3EF0F72C-A8F2-4F79-AF00-6670EC80E055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66B8A30E-9678-49B1-A63E-B583D9D61E6C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de-DE" dirty="0">
            <a:latin typeface="Bahnschrift" panose="020B0502040204020203" pitchFamily="34" charset="0"/>
          </a:endParaRPr>
        </a:p>
      </dgm:t>
    </dgm:pt>
    <dgm:pt modelId="{311DD9FB-BD53-454D-B983-5877E40D4A16}" type="parTrans" cxnId="{A3D998FA-0A3C-46FA-BAF7-5AE5B6A13E2C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DB6D8230-9AE9-4D62-8EF5-6DAD51F54F48}" type="sibTrans" cxnId="{A3D998FA-0A3C-46FA-BAF7-5AE5B6A13E2C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4186D3A7-BC54-4453-8D64-7E8BED1C10C1}">
      <dgm:prSet/>
      <dgm:spPr>
        <a:solidFill>
          <a:schemeClr val="accent6">
            <a:tint val="40000"/>
            <a:hueOff val="0"/>
            <a:satOff val="0"/>
            <a:lumOff val="0"/>
            <a:alpha val="90000"/>
          </a:schemeClr>
        </a:solidFill>
        <a:ln>
          <a:solidFill>
            <a:schemeClr val="accent6">
              <a:tint val="40000"/>
              <a:hueOff val="0"/>
              <a:satOff val="0"/>
              <a:lumOff val="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de-DE" dirty="0">
              <a:latin typeface="Bahnschrift" panose="020B0502040204020203" pitchFamily="34" charset="0"/>
            </a:rPr>
            <a:t>Aromamalz</a:t>
          </a:r>
          <a:endParaRPr lang="de-DE" dirty="0">
            <a:solidFill>
              <a:schemeClr val="tx1"/>
            </a:solidFill>
            <a:latin typeface="Bahnschrift" panose="020B0502040204020203" pitchFamily="34" charset="0"/>
          </a:endParaRPr>
        </a:p>
      </dgm:t>
    </dgm:pt>
    <dgm:pt modelId="{378C30FA-E27A-4CAC-9D42-66A56C934F67}" type="parTrans" cxnId="{40FC4ECF-53C6-4903-825A-9A5F9FDD9721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4DB9785C-617E-45B8-8D97-515F323BE36D}" type="sibTrans" cxnId="{40FC4ECF-53C6-4903-825A-9A5F9FDD9721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8FB17387-6DDB-4D8C-8C62-156819D9767E}">
      <dgm:prSet/>
      <dgm:spPr>
        <a:solidFill>
          <a:schemeClr val="accent6">
            <a:tint val="40000"/>
            <a:hueOff val="0"/>
            <a:satOff val="0"/>
            <a:lumOff val="0"/>
            <a:alpha val="9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de-DE" dirty="0" err="1">
              <a:solidFill>
                <a:schemeClr val="tx1"/>
              </a:solidFill>
              <a:latin typeface="Bahnschrift" panose="020B0502040204020203" pitchFamily="34" charset="0"/>
            </a:rPr>
            <a:t>Caramalz</a:t>
          </a:r>
          <a:endParaRPr lang="de-DE" dirty="0">
            <a:latin typeface="Bahnschrift" panose="020B0502040204020203" pitchFamily="34" charset="0"/>
          </a:endParaRPr>
        </a:p>
      </dgm:t>
    </dgm:pt>
    <dgm:pt modelId="{DDBC801B-22F9-4C23-A62C-57B217E372B1}" type="parTrans" cxnId="{C268519D-17D6-47A3-8598-E524CCD9B0CB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14BBBFD0-BD97-4E0C-9631-485EA668B53F}" type="sibTrans" cxnId="{C268519D-17D6-47A3-8598-E524CCD9B0CB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509E5878-3A24-41A9-97E6-1C65D7287D4D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de-DE" dirty="0" err="1">
              <a:latin typeface="Bahnschrift" panose="020B0502040204020203" pitchFamily="34" charset="0"/>
            </a:rPr>
            <a:t>Röstmalz</a:t>
          </a:r>
          <a:endParaRPr lang="de-DE" dirty="0">
            <a:latin typeface="Bahnschrift" panose="020B0502040204020203" pitchFamily="34" charset="0"/>
          </a:endParaRPr>
        </a:p>
      </dgm:t>
    </dgm:pt>
    <dgm:pt modelId="{E472031B-7659-41E7-8161-58152CF62A68}" type="parTrans" cxnId="{94F2D4E1-F613-4122-8743-C27852FD0F69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1E970225-DA93-4D1E-81A9-EF8FEDB5D351}" type="sibTrans" cxnId="{94F2D4E1-F613-4122-8743-C27852FD0F69}">
      <dgm:prSet/>
      <dgm:spPr/>
      <dgm:t>
        <a:bodyPr/>
        <a:lstStyle/>
        <a:p>
          <a:endParaRPr lang="de-DE">
            <a:latin typeface="Bahnschrift" panose="020B0502040204020203" pitchFamily="34" charset="0"/>
          </a:endParaRPr>
        </a:p>
      </dgm:t>
    </dgm:pt>
    <dgm:pt modelId="{A29A8C97-ACC3-45A8-8387-8C36D6053F97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b="0" dirty="0">
              <a:latin typeface="Bahnschrift" panose="020B0502040204020203" pitchFamily="34" charset="0"/>
            </a:rPr>
            <a:t>Weizenbier</a:t>
          </a:r>
        </a:p>
      </dgm:t>
    </dgm:pt>
    <dgm:pt modelId="{33B4DAE9-38EC-44A8-8928-3B20D6190A5C}" type="parTrans" cxnId="{9502C535-36FF-4496-9D40-D2D6B546BFD2}">
      <dgm:prSet/>
      <dgm:spPr/>
      <dgm:t>
        <a:bodyPr/>
        <a:lstStyle/>
        <a:p>
          <a:endParaRPr lang="de-DE"/>
        </a:p>
      </dgm:t>
    </dgm:pt>
    <dgm:pt modelId="{F57B0074-4EA5-4302-8690-C527F0715489}" type="sibTrans" cxnId="{9502C535-36FF-4496-9D40-D2D6B546BFD2}">
      <dgm:prSet/>
      <dgm:spPr/>
      <dgm:t>
        <a:bodyPr/>
        <a:lstStyle/>
        <a:p>
          <a:endParaRPr lang="de-DE"/>
        </a:p>
      </dgm:t>
    </dgm:pt>
    <dgm:pt modelId="{130E8E29-C1F0-4943-B0C1-17E4EC9F0ED8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b="0" dirty="0">
              <a:latin typeface="Bahnschrift" panose="020B0502040204020203" pitchFamily="34" charset="0"/>
            </a:rPr>
            <a:t>Schwarzbier</a:t>
          </a:r>
        </a:p>
      </dgm:t>
    </dgm:pt>
    <dgm:pt modelId="{F294969F-5BAB-4704-A45C-6D6E9E139141}" type="parTrans" cxnId="{73A9FEBC-A390-4790-AC43-11FCA3BB740A}">
      <dgm:prSet/>
      <dgm:spPr/>
      <dgm:t>
        <a:bodyPr/>
        <a:lstStyle/>
        <a:p>
          <a:endParaRPr lang="de-DE"/>
        </a:p>
      </dgm:t>
    </dgm:pt>
    <dgm:pt modelId="{FC3AD5F9-3096-4239-BD14-5A305D004433}" type="sibTrans" cxnId="{73A9FEBC-A390-4790-AC43-11FCA3BB740A}">
      <dgm:prSet/>
      <dgm:spPr/>
      <dgm:t>
        <a:bodyPr/>
        <a:lstStyle/>
        <a:p>
          <a:endParaRPr lang="de-DE"/>
        </a:p>
      </dgm:t>
    </dgm:pt>
    <dgm:pt modelId="{FA6C924E-634B-474F-9019-B200D48A274D}" type="pres">
      <dgm:prSet presAssocID="{168DBDC8-769E-46BC-84F5-FD16BFFAA7EC}" presName="list" presStyleCnt="0">
        <dgm:presLayoutVars>
          <dgm:dir/>
          <dgm:animLvl val="lvl"/>
        </dgm:presLayoutVars>
      </dgm:prSet>
      <dgm:spPr/>
    </dgm:pt>
    <dgm:pt modelId="{BF0E8128-368B-45B3-8B81-D4A7F7D60BE8}" type="pres">
      <dgm:prSet presAssocID="{51F7A511-126A-4905-A80C-AE7EB9DC01F1}" presName="posSpace" presStyleCnt="0"/>
      <dgm:spPr/>
    </dgm:pt>
    <dgm:pt modelId="{4A0A19AA-0F5E-4B6B-81CA-EAD69C2B51C4}" type="pres">
      <dgm:prSet presAssocID="{51F7A511-126A-4905-A80C-AE7EB9DC01F1}" presName="vertFlow" presStyleCnt="0"/>
      <dgm:spPr/>
    </dgm:pt>
    <dgm:pt modelId="{2A44D408-DADB-4BB5-8699-8D47F1D6181A}" type="pres">
      <dgm:prSet presAssocID="{51F7A511-126A-4905-A80C-AE7EB9DC01F1}" presName="topSpace" presStyleCnt="0"/>
      <dgm:spPr/>
    </dgm:pt>
    <dgm:pt modelId="{1D7600F5-66EF-4864-AB37-F767CAC9609B}" type="pres">
      <dgm:prSet presAssocID="{51F7A511-126A-4905-A80C-AE7EB9DC01F1}" presName="firstComp" presStyleCnt="0"/>
      <dgm:spPr/>
    </dgm:pt>
    <dgm:pt modelId="{C80D23CF-FD44-4147-A479-7D14160A1441}" type="pres">
      <dgm:prSet presAssocID="{51F7A511-126A-4905-A80C-AE7EB9DC01F1}" presName="firstChild" presStyleLbl="bgAccFollowNode1" presStyleIdx="0" presStyleCnt="8"/>
      <dgm:spPr/>
    </dgm:pt>
    <dgm:pt modelId="{48F8449A-83AD-4390-81A4-3E218B7A9641}" type="pres">
      <dgm:prSet presAssocID="{51F7A511-126A-4905-A80C-AE7EB9DC01F1}" presName="firstChildTx" presStyleLbl="bgAccFollowNode1" presStyleIdx="0" presStyleCnt="8">
        <dgm:presLayoutVars>
          <dgm:bulletEnabled val="1"/>
        </dgm:presLayoutVars>
      </dgm:prSet>
      <dgm:spPr/>
    </dgm:pt>
    <dgm:pt modelId="{81651340-C54B-4B05-8E21-02A021AA40AA}" type="pres">
      <dgm:prSet presAssocID="{51F7A511-126A-4905-A80C-AE7EB9DC01F1}" presName="negSpace" presStyleCnt="0"/>
      <dgm:spPr/>
    </dgm:pt>
    <dgm:pt modelId="{165E8CE4-2DC8-4912-81A8-3F97E020D72D}" type="pres">
      <dgm:prSet presAssocID="{51F7A511-126A-4905-A80C-AE7EB9DC01F1}" presName="circle" presStyleLbl="node1" presStyleIdx="0" presStyleCnt="3"/>
      <dgm:spPr/>
    </dgm:pt>
    <dgm:pt modelId="{BEB9B7D8-AAAC-4E08-AD0A-471CC3057FFE}" type="pres">
      <dgm:prSet presAssocID="{D2B55B4B-DF56-45DA-97E6-111A50467924}" presName="transSpace" presStyleCnt="0"/>
      <dgm:spPr/>
    </dgm:pt>
    <dgm:pt modelId="{318650AB-2294-4F80-AC8D-77B855B910A2}" type="pres">
      <dgm:prSet presAssocID="{AFB28C7C-78DB-4650-9EF0-B528633D656C}" presName="posSpace" presStyleCnt="0"/>
      <dgm:spPr/>
    </dgm:pt>
    <dgm:pt modelId="{AC175880-091E-4BA3-B4AE-4F96AF39664A}" type="pres">
      <dgm:prSet presAssocID="{AFB28C7C-78DB-4650-9EF0-B528633D656C}" presName="vertFlow" presStyleCnt="0"/>
      <dgm:spPr/>
    </dgm:pt>
    <dgm:pt modelId="{F2956833-8B06-4952-ACF9-FE3A92C77C3B}" type="pres">
      <dgm:prSet presAssocID="{AFB28C7C-78DB-4650-9EF0-B528633D656C}" presName="topSpace" presStyleCnt="0"/>
      <dgm:spPr/>
    </dgm:pt>
    <dgm:pt modelId="{52B9409E-1867-431E-B427-396FE13ECB04}" type="pres">
      <dgm:prSet presAssocID="{AFB28C7C-78DB-4650-9EF0-B528633D656C}" presName="firstComp" presStyleCnt="0"/>
      <dgm:spPr/>
    </dgm:pt>
    <dgm:pt modelId="{D1229F55-83E1-4C31-A17B-8C44287B92FA}" type="pres">
      <dgm:prSet presAssocID="{AFB28C7C-78DB-4650-9EF0-B528633D656C}" presName="firstChild" presStyleLbl="bgAccFollowNode1" presStyleIdx="1" presStyleCnt="8"/>
      <dgm:spPr/>
    </dgm:pt>
    <dgm:pt modelId="{295791F3-CDA8-4901-8249-4D896480FDC5}" type="pres">
      <dgm:prSet presAssocID="{AFB28C7C-78DB-4650-9EF0-B528633D656C}" presName="firstChildTx" presStyleLbl="bgAccFollowNode1" presStyleIdx="1" presStyleCnt="8">
        <dgm:presLayoutVars>
          <dgm:bulletEnabled val="1"/>
        </dgm:presLayoutVars>
      </dgm:prSet>
      <dgm:spPr/>
    </dgm:pt>
    <dgm:pt modelId="{B38088B2-A82B-4093-B79F-BDEDD91CDF0E}" type="pres">
      <dgm:prSet presAssocID="{4186D3A7-BC54-4453-8D64-7E8BED1C10C1}" presName="comp" presStyleCnt="0"/>
      <dgm:spPr/>
    </dgm:pt>
    <dgm:pt modelId="{36B363AB-222B-453F-9C17-EC47E271F3BB}" type="pres">
      <dgm:prSet presAssocID="{4186D3A7-BC54-4453-8D64-7E8BED1C10C1}" presName="child" presStyleLbl="bgAccFollowNode1" presStyleIdx="2" presStyleCnt="8"/>
      <dgm:spPr/>
    </dgm:pt>
    <dgm:pt modelId="{D4FC25E5-5871-45EC-AE53-62F5AB601B2B}" type="pres">
      <dgm:prSet presAssocID="{4186D3A7-BC54-4453-8D64-7E8BED1C10C1}" presName="childTx" presStyleLbl="bgAccFollowNode1" presStyleIdx="2" presStyleCnt="8">
        <dgm:presLayoutVars>
          <dgm:bulletEnabled val="1"/>
        </dgm:presLayoutVars>
      </dgm:prSet>
      <dgm:spPr/>
    </dgm:pt>
    <dgm:pt modelId="{6C79E45D-225B-4580-8F26-E6C7AF98E3C9}" type="pres">
      <dgm:prSet presAssocID="{8FB17387-6DDB-4D8C-8C62-156819D9767E}" presName="comp" presStyleCnt="0"/>
      <dgm:spPr/>
    </dgm:pt>
    <dgm:pt modelId="{3B32E16A-3632-4D62-AE09-8CE1287EEF97}" type="pres">
      <dgm:prSet presAssocID="{8FB17387-6DDB-4D8C-8C62-156819D9767E}" presName="child" presStyleLbl="bgAccFollowNode1" presStyleIdx="3" presStyleCnt="8"/>
      <dgm:spPr/>
    </dgm:pt>
    <dgm:pt modelId="{7EF8B4A9-1AFB-4959-9462-A8DACE4B5040}" type="pres">
      <dgm:prSet presAssocID="{8FB17387-6DDB-4D8C-8C62-156819D9767E}" presName="childTx" presStyleLbl="bgAccFollowNode1" presStyleIdx="3" presStyleCnt="8">
        <dgm:presLayoutVars>
          <dgm:bulletEnabled val="1"/>
        </dgm:presLayoutVars>
      </dgm:prSet>
      <dgm:spPr/>
    </dgm:pt>
    <dgm:pt modelId="{3763F86F-6225-4BA4-981A-83EB75BEBF93}" type="pres">
      <dgm:prSet presAssocID="{509E5878-3A24-41A9-97E6-1C65D7287D4D}" presName="comp" presStyleCnt="0"/>
      <dgm:spPr/>
    </dgm:pt>
    <dgm:pt modelId="{F266C631-545D-4C8A-BABD-73A81C9847F9}" type="pres">
      <dgm:prSet presAssocID="{509E5878-3A24-41A9-97E6-1C65D7287D4D}" presName="child" presStyleLbl="bgAccFollowNode1" presStyleIdx="4" presStyleCnt="8"/>
      <dgm:spPr/>
    </dgm:pt>
    <dgm:pt modelId="{0E235209-DB46-43E5-B8AE-9EC530749687}" type="pres">
      <dgm:prSet presAssocID="{509E5878-3A24-41A9-97E6-1C65D7287D4D}" presName="childTx" presStyleLbl="bgAccFollowNode1" presStyleIdx="4" presStyleCnt="8">
        <dgm:presLayoutVars>
          <dgm:bulletEnabled val="1"/>
        </dgm:presLayoutVars>
      </dgm:prSet>
      <dgm:spPr/>
    </dgm:pt>
    <dgm:pt modelId="{E6DEC85E-535B-4200-AE65-56A2472F0642}" type="pres">
      <dgm:prSet presAssocID="{AFB28C7C-78DB-4650-9EF0-B528633D656C}" presName="negSpace" presStyleCnt="0"/>
      <dgm:spPr/>
    </dgm:pt>
    <dgm:pt modelId="{9626FED9-5041-448A-B8C9-EE15C49A4C70}" type="pres">
      <dgm:prSet presAssocID="{AFB28C7C-78DB-4650-9EF0-B528633D656C}" presName="circle" presStyleLbl="node1" presStyleIdx="1" presStyleCnt="3"/>
      <dgm:spPr/>
    </dgm:pt>
    <dgm:pt modelId="{F10D5D5A-B78A-498E-8C6E-3E7B7DEC90CE}" type="pres">
      <dgm:prSet presAssocID="{CAE692D6-9E8E-4369-9073-8B632F782567}" presName="transSpace" presStyleCnt="0"/>
      <dgm:spPr/>
    </dgm:pt>
    <dgm:pt modelId="{7239F1CF-85C1-46C9-A129-35C92467A6D9}" type="pres">
      <dgm:prSet presAssocID="{4C304596-9902-413A-BF00-5A55164EEC06}" presName="posSpace" presStyleCnt="0"/>
      <dgm:spPr/>
    </dgm:pt>
    <dgm:pt modelId="{EEE9B867-9102-4E6B-B6B8-36186029F01D}" type="pres">
      <dgm:prSet presAssocID="{4C304596-9902-413A-BF00-5A55164EEC06}" presName="vertFlow" presStyleCnt="0"/>
      <dgm:spPr/>
    </dgm:pt>
    <dgm:pt modelId="{1BF0C945-F769-42B5-979A-75FDBFDD5498}" type="pres">
      <dgm:prSet presAssocID="{4C304596-9902-413A-BF00-5A55164EEC06}" presName="topSpace" presStyleCnt="0"/>
      <dgm:spPr/>
    </dgm:pt>
    <dgm:pt modelId="{20F652D6-1AA6-4A39-91DB-B7DEAF8C10AE}" type="pres">
      <dgm:prSet presAssocID="{4C304596-9902-413A-BF00-5A55164EEC06}" presName="firstComp" presStyleCnt="0"/>
      <dgm:spPr/>
    </dgm:pt>
    <dgm:pt modelId="{E253C17D-978D-47D8-8757-79C0B8D6BD9F}" type="pres">
      <dgm:prSet presAssocID="{4C304596-9902-413A-BF00-5A55164EEC06}" presName="firstChild" presStyleLbl="bgAccFollowNode1" presStyleIdx="5" presStyleCnt="8"/>
      <dgm:spPr/>
    </dgm:pt>
    <dgm:pt modelId="{A28D3E2E-F48B-475B-BF91-E1F6123C7ED4}" type="pres">
      <dgm:prSet presAssocID="{4C304596-9902-413A-BF00-5A55164EEC06}" presName="firstChildTx" presStyleLbl="bgAccFollowNode1" presStyleIdx="5" presStyleCnt="8">
        <dgm:presLayoutVars>
          <dgm:bulletEnabled val="1"/>
        </dgm:presLayoutVars>
      </dgm:prSet>
      <dgm:spPr/>
    </dgm:pt>
    <dgm:pt modelId="{618EE35C-E8BE-4BFD-81E4-B6521682E965}" type="pres">
      <dgm:prSet presAssocID="{A29A8C97-ACC3-45A8-8387-8C36D6053F97}" presName="comp" presStyleCnt="0"/>
      <dgm:spPr/>
    </dgm:pt>
    <dgm:pt modelId="{000CBC52-733C-42A5-8977-AED283B2168F}" type="pres">
      <dgm:prSet presAssocID="{A29A8C97-ACC3-45A8-8387-8C36D6053F97}" presName="child" presStyleLbl="bgAccFollowNode1" presStyleIdx="6" presStyleCnt="8"/>
      <dgm:spPr/>
    </dgm:pt>
    <dgm:pt modelId="{67D9B7C7-FF2E-4685-848B-D56DB14C6309}" type="pres">
      <dgm:prSet presAssocID="{A29A8C97-ACC3-45A8-8387-8C36D6053F97}" presName="childTx" presStyleLbl="bgAccFollowNode1" presStyleIdx="6" presStyleCnt="8">
        <dgm:presLayoutVars>
          <dgm:bulletEnabled val="1"/>
        </dgm:presLayoutVars>
      </dgm:prSet>
      <dgm:spPr/>
    </dgm:pt>
    <dgm:pt modelId="{4F4E49B6-8FD8-4B59-9159-CD0C3BCA1A3A}" type="pres">
      <dgm:prSet presAssocID="{130E8E29-C1F0-4943-B0C1-17E4EC9F0ED8}" presName="comp" presStyleCnt="0"/>
      <dgm:spPr/>
    </dgm:pt>
    <dgm:pt modelId="{D5DC0CC7-E48D-4248-BCC8-0C3DA67C5B65}" type="pres">
      <dgm:prSet presAssocID="{130E8E29-C1F0-4943-B0C1-17E4EC9F0ED8}" presName="child" presStyleLbl="bgAccFollowNode1" presStyleIdx="7" presStyleCnt="8"/>
      <dgm:spPr/>
    </dgm:pt>
    <dgm:pt modelId="{E4D6024C-5ECD-46BA-A7B8-1BB9DEC473F3}" type="pres">
      <dgm:prSet presAssocID="{130E8E29-C1F0-4943-B0C1-17E4EC9F0ED8}" presName="childTx" presStyleLbl="bgAccFollowNode1" presStyleIdx="7" presStyleCnt="8">
        <dgm:presLayoutVars>
          <dgm:bulletEnabled val="1"/>
        </dgm:presLayoutVars>
      </dgm:prSet>
      <dgm:spPr/>
    </dgm:pt>
    <dgm:pt modelId="{C58AB5BB-4034-4DA9-BEA2-73548FA77CC5}" type="pres">
      <dgm:prSet presAssocID="{4C304596-9902-413A-BF00-5A55164EEC06}" presName="negSpace" presStyleCnt="0"/>
      <dgm:spPr/>
    </dgm:pt>
    <dgm:pt modelId="{60565347-197E-4088-92DE-7DDED83200DA}" type="pres">
      <dgm:prSet presAssocID="{4C304596-9902-413A-BF00-5A55164EEC06}" presName="circle" presStyleLbl="node1" presStyleIdx="2" presStyleCnt="3"/>
      <dgm:spPr/>
    </dgm:pt>
  </dgm:ptLst>
  <dgm:cxnLst>
    <dgm:cxn modelId="{E4687B03-CCC4-47C8-A4C9-FB491C779C65}" type="presOf" srcId="{8FB17387-6DDB-4D8C-8C62-156819D9767E}" destId="{3B32E16A-3632-4D62-AE09-8CE1287EEF97}" srcOrd="0" destOrd="0" presId="urn:microsoft.com/office/officeart/2005/8/layout/hList9"/>
    <dgm:cxn modelId="{FD3AA007-9CD3-4F0C-B242-8D5CE5D5CF42}" type="presOf" srcId="{B110CA25-505E-4F4A-8835-3930590B7F7A}" destId="{295791F3-CDA8-4901-8249-4D896480FDC5}" srcOrd="1" destOrd="0" presId="urn:microsoft.com/office/officeart/2005/8/layout/hList9"/>
    <dgm:cxn modelId="{A8F2450A-817E-4C93-A776-F43D7327C9A8}" type="presOf" srcId="{8FB17387-6DDB-4D8C-8C62-156819D9767E}" destId="{7EF8B4A9-1AFB-4959-9462-A8DACE4B5040}" srcOrd="1" destOrd="0" presId="urn:microsoft.com/office/officeart/2005/8/layout/hList9"/>
    <dgm:cxn modelId="{26A6EC16-0EAE-472E-ABBC-B0D5E5D7DEE6}" type="presOf" srcId="{4C304596-9902-413A-BF00-5A55164EEC06}" destId="{60565347-197E-4088-92DE-7DDED83200DA}" srcOrd="0" destOrd="0" presId="urn:microsoft.com/office/officeart/2005/8/layout/hList9"/>
    <dgm:cxn modelId="{3EF0F72C-A8F2-4F79-AF00-6670EC80E055}" srcId="{168DBDC8-769E-46BC-84F5-FD16BFFAA7EC}" destId="{4C304596-9902-413A-BF00-5A55164EEC06}" srcOrd="2" destOrd="0" parTransId="{CCF73AB7-5238-4857-9A0E-C09B577E2732}" sibTransId="{C8B43C5B-FAC2-4B6B-994A-652DCA47C291}"/>
    <dgm:cxn modelId="{9502C535-36FF-4496-9D40-D2D6B546BFD2}" srcId="{4C304596-9902-413A-BF00-5A55164EEC06}" destId="{A29A8C97-ACC3-45A8-8387-8C36D6053F97}" srcOrd="1" destOrd="0" parTransId="{33B4DAE9-38EC-44A8-8928-3B20D6190A5C}" sibTransId="{F57B0074-4EA5-4302-8690-C527F0715489}"/>
    <dgm:cxn modelId="{EE4B2360-0CC0-4B59-9110-7A5A444AF965}" srcId="{51F7A511-126A-4905-A80C-AE7EB9DC01F1}" destId="{AC241209-1D77-4CE1-AEE8-2CBB4611077E}" srcOrd="0" destOrd="0" parTransId="{16BF42D2-C502-42DE-9B23-D8C9515A5D80}" sibTransId="{4C102147-2F97-43FC-AF72-8D1988C3F687}"/>
    <dgm:cxn modelId="{8FF08547-537A-4876-9794-3D9ADAD508F0}" type="presOf" srcId="{4186D3A7-BC54-4453-8D64-7E8BED1C10C1}" destId="{36B363AB-222B-453F-9C17-EC47E271F3BB}" srcOrd="0" destOrd="0" presId="urn:microsoft.com/office/officeart/2005/8/layout/hList9"/>
    <dgm:cxn modelId="{B97B304B-E43F-4D72-8560-A82CBAC765AA}" type="presOf" srcId="{130E8E29-C1F0-4943-B0C1-17E4EC9F0ED8}" destId="{D5DC0CC7-E48D-4248-BCC8-0C3DA67C5B65}" srcOrd="0" destOrd="0" presId="urn:microsoft.com/office/officeart/2005/8/layout/hList9"/>
    <dgm:cxn modelId="{BF81476D-9740-4EF7-88D0-80C12AAC1CA1}" type="presOf" srcId="{B110CA25-505E-4F4A-8835-3930590B7F7A}" destId="{D1229F55-83E1-4C31-A17B-8C44287B92FA}" srcOrd="0" destOrd="0" presId="urn:microsoft.com/office/officeart/2005/8/layout/hList9"/>
    <dgm:cxn modelId="{2FE06072-C101-4F96-BCC5-6560E3EDD0A8}" type="presOf" srcId="{51F7A511-126A-4905-A80C-AE7EB9DC01F1}" destId="{165E8CE4-2DC8-4912-81A8-3F97E020D72D}" srcOrd="0" destOrd="0" presId="urn:microsoft.com/office/officeart/2005/8/layout/hList9"/>
    <dgm:cxn modelId="{B6D1A472-1E01-49FE-9F24-BC3B65CC966C}" type="presOf" srcId="{AC241209-1D77-4CE1-AEE8-2CBB4611077E}" destId="{C80D23CF-FD44-4147-A479-7D14160A1441}" srcOrd="0" destOrd="0" presId="urn:microsoft.com/office/officeart/2005/8/layout/hList9"/>
    <dgm:cxn modelId="{0BDA7F74-E037-40BA-9548-67915336412D}" type="presOf" srcId="{66B8A30E-9678-49B1-A63E-B583D9D61E6C}" destId="{A28D3E2E-F48B-475B-BF91-E1F6123C7ED4}" srcOrd="1" destOrd="0" presId="urn:microsoft.com/office/officeart/2005/8/layout/hList9"/>
    <dgm:cxn modelId="{1C529481-E482-4691-83F6-25189DA6C377}" type="presOf" srcId="{4186D3A7-BC54-4453-8D64-7E8BED1C10C1}" destId="{D4FC25E5-5871-45EC-AE53-62F5AB601B2B}" srcOrd="1" destOrd="0" presId="urn:microsoft.com/office/officeart/2005/8/layout/hList9"/>
    <dgm:cxn modelId="{C268519D-17D6-47A3-8598-E524CCD9B0CB}" srcId="{AFB28C7C-78DB-4650-9EF0-B528633D656C}" destId="{8FB17387-6DDB-4D8C-8C62-156819D9767E}" srcOrd="2" destOrd="0" parTransId="{DDBC801B-22F9-4C23-A62C-57B217E372B1}" sibTransId="{14BBBFD0-BD97-4E0C-9631-485EA668B53F}"/>
    <dgm:cxn modelId="{20C9AD9F-4780-4AD1-913A-C417CBEBDABE}" srcId="{168DBDC8-769E-46BC-84F5-FD16BFFAA7EC}" destId="{51F7A511-126A-4905-A80C-AE7EB9DC01F1}" srcOrd="0" destOrd="0" parTransId="{AA2B119C-4DB0-4A31-A1F9-B359514D8B5C}" sibTransId="{D2B55B4B-DF56-45DA-97E6-111A50467924}"/>
    <dgm:cxn modelId="{2224DCAB-453D-45DE-B1EF-41037D10E9F1}" type="presOf" srcId="{AFB28C7C-78DB-4650-9EF0-B528633D656C}" destId="{9626FED9-5041-448A-B8C9-EE15C49A4C70}" srcOrd="0" destOrd="0" presId="urn:microsoft.com/office/officeart/2005/8/layout/hList9"/>
    <dgm:cxn modelId="{16D785AE-7C12-4B0F-A949-627B6EEB4CB6}" type="presOf" srcId="{A29A8C97-ACC3-45A8-8387-8C36D6053F97}" destId="{000CBC52-733C-42A5-8977-AED283B2168F}" srcOrd="0" destOrd="0" presId="urn:microsoft.com/office/officeart/2005/8/layout/hList9"/>
    <dgm:cxn modelId="{73A9FEBC-A390-4790-AC43-11FCA3BB740A}" srcId="{4C304596-9902-413A-BF00-5A55164EEC06}" destId="{130E8E29-C1F0-4943-B0C1-17E4EC9F0ED8}" srcOrd="2" destOrd="0" parTransId="{F294969F-5BAB-4704-A45C-6D6E9E139141}" sibTransId="{FC3AD5F9-3096-4239-BD14-5A305D004433}"/>
    <dgm:cxn modelId="{4FA9B6C1-F0E1-4DC2-94CF-E8B175B56B04}" type="presOf" srcId="{A29A8C97-ACC3-45A8-8387-8C36D6053F97}" destId="{67D9B7C7-FF2E-4685-848B-D56DB14C6309}" srcOrd="1" destOrd="0" presId="urn:microsoft.com/office/officeart/2005/8/layout/hList9"/>
    <dgm:cxn modelId="{18EC5ACC-A9EC-4815-863C-B8327D655557}" type="presOf" srcId="{AC241209-1D77-4CE1-AEE8-2CBB4611077E}" destId="{48F8449A-83AD-4390-81A4-3E218B7A9641}" srcOrd="1" destOrd="0" presId="urn:microsoft.com/office/officeart/2005/8/layout/hList9"/>
    <dgm:cxn modelId="{601DA3CC-0A58-47D1-849C-E506C64FF529}" type="presOf" srcId="{66B8A30E-9678-49B1-A63E-B583D9D61E6C}" destId="{E253C17D-978D-47D8-8757-79C0B8D6BD9F}" srcOrd="0" destOrd="0" presId="urn:microsoft.com/office/officeart/2005/8/layout/hList9"/>
    <dgm:cxn modelId="{FEDCDCCC-81E4-4FFB-9BED-C9C62769CA6C}" type="presOf" srcId="{168DBDC8-769E-46BC-84F5-FD16BFFAA7EC}" destId="{FA6C924E-634B-474F-9019-B200D48A274D}" srcOrd="0" destOrd="0" presId="urn:microsoft.com/office/officeart/2005/8/layout/hList9"/>
    <dgm:cxn modelId="{40FC4ECF-53C6-4903-825A-9A5F9FDD9721}" srcId="{AFB28C7C-78DB-4650-9EF0-B528633D656C}" destId="{4186D3A7-BC54-4453-8D64-7E8BED1C10C1}" srcOrd="1" destOrd="0" parTransId="{378C30FA-E27A-4CAC-9D42-66A56C934F67}" sibTransId="{4DB9785C-617E-45B8-8D97-515F323BE36D}"/>
    <dgm:cxn modelId="{D95D81D0-A6BD-44F2-93E9-025E6CE6FE8C}" type="presOf" srcId="{509E5878-3A24-41A9-97E6-1C65D7287D4D}" destId="{0E235209-DB46-43E5-B8AE-9EC530749687}" srcOrd="1" destOrd="0" presId="urn:microsoft.com/office/officeart/2005/8/layout/hList9"/>
    <dgm:cxn modelId="{D9E08ADE-3CCD-40A2-BD13-D93E08095C96}" type="presOf" srcId="{509E5878-3A24-41A9-97E6-1C65D7287D4D}" destId="{F266C631-545D-4C8A-BABD-73A81C9847F9}" srcOrd="0" destOrd="0" presId="urn:microsoft.com/office/officeart/2005/8/layout/hList9"/>
    <dgm:cxn modelId="{94F2D4E1-F613-4122-8743-C27852FD0F69}" srcId="{AFB28C7C-78DB-4650-9EF0-B528633D656C}" destId="{509E5878-3A24-41A9-97E6-1C65D7287D4D}" srcOrd="3" destOrd="0" parTransId="{E472031B-7659-41E7-8161-58152CF62A68}" sibTransId="{1E970225-DA93-4D1E-81A9-EF8FEDB5D351}"/>
    <dgm:cxn modelId="{9B2540E7-0559-49DF-8080-0F845B8A2EF7}" srcId="{168DBDC8-769E-46BC-84F5-FD16BFFAA7EC}" destId="{AFB28C7C-78DB-4650-9EF0-B528633D656C}" srcOrd="1" destOrd="0" parTransId="{C78CE194-1984-4A47-B92E-693F1DB06E23}" sibTransId="{CAE692D6-9E8E-4369-9073-8B632F782567}"/>
    <dgm:cxn modelId="{9888C3F2-E501-42D3-84AA-81BBEDD0D494}" type="presOf" srcId="{130E8E29-C1F0-4943-B0C1-17E4EC9F0ED8}" destId="{E4D6024C-5ECD-46BA-A7B8-1BB9DEC473F3}" srcOrd="1" destOrd="0" presId="urn:microsoft.com/office/officeart/2005/8/layout/hList9"/>
    <dgm:cxn modelId="{A716B6F9-9D28-462E-9AAD-CEC3EE449BD4}" srcId="{AFB28C7C-78DB-4650-9EF0-B528633D656C}" destId="{B110CA25-505E-4F4A-8835-3930590B7F7A}" srcOrd="0" destOrd="0" parTransId="{13181CEA-1B1D-4C7F-8E46-DB09C8809FF0}" sibTransId="{BE423119-8D21-4E96-8B6E-70A8AE8E18D1}"/>
    <dgm:cxn modelId="{A3D998FA-0A3C-46FA-BAF7-5AE5B6A13E2C}" srcId="{4C304596-9902-413A-BF00-5A55164EEC06}" destId="{66B8A30E-9678-49B1-A63E-B583D9D61E6C}" srcOrd="0" destOrd="0" parTransId="{311DD9FB-BD53-454D-B983-5877E40D4A16}" sibTransId="{DB6D8230-9AE9-4D62-8EF5-6DAD51F54F48}"/>
    <dgm:cxn modelId="{E7B1907E-7B8E-48B2-9435-B7911B3B93DB}" type="presParOf" srcId="{FA6C924E-634B-474F-9019-B200D48A274D}" destId="{BF0E8128-368B-45B3-8B81-D4A7F7D60BE8}" srcOrd="0" destOrd="0" presId="urn:microsoft.com/office/officeart/2005/8/layout/hList9"/>
    <dgm:cxn modelId="{FB40C824-090E-4E4E-A177-A94BEC089B66}" type="presParOf" srcId="{FA6C924E-634B-474F-9019-B200D48A274D}" destId="{4A0A19AA-0F5E-4B6B-81CA-EAD69C2B51C4}" srcOrd="1" destOrd="0" presId="urn:microsoft.com/office/officeart/2005/8/layout/hList9"/>
    <dgm:cxn modelId="{08DF5AF8-82E7-4564-ADFB-A6DB77BF3B84}" type="presParOf" srcId="{4A0A19AA-0F5E-4B6B-81CA-EAD69C2B51C4}" destId="{2A44D408-DADB-4BB5-8699-8D47F1D6181A}" srcOrd="0" destOrd="0" presId="urn:microsoft.com/office/officeart/2005/8/layout/hList9"/>
    <dgm:cxn modelId="{937B6A9B-D52B-42F2-8127-EC8D37FCBD6A}" type="presParOf" srcId="{4A0A19AA-0F5E-4B6B-81CA-EAD69C2B51C4}" destId="{1D7600F5-66EF-4864-AB37-F767CAC9609B}" srcOrd="1" destOrd="0" presId="urn:microsoft.com/office/officeart/2005/8/layout/hList9"/>
    <dgm:cxn modelId="{4E644411-DF0E-472E-920E-3C495D182F00}" type="presParOf" srcId="{1D7600F5-66EF-4864-AB37-F767CAC9609B}" destId="{C80D23CF-FD44-4147-A479-7D14160A1441}" srcOrd="0" destOrd="0" presId="urn:microsoft.com/office/officeart/2005/8/layout/hList9"/>
    <dgm:cxn modelId="{A8794118-C16A-428D-9EBC-7E02B7D628CA}" type="presParOf" srcId="{1D7600F5-66EF-4864-AB37-F767CAC9609B}" destId="{48F8449A-83AD-4390-81A4-3E218B7A9641}" srcOrd="1" destOrd="0" presId="urn:microsoft.com/office/officeart/2005/8/layout/hList9"/>
    <dgm:cxn modelId="{0B41BA02-C304-4973-B249-2C52AA033593}" type="presParOf" srcId="{FA6C924E-634B-474F-9019-B200D48A274D}" destId="{81651340-C54B-4B05-8E21-02A021AA40AA}" srcOrd="2" destOrd="0" presId="urn:microsoft.com/office/officeart/2005/8/layout/hList9"/>
    <dgm:cxn modelId="{3232E24D-2C69-4E8F-A5F9-332ED47EDB34}" type="presParOf" srcId="{FA6C924E-634B-474F-9019-B200D48A274D}" destId="{165E8CE4-2DC8-4912-81A8-3F97E020D72D}" srcOrd="3" destOrd="0" presId="urn:microsoft.com/office/officeart/2005/8/layout/hList9"/>
    <dgm:cxn modelId="{CF32DCB5-C3E5-41E5-93C2-48053D1D4ACF}" type="presParOf" srcId="{FA6C924E-634B-474F-9019-B200D48A274D}" destId="{BEB9B7D8-AAAC-4E08-AD0A-471CC3057FFE}" srcOrd="4" destOrd="0" presId="urn:microsoft.com/office/officeart/2005/8/layout/hList9"/>
    <dgm:cxn modelId="{055D8E6C-1B5E-4ED1-B721-51CBA6CAEE18}" type="presParOf" srcId="{FA6C924E-634B-474F-9019-B200D48A274D}" destId="{318650AB-2294-4F80-AC8D-77B855B910A2}" srcOrd="5" destOrd="0" presId="urn:microsoft.com/office/officeart/2005/8/layout/hList9"/>
    <dgm:cxn modelId="{A18C81E9-05EE-4B56-8A0A-A034904A0A7B}" type="presParOf" srcId="{FA6C924E-634B-474F-9019-B200D48A274D}" destId="{AC175880-091E-4BA3-B4AE-4F96AF39664A}" srcOrd="6" destOrd="0" presId="urn:microsoft.com/office/officeart/2005/8/layout/hList9"/>
    <dgm:cxn modelId="{93A13AC6-9E02-4AB9-94DF-EAFC92EAA6E7}" type="presParOf" srcId="{AC175880-091E-4BA3-B4AE-4F96AF39664A}" destId="{F2956833-8B06-4952-ACF9-FE3A92C77C3B}" srcOrd="0" destOrd="0" presId="urn:microsoft.com/office/officeart/2005/8/layout/hList9"/>
    <dgm:cxn modelId="{07744235-F19B-48D7-A7D3-8B822ED43103}" type="presParOf" srcId="{AC175880-091E-4BA3-B4AE-4F96AF39664A}" destId="{52B9409E-1867-431E-B427-396FE13ECB04}" srcOrd="1" destOrd="0" presId="urn:microsoft.com/office/officeart/2005/8/layout/hList9"/>
    <dgm:cxn modelId="{52E8FB40-4DF9-4085-9B2C-29D6B46885B8}" type="presParOf" srcId="{52B9409E-1867-431E-B427-396FE13ECB04}" destId="{D1229F55-83E1-4C31-A17B-8C44287B92FA}" srcOrd="0" destOrd="0" presId="urn:microsoft.com/office/officeart/2005/8/layout/hList9"/>
    <dgm:cxn modelId="{53081DF5-8757-4771-A30B-A293557670D1}" type="presParOf" srcId="{52B9409E-1867-431E-B427-396FE13ECB04}" destId="{295791F3-CDA8-4901-8249-4D896480FDC5}" srcOrd="1" destOrd="0" presId="urn:microsoft.com/office/officeart/2005/8/layout/hList9"/>
    <dgm:cxn modelId="{0FFAC846-D6C5-447C-BE4B-B9385AD163C5}" type="presParOf" srcId="{AC175880-091E-4BA3-B4AE-4F96AF39664A}" destId="{B38088B2-A82B-4093-B79F-BDEDD91CDF0E}" srcOrd="2" destOrd="0" presId="urn:microsoft.com/office/officeart/2005/8/layout/hList9"/>
    <dgm:cxn modelId="{869A7B6E-2EFA-415A-8641-83EFD88815A0}" type="presParOf" srcId="{B38088B2-A82B-4093-B79F-BDEDD91CDF0E}" destId="{36B363AB-222B-453F-9C17-EC47E271F3BB}" srcOrd="0" destOrd="0" presId="urn:microsoft.com/office/officeart/2005/8/layout/hList9"/>
    <dgm:cxn modelId="{8DAA4142-B876-4ECB-A184-BBED4BA87AEB}" type="presParOf" srcId="{B38088B2-A82B-4093-B79F-BDEDD91CDF0E}" destId="{D4FC25E5-5871-45EC-AE53-62F5AB601B2B}" srcOrd="1" destOrd="0" presId="urn:microsoft.com/office/officeart/2005/8/layout/hList9"/>
    <dgm:cxn modelId="{DDA25B59-42DB-4BD3-93CB-2C11660E7B19}" type="presParOf" srcId="{AC175880-091E-4BA3-B4AE-4F96AF39664A}" destId="{6C79E45D-225B-4580-8F26-E6C7AF98E3C9}" srcOrd="3" destOrd="0" presId="urn:microsoft.com/office/officeart/2005/8/layout/hList9"/>
    <dgm:cxn modelId="{E5E81F63-CE88-45BD-8014-BA4A79AAA6E1}" type="presParOf" srcId="{6C79E45D-225B-4580-8F26-E6C7AF98E3C9}" destId="{3B32E16A-3632-4D62-AE09-8CE1287EEF97}" srcOrd="0" destOrd="0" presId="urn:microsoft.com/office/officeart/2005/8/layout/hList9"/>
    <dgm:cxn modelId="{F9CBE227-E46E-4D83-A083-787625D4BEA6}" type="presParOf" srcId="{6C79E45D-225B-4580-8F26-E6C7AF98E3C9}" destId="{7EF8B4A9-1AFB-4959-9462-A8DACE4B5040}" srcOrd="1" destOrd="0" presId="urn:microsoft.com/office/officeart/2005/8/layout/hList9"/>
    <dgm:cxn modelId="{5ED82DB3-85BC-421C-8941-D4F79D07FC7D}" type="presParOf" srcId="{AC175880-091E-4BA3-B4AE-4F96AF39664A}" destId="{3763F86F-6225-4BA4-981A-83EB75BEBF93}" srcOrd="4" destOrd="0" presId="urn:microsoft.com/office/officeart/2005/8/layout/hList9"/>
    <dgm:cxn modelId="{91FB19EE-E108-4AE3-BFED-D975791F6BB3}" type="presParOf" srcId="{3763F86F-6225-4BA4-981A-83EB75BEBF93}" destId="{F266C631-545D-4C8A-BABD-73A81C9847F9}" srcOrd="0" destOrd="0" presId="urn:microsoft.com/office/officeart/2005/8/layout/hList9"/>
    <dgm:cxn modelId="{09ED2B33-A389-4CF5-8A4A-40DA6BC7D2DF}" type="presParOf" srcId="{3763F86F-6225-4BA4-981A-83EB75BEBF93}" destId="{0E235209-DB46-43E5-B8AE-9EC530749687}" srcOrd="1" destOrd="0" presId="urn:microsoft.com/office/officeart/2005/8/layout/hList9"/>
    <dgm:cxn modelId="{CA552FE9-A6B3-4522-AB69-EBD5C180CA7D}" type="presParOf" srcId="{FA6C924E-634B-474F-9019-B200D48A274D}" destId="{E6DEC85E-535B-4200-AE65-56A2472F0642}" srcOrd="7" destOrd="0" presId="urn:microsoft.com/office/officeart/2005/8/layout/hList9"/>
    <dgm:cxn modelId="{373FF38A-E843-4469-BE5C-AB29615D60D7}" type="presParOf" srcId="{FA6C924E-634B-474F-9019-B200D48A274D}" destId="{9626FED9-5041-448A-B8C9-EE15C49A4C70}" srcOrd="8" destOrd="0" presId="urn:microsoft.com/office/officeart/2005/8/layout/hList9"/>
    <dgm:cxn modelId="{D00F9A44-BB6B-4F56-9C43-8903AF083423}" type="presParOf" srcId="{FA6C924E-634B-474F-9019-B200D48A274D}" destId="{F10D5D5A-B78A-498E-8C6E-3E7B7DEC90CE}" srcOrd="9" destOrd="0" presId="urn:microsoft.com/office/officeart/2005/8/layout/hList9"/>
    <dgm:cxn modelId="{EDA42129-D478-4719-95A2-1F8F6E753D92}" type="presParOf" srcId="{FA6C924E-634B-474F-9019-B200D48A274D}" destId="{7239F1CF-85C1-46C9-A129-35C92467A6D9}" srcOrd="10" destOrd="0" presId="urn:microsoft.com/office/officeart/2005/8/layout/hList9"/>
    <dgm:cxn modelId="{3EBB4BB8-C7A8-4E68-9083-16A94582C6C2}" type="presParOf" srcId="{FA6C924E-634B-474F-9019-B200D48A274D}" destId="{EEE9B867-9102-4E6B-B6B8-36186029F01D}" srcOrd="11" destOrd="0" presId="urn:microsoft.com/office/officeart/2005/8/layout/hList9"/>
    <dgm:cxn modelId="{F9A22B22-4B5F-48C8-A8CD-09B661E9AAC2}" type="presParOf" srcId="{EEE9B867-9102-4E6B-B6B8-36186029F01D}" destId="{1BF0C945-F769-42B5-979A-75FDBFDD5498}" srcOrd="0" destOrd="0" presId="urn:microsoft.com/office/officeart/2005/8/layout/hList9"/>
    <dgm:cxn modelId="{C14BF824-A6C6-4946-AC56-9F7E9DF52D58}" type="presParOf" srcId="{EEE9B867-9102-4E6B-B6B8-36186029F01D}" destId="{20F652D6-1AA6-4A39-91DB-B7DEAF8C10AE}" srcOrd="1" destOrd="0" presId="urn:microsoft.com/office/officeart/2005/8/layout/hList9"/>
    <dgm:cxn modelId="{48BA41D3-894D-4F84-A31A-FCA475B18A0C}" type="presParOf" srcId="{20F652D6-1AA6-4A39-91DB-B7DEAF8C10AE}" destId="{E253C17D-978D-47D8-8757-79C0B8D6BD9F}" srcOrd="0" destOrd="0" presId="urn:microsoft.com/office/officeart/2005/8/layout/hList9"/>
    <dgm:cxn modelId="{23971828-EF09-4FBA-BC24-3BAE42958676}" type="presParOf" srcId="{20F652D6-1AA6-4A39-91DB-B7DEAF8C10AE}" destId="{A28D3E2E-F48B-475B-BF91-E1F6123C7ED4}" srcOrd="1" destOrd="0" presId="urn:microsoft.com/office/officeart/2005/8/layout/hList9"/>
    <dgm:cxn modelId="{1DE51506-80DB-41F0-A7C6-B38E40CFAB03}" type="presParOf" srcId="{EEE9B867-9102-4E6B-B6B8-36186029F01D}" destId="{618EE35C-E8BE-4BFD-81E4-B6521682E965}" srcOrd="2" destOrd="0" presId="urn:microsoft.com/office/officeart/2005/8/layout/hList9"/>
    <dgm:cxn modelId="{FEB2E185-8068-4333-8CBA-3D1232046226}" type="presParOf" srcId="{618EE35C-E8BE-4BFD-81E4-B6521682E965}" destId="{000CBC52-733C-42A5-8977-AED283B2168F}" srcOrd="0" destOrd="0" presId="urn:microsoft.com/office/officeart/2005/8/layout/hList9"/>
    <dgm:cxn modelId="{EEA36E71-AAC9-45C0-8D22-BA2647457DF8}" type="presParOf" srcId="{618EE35C-E8BE-4BFD-81E4-B6521682E965}" destId="{67D9B7C7-FF2E-4685-848B-D56DB14C6309}" srcOrd="1" destOrd="0" presId="urn:microsoft.com/office/officeart/2005/8/layout/hList9"/>
    <dgm:cxn modelId="{AC5149D5-5B9F-480B-A9AA-95AC265EB1A0}" type="presParOf" srcId="{EEE9B867-9102-4E6B-B6B8-36186029F01D}" destId="{4F4E49B6-8FD8-4B59-9159-CD0C3BCA1A3A}" srcOrd="3" destOrd="0" presId="urn:microsoft.com/office/officeart/2005/8/layout/hList9"/>
    <dgm:cxn modelId="{60E42BC2-8C24-40EC-B8F5-7EDFD51837A1}" type="presParOf" srcId="{4F4E49B6-8FD8-4B59-9159-CD0C3BCA1A3A}" destId="{D5DC0CC7-E48D-4248-BCC8-0C3DA67C5B65}" srcOrd="0" destOrd="0" presId="urn:microsoft.com/office/officeart/2005/8/layout/hList9"/>
    <dgm:cxn modelId="{61DDDBC6-7317-494B-B6C7-AF146F7D74D7}" type="presParOf" srcId="{4F4E49B6-8FD8-4B59-9159-CD0C3BCA1A3A}" destId="{E4D6024C-5ECD-46BA-A7B8-1BB9DEC473F3}" srcOrd="1" destOrd="0" presId="urn:microsoft.com/office/officeart/2005/8/layout/hList9"/>
    <dgm:cxn modelId="{903AD10C-1D6B-4EF8-8C4A-23FB7ECB023D}" type="presParOf" srcId="{FA6C924E-634B-474F-9019-B200D48A274D}" destId="{C58AB5BB-4034-4DA9-BEA2-73548FA77CC5}" srcOrd="12" destOrd="0" presId="urn:microsoft.com/office/officeart/2005/8/layout/hList9"/>
    <dgm:cxn modelId="{70B3B0FB-F822-4431-B00F-11EA31921E65}" type="presParOf" srcId="{FA6C924E-634B-474F-9019-B200D48A274D}" destId="{60565347-197E-4088-92DE-7DDED83200DA}" srcOrd="13" destOrd="0" presId="urn:microsoft.com/office/officeart/2005/8/layout/hList9"/>
  </dgm:cxnLst>
  <dgm:bg>
    <a:noFill/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18CC1-7DBB-4234-BCDE-CADA8FFC6812}">
      <dsp:nvSpPr>
        <dsp:cNvPr id="0" name=""/>
        <dsp:cNvSpPr/>
      </dsp:nvSpPr>
      <dsp:spPr>
        <a:xfrm>
          <a:off x="2138" y="190841"/>
          <a:ext cx="1696194" cy="1356955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66412" t="-53016" r="-51724" b="-62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B183A22-7815-4603-B7EB-3C3A80608534}">
      <dsp:nvSpPr>
        <dsp:cNvPr id="0" name=""/>
        <dsp:cNvSpPr/>
      </dsp:nvSpPr>
      <dsp:spPr>
        <a:xfrm>
          <a:off x="154795" y="1412101"/>
          <a:ext cx="1509613" cy="474934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/>
            <a:t>Extruder</a:t>
          </a:r>
        </a:p>
      </dsp:txBody>
      <dsp:txXfrm>
        <a:off x="154795" y="1412101"/>
        <a:ext cx="1509613" cy="474934"/>
      </dsp:txXfrm>
    </dsp:sp>
    <dsp:sp modelId="{C99CE47B-4E3A-41B4-AF29-F274586EB9C2}">
      <dsp:nvSpPr>
        <dsp:cNvPr id="0" name=""/>
        <dsp:cNvSpPr/>
      </dsp:nvSpPr>
      <dsp:spPr>
        <a:xfrm>
          <a:off x="1867952" y="190841"/>
          <a:ext cx="1696194" cy="1356955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24" t="-29003" r="-138843" b="-94513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B909C42-7A44-4373-8EBB-E26C024E3948}">
      <dsp:nvSpPr>
        <dsp:cNvPr id="0" name=""/>
        <dsp:cNvSpPr/>
      </dsp:nvSpPr>
      <dsp:spPr>
        <a:xfrm>
          <a:off x="2020609" y="1412101"/>
          <a:ext cx="1509613" cy="474934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Fischfutter zur oralen Vakzination</a:t>
          </a:r>
        </a:p>
      </dsp:txBody>
      <dsp:txXfrm>
        <a:off x="2020609" y="1412101"/>
        <a:ext cx="1509613" cy="474934"/>
      </dsp:txXfrm>
    </dsp:sp>
    <dsp:sp modelId="{3C50164B-9A63-4249-BD3F-568C5496ABE7}">
      <dsp:nvSpPr>
        <dsp:cNvPr id="0" name=""/>
        <dsp:cNvSpPr/>
      </dsp:nvSpPr>
      <dsp:spPr>
        <a:xfrm>
          <a:off x="3733766" y="190841"/>
          <a:ext cx="1696194" cy="1356955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14777" b="-51831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07E49DD-9954-4D21-8C95-06910C5B762E}">
      <dsp:nvSpPr>
        <dsp:cNvPr id="0" name=""/>
        <dsp:cNvSpPr/>
      </dsp:nvSpPr>
      <dsp:spPr>
        <a:xfrm>
          <a:off x="3886423" y="1412101"/>
          <a:ext cx="1509613" cy="474934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Extrudierte grüne Kaffeebohnen</a:t>
          </a:r>
        </a:p>
      </dsp:txBody>
      <dsp:txXfrm>
        <a:off x="3886423" y="1412101"/>
        <a:ext cx="1509613" cy="474934"/>
      </dsp:txXfrm>
    </dsp:sp>
    <dsp:sp modelId="{674B10EE-A141-498F-91D9-21E6D5020A20}">
      <dsp:nvSpPr>
        <dsp:cNvPr id="0" name=""/>
        <dsp:cNvSpPr/>
      </dsp:nvSpPr>
      <dsp:spPr>
        <a:xfrm>
          <a:off x="5599580" y="190841"/>
          <a:ext cx="1696194" cy="1356955"/>
        </a:xfrm>
        <a:prstGeom prst="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1478" t="-15953" r="-1478" b="-50755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087E4EE-2E70-4A8B-889E-A86CE7C3D2FB}">
      <dsp:nvSpPr>
        <dsp:cNvPr id="0" name=""/>
        <dsp:cNvSpPr/>
      </dsp:nvSpPr>
      <dsp:spPr>
        <a:xfrm>
          <a:off x="5752237" y="1412101"/>
          <a:ext cx="1509613" cy="474934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Glasnudeln</a:t>
          </a:r>
        </a:p>
      </dsp:txBody>
      <dsp:txXfrm>
        <a:off x="5752237" y="1412101"/>
        <a:ext cx="1509613" cy="4749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18CC1-7DBB-4234-BCDE-CADA8FFC6812}">
      <dsp:nvSpPr>
        <dsp:cNvPr id="0" name=""/>
        <dsp:cNvSpPr/>
      </dsp:nvSpPr>
      <dsp:spPr>
        <a:xfrm>
          <a:off x="2137" y="190585"/>
          <a:ext cx="1696028" cy="13568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B183A22-7815-4603-B7EB-3C3A80608534}">
      <dsp:nvSpPr>
        <dsp:cNvPr id="0" name=""/>
        <dsp:cNvSpPr/>
      </dsp:nvSpPr>
      <dsp:spPr>
        <a:xfrm>
          <a:off x="154780" y="1411726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Kultivierung in Flaschen</a:t>
          </a:r>
        </a:p>
      </dsp:txBody>
      <dsp:txXfrm>
        <a:off x="154780" y="1411726"/>
        <a:ext cx="1509465" cy="474888"/>
      </dsp:txXfrm>
    </dsp:sp>
    <dsp:sp modelId="{C99CE47B-4E3A-41B4-AF29-F274586EB9C2}">
      <dsp:nvSpPr>
        <dsp:cNvPr id="0" name=""/>
        <dsp:cNvSpPr/>
      </dsp:nvSpPr>
      <dsp:spPr>
        <a:xfrm>
          <a:off x="1867769" y="190585"/>
          <a:ext cx="1696028" cy="13568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B909C42-7A44-4373-8EBB-E26C024E3948}">
      <dsp:nvSpPr>
        <dsp:cNvPr id="0" name=""/>
        <dsp:cNvSpPr/>
      </dsp:nvSpPr>
      <dsp:spPr>
        <a:xfrm>
          <a:off x="2020412" y="1411726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Kultivierung in Säulen</a:t>
          </a:r>
        </a:p>
      </dsp:txBody>
      <dsp:txXfrm>
        <a:off x="2020412" y="1411726"/>
        <a:ext cx="1509465" cy="474888"/>
      </dsp:txXfrm>
    </dsp:sp>
    <dsp:sp modelId="{3C50164B-9A63-4249-BD3F-568C5496ABE7}">
      <dsp:nvSpPr>
        <dsp:cNvPr id="0" name=""/>
        <dsp:cNvSpPr/>
      </dsp:nvSpPr>
      <dsp:spPr>
        <a:xfrm>
          <a:off x="3733401" y="190585"/>
          <a:ext cx="1696028" cy="1356823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713" t="-9400" r="-26765" b="-1673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07E49DD-9954-4D21-8C95-06910C5B762E}">
      <dsp:nvSpPr>
        <dsp:cNvPr id="0" name=""/>
        <dsp:cNvSpPr/>
      </dsp:nvSpPr>
      <dsp:spPr>
        <a:xfrm>
          <a:off x="3886044" y="1411726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 err="1"/>
            <a:t>Acutodesmus</a:t>
          </a:r>
          <a:r>
            <a:rPr lang="de-DE" sz="1300" i="1" kern="1200" dirty="0"/>
            <a:t> </a:t>
          </a:r>
          <a:r>
            <a:rPr lang="de-DE" sz="1300" i="1" kern="1200" dirty="0" err="1"/>
            <a:t>sp</a:t>
          </a:r>
          <a:r>
            <a:rPr lang="de-DE" sz="1300" i="1" kern="1200" dirty="0"/>
            <a:t>.</a:t>
          </a:r>
          <a:r>
            <a:rPr lang="de-DE" sz="1300" kern="1200" dirty="0"/>
            <a:t> </a:t>
          </a:r>
        </a:p>
      </dsp:txBody>
      <dsp:txXfrm>
        <a:off x="3886044" y="1411726"/>
        <a:ext cx="1509465" cy="474888"/>
      </dsp:txXfrm>
    </dsp:sp>
    <dsp:sp modelId="{674B10EE-A141-498F-91D9-21E6D5020A20}">
      <dsp:nvSpPr>
        <dsp:cNvPr id="0" name=""/>
        <dsp:cNvSpPr/>
      </dsp:nvSpPr>
      <dsp:spPr>
        <a:xfrm>
          <a:off x="5599033" y="190585"/>
          <a:ext cx="1696028" cy="1356823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087E4EE-2E70-4A8B-889E-A86CE7C3D2FB}">
      <dsp:nvSpPr>
        <dsp:cNvPr id="0" name=""/>
        <dsp:cNvSpPr/>
      </dsp:nvSpPr>
      <dsp:spPr>
        <a:xfrm>
          <a:off x="5751675" y="1411726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Lyophilisierte</a:t>
          </a:r>
          <a:r>
            <a:rPr lang="de-DE" sz="1300" kern="1200" dirty="0"/>
            <a:t> Algen Biomasse</a:t>
          </a:r>
        </a:p>
      </dsp:txBody>
      <dsp:txXfrm>
        <a:off x="5751675" y="1411726"/>
        <a:ext cx="1509465" cy="4748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CE47B-4E3A-41B4-AF29-F274586EB9C2}">
      <dsp:nvSpPr>
        <dsp:cNvPr id="0" name=""/>
        <dsp:cNvSpPr/>
      </dsp:nvSpPr>
      <dsp:spPr>
        <a:xfrm>
          <a:off x="2137" y="199269"/>
          <a:ext cx="1696028" cy="1356823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3000" r="-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B909C42-7A44-4373-8EBB-E26C024E3948}">
      <dsp:nvSpPr>
        <dsp:cNvPr id="0" name=""/>
        <dsp:cNvSpPr/>
      </dsp:nvSpPr>
      <dsp:spPr>
        <a:xfrm>
          <a:off x="154780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Weißbrot mit Roter Beete</a:t>
          </a:r>
        </a:p>
      </dsp:txBody>
      <dsp:txXfrm>
        <a:off x="154780" y="1420409"/>
        <a:ext cx="1509465" cy="474888"/>
      </dsp:txXfrm>
    </dsp:sp>
    <dsp:sp modelId="{3C50164B-9A63-4249-BD3F-568C5496ABE7}">
      <dsp:nvSpPr>
        <dsp:cNvPr id="0" name=""/>
        <dsp:cNvSpPr/>
      </dsp:nvSpPr>
      <dsp:spPr>
        <a:xfrm>
          <a:off x="1867769" y="199269"/>
          <a:ext cx="1696028" cy="1356823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9737" t="-280" r="-12597" b="-14406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07E49DD-9954-4D21-8C95-06910C5B762E}">
      <dsp:nvSpPr>
        <dsp:cNvPr id="0" name=""/>
        <dsp:cNvSpPr/>
      </dsp:nvSpPr>
      <dsp:spPr>
        <a:xfrm>
          <a:off x="2020412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Teig mit Mikroalgen</a:t>
          </a:r>
        </a:p>
      </dsp:txBody>
      <dsp:txXfrm>
        <a:off x="2020412" y="1420409"/>
        <a:ext cx="1509465" cy="474888"/>
      </dsp:txXfrm>
    </dsp:sp>
    <dsp:sp modelId="{674B10EE-A141-498F-91D9-21E6D5020A20}">
      <dsp:nvSpPr>
        <dsp:cNvPr id="0" name=""/>
        <dsp:cNvSpPr/>
      </dsp:nvSpPr>
      <dsp:spPr>
        <a:xfrm>
          <a:off x="3733401" y="199269"/>
          <a:ext cx="1696028" cy="1356823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3000" r="-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087E4EE-2E70-4A8B-889E-A86CE7C3D2FB}">
      <dsp:nvSpPr>
        <dsp:cNvPr id="0" name=""/>
        <dsp:cNvSpPr/>
      </dsp:nvSpPr>
      <dsp:spPr>
        <a:xfrm>
          <a:off x="3886044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Reismehl-Karotten Fermentation</a:t>
          </a:r>
        </a:p>
      </dsp:txBody>
      <dsp:txXfrm>
        <a:off x="3886044" y="1420409"/>
        <a:ext cx="1509465" cy="474888"/>
      </dsp:txXfrm>
    </dsp:sp>
    <dsp:sp modelId="{DDA18CC1-7DBB-4234-BCDE-CADA8FFC6812}">
      <dsp:nvSpPr>
        <dsp:cNvPr id="0" name=""/>
        <dsp:cNvSpPr/>
      </dsp:nvSpPr>
      <dsp:spPr>
        <a:xfrm>
          <a:off x="5599033" y="199269"/>
          <a:ext cx="1696028" cy="1356823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8000" r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B183A22-7815-4603-B7EB-3C3A80608534}">
      <dsp:nvSpPr>
        <dsp:cNvPr id="0" name=""/>
        <dsp:cNvSpPr/>
      </dsp:nvSpPr>
      <dsp:spPr>
        <a:xfrm>
          <a:off x="5751675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Grüne Erbsen Nudeln</a:t>
          </a:r>
        </a:p>
      </dsp:txBody>
      <dsp:txXfrm>
        <a:off x="5751675" y="1420409"/>
        <a:ext cx="1509465" cy="4748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CE47B-4E3A-41B4-AF29-F274586EB9C2}">
      <dsp:nvSpPr>
        <dsp:cNvPr id="0" name=""/>
        <dsp:cNvSpPr/>
      </dsp:nvSpPr>
      <dsp:spPr>
        <a:xfrm>
          <a:off x="2137" y="199269"/>
          <a:ext cx="1696028" cy="1356823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0000" r="-1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B909C42-7A44-4373-8EBB-E26C024E3948}">
      <dsp:nvSpPr>
        <dsp:cNvPr id="0" name=""/>
        <dsp:cNvSpPr/>
      </dsp:nvSpPr>
      <dsp:spPr>
        <a:xfrm>
          <a:off x="154780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Bodenfeuchte Messung</a:t>
          </a:r>
        </a:p>
      </dsp:txBody>
      <dsp:txXfrm>
        <a:off x="154780" y="1420409"/>
        <a:ext cx="1509465" cy="474888"/>
      </dsp:txXfrm>
    </dsp:sp>
    <dsp:sp modelId="{3C50164B-9A63-4249-BD3F-568C5496ABE7}">
      <dsp:nvSpPr>
        <dsp:cNvPr id="0" name=""/>
        <dsp:cNvSpPr/>
      </dsp:nvSpPr>
      <dsp:spPr>
        <a:xfrm>
          <a:off x="1867769" y="199269"/>
          <a:ext cx="1696028" cy="135682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07E49DD-9954-4D21-8C95-06910C5B762E}">
      <dsp:nvSpPr>
        <dsp:cNvPr id="0" name=""/>
        <dsp:cNvSpPr/>
      </dsp:nvSpPr>
      <dsp:spPr>
        <a:xfrm>
          <a:off x="2020412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Topf Experimente</a:t>
          </a:r>
        </a:p>
      </dsp:txBody>
      <dsp:txXfrm>
        <a:off x="2020412" y="1420409"/>
        <a:ext cx="1509465" cy="474888"/>
      </dsp:txXfrm>
    </dsp:sp>
    <dsp:sp modelId="{674B10EE-A141-498F-91D9-21E6D5020A20}">
      <dsp:nvSpPr>
        <dsp:cNvPr id="0" name=""/>
        <dsp:cNvSpPr/>
      </dsp:nvSpPr>
      <dsp:spPr>
        <a:xfrm>
          <a:off x="3733401" y="199269"/>
          <a:ext cx="1696028" cy="1356823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36280" t="-28613" r="-22838" b="-392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087E4EE-2E70-4A8B-889E-A86CE7C3D2FB}">
      <dsp:nvSpPr>
        <dsp:cNvPr id="0" name=""/>
        <dsp:cNvSpPr/>
      </dsp:nvSpPr>
      <dsp:spPr>
        <a:xfrm>
          <a:off x="3886044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Saatbeet Vorbereitung</a:t>
          </a:r>
        </a:p>
      </dsp:txBody>
      <dsp:txXfrm>
        <a:off x="3886044" y="1420409"/>
        <a:ext cx="1509465" cy="474888"/>
      </dsp:txXfrm>
    </dsp:sp>
    <dsp:sp modelId="{DDA18CC1-7DBB-4234-BCDE-CADA8FFC6812}">
      <dsp:nvSpPr>
        <dsp:cNvPr id="0" name=""/>
        <dsp:cNvSpPr/>
      </dsp:nvSpPr>
      <dsp:spPr>
        <a:xfrm>
          <a:off x="5599033" y="199269"/>
          <a:ext cx="1696028" cy="1356823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4" t="-996" r="-19656" b="996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B183A22-7815-4603-B7EB-3C3A80608534}">
      <dsp:nvSpPr>
        <dsp:cNvPr id="0" name=""/>
        <dsp:cNvSpPr/>
      </dsp:nvSpPr>
      <dsp:spPr>
        <a:xfrm>
          <a:off x="5751675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Zwischenfrucht Experimente</a:t>
          </a:r>
        </a:p>
      </dsp:txBody>
      <dsp:txXfrm>
        <a:off x="5751675" y="1420409"/>
        <a:ext cx="1509465" cy="4748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CE47B-4E3A-41B4-AF29-F274586EB9C2}">
      <dsp:nvSpPr>
        <dsp:cNvPr id="0" name=""/>
        <dsp:cNvSpPr/>
      </dsp:nvSpPr>
      <dsp:spPr>
        <a:xfrm>
          <a:off x="2137" y="199269"/>
          <a:ext cx="1696028" cy="1356823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3000" r="-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B909C42-7A44-4373-8EBB-E26C024E3948}">
      <dsp:nvSpPr>
        <dsp:cNvPr id="0" name=""/>
        <dsp:cNvSpPr/>
      </dsp:nvSpPr>
      <dsp:spPr>
        <a:xfrm>
          <a:off x="154780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Weißbrot mit Roter Beete</a:t>
          </a:r>
        </a:p>
      </dsp:txBody>
      <dsp:txXfrm>
        <a:off x="154780" y="1420409"/>
        <a:ext cx="1509465" cy="474888"/>
      </dsp:txXfrm>
    </dsp:sp>
    <dsp:sp modelId="{3C50164B-9A63-4249-BD3F-568C5496ABE7}">
      <dsp:nvSpPr>
        <dsp:cNvPr id="0" name=""/>
        <dsp:cNvSpPr/>
      </dsp:nvSpPr>
      <dsp:spPr>
        <a:xfrm>
          <a:off x="1867769" y="199269"/>
          <a:ext cx="1696028" cy="1356823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9737" t="-280" r="-12597" b="-14406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07E49DD-9954-4D21-8C95-06910C5B762E}">
      <dsp:nvSpPr>
        <dsp:cNvPr id="0" name=""/>
        <dsp:cNvSpPr/>
      </dsp:nvSpPr>
      <dsp:spPr>
        <a:xfrm>
          <a:off x="2020412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Teig mit Mikroalgen</a:t>
          </a:r>
        </a:p>
      </dsp:txBody>
      <dsp:txXfrm>
        <a:off x="2020412" y="1420409"/>
        <a:ext cx="1509465" cy="474888"/>
      </dsp:txXfrm>
    </dsp:sp>
    <dsp:sp modelId="{674B10EE-A141-498F-91D9-21E6D5020A20}">
      <dsp:nvSpPr>
        <dsp:cNvPr id="0" name=""/>
        <dsp:cNvSpPr/>
      </dsp:nvSpPr>
      <dsp:spPr>
        <a:xfrm>
          <a:off x="3733401" y="199269"/>
          <a:ext cx="1696028" cy="1356823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3000" r="-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087E4EE-2E70-4A8B-889E-A86CE7C3D2FB}">
      <dsp:nvSpPr>
        <dsp:cNvPr id="0" name=""/>
        <dsp:cNvSpPr/>
      </dsp:nvSpPr>
      <dsp:spPr>
        <a:xfrm>
          <a:off x="3886044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Reismehl-Karotten Fermentation</a:t>
          </a:r>
        </a:p>
      </dsp:txBody>
      <dsp:txXfrm>
        <a:off x="3886044" y="1420409"/>
        <a:ext cx="1509465" cy="474888"/>
      </dsp:txXfrm>
    </dsp:sp>
    <dsp:sp modelId="{DDA18CC1-7DBB-4234-BCDE-CADA8FFC6812}">
      <dsp:nvSpPr>
        <dsp:cNvPr id="0" name=""/>
        <dsp:cNvSpPr/>
      </dsp:nvSpPr>
      <dsp:spPr>
        <a:xfrm>
          <a:off x="5599033" y="199269"/>
          <a:ext cx="1696028" cy="1356823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8000" r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B183A22-7815-4603-B7EB-3C3A80608534}">
      <dsp:nvSpPr>
        <dsp:cNvPr id="0" name=""/>
        <dsp:cNvSpPr/>
      </dsp:nvSpPr>
      <dsp:spPr>
        <a:xfrm>
          <a:off x="5751675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Grüne Erbsen Nudeln</a:t>
          </a:r>
        </a:p>
      </dsp:txBody>
      <dsp:txXfrm>
        <a:off x="5751675" y="1420409"/>
        <a:ext cx="1509465" cy="4748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CE47B-4E3A-41B4-AF29-F274586EB9C2}">
      <dsp:nvSpPr>
        <dsp:cNvPr id="0" name=""/>
        <dsp:cNvSpPr/>
      </dsp:nvSpPr>
      <dsp:spPr>
        <a:xfrm>
          <a:off x="2137" y="199269"/>
          <a:ext cx="1696028" cy="1356823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0000" r="-1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B909C42-7A44-4373-8EBB-E26C024E3948}">
      <dsp:nvSpPr>
        <dsp:cNvPr id="0" name=""/>
        <dsp:cNvSpPr/>
      </dsp:nvSpPr>
      <dsp:spPr>
        <a:xfrm>
          <a:off x="154780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Bodenfeuchte Messung</a:t>
          </a:r>
        </a:p>
      </dsp:txBody>
      <dsp:txXfrm>
        <a:off x="154780" y="1420409"/>
        <a:ext cx="1509465" cy="474888"/>
      </dsp:txXfrm>
    </dsp:sp>
    <dsp:sp modelId="{3C50164B-9A63-4249-BD3F-568C5496ABE7}">
      <dsp:nvSpPr>
        <dsp:cNvPr id="0" name=""/>
        <dsp:cNvSpPr/>
      </dsp:nvSpPr>
      <dsp:spPr>
        <a:xfrm>
          <a:off x="1867769" y="199269"/>
          <a:ext cx="1696028" cy="135682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07E49DD-9954-4D21-8C95-06910C5B762E}">
      <dsp:nvSpPr>
        <dsp:cNvPr id="0" name=""/>
        <dsp:cNvSpPr/>
      </dsp:nvSpPr>
      <dsp:spPr>
        <a:xfrm>
          <a:off x="2020412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Topf Experimente</a:t>
          </a:r>
        </a:p>
      </dsp:txBody>
      <dsp:txXfrm>
        <a:off x="2020412" y="1420409"/>
        <a:ext cx="1509465" cy="474888"/>
      </dsp:txXfrm>
    </dsp:sp>
    <dsp:sp modelId="{674B10EE-A141-498F-91D9-21E6D5020A20}">
      <dsp:nvSpPr>
        <dsp:cNvPr id="0" name=""/>
        <dsp:cNvSpPr/>
      </dsp:nvSpPr>
      <dsp:spPr>
        <a:xfrm>
          <a:off x="3733401" y="199269"/>
          <a:ext cx="1696028" cy="1356823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36280" t="-28613" r="-22838" b="-392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087E4EE-2E70-4A8B-889E-A86CE7C3D2FB}">
      <dsp:nvSpPr>
        <dsp:cNvPr id="0" name=""/>
        <dsp:cNvSpPr/>
      </dsp:nvSpPr>
      <dsp:spPr>
        <a:xfrm>
          <a:off x="3886044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Saatbeet Vorbereitung</a:t>
          </a:r>
        </a:p>
      </dsp:txBody>
      <dsp:txXfrm>
        <a:off x="3886044" y="1420409"/>
        <a:ext cx="1509465" cy="474888"/>
      </dsp:txXfrm>
    </dsp:sp>
    <dsp:sp modelId="{DDA18CC1-7DBB-4234-BCDE-CADA8FFC6812}">
      <dsp:nvSpPr>
        <dsp:cNvPr id="0" name=""/>
        <dsp:cNvSpPr/>
      </dsp:nvSpPr>
      <dsp:spPr>
        <a:xfrm>
          <a:off x="5599033" y="199269"/>
          <a:ext cx="1696028" cy="1356823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4" t="-996" r="-19656" b="996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B183A22-7815-4603-B7EB-3C3A80608534}">
      <dsp:nvSpPr>
        <dsp:cNvPr id="0" name=""/>
        <dsp:cNvSpPr/>
      </dsp:nvSpPr>
      <dsp:spPr>
        <a:xfrm>
          <a:off x="5751675" y="1420409"/>
          <a:ext cx="1509465" cy="4748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Zwischenfrucht Experimente</a:t>
          </a:r>
        </a:p>
      </dsp:txBody>
      <dsp:txXfrm>
        <a:off x="5751675" y="1420409"/>
        <a:ext cx="1509465" cy="4748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201AA0-DCEB-4666-8749-0215F13B8A93}">
      <dsp:nvSpPr>
        <dsp:cNvPr id="0" name=""/>
        <dsp:cNvSpPr/>
      </dsp:nvSpPr>
      <dsp:spPr>
        <a:xfrm>
          <a:off x="1717" y="30382"/>
          <a:ext cx="583111" cy="583111"/>
        </a:xfrm>
        <a:prstGeom prst="chord">
          <a:avLst>
            <a:gd name="adj1" fmla="val 4800000"/>
            <a:gd name="adj2" fmla="val 1680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C6B53-310E-4384-9F2F-ABF542EB045F}">
      <dsp:nvSpPr>
        <dsp:cNvPr id="0" name=""/>
        <dsp:cNvSpPr/>
      </dsp:nvSpPr>
      <dsp:spPr>
        <a:xfrm>
          <a:off x="60028" y="88693"/>
          <a:ext cx="466488" cy="466488"/>
        </a:xfrm>
        <a:prstGeom prst="pie">
          <a:avLst>
            <a:gd name="adj1" fmla="val 1404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A1D9-37D3-4994-8B24-F0A0A1ED8636}">
      <dsp:nvSpPr>
        <dsp:cNvPr id="0" name=""/>
        <dsp:cNvSpPr/>
      </dsp:nvSpPr>
      <dsp:spPr>
        <a:xfrm rot="16200000">
          <a:off x="-668860" y="1342382"/>
          <a:ext cx="1691022" cy="349866"/>
        </a:xfrm>
        <a:prstGeom prst="rect">
          <a:avLst/>
        </a:prstGeom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>
              <a:latin typeface="Bahnschrift" panose="020B0502040204020203" pitchFamily="34" charset="0"/>
            </a:rPr>
            <a:t>Getreide</a:t>
          </a:r>
        </a:p>
      </dsp:txBody>
      <dsp:txXfrm>
        <a:off x="-668860" y="1342382"/>
        <a:ext cx="1691022" cy="349866"/>
      </dsp:txXfrm>
    </dsp:sp>
    <dsp:sp modelId="{3A542AF9-3858-4DC4-9550-D4CB3322BAEA}">
      <dsp:nvSpPr>
        <dsp:cNvPr id="0" name=""/>
        <dsp:cNvSpPr/>
      </dsp:nvSpPr>
      <dsp:spPr>
        <a:xfrm>
          <a:off x="412111" y="22218"/>
          <a:ext cx="1166222" cy="2332444"/>
        </a:xfrm>
        <a:prstGeom prst="rect">
          <a:avLst/>
        </a:prstGeom>
        <a:blipFill dpi="0" rotWithShape="0">
          <a:blip xmlns:r="http://schemas.openxmlformats.org/officeDocument/2006/relationships" r:embed="rId1"/>
          <a:srcRect/>
          <a:stretch>
            <a:fillRect l="-100479" r="-100479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>
              <a:latin typeface="Bahnschrift" panose="020B0502040204020203" pitchFamily="34" charset="0"/>
            </a:rPr>
            <a:t> </a:t>
          </a:r>
          <a:endParaRPr lang="de-DE" sz="2500" kern="1200" dirty="0">
            <a:latin typeface="Bahnschrift" panose="020B0502040204020203" pitchFamily="34" charset="0"/>
          </a:endParaRPr>
        </a:p>
      </dsp:txBody>
      <dsp:txXfrm>
        <a:off x="412111" y="22218"/>
        <a:ext cx="1166222" cy="2332444"/>
      </dsp:txXfrm>
    </dsp:sp>
    <dsp:sp modelId="{591369B8-D1FE-4713-A3B4-BE3E8048B53B}">
      <dsp:nvSpPr>
        <dsp:cNvPr id="0" name=""/>
        <dsp:cNvSpPr/>
      </dsp:nvSpPr>
      <dsp:spPr>
        <a:xfrm>
          <a:off x="1967105" y="30382"/>
          <a:ext cx="583111" cy="583111"/>
        </a:xfrm>
        <a:prstGeom prst="chord">
          <a:avLst>
            <a:gd name="adj1" fmla="val 4800000"/>
            <a:gd name="adj2" fmla="val 1680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98F8E-438A-44AE-AEAF-0DD669FB9BE3}">
      <dsp:nvSpPr>
        <dsp:cNvPr id="0" name=""/>
        <dsp:cNvSpPr/>
      </dsp:nvSpPr>
      <dsp:spPr>
        <a:xfrm>
          <a:off x="2025416" y="88693"/>
          <a:ext cx="466488" cy="466488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84AF7F-C0A4-45CA-9D54-9D62028B0D95}">
      <dsp:nvSpPr>
        <dsp:cNvPr id="0" name=""/>
        <dsp:cNvSpPr/>
      </dsp:nvSpPr>
      <dsp:spPr>
        <a:xfrm rot="16200000">
          <a:off x="1298749" y="1334215"/>
          <a:ext cx="1691022" cy="349866"/>
        </a:xfrm>
        <a:prstGeom prst="rect">
          <a:avLst/>
        </a:prstGeom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>
              <a:latin typeface="Bahnschrift" panose="020B0502040204020203" pitchFamily="34" charset="0"/>
            </a:rPr>
            <a:t>Malz</a:t>
          </a:r>
        </a:p>
      </dsp:txBody>
      <dsp:txXfrm>
        <a:off x="1298749" y="1334215"/>
        <a:ext cx="1691022" cy="349866"/>
      </dsp:txXfrm>
    </dsp:sp>
    <dsp:sp modelId="{5D694371-1EED-4E2F-A585-862BE30C718B}">
      <dsp:nvSpPr>
        <dsp:cNvPr id="0" name=""/>
        <dsp:cNvSpPr/>
      </dsp:nvSpPr>
      <dsp:spPr>
        <a:xfrm>
          <a:off x="2377499" y="22218"/>
          <a:ext cx="1166222" cy="2332444"/>
        </a:xfrm>
        <a:prstGeom prst="rect">
          <a:avLst/>
        </a:prstGeom>
        <a:blipFill dpi="0" rotWithShape="0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l="-88274" t="-33413" r="-82761" b="-4718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>
              <a:latin typeface="Bahnschrift" panose="020B0502040204020203" pitchFamily="34" charset="0"/>
            </a:rPr>
            <a:t> </a:t>
          </a:r>
          <a:endParaRPr lang="de-DE" sz="2500" kern="1200" dirty="0">
            <a:latin typeface="Bahnschrift" panose="020B0502040204020203" pitchFamily="34" charset="0"/>
          </a:endParaRPr>
        </a:p>
      </dsp:txBody>
      <dsp:txXfrm>
        <a:off x="2377499" y="22218"/>
        <a:ext cx="1166222" cy="2332444"/>
      </dsp:txXfrm>
    </dsp:sp>
    <dsp:sp modelId="{DF53BD8B-586E-40DE-937C-3D010C1FE933}">
      <dsp:nvSpPr>
        <dsp:cNvPr id="0" name=""/>
        <dsp:cNvSpPr/>
      </dsp:nvSpPr>
      <dsp:spPr>
        <a:xfrm>
          <a:off x="3932493" y="30382"/>
          <a:ext cx="583111" cy="583111"/>
        </a:xfrm>
        <a:prstGeom prst="chord">
          <a:avLst>
            <a:gd name="adj1" fmla="val 4800000"/>
            <a:gd name="adj2" fmla="val 1680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CFBAED-E510-48A3-AD38-B6F1B22C88DD}">
      <dsp:nvSpPr>
        <dsp:cNvPr id="0" name=""/>
        <dsp:cNvSpPr/>
      </dsp:nvSpPr>
      <dsp:spPr>
        <a:xfrm>
          <a:off x="3990804" y="88693"/>
          <a:ext cx="466488" cy="466488"/>
        </a:xfrm>
        <a:prstGeom prst="pie">
          <a:avLst>
            <a:gd name="adj1" fmla="val 972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3EFE1-8A34-4793-A69A-0D7EF79AF527}">
      <dsp:nvSpPr>
        <dsp:cNvPr id="0" name=""/>
        <dsp:cNvSpPr/>
      </dsp:nvSpPr>
      <dsp:spPr>
        <a:xfrm rot="16200000">
          <a:off x="3264137" y="1334215"/>
          <a:ext cx="1691022" cy="349866"/>
        </a:xfrm>
        <a:prstGeom prst="rect">
          <a:avLst/>
        </a:prstGeom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>
              <a:latin typeface="Bahnschrift" panose="020B0502040204020203" pitchFamily="34" charset="0"/>
            </a:rPr>
            <a:t>Brauen</a:t>
          </a:r>
        </a:p>
      </dsp:txBody>
      <dsp:txXfrm>
        <a:off x="3264137" y="1334215"/>
        <a:ext cx="1691022" cy="349866"/>
      </dsp:txXfrm>
    </dsp:sp>
    <dsp:sp modelId="{4C539723-3623-4E51-AEE4-315DA8033311}">
      <dsp:nvSpPr>
        <dsp:cNvPr id="0" name=""/>
        <dsp:cNvSpPr/>
      </dsp:nvSpPr>
      <dsp:spPr>
        <a:xfrm>
          <a:off x="4342887" y="22218"/>
          <a:ext cx="1166222" cy="2332444"/>
        </a:xfrm>
        <a:prstGeom prst="rect">
          <a:avLst/>
        </a:prstGeom>
        <a:blipFill dpi="0" rotWithShape="0">
          <a:blip xmlns:r="http://schemas.openxmlformats.org/officeDocument/2006/relationships" r:embed="rId4"/>
          <a:srcRect/>
          <a:stretch>
            <a:fillRect l="-110382" r="-2475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>
              <a:latin typeface="Bahnschrift" panose="020B0502040204020203" pitchFamily="34" charset="0"/>
            </a:rPr>
            <a:t> </a:t>
          </a:r>
          <a:endParaRPr lang="de-DE" sz="2500" kern="1200" dirty="0">
            <a:latin typeface="Bahnschrift" panose="020B0502040204020203" pitchFamily="34" charset="0"/>
          </a:endParaRPr>
        </a:p>
      </dsp:txBody>
      <dsp:txXfrm>
        <a:off x="4342887" y="22218"/>
        <a:ext cx="1166222" cy="2332444"/>
      </dsp:txXfrm>
    </dsp:sp>
    <dsp:sp modelId="{BD611C4B-4D28-4351-A006-E8775F31CA5E}">
      <dsp:nvSpPr>
        <dsp:cNvPr id="0" name=""/>
        <dsp:cNvSpPr/>
      </dsp:nvSpPr>
      <dsp:spPr>
        <a:xfrm>
          <a:off x="5897882" y="30382"/>
          <a:ext cx="583111" cy="583111"/>
        </a:xfrm>
        <a:prstGeom prst="chord">
          <a:avLst>
            <a:gd name="adj1" fmla="val 4800000"/>
            <a:gd name="adj2" fmla="val 1680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D5FA7-898F-4439-8AD2-38E9D51A65B0}">
      <dsp:nvSpPr>
        <dsp:cNvPr id="0" name=""/>
        <dsp:cNvSpPr/>
      </dsp:nvSpPr>
      <dsp:spPr>
        <a:xfrm>
          <a:off x="5956193" y="88693"/>
          <a:ext cx="466488" cy="466488"/>
        </a:xfrm>
        <a:prstGeom prst="pie">
          <a:avLst>
            <a:gd name="adj1" fmla="val 756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5A86C-B9FA-4F9E-9107-4618F2936C37}">
      <dsp:nvSpPr>
        <dsp:cNvPr id="0" name=""/>
        <dsp:cNvSpPr/>
      </dsp:nvSpPr>
      <dsp:spPr>
        <a:xfrm rot="16200000">
          <a:off x="5229525" y="1334215"/>
          <a:ext cx="1691022" cy="349866"/>
        </a:xfrm>
        <a:prstGeom prst="rect">
          <a:avLst/>
        </a:prstGeom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>
              <a:latin typeface="Bahnschrift" panose="020B0502040204020203" pitchFamily="34" charset="0"/>
            </a:rPr>
            <a:t>Gärung</a:t>
          </a:r>
        </a:p>
      </dsp:txBody>
      <dsp:txXfrm>
        <a:off x="5229525" y="1334215"/>
        <a:ext cx="1691022" cy="349866"/>
      </dsp:txXfrm>
    </dsp:sp>
    <dsp:sp modelId="{3407D154-9F1F-41B7-9596-7EE60DBC7C50}">
      <dsp:nvSpPr>
        <dsp:cNvPr id="0" name=""/>
        <dsp:cNvSpPr/>
      </dsp:nvSpPr>
      <dsp:spPr>
        <a:xfrm>
          <a:off x="6308275" y="22218"/>
          <a:ext cx="1166222" cy="2332444"/>
        </a:xfrm>
        <a:prstGeom prst="rect">
          <a:avLst/>
        </a:prstGeom>
        <a:blipFill dpi="0" rotWithShape="0">
          <a:blip xmlns:r="http://schemas.openxmlformats.org/officeDocument/2006/relationships" r:embed="rId5"/>
          <a:srcRect/>
          <a:stretch>
            <a:fillRect l="-104838" r="-104838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500" kern="1200" dirty="0">
            <a:latin typeface="Bahnschrift" panose="020B0502040204020203" pitchFamily="34" charset="0"/>
          </a:endParaRPr>
        </a:p>
      </dsp:txBody>
      <dsp:txXfrm>
        <a:off x="6308275" y="22218"/>
        <a:ext cx="1166222" cy="2332444"/>
      </dsp:txXfrm>
    </dsp:sp>
    <dsp:sp modelId="{50725C18-812D-46FD-A36D-649498B88EFA}">
      <dsp:nvSpPr>
        <dsp:cNvPr id="0" name=""/>
        <dsp:cNvSpPr/>
      </dsp:nvSpPr>
      <dsp:spPr>
        <a:xfrm>
          <a:off x="7863270" y="30382"/>
          <a:ext cx="583111" cy="583111"/>
        </a:xfrm>
        <a:prstGeom prst="chord">
          <a:avLst>
            <a:gd name="adj1" fmla="val 4800000"/>
            <a:gd name="adj2" fmla="val 1680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5B44AD-D138-42A0-9C41-CB09881A38FF}">
      <dsp:nvSpPr>
        <dsp:cNvPr id="0" name=""/>
        <dsp:cNvSpPr/>
      </dsp:nvSpPr>
      <dsp:spPr>
        <a:xfrm>
          <a:off x="7921581" y="88693"/>
          <a:ext cx="466488" cy="466488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B5F9D6-E8C1-413F-91CD-10EE69D9EF57}">
      <dsp:nvSpPr>
        <dsp:cNvPr id="0" name=""/>
        <dsp:cNvSpPr/>
      </dsp:nvSpPr>
      <dsp:spPr>
        <a:xfrm rot="16200000">
          <a:off x="7194914" y="1334215"/>
          <a:ext cx="1691022" cy="349866"/>
        </a:xfrm>
        <a:prstGeom prst="rect">
          <a:avLst/>
        </a:prstGeom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>
              <a:latin typeface="Bahnschrift" panose="020B0502040204020203" pitchFamily="34" charset="0"/>
            </a:rPr>
            <a:t>Abfüllung</a:t>
          </a:r>
        </a:p>
      </dsp:txBody>
      <dsp:txXfrm>
        <a:off x="7194914" y="1334215"/>
        <a:ext cx="1691022" cy="349866"/>
      </dsp:txXfrm>
    </dsp:sp>
    <dsp:sp modelId="{049551BB-5726-4AEA-B275-B8632E9FC18E}">
      <dsp:nvSpPr>
        <dsp:cNvPr id="0" name=""/>
        <dsp:cNvSpPr/>
      </dsp:nvSpPr>
      <dsp:spPr>
        <a:xfrm>
          <a:off x="8273165" y="22218"/>
          <a:ext cx="1166222" cy="2332444"/>
        </a:xfrm>
        <a:prstGeom prst="rect">
          <a:avLst/>
        </a:prstGeom>
        <a:blipFill dpi="0" rotWithShape="0">
          <a:blip xmlns:r="http://schemas.openxmlformats.org/officeDocument/2006/relationships" r:embed="rId6"/>
          <a:srcRect/>
          <a:stretch>
            <a:fillRect l="-38199" t="-2366" r="-49634" b="-64262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500" kern="1200" dirty="0">
            <a:latin typeface="Bahnschrift" panose="020B0502040204020203" pitchFamily="34" charset="0"/>
          </a:endParaRPr>
        </a:p>
      </dsp:txBody>
      <dsp:txXfrm>
        <a:off x="8273165" y="22218"/>
        <a:ext cx="1166222" cy="23324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D23CF-FD44-4147-A479-7D14160A1441}">
      <dsp:nvSpPr>
        <dsp:cNvPr id="0" name=""/>
        <dsp:cNvSpPr/>
      </dsp:nvSpPr>
      <dsp:spPr>
        <a:xfrm>
          <a:off x="891282" y="704398"/>
          <a:ext cx="1669851" cy="1113790"/>
        </a:xfrm>
        <a:prstGeom prst="rect">
          <a:avLst/>
        </a:prstGeom>
        <a:blipFill dpi="0" rotWithShape="0">
          <a:blip xmlns:r="http://schemas.openxmlformats.org/officeDocument/2006/relationships" r:embed="rId1"/>
          <a:srcRect/>
          <a:stretch>
            <a:fillRect l="-28624" t="-117637" r="-40634" b="-120793"/>
          </a:stretch>
        </a:blip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latin typeface="Bahnschrift" panose="020B0502040204020203" pitchFamily="34" charset="0"/>
            </a:rPr>
            <a:t> </a:t>
          </a:r>
        </a:p>
      </dsp:txBody>
      <dsp:txXfrm>
        <a:off x="1158458" y="704398"/>
        <a:ext cx="1402675" cy="1113790"/>
      </dsp:txXfrm>
    </dsp:sp>
    <dsp:sp modelId="{165E8CE4-2DC8-4912-81A8-3F97E020D72D}">
      <dsp:nvSpPr>
        <dsp:cNvPr id="0" name=""/>
        <dsp:cNvSpPr/>
      </dsp:nvSpPr>
      <dsp:spPr>
        <a:xfrm>
          <a:off x="694" y="259104"/>
          <a:ext cx="1113234" cy="111323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latin typeface="Bahnschrift" panose="020B0502040204020203" pitchFamily="34" charset="0"/>
            </a:rPr>
            <a:t>Malz-keime</a:t>
          </a:r>
          <a:endParaRPr lang="de-DE" sz="1200" kern="1200" dirty="0">
            <a:latin typeface="Bahnschrift" panose="020B0502040204020203" pitchFamily="34" charset="0"/>
          </a:endParaRPr>
        </a:p>
      </dsp:txBody>
      <dsp:txXfrm>
        <a:off x="163723" y="422133"/>
        <a:ext cx="787176" cy="787176"/>
      </dsp:txXfrm>
    </dsp:sp>
    <dsp:sp modelId="{D1229F55-83E1-4C31-A17B-8C44287B92FA}">
      <dsp:nvSpPr>
        <dsp:cNvPr id="0" name=""/>
        <dsp:cNvSpPr/>
      </dsp:nvSpPr>
      <dsp:spPr>
        <a:xfrm>
          <a:off x="3674367" y="704398"/>
          <a:ext cx="1669851" cy="1113790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latin typeface="Bahnschrift" panose="020B0502040204020203" pitchFamily="34" charset="0"/>
            </a:rPr>
            <a:t> </a:t>
          </a:r>
        </a:p>
      </dsp:txBody>
      <dsp:txXfrm>
        <a:off x="3941544" y="704398"/>
        <a:ext cx="1402675" cy="1113790"/>
      </dsp:txXfrm>
    </dsp:sp>
    <dsp:sp modelId="{36B363AB-222B-453F-9C17-EC47E271F3BB}">
      <dsp:nvSpPr>
        <dsp:cNvPr id="0" name=""/>
        <dsp:cNvSpPr/>
      </dsp:nvSpPr>
      <dsp:spPr>
        <a:xfrm>
          <a:off x="3674367" y="1818189"/>
          <a:ext cx="1669851" cy="1113790"/>
        </a:xfrm>
        <a:prstGeom prst="rect">
          <a:avLst/>
        </a:prstGeom>
        <a:solidFill>
          <a:schemeClr val="accent6">
            <a:tint val="40000"/>
            <a:hueOff val="0"/>
            <a:satOff val="0"/>
            <a:lumOff val="0"/>
            <a:alpha val="90000"/>
          </a:schemeClr>
        </a:solidFill>
        <a:ln w="12700" cap="flat" cmpd="sng" algn="ctr">
          <a:solidFill>
            <a:schemeClr val="accent6">
              <a:tint val="40000"/>
              <a:hueOff val="0"/>
              <a:satOff val="0"/>
              <a:lum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latin typeface="Bahnschrift" panose="020B0502040204020203" pitchFamily="34" charset="0"/>
            </a:rPr>
            <a:t>Aromamalz</a:t>
          </a:r>
          <a:endParaRPr lang="de-DE" sz="1700" kern="1200" dirty="0">
            <a:solidFill>
              <a:schemeClr val="tx1"/>
            </a:solidFill>
            <a:latin typeface="Bahnschrift" panose="020B0502040204020203" pitchFamily="34" charset="0"/>
          </a:endParaRPr>
        </a:p>
      </dsp:txBody>
      <dsp:txXfrm>
        <a:off x="3941544" y="1818189"/>
        <a:ext cx="1402675" cy="1113790"/>
      </dsp:txXfrm>
    </dsp:sp>
    <dsp:sp modelId="{3B32E16A-3632-4D62-AE09-8CE1287EEF97}">
      <dsp:nvSpPr>
        <dsp:cNvPr id="0" name=""/>
        <dsp:cNvSpPr/>
      </dsp:nvSpPr>
      <dsp:spPr>
        <a:xfrm>
          <a:off x="3674367" y="2931980"/>
          <a:ext cx="1669851" cy="1113790"/>
        </a:xfrm>
        <a:prstGeom prst="rect">
          <a:avLst/>
        </a:prstGeom>
        <a:solidFill>
          <a:schemeClr val="accent6">
            <a:tint val="40000"/>
            <a:hueOff val="0"/>
            <a:satOff val="0"/>
            <a:lumOff val="0"/>
            <a:alpha val="9000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 err="1">
              <a:solidFill>
                <a:schemeClr val="tx1"/>
              </a:solidFill>
              <a:latin typeface="Bahnschrift" panose="020B0502040204020203" pitchFamily="34" charset="0"/>
            </a:rPr>
            <a:t>Caramalz</a:t>
          </a:r>
          <a:endParaRPr lang="de-DE" sz="1700" kern="1200" dirty="0">
            <a:latin typeface="Bahnschrift" panose="020B0502040204020203" pitchFamily="34" charset="0"/>
          </a:endParaRPr>
        </a:p>
      </dsp:txBody>
      <dsp:txXfrm>
        <a:off x="3941544" y="2931980"/>
        <a:ext cx="1402675" cy="1113790"/>
      </dsp:txXfrm>
    </dsp:sp>
    <dsp:sp modelId="{F266C631-545D-4C8A-BABD-73A81C9847F9}">
      <dsp:nvSpPr>
        <dsp:cNvPr id="0" name=""/>
        <dsp:cNvSpPr/>
      </dsp:nvSpPr>
      <dsp:spPr>
        <a:xfrm>
          <a:off x="3674367" y="4045771"/>
          <a:ext cx="1669851" cy="111379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 err="1">
              <a:latin typeface="Bahnschrift" panose="020B0502040204020203" pitchFamily="34" charset="0"/>
            </a:rPr>
            <a:t>Röstmalz</a:t>
          </a:r>
          <a:endParaRPr lang="de-DE" sz="1700" kern="1200" dirty="0">
            <a:latin typeface="Bahnschrift" panose="020B0502040204020203" pitchFamily="34" charset="0"/>
          </a:endParaRPr>
        </a:p>
      </dsp:txBody>
      <dsp:txXfrm>
        <a:off x="3941544" y="4045771"/>
        <a:ext cx="1402675" cy="1113790"/>
      </dsp:txXfrm>
    </dsp:sp>
    <dsp:sp modelId="{9626FED9-5041-448A-B8C9-EE15C49A4C70}">
      <dsp:nvSpPr>
        <dsp:cNvPr id="0" name=""/>
        <dsp:cNvSpPr/>
      </dsp:nvSpPr>
      <dsp:spPr>
        <a:xfrm>
          <a:off x="2783780" y="259104"/>
          <a:ext cx="1113234" cy="111323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latin typeface="Bahnschrift" panose="020B0502040204020203" pitchFamily="34" charset="0"/>
            </a:rPr>
            <a:t>Malze</a:t>
          </a:r>
        </a:p>
      </dsp:txBody>
      <dsp:txXfrm>
        <a:off x="2946809" y="422133"/>
        <a:ext cx="787176" cy="787176"/>
      </dsp:txXfrm>
    </dsp:sp>
    <dsp:sp modelId="{E253C17D-978D-47D8-8757-79C0B8D6BD9F}">
      <dsp:nvSpPr>
        <dsp:cNvPr id="0" name=""/>
        <dsp:cNvSpPr/>
      </dsp:nvSpPr>
      <dsp:spPr>
        <a:xfrm>
          <a:off x="6457453" y="704398"/>
          <a:ext cx="1669851" cy="1113790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700" kern="1200" dirty="0">
            <a:latin typeface="Bahnschrift" panose="020B0502040204020203" pitchFamily="34" charset="0"/>
          </a:endParaRPr>
        </a:p>
      </dsp:txBody>
      <dsp:txXfrm>
        <a:off x="6724630" y="704398"/>
        <a:ext cx="1402675" cy="1113790"/>
      </dsp:txXfrm>
    </dsp:sp>
    <dsp:sp modelId="{000CBC52-733C-42A5-8977-AED283B2168F}">
      <dsp:nvSpPr>
        <dsp:cNvPr id="0" name=""/>
        <dsp:cNvSpPr/>
      </dsp:nvSpPr>
      <dsp:spPr>
        <a:xfrm>
          <a:off x="6457453" y="1818189"/>
          <a:ext cx="1669851" cy="111379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0" kern="1200" dirty="0">
              <a:latin typeface="Bahnschrift" panose="020B0502040204020203" pitchFamily="34" charset="0"/>
            </a:rPr>
            <a:t>Weizenbier</a:t>
          </a:r>
        </a:p>
      </dsp:txBody>
      <dsp:txXfrm>
        <a:off x="6724630" y="1818189"/>
        <a:ext cx="1402675" cy="1113790"/>
      </dsp:txXfrm>
    </dsp:sp>
    <dsp:sp modelId="{D5DC0CC7-E48D-4248-BCC8-0C3DA67C5B65}">
      <dsp:nvSpPr>
        <dsp:cNvPr id="0" name=""/>
        <dsp:cNvSpPr/>
      </dsp:nvSpPr>
      <dsp:spPr>
        <a:xfrm>
          <a:off x="6457453" y="2931980"/>
          <a:ext cx="1669851" cy="111379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0" kern="1200" dirty="0">
              <a:latin typeface="Bahnschrift" panose="020B0502040204020203" pitchFamily="34" charset="0"/>
            </a:rPr>
            <a:t>Schwarzbier</a:t>
          </a:r>
        </a:p>
      </dsp:txBody>
      <dsp:txXfrm>
        <a:off x="6724630" y="2931980"/>
        <a:ext cx="1402675" cy="1113790"/>
      </dsp:txXfrm>
    </dsp:sp>
    <dsp:sp modelId="{60565347-197E-4088-92DE-7DDED83200DA}">
      <dsp:nvSpPr>
        <dsp:cNvPr id="0" name=""/>
        <dsp:cNvSpPr/>
      </dsp:nvSpPr>
      <dsp:spPr>
        <a:xfrm>
          <a:off x="5566866" y="259104"/>
          <a:ext cx="1113234" cy="111323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latin typeface="Bahnschrift" panose="020B0502040204020203" pitchFamily="34" charset="0"/>
            </a:rPr>
            <a:t>Bier-treber</a:t>
          </a:r>
        </a:p>
      </dsp:txBody>
      <dsp:txXfrm>
        <a:off x="5729895" y="422133"/>
        <a:ext cx="787176" cy="787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EEEFE-23AD-4B7F-B8DA-B2E7C926DF24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0CFAB-D7E8-45D2-B085-DD09FDF94A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49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0592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„Altersflecken“ (</a:t>
            </a:r>
            <a:r>
              <a:rPr lang="de-DE" b="0" i="1" dirty="0"/>
              <a:t>Lentigines seniles</a:t>
            </a:r>
            <a:r>
              <a:rPr lang="de-DE" b="0" i="0" dirty="0"/>
              <a:t>) = unregelmäßige Verdickung der Oberhaut und vermehrte Einlagerung von Pigmenten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i="0" dirty="0">
                <a:effectLst/>
                <a:latin typeface="Arial" panose="020B0604020202020204" pitchFamily="34" charset="0"/>
              </a:rPr>
              <a:t>Eine </a:t>
            </a:r>
            <a:r>
              <a:rPr lang="de-DE" b="1" i="0" dirty="0">
                <a:effectLst/>
                <a:latin typeface="Arial" panose="020B0604020202020204" pitchFamily="34" charset="0"/>
              </a:rPr>
              <a:t>Anhäufung</a:t>
            </a:r>
            <a:r>
              <a:rPr lang="de-DE" b="0" i="0" dirty="0">
                <a:effectLst/>
                <a:latin typeface="Arial" panose="020B0604020202020204" pitchFamily="34" charset="0"/>
              </a:rPr>
              <a:t> des </a:t>
            </a:r>
            <a:r>
              <a:rPr lang="de-DE" b="1" i="0" dirty="0">
                <a:effectLst/>
                <a:latin typeface="Arial" panose="020B0604020202020204" pitchFamily="34" charset="0"/>
              </a:rPr>
              <a:t>polymeren Pigments </a:t>
            </a:r>
            <a:r>
              <a:rPr lang="de-DE" b="0" i="0" dirty="0">
                <a:effectLst/>
                <a:latin typeface="Arial" panose="020B0604020202020204" pitchFamily="34" charset="0"/>
              </a:rPr>
              <a:t>wird visuell als Bräunung wahrgenommen.</a:t>
            </a:r>
            <a:endParaRPr lang="de-DE" dirty="0"/>
          </a:p>
          <a:p>
            <a:r>
              <a:rPr lang="de-DE" b="0" i="0" dirty="0">
                <a:effectLst/>
                <a:latin typeface="Arial" panose="020B0604020202020204" pitchFamily="34" charset="0"/>
              </a:rPr>
              <a:t>Melanozyten befinden sich in der Basalzellschicht, die unterste Schicht der Oberhaut.</a:t>
            </a:r>
          </a:p>
          <a:p>
            <a:endParaRPr lang="de-DE" b="0" i="0" dirty="0">
              <a:effectLst/>
              <a:latin typeface="Arial" panose="020B0604020202020204" pitchFamily="34" charset="0"/>
            </a:endParaRPr>
          </a:p>
          <a:p>
            <a:r>
              <a:rPr lang="de-DE" b="0" i="0" dirty="0">
                <a:effectLst/>
                <a:latin typeface="Arial" panose="020B0604020202020204" pitchFamily="34" charset="0"/>
              </a:rPr>
              <a:t>Antioxidantien: verlangsamen oder verhindern eine Oxidationsreaktion -&gt; </a:t>
            </a:r>
            <a:r>
              <a:rPr lang="de-DE" dirty="0"/>
              <a:t>Oxidation: Übergang eines/mehrerer Elektron/en vom Reduktionsmittel an das Oxidationsmittel, welches dadurch oxidiert wird.</a:t>
            </a:r>
          </a:p>
          <a:p>
            <a:r>
              <a:rPr lang="de-DE" dirty="0"/>
              <a:t>Antioxidans: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Fangen bspw. reaktive Sauerstoffspezies ab und machen diese unschädlich -&gt; Reduktion von oxidativem Stress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e-DE" b="0" i="0" dirty="0">
              <a:effectLst/>
              <a:latin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="0" i="0" dirty="0">
                <a:effectLst/>
                <a:latin typeface="Arial" panose="020B0604020202020204" pitchFamily="34" charset="0"/>
              </a:rPr>
              <a:t>Tyrosin: Schlüsselenzyms der </a:t>
            </a:r>
            <a:r>
              <a:rPr lang="de-DE" b="0" i="0" dirty="0" err="1">
                <a:effectLst/>
                <a:latin typeface="Arial" panose="020B0604020202020204" pitchFamily="34" charset="0"/>
              </a:rPr>
              <a:t>Melaninsynthese</a:t>
            </a:r>
            <a:r>
              <a:rPr lang="de-DE" b="0" i="0" dirty="0">
                <a:effectLst/>
                <a:latin typeface="Arial" panose="020B0604020202020204" pitchFamily="34" charset="0"/>
              </a:rPr>
              <a:t> -&gt; Klasse der Monooxygenasen: katalysieren den Einbau eines Sauerstoffatoms in Form einer Hydroxygruppe in ein Substrat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="0" i="0" dirty="0">
                <a:effectLst/>
                <a:latin typeface="Arial" panose="020B0604020202020204" pitchFamily="34" charset="0"/>
              </a:rPr>
              <a:t>Geschieht in den Melanozyten (Basalzellenschicht der Haut)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="0" i="0" dirty="0">
                <a:effectLst/>
                <a:latin typeface="Arial" panose="020B0604020202020204" pitchFamily="34" charset="0"/>
              </a:rPr>
              <a:t>Aktiviert durch UV-Licht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="0" i="0" dirty="0">
                <a:effectLst/>
                <a:latin typeface="Arial" panose="020B0604020202020204" pitchFamily="34" charset="0"/>
              </a:rPr>
              <a:t>In mehreren Schritten wird Tyrosin zu Melanin oxidiert (L-DOPA -&gt; </a:t>
            </a:r>
            <a:r>
              <a:rPr lang="de-DE" b="0" i="0" dirty="0" err="1">
                <a:effectLst/>
                <a:latin typeface="Arial" panose="020B0604020202020204" pitchFamily="34" charset="0"/>
              </a:rPr>
              <a:t>DOPAchinon</a:t>
            </a:r>
            <a:r>
              <a:rPr lang="de-DE" b="0" i="0" dirty="0">
                <a:effectLst/>
                <a:latin typeface="Arial" panose="020B0604020202020204" pitchFamily="34" charset="0"/>
              </a:rPr>
              <a:t> -&gt; </a:t>
            </a:r>
            <a:r>
              <a:rPr lang="de-DE" b="0" i="0" dirty="0" err="1">
                <a:effectLst/>
                <a:latin typeface="Arial" panose="020B0604020202020204" pitchFamily="34" charset="0"/>
              </a:rPr>
              <a:t>DOPAchrom</a:t>
            </a:r>
            <a:r>
              <a:rPr lang="de-DE" b="0" i="0" dirty="0">
                <a:effectLst/>
                <a:latin typeface="Arial" panose="020B0604020202020204" pitchFamily="34" charset="0"/>
              </a:rPr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="0" i="0" dirty="0">
                <a:effectLst/>
                <a:latin typeface="Arial" panose="020B0604020202020204" pitchFamily="34" charset="0"/>
              </a:rPr>
              <a:t>Über die Dendriten der Melanozyten wird Melanin an die Keratinozyten weitergegeben.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6661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Phenolische Verbindungen im Getreide/Malz: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Liegen als freie Form, unlöslich-gebundene Form oder als lösliche Ester vor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80% der Phenole im Bier stammen vom Malz, 20% vom Hopfen (Obwohl Hopfen viel mehr Phenole beinhaltet, wird davon wesentlich weniger bei der Bierherstellung eingesetzt)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/>
              <a:t>Maillard-Reaktion: Nicht-enzymatische Bräunungsreaktion , die oberhalb von 140°C sehr schnell abläuft, unter Ausschluss von Wasser</a:t>
            </a:r>
          </a:p>
          <a:p>
            <a:r>
              <a:rPr lang="de-DE" dirty="0" err="1"/>
              <a:t>Melanoidine</a:t>
            </a:r>
            <a:r>
              <a:rPr lang="de-DE" dirty="0"/>
              <a:t>: stickstoffhaltige, organische Verbindungen mit gelbbraun bis fast schwarzer Färbung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Reduzierende Zucker: Saccharide, die in Lösung eine freie Aldehydgruppe (-CHO) besitzen, und damit ein Oxidationsmittel reduzieren. Dabei oxidiert die Aldehydgruppe zu einer Carboxygruppe (-COOH). Bsp.: Glucose, Fructose, Maltose, Lactose</a:t>
            </a:r>
          </a:p>
          <a:p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Freie Radikale sind reaktive Sauerstoffspezies mit ungepaarten Elektronen -&gt; bestrebt, anderen Atomen oder Molekülen ein Elektron zu entreißen. Beim Entreißen entstehen neue Radikale -&gt; Kaskade entsteht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r>
              <a:rPr lang="de-DE" dirty="0"/>
              <a:t>Mechanismus der Antioxidantien: Abbruch von radikalischen Kettenreaktionen, indem sie Elektronen abgeben oder aufnehmen, dabei jedoch nicht weiterreagieren (Bildung reaktionsträger, stabiler Radikale) -&gt; Abbruch der Reaktionskaskade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Bildquelle: www.Pfalzmalz.de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120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Welche Nebenprodukte entstehen überhaupt?</a:t>
            </a:r>
          </a:p>
          <a:p>
            <a:endParaRPr lang="de-DE" dirty="0"/>
          </a:p>
          <a:p>
            <a:r>
              <a:rPr lang="de-DE" dirty="0"/>
              <a:t>Das Brauen von Bier stellt an sich schon eine Pflanzenextraktion dar.</a:t>
            </a:r>
          </a:p>
          <a:p>
            <a:r>
              <a:rPr lang="de-DE" dirty="0"/>
              <a:t>Der Gehalt an wertvollen Inhaltstoffen ist dementsprechend geringer. Aber </a:t>
            </a:r>
            <a:r>
              <a:rPr lang="de-DE"/>
              <a:t>die anfallende </a:t>
            </a:r>
            <a:r>
              <a:rPr lang="de-DE" dirty="0"/>
              <a:t>Menge </a:t>
            </a:r>
            <a:r>
              <a:rPr lang="de-DE"/>
              <a:t>ist groß.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622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www.Teltomalz.de</a:t>
            </a:r>
          </a:p>
          <a:p>
            <a:r>
              <a:rPr lang="de-DE" dirty="0"/>
              <a:t>EBC Werte: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i="0" dirty="0">
                <a:solidFill>
                  <a:srgbClr val="707070"/>
                </a:solidFill>
                <a:effectLst/>
                <a:latin typeface="OpenSans"/>
              </a:rPr>
              <a:t>Aromamalz (Aromamalz EBC 80): 60-100 </a:t>
            </a:r>
            <a:endParaRPr lang="de-DE" dirty="0"/>
          </a:p>
          <a:p>
            <a:r>
              <a:rPr lang="de-DE" dirty="0" err="1"/>
              <a:t>Caramalz</a:t>
            </a:r>
            <a:r>
              <a:rPr lang="de-DE" dirty="0"/>
              <a:t> (Karamellmalz </a:t>
            </a:r>
            <a:r>
              <a:rPr lang="de-DE" dirty="0" err="1"/>
              <a:t>Teltomalz</a:t>
            </a:r>
            <a:r>
              <a:rPr lang="de-DE" dirty="0"/>
              <a:t>): 275-325</a:t>
            </a:r>
          </a:p>
          <a:p>
            <a:r>
              <a:rPr lang="de-DE" dirty="0" err="1"/>
              <a:t>Röstmalz</a:t>
            </a:r>
            <a:r>
              <a:rPr lang="de-DE" dirty="0"/>
              <a:t> (Spitzenmalz </a:t>
            </a:r>
            <a:r>
              <a:rPr lang="de-DE" dirty="0" err="1"/>
              <a:t>Teltomalz</a:t>
            </a:r>
            <a:r>
              <a:rPr lang="de-DE" dirty="0"/>
              <a:t>): </a:t>
            </a:r>
            <a:r>
              <a:rPr lang="de-DE" b="0" i="0" dirty="0">
                <a:solidFill>
                  <a:srgbClr val="707070"/>
                </a:solidFill>
                <a:effectLst/>
                <a:latin typeface="OpenSans"/>
              </a:rPr>
              <a:t>1350-1450</a:t>
            </a:r>
          </a:p>
          <a:p>
            <a:br>
              <a:rPr lang="de-DE" b="0" i="0" dirty="0">
                <a:solidFill>
                  <a:srgbClr val="707070"/>
                </a:solidFill>
                <a:effectLst/>
                <a:latin typeface="OpenSans"/>
              </a:rPr>
            </a:br>
            <a:r>
              <a:rPr lang="de-DE" b="0" i="0" dirty="0">
                <a:solidFill>
                  <a:srgbClr val="707070"/>
                </a:solidFill>
                <a:effectLst/>
                <a:latin typeface="OpenSans"/>
              </a:rPr>
              <a:t>Vergleich Pilsner Malz: 2-5 EBC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834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i="0" dirty="0">
              <a:solidFill>
                <a:srgbClr val="707070"/>
              </a:solidFill>
              <a:effectLst/>
              <a:latin typeface="OpenSan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588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Analysemethode: </a:t>
            </a:r>
            <a:r>
              <a:rPr lang="de-DE" dirty="0" err="1"/>
              <a:t>Folin-Ciocalteu</a:t>
            </a:r>
            <a:endParaRPr lang="de-DE" dirty="0"/>
          </a:p>
          <a:p>
            <a:r>
              <a:rPr lang="de-DE" dirty="0"/>
              <a:t>Bestandteile der Reagenz reagieren mit phenolischen Substanzen (aber auch mit anderen reduzierenden Substanzen) zu einen blauen Farbkomplex, der photometrisch bestimmt werden kann.</a:t>
            </a:r>
          </a:p>
          <a:p>
            <a:r>
              <a:rPr lang="de-DE" dirty="0"/>
              <a:t>Als </a:t>
            </a:r>
            <a:r>
              <a:rPr lang="de-DE" dirty="0" err="1"/>
              <a:t>Kalibrationssubstanz</a:t>
            </a:r>
            <a:r>
              <a:rPr lang="de-DE" dirty="0"/>
              <a:t> wurde Gallussäure verwendet.</a:t>
            </a:r>
          </a:p>
          <a:p>
            <a:endParaRPr lang="de-DE" dirty="0"/>
          </a:p>
          <a:p>
            <a:r>
              <a:rPr lang="de-DE" dirty="0"/>
              <a:t>Analysemethode: TEAC (</a:t>
            </a:r>
            <a:r>
              <a:rPr lang="de-DE" dirty="0" err="1"/>
              <a:t>Trolox</a:t>
            </a:r>
            <a:r>
              <a:rPr lang="de-DE" dirty="0"/>
              <a:t>-Äquivalenz)</a:t>
            </a:r>
          </a:p>
          <a:p>
            <a:r>
              <a:rPr lang="de-DE" dirty="0"/>
              <a:t>ABTS bildet in oxidativem Milieu ein grünes Radikalkation, das bei der Reaktion mit antioxidativ wirksamen Substanzen seine Färbung verliert.</a:t>
            </a:r>
          </a:p>
          <a:p>
            <a:r>
              <a:rPr lang="de-DE" dirty="0"/>
              <a:t>Mit Hilfe von </a:t>
            </a:r>
            <a:r>
              <a:rPr lang="de-DE" dirty="0" err="1"/>
              <a:t>Trolox</a:t>
            </a:r>
            <a:r>
              <a:rPr lang="de-DE" dirty="0"/>
              <a:t> wird eine Kalibriergerade erstellt.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296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Analysemethode: Photometrie </a:t>
            </a:r>
            <a:r>
              <a:rPr lang="de-DE" i="1" dirty="0"/>
              <a:t>in vitro. </a:t>
            </a:r>
            <a:r>
              <a:rPr lang="de-DE" i="0" dirty="0"/>
              <a:t>Kit, indem </a:t>
            </a:r>
            <a:r>
              <a:rPr lang="de-DE" i="0" dirty="0" err="1"/>
              <a:t>Tyrosinase</a:t>
            </a:r>
            <a:r>
              <a:rPr lang="de-DE" i="0" dirty="0"/>
              <a:t> die Umwandlung von phenolischen Substanzen zu Chinon-</a:t>
            </a:r>
            <a:r>
              <a:rPr lang="de-DE" i="0" dirty="0" err="1"/>
              <a:t>Zwischenproduten</a:t>
            </a:r>
            <a:r>
              <a:rPr lang="de-DE" i="0" dirty="0"/>
              <a:t> katalysiert. Das Chinon reagiert mit einem Verstärker und bildet ein Chromophor, welches bei 510 </a:t>
            </a:r>
            <a:r>
              <a:rPr lang="de-DE" i="0" dirty="0" err="1"/>
              <a:t>nm</a:t>
            </a:r>
            <a:r>
              <a:rPr lang="de-DE" i="0" dirty="0"/>
              <a:t> gemessen wird.</a:t>
            </a:r>
          </a:p>
          <a:p>
            <a:r>
              <a:rPr lang="de-DE" dirty="0"/>
              <a:t>Referenz: Background Kontrolle (ohne Extrakt)</a:t>
            </a:r>
          </a:p>
          <a:p>
            <a:endParaRPr lang="de-DE" dirty="0"/>
          </a:p>
          <a:p>
            <a:r>
              <a:rPr lang="de-DE" dirty="0"/>
              <a:t>Hemmung ist Konzentrationsabhängig</a:t>
            </a:r>
          </a:p>
          <a:p>
            <a:r>
              <a:rPr lang="de-DE" dirty="0" err="1"/>
              <a:t>Caramalz</a:t>
            </a:r>
            <a:r>
              <a:rPr lang="de-DE" dirty="0"/>
              <a:t> im 1% hemmt </a:t>
            </a:r>
            <a:r>
              <a:rPr lang="de-DE" dirty="0" err="1"/>
              <a:t>Tyrosinase</a:t>
            </a:r>
            <a:r>
              <a:rPr lang="de-DE" dirty="0"/>
              <a:t> um bis zu 85%</a:t>
            </a:r>
          </a:p>
          <a:p>
            <a:r>
              <a:rPr lang="de-DE" dirty="0"/>
              <a:t>Weizentreber als schlechtester Extrakt immerhin noch um 35%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9410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HaCaT</a:t>
            </a:r>
            <a:r>
              <a:rPr lang="de-DE" dirty="0"/>
              <a:t> </a:t>
            </a:r>
            <a:r>
              <a:rPr lang="de-DE" dirty="0" err="1"/>
              <a:t>wt</a:t>
            </a:r>
            <a:r>
              <a:rPr lang="de-DE" dirty="0"/>
              <a:t> Zellen (Keratinozyten) -&gt; Zellen der Epidermis (Oberhaut)</a:t>
            </a:r>
          </a:p>
          <a:p>
            <a:r>
              <a:rPr lang="de-DE" dirty="0"/>
              <a:t>TBHP (T</a:t>
            </a:r>
            <a:r>
              <a:rPr lang="de-DE" b="0" i="0" dirty="0">
                <a:effectLst/>
                <a:latin typeface="Arial" panose="020B0604020202020204" pitchFamily="34" charset="0"/>
              </a:rPr>
              <a:t>ert-butyl-</a:t>
            </a:r>
            <a:r>
              <a:rPr lang="de-DE" b="0" i="0" dirty="0" err="1">
                <a:effectLst/>
                <a:latin typeface="Arial" panose="020B0604020202020204" pitchFamily="34" charset="0"/>
              </a:rPr>
              <a:t>hydroperoxide</a:t>
            </a:r>
            <a:r>
              <a:rPr lang="de-DE" b="0" i="0" dirty="0">
                <a:effectLst/>
                <a:latin typeface="Arial" panose="020B0604020202020204" pitchFamily="34" charset="0"/>
              </a:rPr>
              <a:t>)</a:t>
            </a:r>
            <a:r>
              <a:rPr lang="de-DE" dirty="0"/>
              <a:t> ist ein starkes Oxidationsmittel und löst die </a:t>
            </a:r>
            <a:r>
              <a:rPr lang="de-DE" b="1" dirty="0"/>
              <a:t>Entstehung von reaktiven Sauerstoffspezies </a:t>
            </a:r>
            <a:r>
              <a:rPr lang="de-DE" dirty="0"/>
              <a:t>im Assay aus.</a:t>
            </a:r>
          </a:p>
          <a:p>
            <a:r>
              <a:rPr lang="de-DE" dirty="0"/>
              <a:t>N-Acetylcystein ist ein Antioxidans, was hier als pos. Kontrolle fungiert.</a:t>
            </a:r>
          </a:p>
          <a:p>
            <a:r>
              <a:rPr lang="de-DE" dirty="0"/>
              <a:t>Die Anhäufung von ROS führt zu einer Oxidation von DCFH-DA (2´,7-´dihydro-fluorescein-diacetate) zu DCF, welche als grüne Fluoreszenz gemessen werden kann.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8050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Maus </a:t>
            </a:r>
            <a:r>
              <a:rPr lang="de-DE" dirty="0" err="1"/>
              <a:t>Melanomazellen</a:t>
            </a:r>
            <a:r>
              <a:rPr lang="de-DE" dirty="0"/>
              <a:t> (B16 Zellen) (Melanozyten sind Zellen der unteren Epidermisschicht)</a:t>
            </a:r>
          </a:p>
          <a:p>
            <a:r>
              <a:rPr lang="de-DE" dirty="0"/>
              <a:t>Zellen wurden für 3 Tage mit den Extrakten inkubiert, anschließend lysiert und dem zentrifugierten Überstand (inkl. Der zelleigenen </a:t>
            </a:r>
            <a:r>
              <a:rPr lang="de-DE" dirty="0" err="1"/>
              <a:t>Tyrosinase</a:t>
            </a:r>
            <a:r>
              <a:rPr lang="de-DE" dirty="0"/>
              <a:t>) wurde DOPA hinzugefügt und die </a:t>
            </a:r>
            <a:r>
              <a:rPr lang="de-DE" dirty="0" err="1"/>
              <a:t>DOPAChrom</a:t>
            </a:r>
            <a:r>
              <a:rPr lang="de-DE" dirty="0"/>
              <a:t> Bildung photometrisch bestimmt.</a:t>
            </a:r>
          </a:p>
          <a:p>
            <a:r>
              <a:rPr lang="de-DE" dirty="0"/>
              <a:t>Vergleich zur Kojic Säure, die in </a:t>
            </a:r>
            <a:r>
              <a:rPr lang="de-DE" dirty="0" err="1"/>
              <a:t>Whitening</a:t>
            </a:r>
            <a:r>
              <a:rPr lang="de-DE" dirty="0"/>
              <a:t> Produkten zu finden ist/war</a:t>
            </a:r>
          </a:p>
          <a:p>
            <a:r>
              <a:rPr lang="de-DE" dirty="0"/>
              <a:t>Vergleich auch zu den </a:t>
            </a:r>
            <a:r>
              <a:rPr lang="de-DE" dirty="0" err="1"/>
              <a:t>Colorimetrischen</a:t>
            </a:r>
            <a:r>
              <a:rPr lang="de-DE" dirty="0"/>
              <a:t> Tests vorher: </a:t>
            </a:r>
            <a:r>
              <a:rPr lang="de-DE" dirty="0" err="1"/>
              <a:t>Caramalz</a:t>
            </a:r>
            <a:r>
              <a:rPr lang="de-DE" dirty="0"/>
              <a:t> im 1% Konzentration hemmte </a:t>
            </a:r>
            <a:r>
              <a:rPr lang="de-DE" dirty="0" err="1"/>
              <a:t>Tyrosinase</a:t>
            </a:r>
            <a:r>
              <a:rPr lang="de-DE" dirty="0"/>
              <a:t> um 85%!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895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Maus </a:t>
            </a:r>
            <a:r>
              <a:rPr lang="de-DE" dirty="0" err="1"/>
              <a:t>Melanomazellen</a:t>
            </a:r>
            <a:r>
              <a:rPr lang="de-DE" dirty="0"/>
              <a:t> (B16 Zellen) (Melanozyten sind Zellen der unteren Epidermisschicht)</a:t>
            </a:r>
          </a:p>
          <a:p>
            <a:r>
              <a:rPr lang="de-DE" dirty="0"/>
              <a:t>Die Zellen wurden 3 Tage mit den Extrakten inkubiert, anschließend gewaschen und aufgelöst. Bei 405 </a:t>
            </a:r>
            <a:r>
              <a:rPr lang="de-DE" dirty="0" err="1"/>
              <a:t>nm</a:t>
            </a:r>
            <a:r>
              <a:rPr lang="de-DE" dirty="0"/>
              <a:t> wurde der </a:t>
            </a:r>
            <a:r>
              <a:rPr lang="de-DE" dirty="0" err="1"/>
              <a:t>Melaningehalt</a:t>
            </a:r>
            <a:r>
              <a:rPr lang="de-DE" dirty="0"/>
              <a:t> gemessen (Kalibriert mit synthetischem Melanin)</a:t>
            </a:r>
          </a:p>
          <a:p>
            <a:r>
              <a:rPr lang="de-DE" dirty="0"/>
              <a:t>Die </a:t>
            </a:r>
            <a:r>
              <a:rPr lang="de-DE" dirty="0" err="1"/>
              <a:t>Zytotoxitizät</a:t>
            </a:r>
            <a:r>
              <a:rPr lang="de-DE" dirty="0"/>
              <a:t> wurde parallel dazu bestimmt, um auszuschließen, dass ein </a:t>
            </a:r>
            <a:r>
              <a:rPr lang="de-DE" dirty="0" err="1"/>
              <a:t>Melaninrückgang</a:t>
            </a:r>
            <a:r>
              <a:rPr lang="de-DE" dirty="0"/>
              <a:t> auf ein Zellensterben zurückgeht.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890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Getreide, Hopfen: https://de.depositphotos.com/9093331/stock-illustration-hops-and-wheat.html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9475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Maus </a:t>
            </a:r>
            <a:r>
              <a:rPr lang="de-DE" dirty="0" err="1"/>
              <a:t>Melanomazellen</a:t>
            </a:r>
            <a:r>
              <a:rPr lang="de-DE" dirty="0"/>
              <a:t> (B16 Zellen) (Melanozyten sind Zellen der unteren Epidermisschicht)</a:t>
            </a:r>
          </a:p>
          <a:p>
            <a:r>
              <a:rPr lang="de-DE" dirty="0"/>
              <a:t>Die Zellen wurden 3 Tage mit den Extrakten inkubiert, anschließend gewaschen und aufgelöst. Bei 405 </a:t>
            </a:r>
            <a:r>
              <a:rPr lang="de-DE" dirty="0" err="1"/>
              <a:t>nm</a:t>
            </a:r>
            <a:r>
              <a:rPr lang="de-DE" dirty="0"/>
              <a:t> wurde der </a:t>
            </a:r>
            <a:r>
              <a:rPr lang="de-DE" dirty="0" err="1"/>
              <a:t>Melaningehalt</a:t>
            </a:r>
            <a:r>
              <a:rPr lang="de-DE" dirty="0"/>
              <a:t> gemessen (Kalibriert mit synthetischem Melanin)</a:t>
            </a:r>
          </a:p>
          <a:p>
            <a:r>
              <a:rPr lang="de-DE" dirty="0"/>
              <a:t>Die </a:t>
            </a:r>
            <a:r>
              <a:rPr lang="de-DE" dirty="0" err="1"/>
              <a:t>Zytotoxitizät</a:t>
            </a:r>
            <a:r>
              <a:rPr lang="de-DE" dirty="0"/>
              <a:t> wurde parallel dazu bestimmt, um auszuschließen, dass ein </a:t>
            </a:r>
            <a:r>
              <a:rPr lang="de-DE" dirty="0" err="1"/>
              <a:t>Melaninrückgang</a:t>
            </a:r>
            <a:r>
              <a:rPr lang="de-DE" dirty="0"/>
              <a:t> auf ein Zellensterben zurückgeht.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3263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Impact </a:t>
            </a:r>
            <a:r>
              <a:rPr lang="de-DE" dirty="0" err="1"/>
              <a:t>Factor</a:t>
            </a:r>
            <a:r>
              <a:rPr lang="de-DE" dirty="0"/>
              <a:t>: 4,508</a:t>
            </a:r>
          </a:p>
          <a:p>
            <a:r>
              <a:rPr lang="de-DE" dirty="0" err="1"/>
              <a:t>Cite</a:t>
            </a:r>
            <a:r>
              <a:rPr lang="de-DE" dirty="0"/>
              <a:t> Score: 4,5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916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983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SusFood2 und Core </a:t>
            </a:r>
            <a:r>
              <a:rPr lang="de-DE" dirty="0" err="1"/>
              <a:t>Organic</a:t>
            </a:r>
            <a:r>
              <a:rPr lang="de-DE" dirty="0"/>
              <a:t> sind beides ERA-Net Netzwerke, die sich zusammengeschlossen haben, um die Forschung nachhaltiger organischer Lebensmittelproduktionen zu fördern.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Reduktion synthetischer Pestizide -&gt; zum Schutz der Umwelt und Biodiversität, Öffentlichkeit strebt nach pestizidfreie Produkte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Herausforderungen für Landwirte &amp; Landwirtinnen dem Anliegen gerecht zu werden und dabei profitabel zu bleiben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Reduktion von Abfällen -&gt; Bioökonomie, Kreislaufwirtschaft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19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4852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Ziele:</a:t>
            </a:r>
          </a:p>
          <a:p>
            <a:pPr marL="914400" lvl="1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Gewinnung pflanzlicher </a:t>
            </a:r>
            <a:r>
              <a:rPr lang="de-DE" sz="2400" dirty="0" err="1">
                <a:latin typeface="Bahnschrift" panose="020B0502040204020203" pitchFamily="34" charset="0"/>
              </a:rPr>
              <a:t>Sekundärmetabolite</a:t>
            </a:r>
            <a:endParaRPr lang="de-DE" sz="2400" dirty="0">
              <a:latin typeface="Bahnschrift" panose="020B0502040204020203" pitchFamily="34" charset="0"/>
            </a:endParaRPr>
          </a:p>
          <a:p>
            <a:pPr marL="914400" lvl="1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Transformation in Biostimulanzien und/oder Biopestiziden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>
                <a:latin typeface="Bahnschrift" panose="020B0502040204020203" pitchFamily="34" charset="0"/>
              </a:rPr>
              <a:t>Steigerung der Pflanzen- und Ertragsqualität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>
                <a:latin typeface="Bahnschrift" panose="020B0502040204020203" pitchFamily="34" charset="0"/>
              </a:rPr>
              <a:t>Steigerung des Mineraliengehalts durch erhöhte Aufnahme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73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5 verschiedene Ernterückstände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1939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9711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9172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Modellorganismus:</a:t>
            </a:r>
            <a:br>
              <a:rPr lang="de-DE" dirty="0"/>
            </a:br>
            <a:r>
              <a:rPr lang="de-DE" dirty="0" err="1"/>
              <a:t>Arabidopsis</a:t>
            </a:r>
            <a:r>
              <a:rPr lang="de-DE" dirty="0"/>
              <a:t> </a:t>
            </a:r>
            <a:r>
              <a:rPr lang="de-DE" dirty="0" err="1"/>
              <a:t>thaliana</a:t>
            </a:r>
            <a:r>
              <a:rPr lang="de-DE" dirty="0"/>
              <a:t> (</a:t>
            </a:r>
            <a:r>
              <a:rPr lang="de-DE" dirty="0" err="1"/>
              <a:t>Dikotyledon</a:t>
            </a:r>
            <a:r>
              <a:rPr lang="de-DE" dirty="0"/>
              <a:t> – Zweikeimblättrig)</a:t>
            </a:r>
          </a:p>
          <a:p>
            <a:endParaRPr lang="de-DE" dirty="0"/>
          </a:p>
          <a:p>
            <a:r>
              <a:rPr lang="de-DE" dirty="0"/>
              <a:t>Vernalisation: natürliche Anregung des Schossens (Streckung der Pflanzentriebe, Ausbildung von </a:t>
            </a:r>
            <a:r>
              <a:rPr lang="de-DE" dirty="0" err="1"/>
              <a:t>Blühtenständen</a:t>
            </a:r>
            <a:r>
              <a:rPr lang="de-DE" dirty="0"/>
              <a:t>) und Blühens durch Kälteperiode im Winter</a:t>
            </a:r>
          </a:p>
          <a:p>
            <a:r>
              <a:rPr lang="de-DE" dirty="0" err="1"/>
              <a:t>Etiolation</a:t>
            </a:r>
            <a:r>
              <a:rPr lang="de-DE" dirty="0"/>
              <a:t>: Dt. Etiolement oder auch Vergeilung, Wachstum unter Lichtmangel -&gt; deutlich beschleunigtes Längenwachstum, um an Licht zu kommen -&gt; Bsp. Spargel -&gt; wächst im Dunklen in die Länge.</a:t>
            </a:r>
          </a:p>
          <a:p>
            <a:endParaRPr lang="de-DE" dirty="0"/>
          </a:p>
          <a:p>
            <a:r>
              <a:rPr lang="de-DE" dirty="0"/>
              <a:t>Sample Size 10.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4968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Getreide, Hopfen: https://de.depositphotos.com/9093331/stock-illustration-hops-and-wheat.html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6094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3776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6913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Weitere Tests mit Salat und Raps sollen folgen.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0597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Extrakt aus 50% EtOH wurde von uns mittels Rotationsverdampfer vom EtOH befreit und die Italiener haben diesen mit Wasser auf die Ursprungsmenge verdünnt.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Alle 2 Wochen wurde Extrakt versprüht -&gt; ca. 2,8 ml/Pflanze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7492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23126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 Behandlungen à 8 Replikate -&gt; 72 Töpfe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2 Behandlungen in 71 Tagen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9689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Extrakte allein haben keinen pos. Effekt auf die Biomasse Produktion (im Vergleich zum unbehandelten Wachstum)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Nur Kompost zeigt pos. Effekt. Kompost und Extrakt (besonders Extrakt E) zeigen verstärkte pos. Effekte.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62380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Aktuell werden die Effekte der Extrakte auf die </a:t>
            </a:r>
            <a:r>
              <a:rPr lang="de-DE" dirty="0" err="1"/>
              <a:t>Nematodengesundheit</a:t>
            </a:r>
            <a:r>
              <a:rPr lang="de-DE" dirty="0"/>
              <a:t> getestet.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8133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300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Mikroalgen- und </a:t>
            </a:r>
            <a:r>
              <a:rPr lang="de-DE" dirty="0" err="1"/>
              <a:t>Cyanobakterienkultivierung</a:t>
            </a:r>
            <a:r>
              <a:rPr lang="de-DE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Fester Bestandteil des Instituts seit Gründung 1991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Früher: Einsatz in Kosmetika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Kultivierung und Fermentation auf Lebensmittelabfällen zur Generierung von hochwertiger Biomasse und zur Herstellung von nutzbaren Stoffwechselprodukten der Algen</a:t>
            </a:r>
          </a:p>
          <a:p>
            <a:endParaRPr lang="de-DE" dirty="0"/>
          </a:p>
          <a:p>
            <a:r>
              <a:rPr lang="de-DE" dirty="0"/>
              <a:t>Extrusion: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Durchsatz von 3-20 kg/h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Tierfutterproduktion (Schweinefutter auf Basis von Biertreber, Fischfutter zur oralen Impfung)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Lebensmittelproduktion (Glasnudeln)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Kompositwerkstoffe (Isoliergranulate aus Roggen)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415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Back- und Teigwaren: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Verarbeitung von Getreiden und Leguminosen (Hülsenfrüchte)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Produktentwicklung mit und für die Industrie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Oft mit Fokus auf zusätzlichen ernährungsphysiologischen Vorteilen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Koordinierungsstelle Versuchswesen Brandenburg: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Verbreitung gewonnenen Wissens von den Versuchsfeldern in die landwirtschaftliche Praxis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Andersrum sollen Fragen der Landwirte schneller den Weg zu den Wissenschaftlern finden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Presse, </a:t>
            </a:r>
            <a:r>
              <a:rPr lang="de-DE" dirty="0" err="1"/>
              <a:t>Social</a:t>
            </a:r>
            <a:r>
              <a:rPr lang="de-DE" dirty="0"/>
              <a:t> Media, Broschüren, Events, Entwicklung neuer Projekte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3708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Bioaktive Malzwirkstoffe für kosmetische Applikationen</a:t>
            </a:r>
          </a:p>
          <a:p>
            <a:endParaRPr lang="de-DE" dirty="0"/>
          </a:p>
          <a:p>
            <a:r>
              <a:rPr lang="de-DE" dirty="0"/>
              <a:t>Quelle: Getreide, Hopfen: https://de.depositphotos.com/9093331/stock-illustration-hops-and-wheat.html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782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Bioökonomie und ganzheitliche Nutzung von Rohstoffen -&gt; </a:t>
            </a:r>
            <a:r>
              <a:rPr lang="de-DE" b="1" dirty="0"/>
              <a:t>Reststoffverwertung</a:t>
            </a:r>
            <a:r>
              <a:rPr lang="de-DE" dirty="0"/>
              <a:t> ist in vielen unserer Projekte ein Aufhänger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Im Vereinsvorstand befindet sich ein Brauer, der uns auf anfallende Reststoffe aufmerksam gemacht hat. So kam dieses Projekt zustande.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971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Whitening</a:t>
            </a:r>
            <a:r>
              <a:rPr lang="de-DE" dirty="0"/>
              <a:t>/Anti-Aging -&gt; durch Erfahrungen aus vorangegangenen Projekten zu Algen in Kosmetika ist bekannt, dass es einen großen Markt für hautaufhellende Produkte gibt.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7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Whitening</a:t>
            </a:r>
            <a:r>
              <a:rPr lang="de-DE" dirty="0"/>
              <a:t>/Anti-Aging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0CFAB-D7E8-45D2-B085-DD09FDF94A1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910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C6F01C-1E42-403B-8D26-32BF74583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8A0D442-70BC-4362-B690-DE1C54BA8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0213C6-4BBF-4F7E-801F-37A2BF13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28CF-86E1-4DC4-AB9B-6253752EE6F7}" type="datetime1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5EEB95-B76A-4D68-B915-601310397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1BF628-D7E8-4FA4-8ED3-B314A97E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9815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B011D-D06A-4532-9686-420103AC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8597E61-5773-41E6-B62C-F99578006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4DBDE6-A102-40F3-B501-9A650074A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DDF14-B0AC-49BF-9B27-C6680EA780E6}" type="datetime1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ADE66C-6126-461A-8155-0B02BC233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EFF166-F087-4847-AD76-0A0832D3D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63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8E5ECA6-AB80-4B0B-A5D8-BC8007C1C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00BED0A-7D06-4CA4-974B-AA47F9ED7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74A681-C28C-44E9-9410-90F54C246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9068-2ABD-4139-A6D8-75C523BC21D6}" type="datetime1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AC19BB-C619-4795-B05C-ED3DD86E3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153EB8-05FE-40EC-8E73-483DE4AC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91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F95FAF-A799-4ABD-AB6C-BBF39AC90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433164-173B-47E4-9BCD-0E4E1BDD6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592318-2998-40C5-A511-618100D35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3E67-D8BC-492F-AC7B-CEB6F4CAFA3D}" type="datetime1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CC6D13-E921-4005-9AF4-D77AB85E9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48"/>
            <a:ext cx="4114800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93AA51-C02C-478E-9A04-DA41A049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67100" y="6356348"/>
            <a:ext cx="2743200" cy="365125"/>
          </a:xfrm>
        </p:spPr>
        <p:txBody>
          <a:bodyPr/>
          <a:lstStyle/>
          <a:p>
            <a:fld id="{8AB6401C-96FF-4194-8376-36E6A0690B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657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A077FF-B866-4B0E-AAEF-9A2281C77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C66056-7541-489E-857D-528644C9C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238DD3-0237-4031-86AE-A721CDFB5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D969-682B-4EE3-8F05-97C33B31020A}" type="datetime1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729323-5481-46D8-A7F8-ABCE35D8C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D0C749-48C8-4EEC-9142-0799F563A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4484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D0DEE8-77F7-4F69-BE8B-31E6C34F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BE260B-7F64-4415-95BE-7E1FC664BC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5D979A-B694-44FF-856A-67B201EED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8E02C77-07BC-4C66-96F5-0E54E4FE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0F00-C588-4D41-B632-9BFF577EB149}" type="datetime1">
              <a:rPr lang="de-DE" smtClean="0"/>
              <a:t>23.05.2022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FB3067-D3B5-4575-A758-8E4901452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42234FF-9994-4AE1-8A52-7CCDAE1B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216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795A4-F67E-4317-8B04-7F07AF667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6DF529-CDD3-465D-B82B-BF464162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5BDAF23-8D96-48A9-BB5B-275ECAAFF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655F03-95EE-44F5-9BD9-42537CDB9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07639F3-54E6-4418-8CCF-50FA5DE05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7362BC8-3CB8-41BB-BDEA-56F11D102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BED65-5DE2-4844-8DC5-319E40C982B6}" type="datetime1">
              <a:rPr lang="de-DE" smtClean="0"/>
              <a:t>23.05.2022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DB1C48A-718A-44E5-A3DD-B37B3BB0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16D83FC-B051-49CE-BF0E-97367C47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42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689D91-3288-48A2-AAF7-1044712A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E58839-1B65-4190-8024-DEB9FD0F2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4EEC-B241-4865-881A-BD0A9A5F8B66}" type="datetime1">
              <a:rPr lang="de-DE" smtClean="0"/>
              <a:t>23.05.2022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5BF75B-242F-4F98-A908-4504A2D2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4FF73F-55C9-4922-9FE4-9825685B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95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AD96898-5BD9-46BC-89BE-157B019DF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F41D-07CA-4F35-AEC9-78757E0AC52F}" type="datetime1">
              <a:rPr lang="de-DE" smtClean="0"/>
              <a:t>23.05.2022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C01CCE-72E5-4594-BFAE-05D8DD2AD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74756A-0697-4282-BE18-5DBC374B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898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DA099-A692-4E5C-AB63-9F9C55A4C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BFFC24-8576-4105-B930-047AC22D9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CE46B9-DF17-49DB-A3E7-C6C23EA43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1598336-773F-455A-B3B9-0C8D9A4D1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BAD7A-75EC-4B82-96C6-D4792D7F4A5B}" type="datetime1">
              <a:rPr lang="de-DE" smtClean="0"/>
              <a:t>23.05.2022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245950-2AD7-46F8-8CD1-3DD9A3DD8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93AE7B-F005-45EA-A99A-41207479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1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24BE4A-6BF4-4FA7-8CEC-E6642660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85A1DCE-8EC4-47C6-BF09-3070E4F7BC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6430E45-4D12-4A08-AC75-996AEFA51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2697874-6F3D-4AF5-9FAE-F8C7EA810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5FE9-6C27-419C-B939-AC2D30FB3341}" type="datetime1">
              <a:rPr lang="de-DE" smtClean="0"/>
              <a:t>23.05.2022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3EC7F0-8ABE-4757-AD00-303448F6D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3244BA-1EE8-4C4E-B641-FBD5AE561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216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579CF0B-48F9-473F-B836-1F6F9594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FC529C-1F79-4A9F-9EEB-DB3C3D67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4CCCFC-90DC-4CDE-B82F-DBBD276D7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61362-8888-4BCB-90C3-CA732B903677}" type="datetime1">
              <a:rPr lang="de-DE" smtClean="0"/>
              <a:t>23.05.2022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BFBE82-85FD-4CF3-8B60-91FC956DC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C475C8-9C14-42AE-ADD3-5D49A7C08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6401C-96FF-4194-8376-36E6A0690B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142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9.jp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5.jp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jpg"/><Relationship Id="rId1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diagramLayout" Target="../diagrams/layout7.xml"/><Relationship Id="rId12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0" Type="http://schemas.microsoft.com/office/2007/relationships/diagramDrawing" Target="../diagrams/drawing7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7.xml"/><Relationship Id="rId1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diagramLayout" Target="../diagrams/layout8.xml"/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12" Type="http://schemas.openxmlformats.org/officeDocument/2006/relationships/diagramData" Target="../diagrams/data8.xml"/><Relationship Id="rId2" Type="http://schemas.openxmlformats.org/officeDocument/2006/relationships/notesSlide" Target="../notesSlides/notesSlide13.xml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10.wdp"/><Relationship Id="rId5" Type="http://schemas.openxmlformats.org/officeDocument/2006/relationships/image" Target="../media/image3.png"/><Relationship Id="rId15" Type="http://schemas.openxmlformats.org/officeDocument/2006/relationships/diagramColors" Target="../diagrams/colors8.xml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microsoft.com/office/2007/relationships/hdphoto" Target="../media/hdphoto9.wdp"/><Relationship Id="rId1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chart" Target="../charts/chart4.xml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52.png"/><Relationship Id="rId1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://www.ilu-ev.d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chart" Target="../charts/char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10" Type="http://schemas.openxmlformats.org/officeDocument/2006/relationships/image" Target="../media/image62.jpeg"/><Relationship Id="rId4" Type="http://schemas.openxmlformats.org/officeDocument/2006/relationships/image" Target="../media/image1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3.png"/><Relationship Id="rId7" Type="http://schemas.openxmlformats.org/officeDocument/2006/relationships/chart" Target="../charts/chart10.xm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11" Type="http://schemas.openxmlformats.org/officeDocument/2006/relationships/image" Target="../media/image64.png"/><Relationship Id="rId5" Type="http://schemas.openxmlformats.org/officeDocument/2006/relationships/image" Target="../media/image2.png"/><Relationship Id="rId10" Type="http://schemas.openxmlformats.org/officeDocument/2006/relationships/image" Target="../media/image56.png"/><Relationship Id="rId4" Type="http://schemas.openxmlformats.org/officeDocument/2006/relationships/image" Target="../media/image1.png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63.png"/><Relationship Id="rId7" Type="http://schemas.openxmlformats.org/officeDocument/2006/relationships/image" Target="../media/image2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56.png"/><Relationship Id="rId5" Type="http://schemas.openxmlformats.org/officeDocument/2006/relationships/image" Target="../media/image3.png"/><Relationship Id="rId10" Type="http://schemas.openxmlformats.org/officeDocument/2006/relationships/chart" Target="../charts/chart14.xml"/><Relationship Id="rId4" Type="http://schemas.openxmlformats.org/officeDocument/2006/relationships/image" Target="../media/image65.png"/><Relationship Id="rId9" Type="http://schemas.openxmlformats.org/officeDocument/2006/relationships/chart" Target="../charts/char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www.ilu-ev.d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10" Type="http://schemas.openxmlformats.org/officeDocument/2006/relationships/image" Target="../media/image71.jpeg"/><Relationship Id="rId4" Type="http://schemas.openxmlformats.org/officeDocument/2006/relationships/image" Target="../media/image1.png"/><Relationship Id="rId9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3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3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mailto:Martin.almendinger@ilu-ev.de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4.T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hyperlink" Target="mailto:Martin.almendinger@ilu-ev.de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T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4.pn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17" Type="http://schemas.openxmlformats.org/officeDocument/2006/relationships/hyperlink" Target="http://www.ilu-ev.de/" TargetMode="External"/><Relationship Id="rId2" Type="http://schemas.openxmlformats.org/officeDocument/2006/relationships/notesSlide" Target="../notesSlides/notesSlide4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diagramDrawing" Target="../diagrams/drawing1.xml"/><Relationship Id="rId5" Type="http://schemas.openxmlformats.org/officeDocument/2006/relationships/image" Target="../media/image2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1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3.png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diagramColors" Target="../diagrams/colors5.xml"/><Relationship Id="rId5" Type="http://schemas.openxmlformats.org/officeDocument/2006/relationships/image" Target="../media/image3.png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0" Type="http://schemas.openxmlformats.org/officeDocument/2006/relationships/image" Target="../media/image25.jpg"/><Relationship Id="rId4" Type="http://schemas.openxmlformats.org/officeDocument/2006/relationships/image" Target="../media/image2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4B0215D1-8F0B-10F6-BA20-244828E29E20}"/>
              </a:ext>
            </a:extLst>
          </p:cNvPr>
          <p:cNvSpPr/>
          <p:nvPr/>
        </p:nvSpPr>
        <p:spPr>
          <a:xfrm>
            <a:off x="1121664" y="-1542938"/>
            <a:ext cx="9948672" cy="9943875"/>
          </a:xfrm>
          <a:prstGeom prst="ellipse">
            <a:avLst/>
          </a:prstGeom>
          <a:solidFill>
            <a:schemeClr val="bg1"/>
          </a:solidFill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0DDF8D7-3690-7C04-6F22-215456D87DA7}"/>
              </a:ext>
            </a:extLst>
          </p:cNvPr>
          <p:cNvSpPr txBox="1">
            <a:spLocks/>
          </p:cNvSpPr>
          <p:nvPr/>
        </p:nvSpPr>
        <p:spPr>
          <a:xfrm>
            <a:off x="1524003" y="1599565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5000" b="1" dirty="0">
                <a:latin typeface="Bahnschrift" panose="020B0502040204020203" pitchFamily="34" charset="0"/>
              </a:rPr>
              <a:t>Phytoextrakte als potenzielle Quelle antioxidativ wirkender Substanzen </a:t>
            </a:r>
            <a:endParaRPr lang="de-DE" sz="5000" dirty="0">
              <a:latin typeface="Bahnschrift" panose="020B0502040204020203" pitchFamily="34" charset="0"/>
            </a:endParaRP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CD1CADDE-DCFA-31E6-49F6-59C1244D622D}"/>
              </a:ext>
            </a:extLst>
          </p:cNvPr>
          <p:cNvSpPr txBox="1">
            <a:spLocks/>
          </p:cNvSpPr>
          <p:nvPr/>
        </p:nvSpPr>
        <p:spPr>
          <a:xfrm>
            <a:off x="1966912" y="5759450"/>
            <a:ext cx="8258176" cy="631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000" dirty="0">
                <a:latin typeface="Bahnschrift" panose="020B0502040204020203" pitchFamily="34" charset="0"/>
              </a:rPr>
              <a:t>Jahrestreffen der </a:t>
            </a:r>
            <a:r>
              <a:rPr lang="de-DE" sz="1000" dirty="0" err="1">
                <a:latin typeface="Bahnschrift" panose="020B0502040204020203" pitchFamily="34" charset="0"/>
              </a:rPr>
              <a:t>ProcessNet</a:t>
            </a:r>
            <a:r>
              <a:rPr lang="de-DE" sz="1000" dirty="0">
                <a:latin typeface="Bahnschrift" panose="020B0502040204020203" pitchFamily="34" charset="0"/>
              </a:rPr>
              <a:t>-Fachgruppe Phytoextrakte 2022</a:t>
            </a:r>
          </a:p>
          <a:p>
            <a:pPr marL="0" indent="0" algn="ctr">
              <a:buNone/>
            </a:pPr>
            <a:r>
              <a:rPr lang="de-DE" sz="1000" dirty="0">
                <a:latin typeface="Bahnschrift" panose="020B0502040204020203" pitchFamily="34" charset="0"/>
              </a:rPr>
              <a:t>Frankfurt/Main</a:t>
            </a:r>
          </a:p>
          <a:p>
            <a:pPr marL="0" indent="0" algn="ctr">
              <a:buNone/>
            </a:pPr>
            <a:r>
              <a:rPr lang="de-DE" sz="1000" dirty="0">
                <a:latin typeface="Bahnschrift" panose="020B0502040204020203" pitchFamily="34" charset="0"/>
              </a:rPr>
              <a:t>23./24. Mai 2022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2EF03E9-3C28-1086-BF0B-247B066078B4}"/>
              </a:ext>
            </a:extLst>
          </p:cNvPr>
          <p:cNvSpPr/>
          <p:nvPr/>
        </p:nvSpPr>
        <p:spPr>
          <a:xfrm>
            <a:off x="3718560" y="5545568"/>
            <a:ext cx="4754880" cy="28800"/>
          </a:xfrm>
          <a:prstGeom prst="rect">
            <a:avLst/>
          </a:prstGeom>
          <a:solidFill>
            <a:srgbClr val="87B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BB12F81-E0BB-914C-4463-9300AF1E6BE1}"/>
              </a:ext>
            </a:extLst>
          </p:cNvPr>
          <p:cNvGrpSpPr/>
          <p:nvPr/>
        </p:nvGrpSpPr>
        <p:grpSpPr>
          <a:xfrm>
            <a:off x="-4866322" y="493408"/>
            <a:ext cx="1800000" cy="1800000"/>
            <a:chOff x="7867650" y="2162175"/>
            <a:chExt cx="1800000" cy="1800000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C9BAF2AF-EB16-32B1-59D0-D3B8C1E9BBE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3"/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643FBB55-73F6-6FDA-A40E-42AE7A915AA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2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D91F44E3-146B-F28A-8B7F-83DF9CBAA2C6}"/>
              </a:ext>
            </a:extLst>
          </p:cNvPr>
          <p:cNvGrpSpPr/>
          <p:nvPr/>
        </p:nvGrpSpPr>
        <p:grpSpPr>
          <a:xfrm>
            <a:off x="-4866322" y="2603403"/>
            <a:ext cx="1800000" cy="1800000"/>
            <a:chOff x="7867650" y="2162175"/>
            <a:chExt cx="1800000" cy="1800000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88C01F3A-370B-D0B5-7D99-DA11BC400074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1072B5A7-7276-3A8F-935E-42E19FB967D6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6951C7B1-3AA7-9591-F0BB-64E4F6A37138}"/>
              </a:ext>
            </a:extLst>
          </p:cNvPr>
          <p:cNvGrpSpPr/>
          <p:nvPr/>
        </p:nvGrpSpPr>
        <p:grpSpPr>
          <a:xfrm>
            <a:off x="-4866322" y="4713398"/>
            <a:ext cx="1800000" cy="18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B4D9FFD6-152D-62B3-E7E6-B0977411F843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5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C37D913E-3821-A588-36F1-BDBABF73EA8B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2" name="Textfeld 51">
            <a:extLst>
              <a:ext uri="{FF2B5EF4-FFF2-40B4-BE49-F238E27FC236}">
                <a16:creationId xmlns:a16="http://schemas.microsoft.com/office/drawing/2014/main" id="{FC0BA031-040E-36A0-20CC-6301F6F6034E}"/>
              </a:ext>
            </a:extLst>
          </p:cNvPr>
          <p:cNvSpPr txBox="1"/>
          <p:nvPr/>
        </p:nvSpPr>
        <p:spPr>
          <a:xfrm>
            <a:off x="-2917507" y="1131798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Kurzvorstellung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8CADDBC6-EA52-013D-D9E8-E60B7A16D10A}"/>
              </a:ext>
            </a:extLst>
          </p:cNvPr>
          <p:cNvSpPr txBox="1"/>
          <p:nvPr/>
        </p:nvSpPr>
        <p:spPr>
          <a:xfrm>
            <a:off x="-2917507" y="3162425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Malzwirkstoffe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7D69BCB8-0225-820B-1988-D38352456DB7}"/>
              </a:ext>
            </a:extLst>
          </p:cNvPr>
          <p:cNvSpPr txBox="1"/>
          <p:nvPr/>
        </p:nvSpPr>
        <p:spPr>
          <a:xfrm>
            <a:off x="-2917508" y="5351788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Bio4Food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48542BF1-A28B-8629-02F3-B70171C6331C}"/>
              </a:ext>
            </a:extLst>
          </p:cNvPr>
          <p:cNvCxnSpPr>
            <a:stCxn id="45" idx="4"/>
            <a:endCxn id="48" idx="0"/>
          </p:cNvCxnSpPr>
          <p:nvPr/>
        </p:nvCxnSpPr>
        <p:spPr>
          <a:xfrm>
            <a:off x="-3966322" y="2293408"/>
            <a:ext cx="0" cy="309995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385F8FBE-D97F-734F-B1C0-93956CC480EB}"/>
              </a:ext>
            </a:extLst>
          </p:cNvPr>
          <p:cNvCxnSpPr>
            <a:cxnSpLocks/>
            <a:stCxn id="48" idx="4"/>
            <a:endCxn id="51" idx="0"/>
          </p:cNvCxnSpPr>
          <p:nvPr/>
        </p:nvCxnSpPr>
        <p:spPr>
          <a:xfrm>
            <a:off x="-3966322" y="4403403"/>
            <a:ext cx="0" cy="309995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398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10</a:t>
            </a:fld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C4399FA-201D-1F70-2899-A4C403E257BC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21DE498-0399-140C-5803-E9E760966EAA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CC89FB7-376B-EF94-F2CB-3659D2B9DFD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3575B71-5E32-2B1E-818C-2DE1804D66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F4AE308-FD16-C5B8-240F-1ABB09BCE35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2E81D47-2CD1-2B75-BDA8-54607EFA0BC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stCxn id="29" idx="4"/>
            <a:endCxn id="33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33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5" name="Titel 1">
            <a:extLst>
              <a:ext uri="{FF2B5EF4-FFF2-40B4-BE49-F238E27FC236}">
                <a16:creationId xmlns:a16="http://schemas.microsoft.com/office/drawing/2014/main" id="{333F75CE-ADFD-C0E9-B702-BB26F54F687F}"/>
              </a:ext>
            </a:extLst>
          </p:cNvPr>
          <p:cNvSpPr txBox="1">
            <a:spLocks/>
          </p:cNvSpPr>
          <p:nvPr/>
        </p:nvSpPr>
        <p:spPr>
          <a:xfrm>
            <a:off x="1674000" y="423329"/>
            <a:ext cx="10488547" cy="1190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Warum </a:t>
            </a:r>
            <a:r>
              <a:rPr lang="de-DE" sz="3600" b="1" dirty="0" err="1">
                <a:latin typeface="Bahnschrift" panose="020B0502040204020203" pitchFamily="34" charset="0"/>
              </a:rPr>
              <a:t>Whitening</a:t>
            </a:r>
            <a:r>
              <a:rPr lang="de-DE" sz="3600" b="1" dirty="0">
                <a:latin typeface="Bahnschrift" panose="020B0502040204020203" pitchFamily="34" charset="0"/>
              </a:rPr>
              <a:t>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64B9BD-9D92-A96B-1554-0ACBB75E05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620" y="3081400"/>
            <a:ext cx="4148116" cy="3351678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9FC6050F-7168-6348-FACD-AC6DA6414BC3}"/>
              </a:ext>
            </a:extLst>
          </p:cNvPr>
          <p:cNvSpPr txBox="1"/>
          <p:nvPr/>
        </p:nvSpPr>
        <p:spPr>
          <a:xfrm>
            <a:off x="9240425" y="6444831"/>
            <a:ext cx="60971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Quelle: www.kirsten-derma.de</a:t>
            </a:r>
            <a:endParaRPr lang="de-DE" sz="900" dirty="0">
              <a:solidFill>
                <a:schemeClr val="bg1">
                  <a:lumMod val="8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45" name="Grafik 44" descr="Ein Bild, das Person, drinnen, Hand, schließen enthält.&#10;&#10;Automatisch generierte Beschreibung">
            <a:extLst>
              <a:ext uri="{FF2B5EF4-FFF2-40B4-BE49-F238E27FC236}">
                <a16:creationId xmlns:a16="http://schemas.microsoft.com/office/drawing/2014/main" id="{FBE79BE3-70F5-A46B-CD12-A4A7785C4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947" y="1256236"/>
            <a:ext cx="2177033" cy="1451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206B5C8F-2385-112B-CA58-1E6209D70912}"/>
              </a:ext>
            </a:extLst>
          </p:cNvPr>
          <p:cNvSpPr txBox="1"/>
          <p:nvPr/>
        </p:nvSpPr>
        <p:spPr>
          <a:xfrm>
            <a:off x="9399639" y="2719344"/>
            <a:ext cx="29675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Quelle: Eduardo Barrios on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Unsplash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 </a:t>
            </a:r>
            <a:endParaRPr lang="de-DE" sz="900" dirty="0">
              <a:solidFill>
                <a:schemeClr val="bg1">
                  <a:lumMod val="8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7" name="Titel 1">
            <a:extLst>
              <a:ext uri="{FF2B5EF4-FFF2-40B4-BE49-F238E27FC236}">
                <a16:creationId xmlns:a16="http://schemas.microsoft.com/office/drawing/2014/main" id="{BB051AFE-848A-41D6-0B56-63C498551F2C}"/>
              </a:ext>
            </a:extLst>
          </p:cNvPr>
          <p:cNvSpPr txBox="1">
            <a:spLocks/>
          </p:cNvSpPr>
          <p:nvPr/>
        </p:nvSpPr>
        <p:spPr>
          <a:xfrm>
            <a:off x="1693551" y="931759"/>
            <a:ext cx="10488547" cy="1190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Warum Antioxidantien?</a:t>
            </a: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C0B03924-F2CE-DDB2-3F5D-66440882AF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67260" y="6476185"/>
            <a:ext cx="970014" cy="231122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1DD6EF38-E093-6E20-1AF4-F4E18002F86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143" t="10684" r="21485" b="10684"/>
          <a:stretch/>
        </p:blipFill>
        <p:spPr>
          <a:xfrm>
            <a:off x="12510937" y="5671261"/>
            <a:ext cx="680425" cy="639576"/>
          </a:xfrm>
          <a:prstGeom prst="rect">
            <a:avLst/>
          </a:prstGeom>
        </p:spPr>
      </p:pic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3D48E9BE-D316-433D-F49E-F89A4F08713D}"/>
              </a:ext>
            </a:extLst>
          </p:cNvPr>
          <p:cNvSpPr/>
          <p:nvPr/>
        </p:nvSpPr>
        <p:spPr>
          <a:xfrm>
            <a:off x="4279615" y="1568419"/>
            <a:ext cx="3784885" cy="1788638"/>
          </a:xfrm>
          <a:custGeom>
            <a:avLst/>
            <a:gdLst>
              <a:gd name="connsiteX0" fmla="*/ 1162335 w 3784885"/>
              <a:gd name="connsiteY0" fmla="*/ 1333531 h 1788638"/>
              <a:gd name="connsiteX1" fmla="*/ 1162335 w 3784885"/>
              <a:gd name="connsiteY1" fmla="*/ 1333531 h 1788638"/>
              <a:gd name="connsiteX2" fmla="*/ 1168685 w 3784885"/>
              <a:gd name="connsiteY2" fmla="*/ 1187481 h 1788638"/>
              <a:gd name="connsiteX3" fmla="*/ 1143285 w 3784885"/>
              <a:gd name="connsiteY3" fmla="*/ 1168431 h 1788638"/>
              <a:gd name="connsiteX4" fmla="*/ 1130585 w 3784885"/>
              <a:gd name="connsiteY4" fmla="*/ 1149381 h 1788638"/>
              <a:gd name="connsiteX5" fmla="*/ 1035335 w 3784885"/>
              <a:gd name="connsiteY5" fmla="*/ 1085881 h 1788638"/>
              <a:gd name="connsiteX6" fmla="*/ 876585 w 3784885"/>
              <a:gd name="connsiteY6" fmla="*/ 1054131 h 1788638"/>
              <a:gd name="connsiteX7" fmla="*/ 476535 w 3784885"/>
              <a:gd name="connsiteY7" fmla="*/ 1041431 h 1788638"/>
              <a:gd name="connsiteX8" fmla="*/ 355885 w 3784885"/>
              <a:gd name="connsiteY8" fmla="*/ 1022381 h 1788638"/>
              <a:gd name="connsiteX9" fmla="*/ 235235 w 3784885"/>
              <a:gd name="connsiteY9" fmla="*/ 977931 h 1788638"/>
              <a:gd name="connsiteX10" fmla="*/ 184435 w 3784885"/>
              <a:gd name="connsiteY10" fmla="*/ 946181 h 1788638"/>
              <a:gd name="connsiteX11" fmla="*/ 133635 w 3784885"/>
              <a:gd name="connsiteY11" fmla="*/ 908081 h 1788638"/>
              <a:gd name="connsiteX12" fmla="*/ 57435 w 3784885"/>
              <a:gd name="connsiteY12" fmla="*/ 806481 h 1788638"/>
              <a:gd name="connsiteX13" fmla="*/ 25685 w 3784885"/>
              <a:gd name="connsiteY13" fmla="*/ 755681 h 1788638"/>
              <a:gd name="connsiteX14" fmla="*/ 6635 w 3784885"/>
              <a:gd name="connsiteY14" fmla="*/ 730281 h 1788638"/>
              <a:gd name="connsiteX15" fmla="*/ 285 w 3784885"/>
              <a:gd name="connsiteY15" fmla="*/ 654081 h 1788638"/>
              <a:gd name="connsiteX16" fmla="*/ 38385 w 3784885"/>
              <a:gd name="connsiteY16" fmla="*/ 476281 h 1788638"/>
              <a:gd name="connsiteX17" fmla="*/ 95535 w 3784885"/>
              <a:gd name="connsiteY17" fmla="*/ 381031 h 1788638"/>
              <a:gd name="connsiteX18" fmla="*/ 127285 w 3784885"/>
              <a:gd name="connsiteY18" fmla="*/ 317531 h 1788638"/>
              <a:gd name="connsiteX19" fmla="*/ 184435 w 3784885"/>
              <a:gd name="connsiteY19" fmla="*/ 241331 h 1788638"/>
              <a:gd name="connsiteX20" fmla="*/ 216185 w 3784885"/>
              <a:gd name="connsiteY20" fmla="*/ 209581 h 1788638"/>
              <a:gd name="connsiteX21" fmla="*/ 330485 w 3784885"/>
              <a:gd name="connsiteY21" fmla="*/ 158781 h 1788638"/>
              <a:gd name="connsiteX22" fmla="*/ 476535 w 3784885"/>
              <a:gd name="connsiteY22" fmla="*/ 107981 h 1788638"/>
              <a:gd name="connsiteX23" fmla="*/ 546385 w 3784885"/>
              <a:gd name="connsiteY23" fmla="*/ 95281 h 1788638"/>
              <a:gd name="connsiteX24" fmla="*/ 622585 w 3784885"/>
              <a:gd name="connsiteY24" fmla="*/ 63531 h 1788638"/>
              <a:gd name="connsiteX25" fmla="*/ 660685 w 3784885"/>
              <a:gd name="connsiteY25" fmla="*/ 50831 h 1788638"/>
              <a:gd name="connsiteX26" fmla="*/ 730535 w 3784885"/>
              <a:gd name="connsiteY26" fmla="*/ 31781 h 1788638"/>
              <a:gd name="connsiteX27" fmla="*/ 838485 w 3784885"/>
              <a:gd name="connsiteY27" fmla="*/ 19081 h 1788638"/>
              <a:gd name="connsiteX28" fmla="*/ 927385 w 3784885"/>
              <a:gd name="connsiteY28" fmla="*/ 31 h 1788638"/>
              <a:gd name="connsiteX29" fmla="*/ 2883185 w 3784885"/>
              <a:gd name="connsiteY29" fmla="*/ 25431 h 1788638"/>
              <a:gd name="connsiteX30" fmla="*/ 3130835 w 3784885"/>
              <a:gd name="connsiteY30" fmla="*/ 82581 h 1788638"/>
              <a:gd name="connsiteX31" fmla="*/ 3289585 w 3784885"/>
              <a:gd name="connsiteY31" fmla="*/ 146081 h 1788638"/>
              <a:gd name="connsiteX32" fmla="*/ 3499135 w 3784885"/>
              <a:gd name="connsiteY32" fmla="*/ 279431 h 1788638"/>
              <a:gd name="connsiteX33" fmla="*/ 3632485 w 3784885"/>
              <a:gd name="connsiteY33" fmla="*/ 438181 h 1788638"/>
              <a:gd name="connsiteX34" fmla="*/ 3746785 w 3784885"/>
              <a:gd name="connsiteY34" fmla="*/ 768381 h 1788638"/>
              <a:gd name="connsiteX35" fmla="*/ 3784885 w 3784885"/>
              <a:gd name="connsiteY35" fmla="*/ 939831 h 1788638"/>
              <a:gd name="connsiteX36" fmla="*/ 3759485 w 3784885"/>
              <a:gd name="connsiteY36" fmla="*/ 1155731 h 1788638"/>
              <a:gd name="connsiteX37" fmla="*/ 3619785 w 3784885"/>
              <a:gd name="connsiteY37" fmla="*/ 1358931 h 1788638"/>
              <a:gd name="connsiteX38" fmla="*/ 3397535 w 3784885"/>
              <a:gd name="connsiteY38" fmla="*/ 1549431 h 1788638"/>
              <a:gd name="connsiteX39" fmla="*/ 3251485 w 3784885"/>
              <a:gd name="connsiteY39" fmla="*/ 1574831 h 1788638"/>
              <a:gd name="connsiteX40" fmla="*/ 2908585 w 3784885"/>
              <a:gd name="connsiteY40" fmla="*/ 1695481 h 1788638"/>
              <a:gd name="connsiteX41" fmla="*/ 2635535 w 3784885"/>
              <a:gd name="connsiteY41" fmla="*/ 1758981 h 1788638"/>
              <a:gd name="connsiteX42" fmla="*/ 2533935 w 3784885"/>
              <a:gd name="connsiteY42" fmla="*/ 1765331 h 1788638"/>
              <a:gd name="connsiteX43" fmla="*/ 2076735 w 3784885"/>
              <a:gd name="connsiteY43" fmla="*/ 1765331 h 1788638"/>
              <a:gd name="connsiteX44" fmla="*/ 1816385 w 3784885"/>
              <a:gd name="connsiteY44" fmla="*/ 1720881 h 1788638"/>
              <a:gd name="connsiteX45" fmla="*/ 1702085 w 3784885"/>
              <a:gd name="connsiteY45" fmla="*/ 1682781 h 1788638"/>
              <a:gd name="connsiteX46" fmla="*/ 1505235 w 3784885"/>
              <a:gd name="connsiteY46" fmla="*/ 1631981 h 1788638"/>
              <a:gd name="connsiteX47" fmla="*/ 1460785 w 3784885"/>
              <a:gd name="connsiteY47" fmla="*/ 1606581 h 1788638"/>
              <a:gd name="connsiteX48" fmla="*/ 1409985 w 3784885"/>
              <a:gd name="connsiteY48" fmla="*/ 1581181 h 1788638"/>
              <a:gd name="connsiteX49" fmla="*/ 1378235 w 3784885"/>
              <a:gd name="connsiteY49" fmla="*/ 1549431 h 1788638"/>
              <a:gd name="connsiteX50" fmla="*/ 1346485 w 3784885"/>
              <a:gd name="connsiteY50" fmla="*/ 1530381 h 1788638"/>
              <a:gd name="connsiteX51" fmla="*/ 1302035 w 3784885"/>
              <a:gd name="connsiteY51" fmla="*/ 1498631 h 1788638"/>
              <a:gd name="connsiteX52" fmla="*/ 1270285 w 3784885"/>
              <a:gd name="connsiteY52" fmla="*/ 1479581 h 1788638"/>
              <a:gd name="connsiteX53" fmla="*/ 1232185 w 3784885"/>
              <a:gd name="connsiteY53" fmla="*/ 1441481 h 1788638"/>
              <a:gd name="connsiteX54" fmla="*/ 1162335 w 3784885"/>
              <a:gd name="connsiteY54" fmla="*/ 1377981 h 1788638"/>
              <a:gd name="connsiteX55" fmla="*/ 1162335 w 3784885"/>
              <a:gd name="connsiteY55" fmla="*/ 1333531 h 178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784885" h="1788638">
                <a:moveTo>
                  <a:pt x="1162335" y="1333531"/>
                </a:moveTo>
                <a:lnTo>
                  <a:pt x="1162335" y="1333531"/>
                </a:lnTo>
                <a:cubicBezTo>
                  <a:pt x="1172964" y="1280386"/>
                  <a:pt x="1186258" y="1243715"/>
                  <a:pt x="1168685" y="1187481"/>
                </a:cubicBezTo>
                <a:cubicBezTo>
                  <a:pt x="1165528" y="1177379"/>
                  <a:pt x="1150769" y="1175915"/>
                  <a:pt x="1143285" y="1168431"/>
                </a:cubicBezTo>
                <a:cubicBezTo>
                  <a:pt x="1137889" y="1163035"/>
                  <a:pt x="1136647" y="1154017"/>
                  <a:pt x="1130585" y="1149381"/>
                </a:cubicBezTo>
                <a:cubicBezTo>
                  <a:pt x="1100273" y="1126201"/>
                  <a:pt x="1072026" y="1096364"/>
                  <a:pt x="1035335" y="1085881"/>
                </a:cubicBezTo>
                <a:cubicBezTo>
                  <a:pt x="951184" y="1061838"/>
                  <a:pt x="956472" y="1057370"/>
                  <a:pt x="876585" y="1054131"/>
                </a:cubicBezTo>
                <a:lnTo>
                  <a:pt x="476535" y="1041431"/>
                </a:lnTo>
                <a:lnTo>
                  <a:pt x="355885" y="1022381"/>
                </a:lnTo>
                <a:cubicBezTo>
                  <a:pt x="320151" y="1016166"/>
                  <a:pt x="249091" y="986245"/>
                  <a:pt x="235235" y="977931"/>
                </a:cubicBezTo>
                <a:cubicBezTo>
                  <a:pt x="230809" y="975275"/>
                  <a:pt x="192812" y="953162"/>
                  <a:pt x="184435" y="946181"/>
                </a:cubicBezTo>
                <a:cubicBezTo>
                  <a:pt x="136817" y="906499"/>
                  <a:pt x="200354" y="948113"/>
                  <a:pt x="133635" y="908081"/>
                </a:cubicBezTo>
                <a:cubicBezTo>
                  <a:pt x="72153" y="785118"/>
                  <a:pt x="153715" y="934855"/>
                  <a:pt x="57435" y="806481"/>
                </a:cubicBezTo>
                <a:cubicBezTo>
                  <a:pt x="3469" y="734527"/>
                  <a:pt x="69268" y="825413"/>
                  <a:pt x="25685" y="755681"/>
                </a:cubicBezTo>
                <a:cubicBezTo>
                  <a:pt x="20076" y="746706"/>
                  <a:pt x="12985" y="738748"/>
                  <a:pt x="6635" y="730281"/>
                </a:cubicBezTo>
                <a:cubicBezTo>
                  <a:pt x="4518" y="704881"/>
                  <a:pt x="-1356" y="679516"/>
                  <a:pt x="285" y="654081"/>
                </a:cubicBezTo>
                <a:cubicBezTo>
                  <a:pt x="2610" y="618041"/>
                  <a:pt x="16253" y="520545"/>
                  <a:pt x="38385" y="476281"/>
                </a:cubicBezTo>
                <a:cubicBezTo>
                  <a:pt x="54944" y="443163"/>
                  <a:pt x="77444" y="413337"/>
                  <a:pt x="95535" y="381031"/>
                </a:cubicBezTo>
                <a:cubicBezTo>
                  <a:pt x="107098" y="360383"/>
                  <a:pt x="115286" y="337929"/>
                  <a:pt x="127285" y="317531"/>
                </a:cubicBezTo>
                <a:cubicBezTo>
                  <a:pt x="135073" y="304292"/>
                  <a:pt x="171360" y="255858"/>
                  <a:pt x="184435" y="241331"/>
                </a:cubicBezTo>
                <a:cubicBezTo>
                  <a:pt x="194447" y="230206"/>
                  <a:pt x="203155" y="216946"/>
                  <a:pt x="216185" y="209581"/>
                </a:cubicBezTo>
                <a:cubicBezTo>
                  <a:pt x="252482" y="189065"/>
                  <a:pt x="291774" y="174266"/>
                  <a:pt x="330485" y="158781"/>
                </a:cubicBezTo>
                <a:cubicBezTo>
                  <a:pt x="388938" y="135400"/>
                  <a:pt x="412326" y="124033"/>
                  <a:pt x="476535" y="107981"/>
                </a:cubicBezTo>
                <a:cubicBezTo>
                  <a:pt x="499493" y="102241"/>
                  <a:pt x="523349" y="100701"/>
                  <a:pt x="546385" y="95281"/>
                </a:cubicBezTo>
                <a:cubicBezTo>
                  <a:pt x="591771" y="84602"/>
                  <a:pt x="579071" y="81662"/>
                  <a:pt x="622585" y="63531"/>
                </a:cubicBezTo>
                <a:cubicBezTo>
                  <a:pt x="634942" y="58382"/>
                  <a:pt x="647842" y="54608"/>
                  <a:pt x="660685" y="50831"/>
                </a:cubicBezTo>
                <a:cubicBezTo>
                  <a:pt x="683838" y="44021"/>
                  <a:pt x="706919" y="36753"/>
                  <a:pt x="730535" y="31781"/>
                </a:cubicBezTo>
                <a:cubicBezTo>
                  <a:pt x="740289" y="29727"/>
                  <a:pt x="831838" y="19820"/>
                  <a:pt x="838485" y="19081"/>
                </a:cubicBezTo>
                <a:cubicBezTo>
                  <a:pt x="876039" y="4059"/>
                  <a:pt x="879071" y="-426"/>
                  <a:pt x="927385" y="31"/>
                </a:cubicBezTo>
                <a:lnTo>
                  <a:pt x="2883185" y="25431"/>
                </a:lnTo>
                <a:cubicBezTo>
                  <a:pt x="3092628" y="53991"/>
                  <a:pt x="2952639" y="25304"/>
                  <a:pt x="3130835" y="82581"/>
                </a:cubicBezTo>
                <a:cubicBezTo>
                  <a:pt x="3222634" y="112088"/>
                  <a:pt x="3192848" y="88450"/>
                  <a:pt x="3289585" y="146081"/>
                </a:cubicBezTo>
                <a:cubicBezTo>
                  <a:pt x="3360713" y="188455"/>
                  <a:pt x="3440591" y="220887"/>
                  <a:pt x="3499135" y="279431"/>
                </a:cubicBezTo>
                <a:cubicBezTo>
                  <a:pt x="3557134" y="337430"/>
                  <a:pt x="3596292" y="365795"/>
                  <a:pt x="3632485" y="438181"/>
                </a:cubicBezTo>
                <a:cubicBezTo>
                  <a:pt x="3688526" y="550262"/>
                  <a:pt x="3715773" y="646548"/>
                  <a:pt x="3746785" y="768381"/>
                </a:cubicBezTo>
                <a:cubicBezTo>
                  <a:pt x="3761227" y="825116"/>
                  <a:pt x="3772185" y="882681"/>
                  <a:pt x="3784885" y="939831"/>
                </a:cubicBezTo>
                <a:cubicBezTo>
                  <a:pt x="3776418" y="1011798"/>
                  <a:pt x="3777411" y="1085520"/>
                  <a:pt x="3759485" y="1155731"/>
                </a:cubicBezTo>
                <a:cubicBezTo>
                  <a:pt x="3751496" y="1187022"/>
                  <a:pt x="3621179" y="1357305"/>
                  <a:pt x="3619785" y="1358931"/>
                </a:cubicBezTo>
                <a:cubicBezTo>
                  <a:pt x="3563902" y="1424128"/>
                  <a:pt x="3490497" y="1521026"/>
                  <a:pt x="3397535" y="1549431"/>
                </a:cubicBezTo>
                <a:cubicBezTo>
                  <a:pt x="3350278" y="1563871"/>
                  <a:pt x="3300168" y="1566364"/>
                  <a:pt x="3251485" y="1574831"/>
                </a:cubicBezTo>
                <a:cubicBezTo>
                  <a:pt x="3188181" y="1598570"/>
                  <a:pt x="2991806" y="1676127"/>
                  <a:pt x="2908585" y="1695481"/>
                </a:cubicBezTo>
                <a:cubicBezTo>
                  <a:pt x="2817568" y="1716648"/>
                  <a:pt x="2728799" y="1753152"/>
                  <a:pt x="2635535" y="1758981"/>
                </a:cubicBezTo>
                <a:lnTo>
                  <a:pt x="2533935" y="1765331"/>
                </a:lnTo>
                <a:cubicBezTo>
                  <a:pt x="2323885" y="1795338"/>
                  <a:pt x="2372317" y="1797459"/>
                  <a:pt x="2076735" y="1765331"/>
                </a:cubicBezTo>
                <a:cubicBezTo>
                  <a:pt x="1989211" y="1755818"/>
                  <a:pt x="1899906" y="1748721"/>
                  <a:pt x="1816385" y="1720881"/>
                </a:cubicBezTo>
                <a:cubicBezTo>
                  <a:pt x="1778285" y="1708181"/>
                  <a:pt x="1740493" y="1694517"/>
                  <a:pt x="1702085" y="1682781"/>
                </a:cubicBezTo>
                <a:cubicBezTo>
                  <a:pt x="1613136" y="1655602"/>
                  <a:pt x="1588778" y="1651260"/>
                  <a:pt x="1505235" y="1631981"/>
                </a:cubicBezTo>
                <a:cubicBezTo>
                  <a:pt x="1490418" y="1623514"/>
                  <a:pt x="1476049" y="1614213"/>
                  <a:pt x="1460785" y="1606581"/>
                </a:cubicBezTo>
                <a:cubicBezTo>
                  <a:pt x="1426492" y="1589435"/>
                  <a:pt x="1453991" y="1616386"/>
                  <a:pt x="1409985" y="1581181"/>
                </a:cubicBezTo>
                <a:cubicBezTo>
                  <a:pt x="1398298" y="1571831"/>
                  <a:pt x="1389922" y="1558781"/>
                  <a:pt x="1378235" y="1549431"/>
                </a:cubicBezTo>
                <a:cubicBezTo>
                  <a:pt x="1368597" y="1541721"/>
                  <a:pt x="1356754" y="1537227"/>
                  <a:pt x="1346485" y="1530381"/>
                </a:cubicBezTo>
                <a:cubicBezTo>
                  <a:pt x="1331335" y="1520281"/>
                  <a:pt x="1317185" y="1508731"/>
                  <a:pt x="1302035" y="1498631"/>
                </a:cubicBezTo>
                <a:cubicBezTo>
                  <a:pt x="1291766" y="1491785"/>
                  <a:pt x="1279837" y="1487397"/>
                  <a:pt x="1270285" y="1479581"/>
                </a:cubicBezTo>
                <a:cubicBezTo>
                  <a:pt x="1256384" y="1468208"/>
                  <a:pt x="1245983" y="1452979"/>
                  <a:pt x="1232185" y="1441481"/>
                </a:cubicBezTo>
                <a:cubicBezTo>
                  <a:pt x="1156759" y="1378626"/>
                  <a:pt x="1229385" y="1458441"/>
                  <a:pt x="1162335" y="1377981"/>
                </a:cubicBezTo>
                <a:cubicBezTo>
                  <a:pt x="1153308" y="1350899"/>
                  <a:pt x="1162335" y="1340939"/>
                  <a:pt x="1162335" y="13335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0F1A2C8-5C57-5B64-52F9-41C4D8916A70}"/>
              </a:ext>
            </a:extLst>
          </p:cNvPr>
          <p:cNvSpPr txBox="1"/>
          <p:nvPr/>
        </p:nvSpPr>
        <p:spPr>
          <a:xfrm>
            <a:off x="2273618" y="-946943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Malzwirkstoffe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sp>
        <p:nvSpPr>
          <p:cNvPr id="54" name="Titel 1">
            <a:extLst>
              <a:ext uri="{FF2B5EF4-FFF2-40B4-BE49-F238E27FC236}">
                <a16:creationId xmlns:a16="http://schemas.microsoft.com/office/drawing/2014/main" id="{4A3AAF7A-A501-8202-2A43-199C33B332A8}"/>
              </a:ext>
            </a:extLst>
          </p:cNvPr>
          <p:cNvSpPr txBox="1">
            <a:spLocks/>
          </p:cNvSpPr>
          <p:nvPr/>
        </p:nvSpPr>
        <p:spPr>
          <a:xfrm>
            <a:off x="1674000" y="7587035"/>
            <a:ext cx="10488547" cy="1190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>
                <a:latin typeface="Bahnschrift" panose="020B0502040204020203" pitchFamily="34" charset="0"/>
              </a:rPr>
              <a:t>Antioxidantien in Zwischen- und </a:t>
            </a:r>
            <a:br>
              <a:rPr lang="de-DE" sz="3600" b="1">
                <a:latin typeface="Bahnschrift" panose="020B0502040204020203" pitchFamily="34" charset="0"/>
              </a:rPr>
            </a:br>
            <a:r>
              <a:rPr lang="de-DE" sz="3600" b="1">
                <a:latin typeface="Bahnschrift" panose="020B0502040204020203" pitchFamily="34" charset="0"/>
              </a:rPr>
              <a:t>Nebenprodukten der Bierherstellung</a:t>
            </a:r>
            <a:endParaRPr lang="de-DE" sz="3600" b="1" dirty="0">
              <a:latin typeface="Bahnschrift" panose="020B0502040204020203" pitchFamily="34" charset="0"/>
            </a:endParaRP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516C0DDF-8129-BF97-9C46-CA6A6F59872E}"/>
              </a:ext>
            </a:extLst>
          </p:cNvPr>
          <p:cNvGrpSpPr/>
          <p:nvPr/>
        </p:nvGrpSpPr>
        <p:grpSpPr>
          <a:xfrm>
            <a:off x="2593717" y="8994006"/>
            <a:ext cx="9112150" cy="4864419"/>
            <a:chOff x="2593717" y="1888356"/>
            <a:chExt cx="9112150" cy="4864419"/>
          </a:xfrm>
        </p:grpSpPr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997AE74C-3C2E-A35B-3C2D-E8A0D1023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96734" y="1888356"/>
              <a:ext cx="6643077" cy="3074097"/>
            </a:xfrm>
            <a:prstGeom prst="rect">
              <a:avLst/>
            </a:prstGeom>
          </p:spPr>
        </p:pic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FEB778FB-A9AD-A12F-5673-D3D2837D0BA0}"/>
                </a:ext>
              </a:extLst>
            </p:cNvPr>
            <p:cNvSpPr/>
            <p:nvPr/>
          </p:nvSpPr>
          <p:spPr>
            <a:xfrm>
              <a:off x="3664527" y="2883629"/>
              <a:ext cx="3144982" cy="3651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BD1BEA06-948B-3EC8-6675-26E4893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717" y="5227419"/>
              <a:ext cx="2127323" cy="1156024"/>
            </a:xfrm>
            <a:prstGeom prst="rect">
              <a:avLst/>
            </a:prstGeom>
          </p:spPr>
        </p:pic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A6B8114B-D0D6-56C8-44E8-D596AD9DC6A3}"/>
                </a:ext>
              </a:extLst>
            </p:cNvPr>
            <p:cNvSpPr txBox="1"/>
            <p:nvPr/>
          </p:nvSpPr>
          <p:spPr>
            <a:xfrm>
              <a:off x="2923043" y="6383443"/>
              <a:ext cx="146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Bahnschrift" panose="020B0502040204020203" pitchFamily="34" charset="0"/>
                </a:rPr>
                <a:t>(+)-</a:t>
              </a:r>
              <a:r>
                <a:rPr lang="de-DE" dirty="0" err="1">
                  <a:latin typeface="Bahnschrift" panose="020B0502040204020203" pitchFamily="34" charset="0"/>
                </a:rPr>
                <a:t>Catechin</a:t>
              </a:r>
              <a:endParaRPr lang="de-DE" dirty="0">
                <a:latin typeface="Bahnschrift" panose="020B0502040204020203" pitchFamily="34" charset="0"/>
              </a:endParaRPr>
            </a:p>
          </p:txBody>
        </p:sp>
        <p:pic>
          <p:nvPicPr>
            <p:cNvPr id="60" name="Grafik 59" descr="Ein Bild, das Obst, Nuss enthält.&#10;&#10;Automatisch generierte Beschreibung">
              <a:extLst>
                <a:ext uri="{FF2B5EF4-FFF2-40B4-BE49-F238E27FC236}">
                  <a16:creationId xmlns:a16="http://schemas.microsoft.com/office/drawing/2014/main" id="{A33596C3-8C5D-FE6A-D32B-71A32D79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2402" y="4985699"/>
              <a:ext cx="1803465" cy="17357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Grafik 60" descr="Ein Bild, das Obst, Nuss, Reis enthält.&#10;&#10;Automatisch generierte Beschreibung">
              <a:extLst>
                <a:ext uri="{FF2B5EF4-FFF2-40B4-BE49-F238E27FC236}">
                  <a16:creationId xmlns:a16="http://schemas.microsoft.com/office/drawing/2014/main" id="{33A26C63-B877-D236-9B41-A18B37246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0485" y="4985699"/>
              <a:ext cx="1867348" cy="17357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DB516CD6-8A18-D9B4-56D5-7B15CAFB6CD3}"/>
                </a:ext>
              </a:extLst>
            </p:cNvPr>
            <p:cNvCxnSpPr>
              <a:stCxn id="61" idx="3"/>
              <a:endCxn id="60" idx="1"/>
            </p:cNvCxnSpPr>
            <p:nvPr/>
          </p:nvCxnSpPr>
          <p:spPr>
            <a:xfrm>
              <a:off x="8917833" y="5853586"/>
              <a:ext cx="984569" cy="0"/>
            </a:xfrm>
            <a:prstGeom prst="straightConnector1">
              <a:avLst/>
            </a:prstGeom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D7C94F6A-27C9-DF08-8C72-82D03684B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068403" y="4177430"/>
              <a:ext cx="1471462" cy="785023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23084B34-D047-9709-B939-68E516B407E0}"/>
              </a:ext>
            </a:extLst>
          </p:cNvPr>
          <p:cNvGrpSpPr/>
          <p:nvPr/>
        </p:nvGrpSpPr>
        <p:grpSpPr>
          <a:xfrm>
            <a:off x="9121046" y="12418122"/>
            <a:ext cx="518839" cy="457657"/>
            <a:chOff x="9121046" y="5312472"/>
            <a:chExt cx="518839" cy="457657"/>
          </a:xfrm>
        </p:grpSpPr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78D1CE61-C461-91D8-0F2C-30CFECA20F4E}"/>
                </a:ext>
              </a:extLst>
            </p:cNvPr>
            <p:cNvSpPr/>
            <p:nvPr/>
          </p:nvSpPr>
          <p:spPr>
            <a:xfrm>
              <a:off x="9121046" y="5312472"/>
              <a:ext cx="518839" cy="457657"/>
            </a:xfrm>
            <a:custGeom>
              <a:avLst/>
              <a:gdLst>
                <a:gd name="connsiteX0" fmla="*/ 12045 w 518839"/>
                <a:gd name="connsiteY0" fmla="*/ 454431 h 457657"/>
                <a:gd name="connsiteX1" fmla="*/ 24087 w 518839"/>
                <a:gd name="connsiteY1" fmla="*/ 457658 h 457657"/>
                <a:gd name="connsiteX2" fmla="*/ 494781 w 518839"/>
                <a:gd name="connsiteY2" fmla="*/ 457658 h 457657"/>
                <a:gd name="connsiteX3" fmla="*/ 518840 w 518839"/>
                <a:gd name="connsiteY3" fmla="*/ 433549 h 457657"/>
                <a:gd name="connsiteX4" fmla="*/ 515613 w 518839"/>
                <a:gd name="connsiteY4" fmla="*/ 421532 h 457657"/>
                <a:gd name="connsiteX5" fmla="*/ 280315 w 518839"/>
                <a:gd name="connsiteY5" fmla="*/ 12108 h 457657"/>
                <a:gd name="connsiteX6" fmla="*/ 247442 w 518839"/>
                <a:gd name="connsiteY6" fmla="*/ 3195 h 457657"/>
                <a:gd name="connsiteX7" fmla="*/ 238529 w 518839"/>
                <a:gd name="connsiteY7" fmla="*/ 12108 h 457657"/>
                <a:gd name="connsiteX8" fmla="*/ 3231 w 518839"/>
                <a:gd name="connsiteY8" fmla="*/ 421532 h 457657"/>
                <a:gd name="connsiteX9" fmla="*/ 12045 w 518839"/>
                <a:gd name="connsiteY9" fmla="*/ 454431 h 457657"/>
                <a:gd name="connsiteX10" fmla="*/ 13671 w 518839"/>
                <a:gd name="connsiteY10" fmla="*/ 427553 h 457657"/>
                <a:gd name="connsiteX11" fmla="*/ 248976 w 518839"/>
                <a:gd name="connsiteY11" fmla="*/ 18129 h 457657"/>
                <a:gd name="connsiteX12" fmla="*/ 253431 w 518839"/>
                <a:gd name="connsiteY12" fmla="*/ 13673 h 457657"/>
                <a:gd name="connsiteX13" fmla="*/ 259422 w 518839"/>
                <a:gd name="connsiteY13" fmla="*/ 12042 h 457657"/>
                <a:gd name="connsiteX14" fmla="*/ 269874 w 518839"/>
                <a:gd name="connsiteY14" fmla="*/ 18129 h 457657"/>
                <a:gd name="connsiteX15" fmla="*/ 505185 w 518839"/>
                <a:gd name="connsiteY15" fmla="*/ 427553 h 457657"/>
                <a:gd name="connsiteX16" fmla="*/ 500778 w 518839"/>
                <a:gd name="connsiteY16" fmla="*/ 444003 h 457657"/>
                <a:gd name="connsiteX17" fmla="*/ 494781 w 518839"/>
                <a:gd name="connsiteY17" fmla="*/ 445616 h 457657"/>
                <a:gd name="connsiteX18" fmla="*/ 24075 w 518839"/>
                <a:gd name="connsiteY18" fmla="*/ 445616 h 457657"/>
                <a:gd name="connsiteX19" fmla="*/ 12058 w 518839"/>
                <a:gd name="connsiteY19" fmla="*/ 433550 h 457657"/>
                <a:gd name="connsiteX20" fmla="*/ 13671 w 518839"/>
                <a:gd name="connsiteY20" fmla="*/ 427553 h 45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8839" h="457657">
                  <a:moveTo>
                    <a:pt x="12045" y="454431"/>
                  </a:moveTo>
                  <a:cubicBezTo>
                    <a:pt x="15707" y="456543"/>
                    <a:pt x="19860" y="457656"/>
                    <a:pt x="24087" y="457658"/>
                  </a:cubicBezTo>
                  <a:lnTo>
                    <a:pt x="494781" y="457658"/>
                  </a:lnTo>
                  <a:cubicBezTo>
                    <a:pt x="508082" y="457644"/>
                    <a:pt x="518854" y="446850"/>
                    <a:pt x="518840" y="433549"/>
                  </a:cubicBezTo>
                  <a:cubicBezTo>
                    <a:pt x="518836" y="429330"/>
                    <a:pt x="517723" y="425186"/>
                    <a:pt x="515613" y="421532"/>
                  </a:cubicBezTo>
                  <a:lnTo>
                    <a:pt x="280315" y="12108"/>
                  </a:lnTo>
                  <a:cubicBezTo>
                    <a:pt x="273698" y="569"/>
                    <a:pt x="258981" y="-3421"/>
                    <a:pt x="247442" y="3195"/>
                  </a:cubicBezTo>
                  <a:cubicBezTo>
                    <a:pt x="243732" y="5322"/>
                    <a:pt x="240656" y="8398"/>
                    <a:pt x="238529" y="12108"/>
                  </a:cubicBezTo>
                  <a:lnTo>
                    <a:pt x="3231" y="421532"/>
                  </a:lnTo>
                  <a:cubicBezTo>
                    <a:pt x="-3420" y="433051"/>
                    <a:pt x="527" y="447780"/>
                    <a:pt x="12045" y="454431"/>
                  </a:cubicBezTo>
                  <a:close/>
                  <a:moveTo>
                    <a:pt x="13671" y="427553"/>
                  </a:moveTo>
                  <a:lnTo>
                    <a:pt x="248976" y="18129"/>
                  </a:lnTo>
                  <a:cubicBezTo>
                    <a:pt x="250037" y="16273"/>
                    <a:pt x="251575" y="14735"/>
                    <a:pt x="253431" y="13673"/>
                  </a:cubicBezTo>
                  <a:cubicBezTo>
                    <a:pt x="255247" y="12606"/>
                    <a:pt x="257315" y="12042"/>
                    <a:pt x="259422" y="12042"/>
                  </a:cubicBezTo>
                  <a:cubicBezTo>
                    <a:pt x="263744" y="12057"/>
                    <a:pt x="267728" y="14377"/>
                    <a:pt x="269874" y="18129"/>
                  </a:cubicBezTo>
                  <a:lnTo>
                    <a:pt x="505185" y="427553"/>
                  </a:lnTo>
                  <a:cubicBezTo>
                    <a:pt x="508510" y="433313"/>
                    <a:pt x="506537" y="440678"/>
                    <a:pt x="500778" y="444003"/>
                  </a:cubicBezTo>
                  <a:cubicBezTo>
                    <a:pt x="498954" y="445055"/>
                    <a:pt x="496886" y="445612"/>
                    <a:pt x="494781" y="445616"/>
                  </a:cubicBezTo>
                  <a:lnTo>
                    <a:pt x="24075" y="445616"/>
                  </a:lnTo>
                  <a:cubicBezTo>
                    <a:pt x="17424" y="445603"/>
                    <a:pt x="12044" y="440200"/>
                    <a:pt x="12058" y="433550"/>
                  </a:cubicBezTo>
                  <a:cubicBezTo>
                    <a:pt x="12062" y="431445"/>
                    <a:pt x="12618" y="429376"/>
                    <a:pt x="13671" y="427553"/>
                  </a:cubicBezTo>
                  <a:close/>
                </a:path>
              </a:pathLst>
            </a:custGeom>
            <a:solidFill>
              <a:srgbClr val="000000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7ACDA40B-C86D-5E20-0326-AD225633E7EC}"/>
                </a:ext>
              </a:extLst>
            </p:cNvPr>
            <p:cNvSpPr/>
            <p:nvPr/>
          </p:nvSpPr>
          <p:spPr>
            <a:xfrm>
              <a:off x="9352952" y="5493166"/>
              <a:ext cx="55283" cy="188678"/>
            </a:xfrm>
            <a:custGeom>
              <a:avLst/>
              <a:gdLst>
                <a:gd name="connsiteX0" fmla="*/ 27600 w 55283"/>
                <a:gd name="connsiteY0" fmla="*/ 188678 h 188678"/>
                <a:gd name="connsiteX1" fmla="*/ 55283 w 55283"/>
                <a:gd name="connsiteY1" fmla="*/ 161089 h 188678"/>
                <a:gd name="connsiteX2" fmla="*/ 33741 w 55283"/>
                <a:gd name="connsiteY2" fmla="*/ 134087 h 188678"/>
                <a:gd name="connsiteX3" fmla="*/ 33537 w 55283"/>
                <a:gd name="connsiteY3" fmla="*/ 134087 h 188678"/>
                <a:gd name="connsiteX4" fmla="*/ 33537 w 55283"/>
                <a:gd name="connsiteY4" fmla="*/ 0 h 188678"/>
                <a:gd name="connsiteX5" fmla="*/ 21495 w 55283"/>
                <a:gd name="connsiteY5" fmla="*/ 0 h 188678"/>
                <a:gd name="connsiteX6" fmla="*/ 21495 w 55283"/>
                <a:gd name="connsiteY6" fmla="*/ 134099 h 188678"/>
                <a:gd name="connsiteX7" fmla="*/ 698 w 55283"/>
                <a:gd name="connsiteY7" fmla="*/ 167190 h 188678"/>
                <a:gd name="connsiteX8" fmla="*/ 27600 w 55283"/>
                <a:gd name="connsiteY8" fmla="*/ 188678 h 18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83" h="188678">
                  <a:moveTo>
                    <a:pt x="27600" y="188678"/>
                  </a:moveTo>
                  <a:cubicBezTo>
                    <a:pt x="42863" y="188704"/>
                    <a:pt x="55257" y="176352"/>
                    <a:pt x="55283" y="161089"/>
                  </a:cubicBezTo>
                  <a:cubicBezTo>
                    <a:pt x="55305" y="148157"/>
                    <a:pt x="46356" y="136939"/>
                    <a:pt x="33741" y="134087"/>
                  </a:cubicBezTo>
                  <a:lnTo>
                    <a:pt x="33537" y="134087"/>
                  </a:lnTo>
                  <a:lnTo>
                    <a:pt x="33537" y="0"/>
                  </a:lnTo>
                  <a:lnTo>
                    <a:pt x="21495" y="0"/>
                  </a:lnTo>
                  <a:lnTo>
                    <a:pt x="21495" y="134099"/>
                  </a:lnTo>
                  <a:cubicBezTo>
                    <a:pt x="6614" y="137494"/>
                    <a:pt x="-2697" y="152309"/>
                    <a:pt x="698" y="167190"/>
                  </a:cubicBezTo>
                  <a:cubicBezTo>
                    <a:pt x="3563" y="179746"/>
                    <a:pt x="14721" y="188659"/>
                    <a:pt x="27600" y="188678"/>
                  </a:cubicBezTo>
                  <a:close/>
                </a:path>
              </a:pathLst>
            </a:custGeom>
            <a:solidFill>
              <a:srgbClr val="000000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DD3C47F1-2D7D-BED0-6E52-FEAC2050CF50}"/>
                </a:ext>
              </a:extLst>
            </p:cNvPr>
            <p:cNvSpPr/>
            <p:nvPr/>
          </p:nvSpPr>
          <p:spPr>
            <a:xfrm>
              <a:off x="9329033" y="5431753"/>
              <a:ext cx="102731" cy="273772"/>
            </a:xfrm>
            <a:custGeom>
              <a:avLst/>
              <a:gdLst>
                <a:gd name="connsiteX0" fmla="*/ 51435 w 102731"/>
                <a:gd name="connsiteY0" fmla="*/ 273773 h 273772"/>
                <a:gd name="connsiteX1" fmla="*/ 55951 w 102731"/>
                <a:gd name="connsiteY1" fmla="*/ 273773 h 273772"/>
                <a:gd name="connsiteX2" fmla="*/ 102510 w 102731"/>
                <a:gd name="connsiteY2" fmla="*/ 217737 h 273772"/>
                <a:gd name="connsiteX3" fmla="*/ 82022 w 102731"/>
                <a:gd name="connsiteY3" fmla="*/ 181188 h 273772"/>
                <a:gd name="connsiteX4" fmla="*/ 82022 w 102731"/>
                <a:gd name="connsiteY4" fmla="*/ 32134 h 273772"/>
                <a:gd name="connsiteX5" fmla="*/ 82022 w 102731"/>
                <a:gd name="connsiteY5" fmla="*/ 29123 h 273772"/>
                <a:gd name="connsiteX6" fmla="*/ 51435 w 102731"/>
                <a:gd name="connsiteY6" fmla="*/ 0 h 273772"/>
                <a:gd name="connsiteX7" fmla="*/ 49906 w 102731"/>
                <a:gd name="connsiteY7" fmla="*/ 36 h 273772"/>
                <a:gd name="connsiteX8" fmla="*/ 20789 w 102731"/>
                <a:gd name="connsiteY8" fmla="*/ 31851 h 273772"/>
                <a:gd name="connsiteX9" fmla="*/ 20789 w 102731"/>
                <a:gd name="connsiteY9" fmla="*/ 180875 h 273772"/>
                <a:gd name="connsiteX10" fmla="*/ 10185 w 102731"/>
                <a:gd name="connsiteY10" fmla="*/ 252988 h 273772"/>
                <a:gd name="connsiteX11" fmla="*/ 51435 w 102731"/>
                <a:gd name="connsiteY11" fmla="*/ 273773 h 273772"/>
                <a:gd name="connsiteX12" fmla="*/ 27954 w 102731"/>
                <a:gd name="connsiteY12" fmla="*/ 190539 h 273772"/>
                <a:gd name="connsiteX13" fmla="*/ 32812 w 102731"/>
                <a:gd name="connsiteY13" fmla="*/ 186926 h 273772"/>
                <a:gd name="connsiteX14" fmla="*/ 32812 w 102731"/>
                <a:gd name="connsiteY14" fmla="*/ 31544 h 273772"/>
                <a:gd name="connsiteX15" fmla="*/ 32812 w 102731"/>
                <a:gd name="connsiteY15" fmla="*/ 31243 h 273772"/>
                <a:gd name="connsiteX16" fmla="*/ 37629 w 102731"/>
                <a:gd name="connsiteY16" fmla="*/ 18147 h 273772"/>
                <a:gd name="connsiteX17" fmla="*/ 50514 w 102731"/>
                <a:gd name="connsiteY17" fmla="*/ 12042 h 273772"/>
                <a:gd name="connsiteX18" fmla="*/ 51423 w 102731"/>
                <a:gd name="connsiteY18" fmla="*/ 12042 h 273772"/>
                <a:gd name="connsiteX19" fmla="*/ 69986 w 102731"/>
                <a:gd name="connsiteY19" fmla="*/ 29725 h 273772"/>
                <a:gd name="connsiteX20" fmla="*/ 69986 w 102731"/>
                <a:gd name="connsiteY20" fmla="*/ 31580 h 273772"/>
                <a:gd name="connsiteX21" fmla="*/ 69986 w 102731"/>
                <a:gd name="connsiteY21" fmla="*/ 31863 h 273772"/>
                <a:gd name="connsiteX22" fmla="*/ 69986 w 102731"/>
                <a:gd name="connsiteY22" fmla="*/ 187252 h 273772"/>
                <a:gd name="connsiteX23" fmla="*/ 74857 w 102731"/>
                <a:gd name="connsiteY23" fmla="*/ 190864 h 273772"/>
                <a:gd name="connsiteX24" fmla="*/ 82814 w 102731"/>
                <a:gd name="connsiteY24" fmla="*/ 246126 h 273772"/>
                <a:gd name="connsiteX25" fmla="*/ 55391 w 102731"/>
                <a:gd name="connsiteY25" fmla="*/ 261731 h 273772"/>
                <a:gd name="connsiteX26" fmla="*/ 51435 w 102731"/>
                <a:gd name="connsiteY26" fmla="*/ 261731 h 273772"/>
                <a:gd name="connsiteX27" fmla="*/ 12026 w 102731"/>
                <a:gd name="connsiteY27" fmla="*/ 222146 h 273772"/>
                <a:gd name="connsiteX28" fmla="*/ 27954 w 102731"/>
                <a:gd name="connsiteY28" fmla="*/ 190539 h 27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2731" h="273772">
                  <a:moveTo>
                    <a:pt x="51435" y="273773"/>
                  </a:moveTo>
                  <a:lnTo>
                    <a:pt x="55951" y="273773"/>
                  </a:lnTo>
                  <a:cubicBezTo>
                    <a:pt x="84281" y="271156"/>
                    <a:pt x="105126" y="246068"/>
                    <a:pt x="102510" y="217737"/>
                  </a:cubicBezTo>
                  <a:cubicBezTo>
                    <a:pt x="101167" y="203202"/>
                    <a:pt x="93721" y="189918"/>
                    <a:pt x="82022" y="181188"/>
                  </a:cubicBezTo>
                  <a:lnTo>
                    <a:pt x="82022" y="32134"/>
                  </a:lnTo>
                  <a:cubicBezTo>
                    <a:pt x="82070" y="31134"/>
                    <a:pt x="82070" y="30135"/>
                    <a:pt x="82022" y="29123"/>
                  </a:cubicBezTo>
                  <a:cubicBezTo>
                    <a:pt x="81225" y="12812"/>
                    <a:pt x="67766" y="-4"/>
                    <a:pt x="51435" y="0"/>
                  </a:cubicBezTo>
                  <a:cubicBezTo>
                    <a:pt x="50929" y="0"/>
                    <a:pt x="50418" y="0"/>
                    <a:pt x="49906" y="36"/>
                  </a:cubicBezTo>
                  <a:cubicBezTo>
                    <a:pt x="33115" y="856"/>
                    <a:pt x="20121" y="15053"/>
                    <a:pt x="20789" y="31851"/>
                  </a:cubicBezTo>
                  <a:lnTo>
                    <a:pt x="20789" y="180875"/>
                  </a:lnTo>
                  <a:cubicBezTo>
                    <a:pt x="-2053" y="197860"/>
                    <a:pt x="-6801" y="230146"/>
                    <a:pt x="10185" y="252988"/>
                  </a:cubicBezTo>
                  <a:cubicBezTo>
                    <a:pt x="19887" y="266034"/>
                    <a:pt x="35176" y="273739"/>
                    <a:pt x="51435" y="273773"/>
                  </a:cubicBezTo>
                  <a:close/>
                  <a:moveTo>
                    <a:pt x="27954" y="190539"/>
                  </a:moveTo>
                  <a:lnTo>
                    <a:pt x="32812" y="186926"/>
                  </a:lnTo>
                  <a:lnTo>
                    <a:pt x="32812" y="31544"/>
                  </a:lnTo>
                  <a:lnTo>
                    <a:pt x="32812" y="31243"/>
                  </a:lnTo>
                  <a:cubicBezTo>
                    <a:pt x="32599" y="26408"/>
                    <a:pt x="34335" y="21691"/>
                    <a:pt x="37629" y="18147"/>
                  </a:cubicBezTo>
                  <a:cubicBezTo>
                    <a:pt x="40934" y="14469"/>
                    <a:pt x="45575" y="12270"/>
                    <a:pt x="50514" y="12042"/>
                  </a:cubicBezTo>
                  <a:cubicBezTo>
                    <a:pt x="50821" y="12042"/>
                    <a:pt x="51116" y="12042"/>
                    <a:pt x="51423" y="12042"/>
                  </a:cubicBezTo>
                  <a:cubicBezTo>
                    <a:pt x="61339" y="12037"/>
                    <a:pt x="69510" y="19821"/>
                    <a:pt x="69986" y="29725"/>
                  </a:cubicBezTo>
                  <a:cubicBezTo>
                    <a:pt x="69986" y="30328"/>
                    <a:pt x="69986" y="30966"/>
                    <a:pt x="69986" y="31580"/>
                  </a:cubicBezTo>
                  <a:lnTo>
                    <a:pt x="69986" y="31863"/>
                  </a:lnTo>
                  <a:lnTo>
                    <a:pt x="69986" y="187252"/>
                  </a:lnTo>
                  <a:lnTo>
                    <a:pt x="74857" y="190864"/>
                  </a:lnTo>
                  <a:cubicBezTo>
                    <a:pt x="92314" y="203927"/>
                    <a:pt x="95877" y="228669"/>
                    <a:pt x="82814" y="246126"/>
                  </a:cubicBezTo>
                  <a:cubicBezTo>
                    <a:pt x="76239" y="254913"/>
                    <a:pt x="66303" y="260567"/>
                    <a:pt x="55391" y="261731"/>
                  </a:cubicBezTo>
                  <a:lnTo>
                    <a:pt x="51435" y="261731"/>
                  </a:lnTo>
                  <a:cubicBezTo>
                    <a:pt x="29621" y="261682"/>
                    <a:pt x="11977" y="243959"/>
                    <a:pt x="12026" y="222146"/>
                  </a:cubicBezTo>
                  <a:cubicBezTo>
                    <a:pt x="12053" y="209688"/>
                    <a:pt x="17957" y="197973"/>
                    <a:pt x="27954" y="190539"/>
                  </a:cubicBezTo>
                  <a:close/>
                </a:path>
              </a:pathLst>
            </a:custGeom>
            <a:solidFill>
              <a:srgbClr val="000000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6D449DE3-C9F7-F94D-6F4D-B482EEAE74C9}"/>
              </a:ext>
            </a:extLst>
          </p:cNvPr>
          <p:cNvGrpSpPr/>
          <p:nvPr/>
        </p:nvGrpSpPr>
        <p:grpSpPr>
          <a:xfrm>
            <a:off x="2150164" y="1568419"/>
            <a:ext cx="6142936" cy="4602856"/>
            <a:chOff x="15351814" y="1568419"/>
            <a:chExt cx="6142936" cy="4602856"/>
          </a:xfrm>
        </p:grpSpPr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A1BCE0C0-EFCB-3501-8D31-7E5333E141F5}"/>
                </a:ext>
              </a:extLst>
            </p:cNvPr>
            <p:cNvSpPr txBox="1"/>
            <p:nvPr/>
          </p:nvSpPr>
          <p:spPr>
            <a:xfrm>
              <a:off x="15351814" y="5801943"/>
              <a:ext cx="60971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Quelle: </a:t>
              </a:r>
              <a:r>
                <a:rPr lang="en-US" sz="900" dirty="0" err="1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Ebanks</a:t>
              </a:r>
              <a:r>
                <a:rPr lang="en-US" sz="900" dirty="0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, J.P.; </a:t>
              </a:r>
              <a:r>
                <a:rPr lang="en-US" sz="900" dirty="0" err="1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Wickett</a:t>
              </a:r>
              <a:r>
                <a:rPr lang="en-US" sz="900" dirty="0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, R.R.; </a:t>
              </a:r>
              <a:r>
                <a:rPr lang="en-US" sz="900" dirty="0" err="1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Boissy</a:t>
              </a:r>
              <a:r>
                <a:rPr lang="en-US" sz="900" dirty="0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, R.E. Mechanisms Regulating Skin Pigmentation: The Rise and Fall of Complexion Coloration. </a:t>
              </a:r>
              <a:r>
                <a:rPr lang="en-US" sz="900" i="1" dirty="0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Int. J. Mol. Sci. 2009, 10</a:t>
              </a:r>
              <a:r>
                <a:rPr lang="en-US" sz="900" dirty="0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, 4066-4087. https://doi.org/10.3390/ijms10094066.</a:t>
              </a:r>
              <a:endParaRPr lang="de-DE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endParaRPr>
            </a:p>
          </p:txBody>
        </p:sp>
        <p:pic>
          <p:nvPicPr>
            <p:cNvPr id="70" name="Grafik 69">
              <a:extLst>
                <a:ext uri="{FF2B5EF4-FFF2-40B4-BE49-F238E27FC236}">
                  <a16:creationId xmlns:a16="http://schemas.microsoft.com/office/drawing/2014/main" id="{0E48FEF2-BF98-0B28-F741-4CD8AF329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753209" y="1619751"/>
              <a:ext cx="5279161" cy="4180213"/>
            </a:xfrm>
            <a:prstGeom prst="rect">
              <a:avLst/>
            </a:prstGeom>
          </p:spPr>
        </p:pic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1C342A77-F3EE-C1EE-83EB-20D8278CD8C6}"/>
                </a:ext>
              </a:extLst>
            </p:cNvPr>
            <p:cNvSpPr/>
            <p:nvPr/>
          </p:nvSpPr>
          <p:spPr>
            <a:xfrm>
              <a:off x="17709865" y="1568419"/>
              <a:ext cx="3784885" cy="1788638"/>
            </a:xfrm>
            <a:custGeom>
              <a:avLst/>
              <a:gdLst>
                <a:gd name="connsiteX0" fmla="*/ 1162335 w 3784885"/>
                <a:gd name="connsiteY0" fmla="*/ 1333531 h 1788638"/>
                <a:gd name="connsiteX1" fmla="*/ 1162335 w 3784885"/>
                <a:gd name="connsiteY1" fmla="*/ 1333531 h 1788638"/>
                <a:gd name="connsiteX2" fmla="*/ 1168685 w 3784885"/>
                <a:gd name="connsiteY2" fmla="*/ 1187481 h 1788638"/>
                <a:gd name="connsiteX3" fmla="*/ 1143285 w 3784885"/>
                <a:gd name="connsiteY3" fmla="*/ 1168431 h 1788638"/>
                <a:gd name="connsiteX4" fmla="*/ 1130585 w 3784885"/>
                <a:gd name="connsiteY4" fmla="*/ 1149381 h 1788638"/>
                <a:gd name="connsiteX5" fmla="*/ 1035335 w 3784885"/>
                <a:gd name="connsiteY5" fmla="*/ 1085881 h 1788638"/>
                <a:gd name="connsiteX6" fmla="*/ 876585 w 3784885"/>
                <a:gd name="connsiteY6" fmla="*/ 1054131 h 1788638"/>
                <a:gd name="connsiteX7" fmla="*/ 476535 w 3784885"/>
                <a:gd name="connsiteY7" fmla="*/ 1041431 h 1788638"/>
                <a:gd name="connsiteX8" fmla="*/ 355885 w 3784885"/>
                <a:gd name="connsiteY8" fmla="*/ 1022381 h 1788638"/>
                <a:gd name="connsiteX9" fmla="*/ 235235 w 3784885"/>
                <a:gd name="connsiteY9" fmla="*/ 977931 h 1788638"/>
                <a:gd name="connsiteX10" fmla="*/ 184435 w 3784885"/>
                <a:gd name="connsiteY10" fmla="*/ 946181 h 1788638"/>
                <a:gd name="connsiteX11" fmla="*/ 133635 w 3784885"/>
                <a:gd name="connsiteY11" fmla="*/ 908081 h 1788638"/>
                <a:gd name="connsiteX12" fmla="*/ 57435 w 3784885"/>
                <a:gd name="connsiteY12" fmla="*/ 806481 h 1788638"/>
                <a:gd name="connsiteX13" fmla="*/ 25685 w 3784885"/>
                <a:gd name="connsiteY13" fmla="*/ 755681 h 1788638"/>
                <a:gd name="connsiteX14" fmla="*/ 6635 w 3784885"/>
                <a:gd name="connsiteY14" fmla="*/ 730281 h 1788638"/>
                <a:gd name="connsiteX15" fmla="*/ 285 w 3784885"/>
                <a:gd name="connsiteY15" fmla="*/ 654081 h 1788638"/>
                <a:gd name="connsiteX16" fmla="*/ 38385 w 3784885"/>
                <a:gd name="connsiteY16" fmla="*/ 476281 h 1788638"/>
                <a:gd name="connsiteX17" fmla="*/ 95535 w 3784885"/>
                <a:gd name="connsiteY17" fmla="*/ 381031 h 1788638"/>
                <a:gd name="connsiteX18" fmla="*/ 127285 w 3784885"/>
                <a:gd name="connsiteY18" fmla="*/ 317531 h 1788638"/>
                <a:gd name="connsiteX19" fmla="*/ 184435 w 3784885"/>
                <a:gd name="connsiteY19" fmla="*/ 241331 h 1788638"/>
                <a:gd name="connsiteX20" fmla="*/ 216185 w 3784885"/>
                <a:gd name="connsiteY20" fmla="*/ 209581 h 1788638"/>
                <a:gd name="connsiteX21" fmla="*/ 330485 w 3784885"/>
                <a:gd name="connsiteY21" fmla="*/ 158781 h 1788638"/>
                <a:gd name="connsiteX22" fmla="*/ 476535 w 3784885"/>
                <a:gd name="connsiteY22" fmla="*/ 107981 h 1788638"/>
                <a:gd name="connsiteX23" fmla="*/ 546385 w 3784885"/>
                <a:gd name="connsiteY23" fmla="*/ 95281 h 1788638"/>
                <a:gd name="connsiteX24" fmla="*/ 622585 w 3784885"/>
                <a:gd name="connsiteY24" fmla="*/ 63531 h 1788638"/>
                <a:gd name="connsiteX25" fmla="*/ 660685 w 3784885"/>
                <a:gd name="connsiteY25" fmla="*/ 50831 h 1788638"/>
                <a:gd name="connsiteX26" fmla="*/ 730535 w 3784885"/>
                <a:gd name="connsiteY26" fmla="*/ 31781 h 1788638"/>
                <a:gd name="connsiteX27" fmla="*/ 838485 w 3784885"/>
                <a:gd name="connsiteY27" fmla="*/ 19081 h 1788638"/>
                <a:gd name="connsiteX28" fmla="*/ 927385 w 3784885"/>
                <a:gd name="connsiteY28" fmla="*/ 31 h 1788638"/>
                <a:gd name="connsiteX29" fmla="*/ 2883185 w 3784885"/>
                <a:gd name="connsiteY29" fmla="*/ 25431 h 1788638"/>
                <a:gd name="connsiteX30" fmla="*/ 3130835 w 3784885"/>
                <a:gd name="connsiteY30" fmla="*/ 82581 h 1788638"/>
                <a:gd name="connsiteX31" fmla="*/ 3289585 w 3784885"/>
                <a:gd name="connsiteY31" fmla="*/ 146081 h 1788638"/>
                <a:gd name="connsiteX32" fmla="*/ 3499135 w 3784885"/>
                <a:gd name="connsiteY32" fmla="*/ 279431 h 1788638"/>
                <a:gd name="connsiteX33" fmla="*/ 3632485 w 3784885"/>
                <a:gd name="connsiteY33" fmla="*/ 438181 h 1788638"/>
                <a:gd name="connsiteX34" fmla="*/ 3746785 w 3784885"/>
                <a:gd name="connsiteY34" fmla="*/ 768381 h 1788638"/>
                <a:gd name="connsiteX35" fmla="*/ 3784885 w 3784885"/>
                <a:gd name="connsiteY35" fmla="*/ 939831 h 1788638"/>
                <a:gd name="connsiteX36" fmla="*/ 3759485 w 3784885"/>
                <a:gd name="connsiteY36" fmla="*/ 1155731 h 1788638"/>
                <a:gd name="connsiteX37" fmla="*/ 3619785 w 3784885"/>
                <a:gd name="connsiteY37" fmla="*/ 1358931 h 1788638"/>
                <a:gd name="connsiteX38" fmla="*/ 3397535 w 3784885"/>
                <a:gd name="connsiteY38" fmla="*/ 1549431 h 1788638"/>
                <a:gd name="connsiteX39" fmla="*/ 3251485 w 3784885"/>
                <a:gd name="connsiteY39" fmla="*/ 1574831 h 1788638"/>
                <a:gd name="connsiteX40" fmla="*/ 2908585 w 3784885"/>
                <a:gd name="connsiteY40" fmla="*/ 1695481 h 1788638"/>
                <a:gd name="connsiteX41" fmla="*/ 2635535 w 3784885"/>
                <a:gd name="connsiteY41" fmla="*/ 1758981 h 1788638"/>
                <a:gd name="connsiteX42" fmla="*/ 2533935 w 3784885"/>
                <a:gd name="connsiteY42" fmla="*/ 1765331 h 1788638"/>
                <a:gd name="connsiteX43" fmla="*/ 2076735 w 3784885"/>
                <a:gd name="connsiteY43" fmla="*/ 1765331 h 1788638"/>
                <a:gd name="connsiteX44" fmla="*/ 1816385 w 3784885"/>
                <a:gd name="connsiteY44" fmla="*/ 1720881 h 1788638"/>
                <a:gd name="connsiteX45" fmla="*/ 1702085 w 3784885"/>
                <a:gd name="connsiteY45" fmla="*/ 1682781 h 1788638"/>
                <a:gd name="connsiteX46" fmla="*/ 1505235 w 3784885"/>
                <a:gd name="connsiteY46" fmla="*/ 1631981 h 1788638"/>
                <a:gd name="connsiteX47" fmla="*/ 1460785 w 3784885"/>
                <a:gd name="connsiteY47" fmla="*/ 1606581 h 1788638"/>
                <a:gd name="connsiteX48" fmla="*/ 1409985 w 3784885"/>
                <a:gd name="connsiteY48" fmla="*/ 1581181 h 1788638"/>
                <a:gd name="connsiteX49" fmla="*/ 1378235 w 3784885"/>
                <a:gd name="connsiteY49" fmla="*/ 1549431 h 1788638"/>
                <a:gd name="connsiteX50" fmla="*/ 1346485 w 3784885"/>
                <a:gd name="connsiteY50" fmla="*/ 1530381 h 1788638"/>
                <a:gd name="connsiteX51" fmla="*/ 1302035 w 3784885"/>
                <a:gd name="connsiteY51" fmla="*/ 1498631 h 1788638"/>
                <a:gd name="connsiteX52" fmla="*/ 1270285 w 3784885"/>
                <a:gd name="connsiteY52" fmla="*/ 1479581 h 1788638"/>
                <a:gd name="connsiteX53" fmla="*/ 1232185 w 3784885"/>
                <a:gd name="connsiteY53" fmla="*/ 1441481 h 1788638"/>
                <a:gd name="connsiteX54" fmla="*/ 1162335 w 3784885"/>
                <a:gd name="connsiteY54" fmla="*/ 1377981 h 1788638"/>
                <a:gd name="connsiteX55" fmla="*/ 1162335 w 3784885"/>
                <a:gd name="connsiteY55" fmla="*/ 1333531 h 178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784885" h="1788638">
                  <a:moveTo>
                    <a:pt x="1162335" y="1333531"/>
                  </a:moveTo>
                  <a:lnTo>
                    <a:pt x="1162335" y="1333531"/>
                  </a:lnTo>
                  <a:cubicBezTo>
                    <a:pt x="1172964" y="1280386"/>
                    <a:pt x="1186258" y="1243715"/>
                    <a:pt x="1168685" y="1187481"/>
                  </a:cubicBezTo>
                  <a:cubicBezTo>
                    <a:pt x="1165528" y="1177379"/>
                    <a:pt x="1150769" y="1175915"/>
                    <a:pt x="1143285" y="1168431"/>
                  </a:cubicBezTo>
                  <a:cubicBezTo>
                    <a:pt x="1137889" y="1163035"/>
                    <a:pt x="1136647" y="1154017"/>
                    <a:pt x="1130585" y="1149381"/>
                  </a:cubicBezTo>
                  <a:cubicBezTo>
                    <a:pt x="1100273" y="1126201"/>
                    <a:pt x="1072026" y="1096364"/>
                    <a:pt x="1035335" y="1085881"/>
                  </a:cubicBezTo>
                  <a:cubicBezTo>
                    <a:pt x="951184" y="1061838"/>
                    <a:pt x="956472" y="1057370"/>
                    <a:pt x="876585" y="1054131"/>
                  </a:cubicBezTo>
                  <a:lnTo>
                    <a:pt x="476535" y="1041431"/>
                  </a:lnTo>
                  <a:lnTo>
                    <a:pt x="355885" y="1022381"/>
                  </a:lnTo>
                  <a:cubicBezTo>
                    <a:pt x="320151" y="1016166"/>
                    <a:pt x="249091" y="986245"/>
                    <a:pt x="235235" y="977931"/>
                  </a:cubicBezTo>
                  <a:cubicBezTo>
                    <a:pt x="230809" y="975275"/>
                    <a:pt x="192812" y="953162"/>
                    <a:pt x="184435" y="946181"/>
                  </a:cubicBezTo>
                  <a:cubicBezTo>
                    <a:pt x="136817" y="906499"/>
                    <a:pt x="200354" y="948113"/>
                    <a:pt x="133635" y="908081"/>
                  </a:cubicBezTo>
                  <a:cubicBezTo>
                    <a:pt x="72153" y="785118"/>
                    <a:pt x="153715" y="934855"/>
                    <a:pt x="57435" y="806481"/>
                  </a:cubicBezTo>
                  <a:cubicBezTo>
                    <a:pt x="3469" y="734527"/>
                    <a:pt x="69268" y="825413"/>
                    <a:pt x="25685" y="755681"/>
                  </a:cubicBezTo>
                  <a:cubicBezTo>
                    <a:pt x="20076" y="746706"/>
                    <a:pt x="12985" y="738748"/>
                    <a:pt x="6635" y="730281"/>
                  </a:cubicBezTo>
                  <a:cubicBezTo>
                    <a:pt x="4518" y="704881"/>
                    <a:pt x="-1356" y="679516"/>
                    <a:pt x="285" y="654081"/>
                  </a:cubicBezTo>
                  <a:cubicBezTo>
                    <a:pt x="2610" y="618041"/>
                    <a:pt x="16253" y="520545"/>
                    <a:pt x="38385" y="476281"/>
                  </a:cubicBezTo>
                  <a:cubicBezTo>
                    <a:pt x="54944" y="443163"/>
                    <a:pt x="77444" y="413337"/>
                    <a:pt x="95535" y="381031"/>
                  </a:cubicBezTo>
                  <a:cubicBezTo>
                    <a:pt x="107098" y="360383"/>
                    <a:pt x="115286" y="337929"/>
                    <a:pt x="127285" y="317531"/>
                  </a:cubicBezTo>
                  <a:cubicBezTo>
                    <a:pt x="135073" y="304292"/>
                    <a:pt x="171360" y="255858"/>
                    <a:pt x="184435" y="241331"/>
                  </a:cubicBezTo>
                  <a:cubicBezTo>
                    <a:pt x="194447" y="230206"/>
                    <a:pt x="203155" y="216946"/>
                    <a:pt x="216185" y="209581"/>
                  </a:cubicBezTo>
                  <a:cubicBezTo>
                    <a:pt x="252482" y="189065"/>
                    <a:pt x="291774" y="174266"/>
                    <a:pt x="330485" y="158781"/>
                  </a:cubicBezTo>
                  <a:cubicBezTo>
                    <a:pt x="388938" y="135400"/>
                    <a:pt x="412326" y="124033"/>
                    <a:pt x="476535" y="107981"/>
                  </a:cubicBezTo>
                  <a:cubicBezTo>
                    <a:pt x="499493" y="102241"/>
                    <a:pt x="523349" y="100701"/>
                    <a:pt x="546385" y="95281"/>
                  </a:cubicBezTo>
                  <a:cubicBezTo>
                    <a:pt x="591771" y="84602"/>
                    <a:pt x="579071" y="81662"/>
                    <a:pt x="622585" y="63531"/>
                  </a:cubicBezTo>
                  <a:cubicBezTo>
                    <a:pt x="634942" y="58382"/>
                    <a:pt x="647842" y="54608"/>
                    <a:pt x="660685" y="50831"/>
                  </a:cubicBezTo>
                  <a:cubicBezTo>
                    <a:pt x="683838" y="44021"/>
                    <a:pt x="706919" y="36753"/>
                    <a:pt x="730535" y="31781"/>
                  </a:cubicBezTo>
                  <a:cubicBezTo>
                    <a:pt x="740289" y="29727"/>
                    <a:pt x="831838" y="19820"/>
                    <a:pt x="838485" y="19081"/>
                  </a:cubicBezTo>
                  <a:cubicBezTo>
                    <a:pt x="876039" y="4059"/>
                    <a:pt x="879071" y="-426"/>
                    <a:pt x="927385" y="31"/>
                  </a:cubicBezTo>
                  <a:lnTo>
                    <a:pt x="2883185" y="25431"/>
                  </a:lnTo>
                  <a:cubicBezTo>
                    <a:pt x="3092628" y="53991"/>
                    <a:pt x="2952639" y="25304"/>
                    <a:pt x="3130835" y="82581"/>
                  </a:cubicBezTo>
                  <a:cubicBezTo>
                    <a:pt x="3222634" y="112088"/>
                    <a:pt x="3192848" y="88450"/>
                    <a:pt x="3289585" y="146081"/>
                  </a:cubicBezTo>
                  <a:cubicBezTo>
                    <a:pt x="3360713" y="188455"/>
                    <a:pt x="3440591" y="220887"/>
                    <a:pt x="3499135" y="279431"/>
                  </a:cubicBezTo>
                  <a:cubicBezTo>
                    <a:pt x="3557134" y="337430"/>
                    <a:pt x="3596292" y="365795"/>
                    <a:pt x="3632485" y="438181"/>
                  </a:cubicBezTo>
                  <a:cubicBezTo>
                    <a:pt x="3688526" y="550262"/>
                    <a:pt x="3715773" y="646548"/>
                    <a:pt x="3746785" y="768381"/>
                  </a:cubicBezTo>
                  <a:cubicBezTo>
                    <a:pt x="3761227" y="825116"/>
                    <a:pt x="3772185" y="882681"/>
                    <a:pt x="3784885" y="939831"/>
                  </a:cubicBezTo>
                  <a:cubicBezTo>
                    <a:pt x="3776418" y="1011798"/>
                    <a:pt x="3777411" y="1085520"/>
                    <a:pt x="3759485" y="1155731"/>
                  </a:cubicBezTo>
                  <a:cubicBezTo>
                    <a:pt x="3751496" y="1187022"/>
                    <a:pt x="3621179" y="1357305"/>
                    <a:pt x="3619785" y="1358931"/>
                  </a:cubicBezTo>
                  <a:cubicBezTo>
                    <a:pt x="3563902" y="1424128"/>
                    <a:pt x="3490497" y="1521026"/>
                    <a:pt x="3397535" y="1549431"/>
                  </a:cubicBezTo>
                  <a:cubicBezTo>
                    <a:pt x="3350278" y="1563871"/>
                    <a:pt x="3300168" y="1566364"/>
                    <a:pt x="3251485" y="1574831"/>
                  </a:cubicBezTo>
                  <a:cubicBezTo>
                    <a:pt x="3188181" y="1598570"/>
                    <a:pt x="2991806" y="1676127"/>
                    <a:pt x="2908585" y="1695481"/>
                  </a:cubicBezTo>
                  <a:cubicBezTo>
                    <a:pt x="2817568" y="1716648"/>
                    <a:pt x="2728799" y="1753152"/>
                    <a:pt x="2635535" y="1758981"/>
                  </a:cubicBezTo>
                  <a:lnTo>
                    <a:pt x="2533935" y="1765331"/>
                  </a:lnTo>
                  <a:cubicBezTo>
                    <a:pt x="2323885" y="1795338"/>
                    <a:pt x="2372317" y="1797459"/>
                    <a:pt x="2076735" y="1765331"/>
                  </a:cubicBezTo>
                  <a:cubicBezTo>
                    <a:pt x="1989211" y="1755818"/>
                    <a:pt x="1899906" y="1748721"/>
                    <a:pt x="1816385" y="1720881"/>
                  </a:cubicBezTo>
                  <a:cubicBezTo>
                    <a:pt x="1778285" y="1708181"/>
                    <a:pt x="1740493" y="1694517"/>
                    <a:pt x="1702085" y="1682781"/>
                  </a:cubicBezTo>
                  <a:cubicBezTo>
                    <a:pt x="1613136" y="1655602"/>
                    <a:pt x="1588778" y="1651260"/>
                    <a:pt x="1505235" y="1631981"/>
                  </a:cubicBezTo>
                  <a:cubicBezTo>
                    <a:pt x="1490418" y="1623514"/>
                    <a:pt x="1476049" y="1614213"/>
                    <a:pt x="1460785" y="1606581"/>
                  </a:cubicBezTo>
                  <a:cubicBezTo>
                    <a:pt x="1426492" y="1589435"/>
                    <a:pt x="1453991" y="1616386"/>
                    <a:pt x="1409985" y="1581181"/>
                  </a:cubicBezTo>
                  <a:cubicBezTo>
                    <a:pt x="1398298" y="1571831"/>
                    <a:pt x="1389922" y="1558781"/>
                    <a:pt x="1378235" y="1549431"/>
                  </a:cubicBezTo>
                  <a:cubicBezTo>
                    <a:pt x="1368597" y="1541721"/>
                    <a:pt x="1356754" y="1537227"/>
                    <a:pt x="1346485" y="1530381"/>
                  </a:cubicBezTo>
                  <a:cubicBezTo>
                    <a:pt x="1331335" y="1520281"/>
                    <a:pt x="1317185" y="1508731"/>
                    <a:pt x="1302035" y="1498631"/>
                  </a:cubicBezTo>
                  <a:cubicBezTo>
                    <a:pt x="1291766" y="1491785"/>
                    <a:pt x="1279837" y="1487397"/>
                    <a:pt x="1270285" y="1479581"/>
                  </a:cubicBezTo>
                  <a:cubicBezTo>
                    <a:pt x="1256384" y="1468208"/>
                    <a:pt x="1245983" y="1452979"/>
                    <a:pt x="1232185" y="1441481"/>
                  </a:cubicBezTo>
                  <a:cubicBezTo>
                    <a:pt x="1156759" y="1378626"/>
                    <a:pt x="1229385" y="1458441"/>
                    <a:pt x="1162335" y="1377981"/>
                  </a:cubicBezTo>
                  <a:cubicBezTo>
                    <a:pt x="1153308" y="1350899"/>
                    <a:pt x="1162335" y="1340939"/>
                    <a:pt x="1162335" y="13335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92043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11</a:t>
            </a:fld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C4399FA-201D-1F70-2899-A4C403E257BC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21DE498-0399-140C-5803-E9E760966EAA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CC89FB7-376B-EF94-F2CB-3659D2B9DFD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3575B71-5E32-2B1E-818C-2DE1804D66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F4AE308-FD16-C5B8-240F-1ABB09BCE35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2E81D47-2CD1-2B75-BDA8-54607EFA0BC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stCxn id="29" idx="4"/>
            <a:endCxn id="33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33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5" name="Titel 1">
            <a:extLst>
              <a:ext uri="{FF2B5EF4-FFF2-40B4-BE49-F238E27FC236}">
                <a16:creationId xmlns:a16="http://schemas.microsoft.com/office/drawing/2014/main" id="{A52F8590-EE4F-C884-8154-CB198D2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000" y="481385"/>
            <a:ext cx="10488547" cy="1190912"/>
          </a:xfrm>
        </p:spPr>
        <p:txBody>
          <a:bodyPr anchor="t">
            <a:normAutofit/>
          </a:bodyPr>
          <a:lstStyle/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Antioxidantien in Zwischen- und </a:t>
            </a:r>
            <a:br>
              <a:rPr lang="de-DE" sz="3600" b="1" dirty="0">
                <a:latin typeface="Bahnschrift" panose="020B0502040204020203" pitchFamily="34" charset="0"/>
              </a:rPr>
            </a:br>
            <a:r>
              <a:rPr lang="de-DE" sz="3600" b="1" dirty="0">
                <a:latin typeface="Bahnschrift" panose="020B0502040204020203" pitchFamily="34" charset="0"/>
              </a:rPr>
              <a:t>Nebenprodukten der Bierherstellung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C82AAF2-970F-FC3A-52AC-03E55057EE4A}"/>
              </a:ext>
            </a:extLst>
          </p:cNvPr>
          <p:cNvGrpSpPr/>
          <p:nvPr/>
        </p:nvGrpSpPr>
        <p:grpSpPr>
          <a:xfrm>
            <a:off x="2593717" y="1888356"/>
            <a:ext cx="9112150" cy="4864419"/>
            <a:chOff x="2593717" y="1888356"/>
            <a:chExt cx="9112150" cy="4864419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FF4070B-AFB9-0295-9328-0566A2364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6734" y="1888356"/>
              <a:ext cx="6643077" cy="3074097"/>
            </a:xfrm>
            <a:prstGeom prst="rect">
              <a:avLst/>
            </a:prstGeom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F5C43ECB-D046-3688-8CE5-A6954376E5C7}"/>
                </a:ext>
              </a:extLst>
            </p:cNvPr>
            <p:cNvSpPr/>
            <p:nvPr/>
          </p:nvSpPr>
          <p:spPr>
            <a:xfrm>
              <a:off x="3664527" y="2883629"/>
              <a:ext cx="3144982" cy="3651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13A00B83-95FE-BE86-B9C6-4B9018F42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717" y="5227419"/>
              <a:ext cx="2127323" cy="1156024"/>
            </a:xfrm>
            <a:prstGeom prst="rect">
              <a:avLst/>
            </a:prstGeom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566D790C-A4A9-AEE6-5084-A357CA0BC353}"/>
                </a:ext>
              </a:extLst>
            </p:cNvPr>
            <p:cNvSpPr txBox="1"/>
            <p:nvPr/>
          </p:nvSpPr>
          <p:spPr>
            <a:xfrm>
              <a:off x="2923043" y="6383443"/>
              <a:ext cx="146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Bahnschrift" panose="020B0502040204020203" pitchFamily="34" charset="0"/>
                </a:rPr>
                <a:t>(+)-</a:t>
              </a:r>
              <a:r>
                <a:rPr lang="de-DE" dirty="0" err="1">
                  <a:latin typeface="Bahnschrift" panose="020B0502040204020203" pitchFamily="34" charset="0"/>
                </a:rPr>
                <a:t>Catechin</a:t>
              </a:r>
              <a:endParaRPr lang="de-DE" dirty="0">
                <a:latin typeface="Bahnschrift" panose="020B0502040204020203" pitchFamily="34" charset="0"/>
              </a:endParaRPr>
            </a:p>
          </p:txBody>
        </p:sp>
        <p:pic>
          <p:nvPicPr>
            <p:cNvPr id="46" name="Grafik 45" descr="Ein Bild, das Obst, Nuss enthält.&#10;&#10;Automatisch generierte Beschreibung">
              <a:extLst>
                <a:ext uri="{FF2B5EF4-FFF2-40B4-BE49-F238E27FC236}">
                  <a16:creationId xmlns:a16="http://schemas.microsoft.com/office/drawing/2014/main" id="{C61BC530-ACF5-1993-9567-34D12D8C3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2402" y="4985699"/>
              <a:ext cx="1803465" cy="17357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Grafik 46" descr="Ein Bild, das Obst, Nuss, Reis enthält.&#10;&#10;Automatisch generierte Beschreibung">
              <a:extLst>
                <a:ext uri="{FF2B5EF4-FFF2-40B4-BE49-F238E27FC236}">
                  <a16:creationId xmlns:a16="http://schemas.microsoft.com/office/drawing/2014/main" id="{1F1A353C-43AC-25A5-751F-F82C7E75F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0485" y="4985699"/>
              <a:ext cx="1867348" cy="17357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6AC27323-BE7F-CCB2-592F-221BAD5DCBC8}"/>
                </a:ext>
              </a:extLst>
            </p:cNvPr>
            <p:cNvCxnSpPr>
              <a:stCxn id="47" idx="3"/>
              <a:endCxn id="46" idx="1"/>
            </p:cNvCxnSpPr>
            <p:nvPr/>
          </p:nvCxnSpPr>
          <p:spPr>
            <a:xfrm>
              <a:off x="8917833" y="5853586"/>
              <a:ext cx="984569" cy="0"/>
            </a:xfrm>
            <a:prstGeom prst="straightConnector1">
              <a:avLst/>
            </a:prstGeom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474330B6-ED97-21C2-8E49-BE16CDC40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68403" y="4177430"/>
              <a:ext cx="1471462" cy="785023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011EAA3-5331-FEBA-92F8-4C78B87302AA}"/>
              </a:ext>
            </a:extLst>
          </p:cNvPr>
          <p:cNvGrpSpPr/>
          <p:nvPr/>
        </p:nvGrpSpPr>
        <p:grpSpPr>
          <a:xfrm>
            <a:off x="9121046" y="5312472"/>
            <a:ext cx="518839" cy="457657"/>
            <a:chOff x="9121046" y="5312472"/>
            <a:chExt cx="518839" cy="457657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79A5F12D-749D-8D34-12A5-9E9626B55AE0}"/>
                </a:ext>
              </a:extLst>
            </p:cNvPr>
            <p:cNvSpPr/>
            <p:nvPr/>
          </p:nvSpPr>
          <p:spPr>
            <a:xfrm>
              <a:off x="9121046" y="5312472"/>
              <a:ext cx="518839" cy="457657"/>
            </a:xfrm>
            <a:custGeom>
              <a:avLst/>
              <a:gdLst>
                <a:gd name="connsiteX0" fmla="*/ 12045 w 518839"/>
                <a:gd name="connsiteY0" fmla="*/ 454431 h 457657"/>
                <a:gd name="connsiteX1" fmla="*/ 24087 w 518839"/>
                <a:gd name="connsiteY1" fmla="*/ 457658 h 457657"/>
                <a:gd name="connsiteX2" fmla="*/ 494781 w 518839"/>
                <a:gd name="connsiteY2" fmla="*/ 457658 h 457657"/>
                <a:gd name="connsiteX3" fmla="*/ 518840 w 518839"/>
                <a:gd name="connsiteY3" fmla="*/ 433549 h 457657"/>
                <a:gd name="connsiteX4" fmla="*/ 515613 w 518839"/>
                <a:gd name="connsiteY4" fmla="*/ 421532 h 457657"/>
                <a:gd name="connsiteX5" fmla="*/ 280315 w 518839"/>
                <a:gd name="connsiteY5" fmla="*/ 12108 h 457657"/>
                <a:gd name="connsiteX6" fmla="*/ 247442 w 518839"/>
                <a:gd name="connsiteY6" fmla="*/ 3195 h 457657"/>
                <a:gd name="connsiteX7" fmla="*/ 238529 w 518839"/>
                <a:gd name="connsiteY7" fmla="*/ 12108 h 457657"/>
                <a:gd name="connsiteX8" fmla="*/ 3231 w 518839"/>
                <a:gd name="connsiteY8" fmla="*/ 421532 h 457657"/>
                <a:gd name="connsiteX9" fmla="*/ 12045 w 518839"/>
                <a:gd name="connsiteY9" fmla="*/ 454431 h 457657"/>
                <a:gd name="connsiteX10" fmla="*/ 13671 w 518839"/>
                <a:gd name="connsiteY10" fmla="*/ 427553 h 457657"/>
                <a:gd name="connsiteX11" fmla="*/ 248976 w 518839"/>
                <a:gd name="connsiteY11" fmla="*/ 18129 h 457657"/>
                <a:gd name="connsiteX12" fmla="*/ 253431 w 518839"/>
                <a:gd name="connsiteY12" fmla="*/ 13673 h 457657"/>
                <a:gd name="connsiteX13" fmla="*/ 259422 w 518839"/>
                <a:gd name="connsiteY13" fmla="*/ 12042 h 457657"/>
                <a:gd name="connsiteX14" fmla="*/ 269874 w 518839"/>
                <a:gd name="connsiteY14" fmla="*/ 18129 h 457657"/>
                <a:gd name="connsiteX15" fmla="*/ 505185 w 518839"/>
                <a:gd name="connsiteY15" fmla="*/ 427553 h 457657"/>
                <a:gd name="connsiteX16" fmla="*/ 500778 w 518839"/>
                <a:gd name="connsiteY16" fmla="*/ 444003 h 457657"/>
                <a:gd name="connsiteX17" fmla="*/ 494781 w 518839"/>
                <a:gd name="connsiteY17" fmla="*/ 445616 h 457657"/>
                <a:gd name="connsiteX18" fmla="*/ 24075 w 518839"/>
                <a:gd name="connsiteY18" fmla="*/ 445616 h 457657"/>
                <a:gd name="connsiteX19" fmla="*/ 12058 w 518839"/>
                <a:gd name="connsiteY19" fmla="*/ 433550 h 457657"/>
                <a:gd name="connsiteX20" fmla="*/ 13671 w 518839"/>
                <a:gd name="connsiteY20" fmla="*/ 427553 h 45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8839" h="457657">
                  <a:moveTo>
                    <a:pt x="12045" y="454431"/>
                  </a:moveTo>
                  <a:cubicBezTo>
                    <a:pt x="15707" y="456543"/>
                    <a:pt x="19860" y="457656"/>
                    <a:pt x="24087" y="457658"/>
                  </a:cubicBezTo>
                  <a:lnTo>
                    <a:pt x="494781" y="457658"/>
                  </a:lnTo>
                  <a:cubicBezTo>
                    <a:pt x="508082" y="457644"/>
                    <a:pt x="518854" y="446850"/>
                    <a:pt x="518840" y="433549"/>
                  </a:cubicBezTo>
                  <a:cubicBezTo>
                    <a:pt x="518836" y="429330"/>
                    <a:pt x="517723" y="425186"/>
                    <a:pt x="515613" y="421532"/>
                  </a:cubicBezTo>
                  <a:lnTo>
                    <a:pt x="280315" y="12108"/>
                  </a:lnTo>
                  <a:cubicBezTo>
                    <a:pt x="273698" y="569"/>
                    <a:pt x="258981" y="-3421"/>
                    <a:pt x="247442" y="3195"/>
                  </a:cubicBezTo>
                  <a:cubicBezTo>
                    <a:pt x="243732" y="5322"/>
                    <a:pt x="240656" y="8398"/>
                    <a:pt x="238529" y="12108"/>
                  </a:cubicBezTo>
                  <a:lnTo>
                    <a:pt x="3231" y="421532"/>
                  </a:lnTo>
                  <a:cubicBezTo>
                    <a:pt x="-3420" y="433051"/>
                    <a:pt x="527" y="447780"/>
                    <a:pt x="12045" y="454431"/>
                  </a:cubicBezTo>
                  <a:close/>
                  <a:moveTo>
                    <a:pt x="13671" y="427553"/>
                  </a:moveTo>
                  <a:lnTo>
                    <a:pt x="248976" y="18129"/>
                  </a:lnTo>
                  <a:cubicBezTo>
                    <a:pt x="250037" y="16273"/>
                    <a:pt x="251575" y="14735"/>
                    <a:pt x="253431" y="13673"/>
                  </a:cubicBezTo>
                  <a:cubicBezTo>
                    <a:pt x="255247" y="12606"/>
                    <a:pt x="257315" y="12042"/>
                    <a:pt x="259422" y="12042"/>
                  </a:cubicBezTo>
                  <a:cubicBezTo>
                    <a:pt x="263744" y="12057"/>
                    <a:pt x="267728" y="14377"/>
                    <a:pt x="269874" y="18129"/>
                  </a:cubicBezTo>
                  <a:lnTo>
                    <a:pt x="505185" y="427553"/>
                  </a:lnTo>
                  <a:cubicBezTo>
                    <a:pt x="508510" y="433313"/>
                    <a:pt x="506537" y="440678"/>
                    <a:pt x="500778" y="444003"/>
                  </a:cubicBezTo>
                  <a:cubicBezTo>
                    <a:pt x="498954" y="445055"/>
                    <a:pt x="496886" y="445612"/>
                    <a:pt x="494781" y="445616"/>
                  </a:cubicBezTo>
                  <a:lnTo>
                    <a:pt x="24075" y="445616"/>
                  </a:lnTo>
                  <a:cubicBezTo>
                    <a:pt x="17424" y="445603"/>
                    <a:pt x="12044" y="440200"/>
                    <a:pt x="12058" y="433550"/>
                  </a:cubicBezTo>
                  <a:cubicBezTo>
                    <a:pt x="12062" y="431445"/>
                    <a:pt x="12618" y="429376"/>
                    <a:pt x="13671" y="427553"/>
                  </a:cubicBezTo>
                  <a:close/>
                </a:path>
              </a:pathLst>
            </a:custGeom>
            <a:solidFill>
              <a:srgbClr val="000000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FD663A7-398F-4D1A-7000-F1C329254784}"/>
                </a:ext>
              </a:extLst>
            </p:cNvPr>
            <p:cNvSpPr/>
            <p:nvPr/>
          </p:nvSpPr>
          <p:spPr>
            <a:xfrm>
              <a:off x="9352952" y="5493166"/>
              <a:ext cx="55283" cy="188678"/>
            </a:xfrm>
            <a:custGeom>
              <a:avLst/>
              <a:gdLst>
                <a:gd name="connsiteX0" fmla="*/ 27600 w 55283"/>
                <a:gd name="connsiteY0" fmla="*/ 188678 h 188678"/>
                <a:gd name="connsiteX1" fmla="*/ 55283 w 55283"/>
                <a:gd name="connsiteY1" fmla="*/ 161089 h 188678"/>
                <a:gd name="connsiteX2" fmla="*/ 33741 w 55283"/>
                <a:gd name="connsiteY2" fmla="*/ 134087 h 188678"/>
                <a:gd name="connsiteX3" fmla="*/ 33537 w 55283"/>
                <a:gd name="connsiteY3" fmla="*/ 134087 h 188678"/>
                <a:gd name="connsiteX4" fmla="*/ 33537 w 55283"/>
                <a:gd name="connsiteY4" fmla="*/ 0 h 188678"/>
                <a:gd name="connsiteX5" fmla="*/ 21495 w 55283"/>
                <a:gd name="connsiteY5" fmla="*/ 0 h 188678"/>
                <a:gd name="connsiteX6" fmla="*/ 21495 w 55283"/>
                <a:gd name="connsiteY6" fmla="*/ 134099 h 188678"/>
                <a:gd name="connsiteX7" fmla="*/ 698 w 55283"/>
                <a:gd name="connsiteY7" fmla="*/ 167190 h 188678"/>
                <a:gd name="connsiteX8" fmla="*/ 27600 w 55283"/>
                <a:gd name="connsiteY8" fmla="*/ 188678 h 18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83" h="188678">
                  <a:moveTo>
                    <a:pt x="27600" y="188678"/>
                  </a:moveTo>
                  <a:cubicBezTo>
                    <a:pt x="42863" y="188704"/>
                    <a:pt x="55257" y="176352"/>
                    <a:pt x="55283" y="161089"/>
                  </a:cubicBezTo>
                  <a:cubicBezTo>
                    <a:pt x="55305" y="148157"/>
                    <a:pt x="46356" y="136939"/>
                    <a:pt x="33741" y="134087"/>
                  </a:cubicBezTo>
                  <a:lnTo>
                    <a:pt x="33537" y="134087"/>
                  </a:lnTo>
                  <a:lnTo>
                    <a:pt x="33537" y="0"/>
                  </a:lnTo>
                  <a:lnTo>
                    <a:pt x="21495" y="0"/>
                  </a:lnTo>
                  <a:lnTo>
                    <a:pt x="21495" y="134099"/>
                  </a:lnTo>
                  <a:cubicBezTo>
                    <a:pt x="6614" y="137494"/>
                    <a:pt x="-2697" y="152309"/>
                    <a:pt x="698" y="167190"/>
                  </a:cubicBezTo>
                  <a:cubicBezTo>
                    <a:pt x="3563" y="179746"/>
                    <a:pt x="14721" y="188659"/>
                    <a:pt x="27600" y="188678"/>
                  </a:cubicBezTo>
                  <a:close/>
                </a:path>
              </a:pathLst>
            </a:custGeom>
            <a:solidFill>
              <a:srgbClr val="000000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5300110E-0426-2DEE-258A-69BBDF204ADD}"/>
                </a:ext>
              </a:extLst>
            </p:cNvPr>
            <p:cNvSpPr/>
            <p:nvPr/>
          </p:nvSpPr>
          <p:spPr>
            <a:xfrm>
              <a:off x="9329033" y="5431753"/>
              <a:ext cx="102731" cy="273772"/>
            </a:xfrm>
            <a:custGeom>
              <a:avLst/>
              <a:gdLst>
                <a:gd name="connsiteX0" fmla="*/ 51435 w 102731"/>
                <a:gd name="connsiteY0" fmla="*/ 273773 h 273772"/>
                <a:gd name="connsiteX1" fmla="*/ 55951 w 102731"/>
                <a:gd name="connsiteY1" fmla="*/ 273773 h 273772"/>
                <a:gd name="connsiteX2" fmla="*/ 102510 w 102731"/>
                <a:gd name="connsiteY2" fmla="*/ 217737 h 273772"/>
                <a:gd name="connsiteX3" fmla="*/ 82022 w 102731"/>
                <a:gd name="connsiteY3" fmla="*/ 181188 h 273772"/>
                <a:gd name="connsiteX4" fmla="*/ 82022 w 102731"/>
                <a:gd name="connsiteY4" fmla="*/ 32134 h 273772"/>
                <a:gd name="connsiteX5" fmla="*/ 82022 w 102731"/>
                <a:gd name="connsiteY5" fmla="*/ 29123 h 273772"/>
                <a:gd name="connsiteX6" fmla="*/ 51435 w 102731"/>
                <a:gd name="connsiteY6" fmla="*/ 0 h 273772"/>
                <a:gd name="connsiteX7" fmla="*/ 49906 w 102731"/>
                <a:gd name="connsiteY7" fmla="*/ 36 h 273772"/>
                <a:gd name="connsiteX8" fmla="*/ 20789 w 102731"/>
                <a:gd name="connsiteY8" fmla="*/ 31851 h 273772"/>
                <a:gd name="connsiteX9" fmla="*/ 20789 w 102731"/>
                <a:gd name="connsiteY9" fmla="*/ 180875 h 273772"/>
                <a:gd name="connsiteX10" fmla="*/ 10185 w 102731"/>
                <a:gd name="connsiteY10" fmla="*/ 252988 h 273772"/>
                <a:gd name="connsiteX11" fmla="*/ 51435 w 102731"/>
                <a:gd name="connsiteY11" fmla="*/ 273773 h 273772"/>
                <a:gd name="connsiteX12" fmla="*/ 27954 w 102731"/>
                <a:gd name="connsiteY12" fmla="*/ 190539 h 273772"/>
                <a:gd name="connsiteX13" fmla="*/ 32812 w 102731"/>
                <a:gd name="connsiteY13" fmla="*/ 186926 h 273772"/>
                <a:gd name="connsiteX14" fmla="*/ 32812 w 102731"/>
                <a:gd name="connsiteY14" fmla="*/ 31544 h 273772"/>
                <a:gd name="connsiteX15" fmla="*/ 32812 w 102731"/>
                <a:gd name="connsiteY15" fmla="*/ 31243 h 273772"/>
                <a:gd name="connsiteX16" fmla="*/ 37629 w 102731"/>
                <a:gd name="connsiteY16" fmla="*/ 18147 h 273772"/>
                <a:gd name="connsiteX17" fmla="*/ 50514 w 102731"/>
                <a:gd name="connsiteY17" fmla="*/ 12042 h 273772"/>
                <a:gd name="connsiteX18" fmla="*/ 51423 w 102731"/>
                <a:gd name="connsiteY18" fmla="*/ 12042 h 273772"/>
                <a:gd name="connsiteX19" fmla="*/ 69986 w 102731"/>
                <a:gd name="connsiteY19" fmla="*/ 29725 h 273772"/>
                <a:gd name="connsiteX20" fmla="*/ 69986 w 102731"/>
                <a:gd name="connsiteY20" fmla="*/ 31580 h 273772"/>
                <a:gd name="connsiteX21" fmla="*/ 69986 w 102731"/>
                <a:gd name="connsiteY21" fmla="*/ 31863 h 273772"/>
                <a:gd name="connsiteX22" fmla="*/ 69986 w 102731"/>
                <a:gd name="connsiteY22" fmla="*/ 187252 h 273772"/>
                <a:gd name="connsiteX23" fmla="*/ 74857 w 102731"/>
                <a:gd name="connsiteY23" fmla="*/ 190864 h 273772"/>
                <a:gd name="connsiteX24" fmla="*/ 82814 w 102731"/>
                <a:gd name="connsiteY24" fmla="*/ 246126 h 273772"/>
                <a:gd name="connsiteX25" fmla="*/ 55391 w 102731"/>
                <a:gd name="connsiteY25" fmla="*/ 261731 h 273772"/>
                <a:gd name="connsiteX26" fmla="*/ 51435 w 102731"/>
                <a:gd name="connsiteY26" fmla="*/ 261731 h 273772"/>
                <a:gd name="connsiteX27" fmla="*/ 12026 w 102731"/>
                <a:gd name="connsiteY27" fmla="*/ 222146 h 273772"/>
                <a:gd name="connsiteX28" fmla="*/ 27954 w 102731"/>
                <a:gd name="connsiteY28" fmla="*/ 190539 h 27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2731" h="273772">
                  <a:moveTo>
                    <a:pt x="51435" y="273773"/>
                  </a:moveTo>
                  <a:lnTo>
                    <a:pt x="55951" y="273773"/>
                  </a:lnTo>
                  <a:cubicBezTo>
                    <a:pt x="84281" y="271156"/>
                    <a:pt x="105126" y="246068"/>
                    <a:pt x="102510" y="217737"/>
                  </a:cubicBezTo>
                  <a:cubicBezTo>
                    <a:pt x="101167" y="203202"/>
                    <a:pt x="93721" y="189918"/>
                    <a:pt x="82022" y="181188"/>
                  </a:cubicBezTo>
                  <a:lnTo>
                    <a:pt x="82022" y="32134"/>
                  </a:lnTo>
                  <a:cubicBezTo>
                    <a:pt x="82070" y="31134"/>
                    <a:pt x="82070" y="30135"/>
                    <a:pt x="82022" y="29123"/>
                  </a:cubicBezTo>
                  <a:cubicBezTo>
                    <a:pt x="81225" y="12812"/>
                    <a:pt x="67766" y="-4"/>
                    <a:pt x="51435" y="0"/>
                  </a:cubicBezTo>
                  <a:cubicBezTo>
                    <a:pt x="50929" y="0"/>
                    <a:pt x="50418" y="0"/>
                    <a:pt x="49906" y="36"/>
                  </a:cubicBezTo>
                  <a:cubicBezTo>
                    <a:pt x="33115" y="856"/>
                    <a:pt x="20121" y="15053"/>
                    <a:pt x="20789" y="31851"/>
                  </a:cubicBezTo>
                  <a:lnTo>
                    <a:pt x="20789" y="180875"/>
                  </a:lnTo>
                  <a:cubicBezTo>
                    <a:pt x="-2053" y="197860"/>
                    <a:pt x="-6801" y="230146"/>
                    <a:pt x="10185" y="252988"/>
                  </a:cubicBezTo>
                  <a:cubicBezTo>
                    <a:pt x="19887" y="266034"/>
                    <a:pt x="35176" y="273739"/>
                    <a:pt x="51435" y="273773"/>
                  </a:cubicBezTo>
                  <a:close/>
                  <a:moveTo>
                    <a:pt x="27954" y="190539"/>
                  </a:moveTo>
                  <a:lnTo>
                    <a:pt x="32812" y="186926"/>
                  </a:lnTo>
                  <a:lnTo>
                    <a:pt x="32812" y="31544"/>
                  </a:lnTo>
                  <a:lnTo>
                    <a:pt x="32812" y="31243"/>
                  </a:lnTo>
                  <a:cubicBezTo>
                    <a:pt x="32599" y="26408"/>
                    <a:pt x="34335" y="21691"/>
                    <a:pt x="37629" y="18147"/>
                  </a:cubicBezTo>
                  <a:cubicBezTo>
                    <a:pt x="40934" y="14469"/>
                    <a:pt x="45575" y="12270"/>
                    <a:pt x="50514" y="12042"/>
                  </a:cubicBezTo>
                  <a:cubicBezTo>
                    <a:pt x="50821" y="12042"/>
                    <a:pt x="51116" y="12042"/>
                    <a:pt x="51423" y="12042"/>
                  </a:cubicBezTo>
                  <a:cubicBezTo>
                    <a:pt x="61339" y="12037"/>
                    <a:pt x="69510" y="19821"/>
                    <a:pt x="69986" y="29725"/>
                  </a:cubicBezTo>
                  <a:cubicBezTo>
                    <a:pt x="69986" y="30328"/>
                    <a:pt x="69986" y="30966"/>
                    <a:pt x="69986" y="31580"/>
                  </a:cubicBezTo>
                  <a:lnTo>
                    <a:pt x="69986" y="31863"/>
                  </a:lnTo>
                  <a:lnTo>
                    <a:pt x="69986" y="187252"/>
                  </a:lnTo>
                  <a:lnTo>
                    <a:pt x="74857" y="190864"/>
                  </a:lnTo>
                  <a:cubicBezTo>
                    <a:pt x="92314" y="203927"/>
                    <a:pt x="95877" y="228669"/>
                    <a:pt x="82814" y="246126"/>
                  </a:cubicBezTo>
                  <a:cubicBezTo>
                    <a:pt x="76239" y="254913"/>
                    <a:pt x="66303" y="260567"/>
                    <a:pt x="55391" y="261731"/>
                  </a:cubicBezTo>
                  <a:lnTo>
                    <a:pt x="51435" y="261731"/>
                  </a:lnTo>
                  <a:cubicBezTo>
                    <a:pt x="29621" y="261682"/>
                    <a:pt x="11977" y="243959"/>
                    <a:pt x="12026" y="222146"/>
                  </a:cubicBezTo>
                  <a:cubicBezTo>
                    <a:pt x="12053" y="209688"/>
                    <a:pt x="17957" y="197973"/>
                    <a:pt x="27954" y="190539"/>
                  </a:cubicBezTo>
                  <a:close/>
                </a:path>
              </a:pathLst>
            </a:custGeom>
            <a:solidFill>
              <a:srgbClr val="000000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27" name="Grafik 26">
            <a:extLst>
              <a:ext uri="{FF2B5EF4-FFF2-40B4-BE49-F238E27FC236}">
                <a16:creationId xmlns:a16="http://schemas.microsoft.com/office/drawing/2014/main" id="{46123748-48CD-6041-9B20-C1634D206F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870" y="3081400"/>
            <a:ext cx="4148116" cy="3351678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35463AD8-DA9E-E72A-1AA3-5A2731D457EF}"/>
              </a:ext>
            </a:extLst>
          </p:cNvPr>
          <p:cNvSpPr txBox="1"/>
          <p:nvPr/>
        </p:nvSpPr>
        <p:spPr>
          <a:xfrm>
            <a:off x="22670675" y="6444831"/>
            <a:ext cx="60971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Quelle: www.kirsten-derma.de</a:t>
            </a:r>
            <a:endParaRPr lang="de-DE" sz="900" dirty="0">
              <a:solidFill>
                <a:schemeClr val="bg1">
                  <a:lumMod val="8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35" name="Grafik 34" descr="Ein Bild, das Person, drinnen, Hand, schließen enthält.&#10;&#10;Automatisch generierte Beschreibung">
            <a:extLst>
              <a:ext uri="{FF2B5EF4-FFF2-40B4-BE49-F238E27FC236}">
                <a16:creationId xmlns:a16="http://schemas.microsoft.com/office/drawing/2014/main" id="{00B2E999-6FA9-FC65-A49E-E03A878AF4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197" y="1256236"/>
            <a:ext cx="2177033" cy="1451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74C5540A-7932-C44B-6D45-1A6360735962}"/>
              </a:ext>
            </a:extLst>
          </p:cNvPr>
          <p:cNvSpPr txBox="1"/>
          <p:nvPr/>
        </p:nvSpPr>
        <p:spPr>
          <a:xfrm>
            <a:off x="22829889" y="2719344"/>
            <a:ext cx="29675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Quelle: Eduardo Barrios on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Unsplash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 </a:t>
            </a:r>
            <a:endParaRPr lang="de-DE" sz="900" dirty="0">
              <a:solidFill>
                <a:schemeClr val="bg1">
                  <a:lumMod val="85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44EEB03-7972-9046-5B5E-91FA6D78B9D2}"/>
              </a:ext>
            </a:extLst>
          </p:cNvPr>
          <p:cNvGrpSpPr/>
          <p:nvPr/>
        </p:nvGrpSpPr>
        <p:grpSpPr>
          <a:xfrm>
            <a:off x="15351814" y="1568419"/>
            <a:ext cx="6142936" cy="4602856"/>
            <a:chOff x="15351814" y="1568419"/>
            <a:chExt cx="6142936" cy="4602856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71AFCA6F-B8A5-22E5-0BCD-6EA9A601F09D}"/>
                </a:ext>
              </a:extLst>
            </p:cNvPr>
            <p:cNvSpPr txBox="1"/>
            <p:nvPr/>
          </p:nvSpPr>
          <p:spPr>
            <a:xfrm>
              <a:off x="15351814" y="5801943"/>
              <a:ext cx="60971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Quelle: </a:t>
              </a:r>
              <a:r>
                <a:rPr lang="en-US" sz="900" dirty="0" err="1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Ebanks</a:t>
              </a:r>
              <a:r>
                <a:rPr lang="en-US" sz="900" dirty="0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, J.P.; </a:t>
              </a:r>
              <a:r>
                <a:rPr lang="en-US" sz="900" dirty="0" err="1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Wickett</a:t>
              </a:r>
              <a:r>
                <a:rPr lang="en-US" sz="900" dirty="0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, R.R.; </a:t>
              </a:r>
              <a:r>
                <a:rPr lang="en-US" sz="900" dirty="0" err="1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Boissy</a:t>
              </a:r>
              <a:r>
                <a:rPr lang="en-US" sz="900" dirty="0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, R.E. Mechanisms Regulating Skin Pigmentation: The Rise and Fall of Complexion Coloration. </a:t>
              </a:r>
              <a:r>
                <a:rPr lang="en-US" sz="900" i="1" dirty="0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Int. J. Mol. Sci. 2009, 10</a:t>
              </a:r>
              <a:r>
                <a:rPr lang="en-US" sz="900" dirty="0">
                  <a:solidFill>
                    <a:schemeClr val="bg1">
                      <a:lumMod val="85000"/>
                    </a:schemeClr>
                  </a:solidFill>
                  <a:latin typeface="Bahnschrift" panose="020B0502040204020203" pitchFamily="34" charset="0"/>
                </a:rPr>
                <a:t>, 4066-4087. https://doi.org/10.3390/ijms10094066.</a:t>
              </a:r>
              <a:endParaRPr lang="de-DE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endParaRPr>
            </a:p>
          </p:txBody>
        </p:sp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74C5AC97-99C1-F772-722A-8C139060D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753209" y="1619751"/>
              <a:ext cx="5279161" cy="4180213"/>
            </a:xfrm>
            <a:prstGeom prst="rect">
              <a:avLst/>
            </a:prstGeom>
          </p:spPr>
        </p:pic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512AFC0A-A67D-2FE2-BF03-17D7EFB30F8B}"/>
                </a:ext>
              </a:extLst>
            </p:cNvPr>
            <p:cNvSpPr/>
            <p:nvPr/>
          </p:nvSpPr>
          <p:spPr>
            <a:xfrm>
              <a:off x="17709865" y="1568419"/>
              <a:ext cx="3784885" cy="1788638"/>
            </a:xfrm>
            <a:custGeom>
              <a:avLst/>
              <a:gdLst>
                <a:gd name="connsiteX0" fmla="*/ 1162335 w 3784885"/>
                <a:gd name="connsiteY0" fmla="*/ 1333531 h 1788638"/>
                <a:gd name="connsiteX1" fmla="*/ 1162335 w 3784885"/>
                <a:gd name="connsiteY1" fmla="*/ 1333531 h 1788638"/>
                <a:gd name="connsiteX2" fmla="*/ 1168685 w 3784885"/>
                <a:gd name="connsiteY2" fmla="*/ 1187481 h 1788638"/>
                <a:gd name="connsiteX3" fmla="*/ 1143285 w 3784885"/>
                <a:gd name="connsiteY3" fmla="*/ 1168431 h 1788638"/>
                <a:gd name="connsiteX4" fmla="*/ 1130585 w 3784885"/>
                <a:gd name="connsiteY4" fmla="*/ 1149381 h 1788638"/>
                <a:gd name="connsiteX5" fmla="*/ 1035335 w 3784885"/>
                <a:gd name="connsiteY5" fmla="*/ 1085881 h 1788638"/>
                <a:gd name="connsiteX6" fmla="*/ 876585 w 3784885"/>
                <a:gd name="connsiteY6" fmla="*/ 1054131 h 1788638"/>
                <a:gd name="connsiteX7" fmla="*/ 476535 w 3784885"/>
                <a:gd name="connsiteY7" fmla="*/ 1041431 h 1788638"/>
                <a:gd name="connsiteX8" fmla="*/ 355885 w 3784885"/>
                <a:gd name="connsiteY8" fmla="*/ 1022381 h 1788638"/>
                <a:gd name="connsiteX9" fmla="*/ 235235 w 3784885"/>
                <a:gd name="connsiteY9" fmla="*/ 977931 h 1788638"/>
                <a:gd name="connsiteX10" fmla="*/ 184435 w 3784885"/>
                <a:gd name="connsiteY10" fmla="*/ 946181 h 1788638"/>
                <a:gd name="connsiteX11" fmla="*/ 133635 w 3784885"/>
                <a:gd name="connsiteY11" fmla="*/ 908081 h 1788638"/>
                <a:gd name="connsiteX12" fmla="*/ 57435 w 3784885"/>
                <a:gd name="connsiteY12" fmla="*/ 806481 h 1788638"/>
                <a:gd name="connsiteX13" fmla="*/ 25685 w 3784885"/>
                <a:gd name="connsiteY13" fmla="*/ 755681 h 1788638"/>
                <a:gd name="connsiteX14" fmla="*/ 6635 w 3784885"/>
                <a:gd name="connsiteY14" fmla="*/ 730281 h 1788638"/>
                <a:gd name="connsiteX15" fmla="*/ 285 w 3784885"/>
                <a:gd name="connsiteY15" fmla="*/ 654081 h 1788638"/>
                <a:gd name="connsiteX16" fmla="*/ 38385 w 3784885"/>
                <a:gd name="connsiteY16" fmla="*/ 476281 h 1788638"/>
                <a:gd name="connsiteX17" fmla="*/ 95535 w 3784885"/>
                <a:gd name="connsiteY17" fmla="*/ 381031 h 1788638"/>
                <a:gd name="connsiteX18" fmla="*/ 127285 w 3784885"/>
                <a:gd name="connsiteY18" fmla="*/ 317531 h 1788638"/>
                <a:gd name="connsiteX19" fmla="*/ 184435 w 3784885"/>
                <a:gd name="connsiteY19" fmla="*/ 241331 h 1788638"/>
                <a:gd name="connsiteX20" fmla="*/ 216185 w 3784885"/>
                <a:gd name="connsiteY20" fmla="*/ 209581 h 1788638"/>
                <a:gd name="connsiteX21" fmla="*/ 330485 w 3784885"/>
                <a:gd name="connsiteY21" fmla="*/ 158781 h 1788638"/>
                <a:gd name="connsiteX22" fmla="*/ 476535 w 3784885"/>
                <a:gd name="connsiteY22" fmla="*/ 107981 h 1788638"/>
                <a:gd name="connsiteX23" fmla="*/ 546385 w 3784885"/>
                <a:gd name="connsiteY23" fmla="*/ 95281 h 1788638"/>
                <a:gd name="connsiteX24" fmla="*/ 622585 w 3784885"/>
                <a:gd name="connsiteY24" fmla="*/ 63531 h 1788638"/>
                <a:gd name="connsiteX25" fmla="*/ 660685 w 3784885"/>
                <a:gd name="connsiteY25" fmla="*/ 50831 h 1788638"/>
                <a:gd name="connsiteX26" fmla="*/ 730535 w 3784885"/>
                <a:gd name="connsiteY26" fmla="*/ 31781 h 1788638"/>
                <a:gd name="connsiteX27" fmla="*/ 838485 w 3784885"/>
                <a:gd name="connsiteY27" fmla="*/ 19081 h 1788638"/>
                <a:gd name="connsiteX28" fmla="*/ 927385 w 3784885"/>
                <a:gd name="connsiteY28" fmla="*/ 31 h 1788638"/>
                <a:gd name="connsiteX29" fmla="*/ 2883185 w 3784885"/>
                <a:gd name="connsiteY29" fmla="*/ 25431 h 1788638"/>
                <a:gd name="connsiteX30" fmla="*/ 3130835 w 3784885"/>
                <a:gd name="connsiteY30" fmla="*/ 82581 h 1788638"/>
                <a:gd name="connsiteX31" fmla="*/ 3289585 w 3784885"/>
                <a:gd name="connsiteY31" fmla="*/ 146081 h 1788638"/>
                <a:gd name="connsiteX32" fmla="*/ 3499135 w 3784885"/>
                <a:gd name="connsiteY32" fmla="*/ 279431 h 1788638"/>
                <a:gd name="connsiteX33" fmla="*/ 3632485 w 3784885"/>
                <a:gd name="connsiteY33" fmla="*/ 438181 h 1788638"/>
                <a:gd name="connsiteX34" fmla="*/ 3746785 w 3784885"/>
                <a:gd name="connsiteY34" fmla="*/ 768381 h 1788638"/>
                <a:gd name="connsiteX35" fmla="*/ 3784885 w 3784885"/>
                <a:gd name="connsiteY35" fmla="*/ 939831 h 1788638"/>
                <a:gd name="connsiteX36" fmla="*/ 3759485 w 3784885"/>
                <a:gd name="connsiteY36" fmla="*/ 1155731 h 1788638"/>
                <a:gd name="connsiteX37" fmla="*/ 3619785 w 3784885"/>
                <a:gd name="connsiteY37" fmla="*/ 1358931 h 1788638"/>
                <a:gd name="connsiteX38" fmla="*/ 3397535 w 3784885"/>
                <a:gd name="connsiteY38" fmla="*/ 1549431 h 1788638"/>
                <a:gd name="connsiteX39" fmla="*/ 3251485 w 3784885"/>
                <a:gd name="connsiteY39" fmla="*/ 1574831 h 1788638"/>
                <a:gd name="connsiteX40" fmla="*/ 2908585 w 3784885"/>
                <a:gd name="connsiteY40" fmla="*/ 1695481 h 1788638"/>
                <a:gd name="connsiteX41" fmla="*/ 2635535 w 3784885"/>
                <a:gd name="connsiteY41" fmla="*/ 1758981 h 1788638"/>
                <a:gd name="connsiteX42" fmla="*/ 2533935 w 3784885"/>
                <a:gd name="connsiteY42" fmla="*/ 1765331 h 1788638"/>
                <a:gd name="connsiteX43" fmla="*/ 2076735 w 3784885"/>
                <a:gd name="connsiteY43" fmla="*/ 1765331 h 1788638"/>
                <a:gd name="connsiteX44" fmla="*/ 1816385 w 3784885"/>
                <a:gd name="connsiteY44" fmla="*/ 1720881 h 1788638"/>
                <a:gd name="connsiteX45" fmla="*/ 1702085 w 3784885"/>
                <a:gd name="connsiteY45" fmla="*/ 1682781 h 1788638"/>
                <a:gd name="connsiteX46" fmla="*/ 1505235 w 3784885"/>
                <a:gd name="connsiteY46" fmla="*/ 1631981 h 1788638"/>
                <a:gd name="connsiteX47" fmla="*/ 1460785 w 3784885"/>
                <a:gd name="connsiteY47" fmla="*/ 1606581 h 1788638"/>
                <a:gd name="connsiteX48" fmla="*/ 1409985 w 3784885"/>
                <a:gd name="connsiteY48" fmla="*/ 1581181 h 1788638"/>
                <a:gd name="connsiteX49" fmla="*/ 1378235 w 3784885"/>
                <a:gd name="connsiteY49" fmla="*/ 1549431 h 1788638"/>
                <a:gd name="connsiteX50" fmla="*/ 1346485 w 3784885"/>
                <a:gd name="connsiteY50" fmla="*/ 1530381 h 1788638"/>
                <a:gd name="connsiteX51" fmla="*/ 1302035 w 3784885"/>
                <a:gd name="connsiteY51" fmla="*/ 1498631 h 1788638"/>
                <a:gd name="connsiteX52" fmla="*/ 1270285 w 3784885"/>
                <a:gd name="connsiteY52" fmla="*/ 1479581 h 1788638"/>
                <a:gd name="connsiteX53" fmla="*/ 1232185 w 3784885"/>
                <a:gd name="connsiteY53" fmla="*/ 1441481 h 1788638"/>
                <a:gd name="connsiteX54" fmla="*/ 1162335 w 3784885"/>
                <a:gd name="connsiteY54" fmla="*/ 1377981 h 1788638"/>
                <a:gd name="connsiteX55" fmla="*/ 1162335 w 3784885"/>
                <a:gd name="connsiteY55" fmla="*/ 1333531 h 178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784885" h="1788638">
                  <a:moveTo>
                    <a:pt x="1162335" y="1333531"/>
                  </a:moveTo>
                  <a:lnTo>
                    <a:pt x="1162335" y="1333531"/>
                  </a:lnTo>
                  <a:cubicBezTo>
                    <a:pt x="1172964" y="1280386"/>
                    <a:pt x="1186258" y="1243715"/>
                    <a:pt x="1168685" y="1187481"/>
                  </a:cubicBezTo>
                  <a:cubicBezTo>
                    <a:pt x="1165528" y="1177379"/>
                    <a:pt x="1150769" y="1175915"/>
                    <a:pt x="1143285" y="1168431"/>
                  </a:cubicBezTo>
                  <a:cubicBezTo>
                    <a:pt x="1137889" y="1163035"/>
                    <a:pt x="1136647" y="1154017"/>
                    <a:pt x="1130585" y="1149381"/>
                  </a:cubicBezTo>
                  <a:cubicBezTo>
                    <a:pt x="1100273" y="1126201"/>
                    <a:pt x="1072026" y="1096364"/>
                    <a:pt x="1035335" y="1085881"/>
                  </a:cubicBezTo>
                  <a:cubicBezTo>
                    <a:pt x="951184" y="1061838"/>
                    <a:pt x="956472" y="1057370"/>
                    <a:pt x="876585" y="1054131"/>
                  </a:cubicBezTo>
                  <a:lnTo>
                    <a:pt x="476535" y="1041431"/>
                  </a:lnTo>
                  <a:lnTo>
                    <a:pt x="355885" y="1022381"/>
                  </a:lnTo>
                  <a:cubicBezTo>
                    <a:pt x="320151" y="1016166"/>
                    <a:pt x="249091" y="986245"/>
                    <a:pt x="235235" y="977931"/>
                  </a:cubicBezTo>
                  <a:cubicBezTo>
                    <a:pt x="230809" y="975275"/>
                    <a:pt x="192812" y="953162"/>
                    <a:pt x="184435" y="946181"/>
                  </a:cubicBezTo>
                  <a:cubicBezTo>
                    <a:pt x="136817" y="906499"/>
                    <a:pt x="200354" y="948113"/>
                    <a:pt x="133635" y="908081"/>
                  </a:cubicBezTo>
                  <a:cubicBezTo>
                    <a:pt x="72153" y="785118"/>
                    <a:pt x="153715" y="934855"/>
                    <a:pt x="57435" y="806481"/>
                  </a:cubicBezTo>
                  <a:cubicBezTo>
                    <a:pt x="3469" y="734527"/>
                    <a:pt x="69268" y="825413"/>
                    <a:pt x="25685" y="755681"/>
                  </a:cubicBezTo>
                  <a:cubicBezTo>
                    <a:pt x="20076" y="746706"/>
                    <a:pt x="12985" y="738748"/>
                    <a:pt x="6635" y="730281"/>
                  </a:cubicBezTo>
                  <a:cubicBezTo>
                    <a:pt x="4518" y="704881"/>
                    <a:pt x="-1356" y="679516"/>
                    <a:pt x="285" y="654081"/>
                  </a:cubicBezTo>
                  <a:cubicBezTo>
                    <a:pt x="2610" y="618041"/>
                    <a:pt x="16253" y="520545"/>
                    <a:pt x="38385" y="476281"/>
                  </a:cubicBezTo>
                  <a:cubicBezTo>
                    <a:pt x="54944" y="443163"/>
                    <a:pt x="77444" y="413337"/>
                    <a:pt x="95535" y="381031"/>
                  </a:cubicBezTo>
                  <a:cubicBezTo>
                    <a:pt x="107098" y="360383"/>
                    <a:pt x="115286" y="337929"/>
                    <a:pt x="127285" y="317531"/>
                  </a:cubicBezTo>
                  <a:cubicBezTo>
                    <a:pt x="135073" y="304292"/>
                    <a:pt x="171360" y="255858"/>
                    <a:pt x="184435" y="241331"/>
                  </a:cubicBezTo>
                  <a:cubicBezTo>
                    <a:pt x="194447" y="230206"/>
                    <a:pt x="203155" y="216946"/>
                    <a:pt x="216185" y="209581"/>
                  </a:cubicBezTo>
                  <a:cubicBezTo>
                    <a:pt x="252482" y="189065"/>
                    <a:pt x="291774" y="174266"/>
                    <a:pt x="330485" y="158781"/>
                  </a:cubicBezTo>
                  <a:cubicBezTo>
                    <a:pt x="388938" y="135400"/>
                    <a:pt x="412326" y="124033"/>
                    <a:pt x="476535" y="107981"/>
                  </a:cubicBezTo>
                  <a:cubicBezTo>
                    <a:pt x="499493" y="102241"/>
                    <a:pt x="523349" y="100701"/>
                    <a:pt x="546385" y="95281"/>
                  </a:cubicBezTo>
                  <a:cubicBezTo>
                    <a:pt x="591771" y="84602"/>
                    <a:pt x="579071" y="81662"/>
                    <a:pt x="622585" y="63531"/>
                  </a:cubicBezTo>
                  <a:cubicBezTo>
                    <a:pt x="634942" y="58382"/>
                    <a:pt x="647842" y="54608"/>
                    <a:pt x="660685" y="50831"/>
                  </a:cubicBezTo>
                  <a:cubicBezTo>
                    <a:pt x="683838" y="44021"/>
                    <a:pt x="706919" y="36753"/>
                    <a:pt x="730535" y="31781"/>
                  </a:cubicBezTo>
                  <a:cubicBezTo>
                    <a:pt x="740289" y="29727"/>
                    <a:pt x="831838" y="19820"/>
                    <a:pt x="838485" y="19081"/>
                  </a:cubicBezTo>
                  <a:cubicBezTo>
                    <a:pt x="876039" y="4059"/>
                    <a:pt x="879071" y="-426"/>
                    <a:pt x="927385" y="31"/>
                  </a:cubicBezTo>
                  <a:lnTo>
                    <a:pt x="2883185" y="25431"/>
                  </a:lnTo>
                  <a:cubicBezTo>
                    <a:pt x="3092628" y="53991"/>
                    <a:pt x="2952639" y="25304"/>
                    <a:pt x="3130835" y="82581"/>
                  </a:cubicBezTo>
                  <a:cubicBezTo>
                    <a:pt x="3222634" y="112088"/>
                    <a:pt x="3192848" y="88450"/>
                    <a:pt x="3289585" y="146081"/>
                  </a:cubicBezTo>
                  <a:cubicBezTo>
                    <a:pt x="3360713" y="188455"/>
                    <a:pt x="3440591" y="220887"/>
                    <a:pt x="3499135" y="279431"/>
                  </a:cubicBezTo>
                  <a:cubicBezTo>
                    <a:pt x="3557134" y="337430"/>
                    <a:pt x="3596292" y="365795"/>
                    <a:pt x="3632485" y="438181"/>
                  </a:cubicBezTo>
                  <a:cubicBezTo>
                    <a:pt x="3688526" y="550262"/>
                    <a:pt x="3715773" y="646548"/>
                    <a:pt x="3746785" y="768381"/>
                  </a:cubicBezTo>
                  <a:cubicBezTo>
                    <a:pt x="3761227" y="825116"/>
                    <a:pt x="3772185" y="882681"/>
                    <a:pt x="3784885" y="939831"/>
                  </a:cubicBezTo>
                  <a:cubicBezTo>
                    <a:pt x="3776418" y="1011798"/>
                    <a:pt x="3777411" y="1085520"/>
                    <a:pt x="3759485" y="1155731"/>
                  </a:cubicBezTo>
                  <a:cubicBezTo>
                    <a:pt x="3751496" y="1187022"/>
                    <a:pt x="3621179" y="1357305"/>
                    <a:pt x="3619785" y="1358931"/>
                  </a:cubicBezTo>
                  <a:cubicBezTo>
                    <a:pt x="3563902" y="1424128"/>
                    <a:pt x="3490497" y="1521026"/>
                    <a:pt x="3397535" y="1549431"/>
                  </a:cubicBezTo>
                  <a:cubicBezTo>
                    <a:pt x="3350278" y="1563871"/>
                    <a:pt x="3300168" y="1566364"/>
                    <a:pt x="3251485" y="1574831"/>
                  </a:cubicBezTo>
                  <a:cubicBezTo>
                    <a:pt x="3188181" y="1598570"/>
                    <a:pt x="2991806" y="1676127"/>
                    <a:pt x="2908585" y="1695481"/>
                  </a:cubicBezTo>
                  <a:cubicBezTo>
                    <a:pt x="2817568" y="1716648"/>
                    <a:pt x="2728799" y="1753152"/>
                    <a:pt x="2635535" y="1758981"/>
                  </a:cubicBezTo>
                  <a:lnTo>
                    <a:pt x="2533935" y="1765331"/>
                  </a:lnTo>
                  <a:cubicBezTo>
                    <a:pt x="2323885" y="1795338"/>
                    <a:pt x="2372317" y="1797459"/>
                    <a:pt x="2076735" y="1765331"/>
                  </a:cubicBezTo>
                  <a:cubicBezTo>
                    <a:pt x="1989211" y="1755818"/>
                    <a:pt x="1899906" y="1748721"/>
                    <a:pt x="1816385" y="1720881"/>
                  </a:cubicBezTo>
                  <a:cubicBezTo>
                    <a:pt x="1778285" y="1708181"/>
                    <a:pt x="1740493" y="1694517"/>
                    <a:pt x="1702085" y="1682781"/>
                  </a:cubicBezTo>
                  <a:cubicBezTo>
                    <a:pt x="1613136" y="1655602"/>
                    <a:pt x="1588778" y="1651260"/>
                    <a:pt x="1505235" y="1631981"/>
                  </a:cubicBezTo>
                  <a:cubicBezTo>
                    <a:pt x="1490418" y="1623514"/>
                    <a:pt x="1476049" y="1614213"/>
                    <a:pt x="1460785" y="1606581"/>
                  </a:cubicBezTo>
                  <a:cubicBezTo>
                    <a:pt x="1426492" y="1589435"/>
                    <a:pt x="1453991" y="1616386"/>
                    <a:pt x="1409985" y="1581181"/>
                  </a:cubicBezTo>
                  <a:cubicBezTo>
                    <a:pt x="1398298" y="1571831"/>
                    <a:pt x="1389922" y="1558781"/>
                    <a:pt x="1378235" y="1549431"/>
                  </a:cubicBezTo>
                  <a:cubicBezTo>
                    <a:pt x="1368597" y="1541721"/>
                    <a:pt x="1356754" y="1537227"/>
                    <a:pt x="1346485" y="1530381"/>
                  </a:cubicBezTo>
                  <a:cubicBezTo>
                    <a:pt x="1331335" y="1520281"/>
                    <a:pt x="1317185" y="1508731"/>
                    <a:pt x="1302035" y="1498631"/>
                  </a:cubicBezTo>
                  <a:cubicBezTo>
                    <a:pt x="1291766" y="1491785"/>
                    <a:pt x="1279837" y="1487397"/>
                    <a:pt x="1270285" y="1479581"/>
                  </a:cubicBezTo>
                  <a:cubicBezTo>
                    <a:pt x="1256384" y="1468208"/>
                    <a:pt x="1245983" y="1452979"/>
                    <a:pt x="1232185" y="1441481"/>
                  </a:cubicBezTo>
                  <a:cubicBezTo>
                    <a:pt x="1156759" y="1378626"/>
                    <a:pt x="1229385" y="1458441"/>
                    <a:pt x="1162335" y="1377981"/>
                  </a:cubicBezTo>
                  <a:cubicBezTo>
                    <a:pt x="1153308" y="1350899"/>
                    <a:pt x="1162335" y="1340939"/>
                    <a:pt x="1162335" y="13335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2" name="Titel 1">
            <a:extLst>
              <a:ext uri="{FF2B5EF4-FFF2-40B4-BE49-F238E27FC236}">
                <a16:creationId xmlns:a16="http://schemas.microsoft.com/office/drawing/2014/main" id="{87BF6D44-2B2B-B125-AF18-3278FD802E0E}"/>
              </a:ext>
            </a:extLst>
          </p:cNvPr>
          <p:cNvSpPr txBox="1">
            <a:spLocks/>
          </p:cNvSpPr>
          <p:nvPr/>
        </p:nvSpPr>
        <p:spPr>
          <a:xfrm>
            <a:off x="14513700" y="423329"/>
            <a:ext cx="10488547" cy="1190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Warum </a:t>
            </a:r>
            <a:r>
              <a:rPr lang="de-DE" sz="3600" b="1" dirty="0" err="1">
                <a:latin typeface="Bahnschrift" panose="020B0502040204020203" pitchFamily="34" charset="0"/>
              </a:rPr>
              <a:t>Whitening</a:t>
            </a:r>
            <a:r>
              <a:rPr lang="de-DE" sz="3600" b="1" dirty="0">
                <a:latin typeface="Bahnschrift" panose="020B0502040204020203" pitchFamily="34" charset="0"/>
              </a:rPr>
              <a:t>?</a:t>
            </a:r>
          </a:p>
        </p:txBody>
      </p:sp>
      <p:sp>
        <p:nvSpPr>
          <p:cNvPr id="53" name="Titel 1">
            <a:extLst>
              <a:ext uri="{FF2B5EF4-FFF2-40B4-BE49-F238E27FC236}">
                <a16:creationId xmlns:a16="http://schemas.microsoft.com/office/drawing/2014/main" id="{D2EB1D16-2F6A-7F50-D474-B4DCD08106A7}"/>
              </a:ext>
            </a:extLst>
          </p:cNvPr>
          <p:cNvSpPr txBox="1">
            <a:spLocks/>
          </p:cNvSpPr>
          <p:nvPr/>
        </p:nvSpPr>
        <p:spPr>
          <a:xfrm>
            <a:off x="14609451" y="931759"/>
            <a:ext cx="10488547" cy="1190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Warum Antioxidantien?</a:t>
            </a:r>
          </a:p>
        </p:txBody>
      </p:sp>
    </p:spTree>
    <p:extLst>
      <p:ext uri="{BB962C8B-B14F-4D97-AF65-F5344CB8AC3E}">
        <p14:creationId xmlns:p14="http://schemas.microsoft.com/office/powerpoint/2010/main" val="2454073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12</a:t>
            </a:fld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C4399FA-201D-1F70-2899-A4C403E257BC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21DE498-0399-140C-5803-E9E760966EAA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CC89FB7-376B-EF94-F2CB-3659D2B9DFD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3575B71-5E32-2B1E-818C-2DE1804D66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F4AE308-FD16-C5B8-240F-1ABB09BCE35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2E81D47-2CD1-2B75-BDA8-54607EFA0BC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stCxn id="29" idx="4"/>
            <a:endCxn id="33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33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146283F6-DBD9-EE9E-0EE3-E23B41E8A653}"/>
              </a:ext>
            </a:extLst>
          </p:cNvPr>
          <p:cNvSpPr txBox="1"/>
          <p:nvPr/>
        </p:nvSpPr>
        <p:spPr>
          <a:xfrm>
            <a:off x="4412343" y="300345"/>
            <a:ext cx="6058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Bahnschrift" panose="020B0502040204020203" pitchFamily="34" charset="0"/>
              </a:rPr>
              <a:t>Welche Nebenströme?</a:t>
            </a:r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33FAC0FF-9A5E-B458-11B6-18C149A52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6989133"/>
              </p:ext>
            </p:extLst>
          </p:nvPr>
        </p:nvGraphicFramePr>
        <p:xfrm>
          <a:off x="2547310" y="1357138"/>
          <a:ext cx="9439388" cy="2393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3" name="Flussdiagramm: Prozess 22">
            <a:extLst>
              <a:ext uri="{FF2B5EF4-FFF2-40B4-BE49-F238E27FC236}">
                <a16:creationId xmlns:a16="http://schemas.microsoft.com/office/drawing/2014/main" id="{3065B931-CFCD-80F9-B083-90756EB8166C}"/>
              </a:ext>
            </a:extLst>
          </p:cNvPr>
          <p:cNvSpPr/>
          <p:nvPr/>
        </p:nvSpPr>
        <p:spPr>
          <a:xfrm>
            <a:off x="8408029" y="4264502"/>
            <a:ext cx="1684020" cy="1934633"/>
          </a:xfrm>
          <a:prstGeom prst="flowChartProcess">
            <a:avLst/>
          </a:pr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3000"/>
                      </a14:imgEffect>
                      <a14:imgEffect>
                        <a14:brightnessContrast contrast="7000"/>
                      </a14:imgEffect>
                    </a14:imgLayer>
                  </a14:imgProps>
                </a:ext>
              </a:extLst>
            </a:blip>
            <a:srcRect/>
            <a:stretch>
              <a:fillRect l="-16290" t="-31510" r="-13122" b="-18608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lussdiagramm: Prozess 23">
            <a:extLst>
              <a:ext uri="{FF2B5EF4-FFF2-40B4-BE49-F238E27FC236}">
                <a16:creationId xmlns:a16="http://schemas.microsoft.com/office/drawing/2014/main" id="{8F972175-8399-F8D1-77C5-326A7865A06D}"/>
              </a:ext>
            </a:extLst>
          </p:cNvPr>
          <p:cNvSpPr>
            <a:spLocks noChangeAspect="1"/>
          </p:cNvSpPr>
          <p:nvPr/>
        </p:nvSpPr>
        <p:spPr>
          <a:xfrm>
            <a:off x="2970995" y="4259093"/>
            <a:ext cx="1684020" cy="1934633"/>
          </a:xfrm>
          <a:prstGeom prst="flowChartProcess">
            <a:avLst/>
          </a:prstGeom>
          <a:blipFill>
            <a:blip r:embed="rId13"/>
            <a:srcRect/>
            <a:stretch>
              <a:fillRect l="-38009" t="-78441" r="-63801" b="-55659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Verbinder: gekrümmt 25">
            <a:extLst>
              <a:ext uri="{FF2B5EF4-FFF2-40B4-BE49-F238E27FC236}">
                <a16:creationId xmlns:a16="http://schemas.microsoft.com/office/drawing/2014/main" id="{DCEF2FA1-900A-5D25-1F3B-D898C4A7AAE8}"/>
              </a:ext>
            </a:extLst>
          </p:cNvPr>
          <p:cNvCxnSpPr>
            <a:cxnSpLocks/>
            <a:endCxn id="24" idx="0"/>
          </p:cNvCxnSpPr>
          <p:nvPr/>
        </p:nvCxnSpPr>
        <p:spPr>
          <a:xfrm rot="16200000" flipH="1">
            <a:off x="3324166" y="3770254"/>
            <a:ext cx="537992" cy="439685"/>
          </a:xfrm>
          <a:prstGeom prst="curvedConnector3">
            <a:avLst>
              <a:gd name="adj1" fmla="val 50000"/>
            </a:avLst>
          </a:prstGeom>
          <a:ln w="5397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Verbinder: gekrümmt 33">
            <a:extLst>
              <a:ext uri="{FF2B5EF4-FFF2-40B4-BE49-F238E27FC236}">
                <a16:creationId xmlns:a16="http://schemas.microsoft.com/office/drawing/2014/main" id="{7CE6AC64-43E4-BC2B-007C-B3EE96ED538E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 flipV="1">
            <a:off x="4655015" y="5226409"/>
            <a:ext cx="729722" cy="1"/>
          </a:xfrm>
          <a:prstGeom prst="curvedConnector3">
            <a:avLst>
              <a:gd name="adj1" fmla="val 50000"/>
            </a:avLst>
          </a:prstGeom>
          <a:ln w="5397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CDBE594D-2DF3-4B81-9477-70FFDF6CBFE1}"/>
              </a:ext>
            </a:extLst>
          </p:cNvPr>
          <p:cNvSpPr txBox="1"/>
          <p:nvPr/>
        </p:nvSpPr>
        <p:spPr>
          <a:xfrm>
            <a:off x="5326240" y="6153019"/>
            <a:ext cx="2497800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Mehrere 100 t/a</a:t>
            </a:r>
          </a:p>
          <a:p>
            <a:r>
              <a:rPr lang="de-DE" dirty="0">
                <a:latin typeface="Bahnschrift" panose="020B0502040204020203" pitchFamily="34" charset="0"/>
              </a:rPr>
              <a:t>130€/t -&gt; Tierfütterung</a:t>
            </a:r>
          </a:p>
        </p:txBody>
      </p:sp>
      <p:cxnSp>
        <p:nvCxnSpPr>
          <p:cNvPr id="35" name="Verbinder: gekrümmt 34">
            <a:extLst>
              <a:ext uri="{FF2B5EF4-FFF2-40B4-BE49-F238E27FC236}">
                <a16:creationId xmlns:a16="http://schemas.microsoft.com/office/drawing/2014/main" id="{74C401C7-1410-F35B-6229-A1ABE569A4AE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8115300" y="3638549"/>
            <a:ext cx="1134739" cy="625953"/>
          </a:xfrm>
          <a:prstGeom prst="curvedConnector2">
            <a:avLst/>
          </a:prstGeom>
          <a:ln w="5397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312A91A4-885B-9319-A844-E471C692C259}"/>
              </a:ext>
            </a:extLst>
          </p:cNvPr>
          <p:cNvSpPr txBox="1"/>
          <p:nvPr/>
        </p:nvSpPr>
        <p:spPr>
          <a:xfrm>
            <a:off x="8408029" y="6193725"/>
            <a:ext cx="248657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2 </a:t>
            </a:r>
            <a:r>
              <a:rPr lang="de-DE" dirty="0" err="1">
                <a:latin typeface="Bahnschrift" panose="020B0502040204020203" pitchFamily="34" charset="0"/>
              </a:rPr>
              <a:t>Mio</a:t>
            </a:r>
            <a:r>
              <a:rPr lang="de-DE" dirty="0">
                <a:latin typeface="Bahnschrift" panose="020B0502040204020203" pitchFamily="34" charset="0"/>
              </a:rPr>
              <a:t> t/a</a:t>
            </a:r>
          </a:p>
          <a:p>
            <a:r>
              <a:rPr lang="de-DE" dirty="0">
                <a:latin typeface="Bahnschrift" panose="020B0502040204020203" pitchFamily="34" charset="0"/>
              </a:rPr>
              <a:t>50 €/t -&gt; Tierfütterung</a:t>
            </a:r>
          </a:p>
        </p:txBody>
      </p:sp>
      <p:sp>
        <p:nvSpPr>
          <p:cNvPr id="25" name="Flussdiagramm: Prozess 24">
            <a:extLst>
              <a:ext uri="{FF2B5EF4-FFF2-40B4-BE49-F238E27FC236}">
                <a16:creationId xmlns:a16="http://schemas.microsoft.com/office/drawing/2014/main" id="{357D7FF2-1064-4291-1914-E8342837D4FF}"/>
              </a:ext>
            </a:extLst>
          </p:cNvPr>
          <p:cNvSpPr>
            <a:spLocks noChangeAspect="1"/>
          </p:cNvSpPr>
          <p:nvPr/>
        </p:nvSpPr>
        <p:spPr>
          <a:xfrm>
            <a:off x="5384737" y="4259092"/>
            <a:ext cx="1684020" cy="1934633"/>
          </a:xfrm>
          <a:prstGeom prst="flowChartProcess">
            <a:avLst/>
          </a:prstGeom>
          <a:blipFill>
            <a:blip r:embed="rId14"/>
            <a:srcRect/>
            <a:stretch>
              <a:fillRect l="-38009" t="-78441" r="-63801" b="-55659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4F2B3BC-8E91-A53D-8B28-43CE48F4456A}"/>
              </a:ext>
            </a:extLst>
          </p:cNvPr>
          <p:cNvSpPr txBox="1"/>
          <p:nvPr/>
        </p:nvSpPr>
        <p:spPr>
          <a:xfrm>
            <a:off x="5565626" y="3912970"/>
            <a:ext cx="130035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Malzkeime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4EE16D75-2B7C-BF36-BD69-21A05ABFD291}"/>
              </a:ext>
            </a:extLst>
          </p:cNvPr>
          <p:cNvSpPr txBox="1"/>
          <p:nvPr/>
        </p:nvSpPr>
        <p:spPr>
          <a:xfrm>
            <a:off x="9288957" y="3948820"/>
            <a:ext cx="130035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Treber</a:t>
            </a:r>
          </a:p>
        </p:txBody>
      </p:sp>
    </p:spTree>
    <p:extLst>
      <p:ext uri="{BB962C8B-B14F-4D97-AF65-F5344CB8AC3E}">
        <p14:creationId xmlns:p14="http://schemas.microsoft.com/office/powerpoint/2010/main" val="1936870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P spid="23" grpId="0" animBg="1"/>
      <p:bldP spid="24" grpId="0" animBg="1"/>
      <p:bldP spid="36" grpId="0" animBg="1"/>
      <p:bldP spid="37" grpId="0"/>
      <p:bldP spid="25" grpId="0" animBg="1"/>
      <p:bldP spid="13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13</a:t>
            </a:fld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C4399FA-201D-1F70-2899-A4C403E257BC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21DE498-0399-140C-5803-E9E760966EAA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CC89FB7-376B-EF94-F2CB-3659D2B9DFD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3575B71-5E32-2B1E-818C-2DE1804D66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F4AE308-FD16-C5B8-240F-1ABB09BCE35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2E81D47-2CD1-2B75-BDA8-54607EFA0BC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stCxn id="29" idx="4"/>
            <a:endCxn id="33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33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A254E8C-18E1-27CC-911F-DFA2AACA88E5}"/>
              </a:ext>
            </a:extLst>
          </p:cNvPr>
          <p:cNvGrpSpPr/>
          <p:nvPr/>
        </p:nvGrpSpPr>
        <p:grpSpPr>
          <a:xfrm>
            <a:off x="2032000" y="1149901"/>
            <a:ext cx="8128000" cy="5418667"/>
            <a:chOff x="2032000" y="1149901"/>
            <a:chExt cx="8128000" cy="5418667"/>
          </a:xfrm>
        </p:grpSpPr>
        <p:sp>
          <p:nvSpPr>
            <p:cNvPr id="24" name="Flussdiagramm: Verbinder 23">
              <a:extLst>
                <a:ext uri="{FF2B5EF4-FFF2-40B4-BE49-F238E27FC236}">
                  <a16:creationId xmlns:a16="http://schemas.microsoft.com/office/drawing/2014/main" id="{2302C748-505B-C6A7-6C01-89F1AA4C5295}"/>
                </a:ext>
              </a:extLst>
            </p:cNvPr>
            <p:cNvSpPr/>
            <p:nvPr/>
          </p:nvSpPr>
          <p:spPr>
            <a:xfrm>
              <a:off x="4611497" y="5260829"/>
              <a:ext cx="1073624" cy="1050878"/>
            </a:xfrm>
            <a:prstGeom prst="flowChartConnector">
              <a:avLst/>
            </a:pr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4990" r="-4990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Flussdiagramm: Verbinder 26">
              <a:extLst>
                <a:ext uri="{FF2B5EF4-FFF2-40B4-BE49-F238E27FC236}">
                  <a16:creationId xmlns:a16="http://schemas.microsoft.com/office/drawing/2014/main" id="{18403C94-5A00-F749-3201-FFF527865FE4}"/>
                </a:ext>
              </a:extLst>
            </p:cNvPr>
            <p:cNvSpPr/>
            <p:nvPr/>
          </p:nvSpPr>
          <p:spPr>
            <a:xfrm>
              <a:off x="4611497" y="3031405"/>
              <a:ext cx="1073624" cy="1050878"/>
            </a:xfrm>
            <a:prstGeom prst="flowChartConnector">
              <a:avLst/>
            </a:prstGeom>
            <a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4990" r="-4990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Flussdiagramm: Verbinder 29">
              <a:extLst>
                <a:ext uri="{FF2B5EF4-FFF2-40B4-BE49-F238E27FC236}">
                  <a16:creationId xmlns:a16="http://schemas.microsoft.com/office/drawing/2014/main" id="{F57AD648-3A6A-B478-32EE-B8D3F1DBFDF7}"/>
                </a:ext>
              </a:extLst>
            </p:cNvPr>
            <p:cNvSpPr/>
            <p:nvPr/>
          </p:nvSpPr>
          <p:spPr>
            <a:xfrm>
              <a:off x="4611497" y="4129556"/>
              <a:ext cx="1073624" cy="1050878"/>
            </a:xfrm>
            <a:prstGeom prst="flowChartConnector">
              <a:avLst/>
            </a:prstGeom>
            <a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4990" r="-4990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aphicFrame>
          <p:nvGraphicFramePr>
            <p:cNvPr id="34" name="Diagramm 33">
              <a:extLst>
                <a:ext uri="{FF2B5EF4-FFF2-40B4-BE49-F238E27FC236}">
                  <a16:creationId xmlns:a16="http://schemas.microsoft.com/office/drawing/2014/main" id="{C3849D3E-1B5D-B313-A7B2-8EF131E513D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8072964"/>
                </p:ext>
              </p:extLst>
            </p:nvPr>
          </p:nvGraphicFramePr>
          <p:xfrm>
            <a:off x="2032000" y="1149901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</p:grpSp>
      <p:sp>
        <p:nvSpPr>
          <p:cNvPr id="35" name="Titel 1">
            <a:extLst>
              <a:ext uri="{FF2B5EF4-FFF2-40B4-BE49-F238E27FC236}">
                <a16:creationId xmlns:a16="http://schemas.microsoft.com/office/drawing/2014/main" id="{32BC30BB-6CD6-B8F5-8E04-AC8F8022A44E}"/>
              </a:ext>
            </a:extLst>
          </p:cNvPr>
          <p:cNvSpPr txBox="1">
            <a:spLocks/>
          </p:cNvSpPr>
          <p:nvPr/>
        </p:nvSpPr>
        <p:spPr>
          <a:xfrm>
            <a:off x="4676183" y="454772"/>
            <a:ext cx="3710800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Rohstoffauswahl</a:t>
            </a:r>
          </a:p>
        </p:txBody>
      </p:sp>
    </p:spTree>
    <p:extLst>
      <p:ext uri="{BB962C8B-B14F-4D97-AF65-F5344CB8AC3E}">
        <p14:creationId xmlns:p14="http://schemas.microsoft.com/office/powerpoint/2010/main" val="1284555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14</a:t>
            </a:fld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C4399FA-201D-1F70-2899-A4C403E257BC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21DE498-0399-140C-5803-E9E760966EAA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CC89FB7-376B-EF94-F2CB-3659D2B9DFD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3575B71-5E32-2B1E-818C-2DE1804D66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F4AE308-FD16-C5B8-240F-1ABB09BCE35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2E81D47-2CD1-2B75-BDA8-54607EFA0BC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stCxn id="29" idx="4"/>
            <a:endCxn id="33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33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FC6E98C-31AC-AC3C-B944-7C35453C13A0}"/>
              </a:ext>
            </a:extLst>
          </p:cNvPr>
          <p:cNvGrpSpPr/>
          <p:nvPr/>
        </p:nvGrpSpPr>
        <p:grpSpPr>
          <a:xfrm>
            <a:off x="2511608" y="454772"/>
            <a:ext cx="9402248" cy="6017778"/>
            <a:chOff x="2511608" y="454772"/>
            <a:chExt cx="9402248" cy="6017778"/>
          </a:xfrm>
        </p:grpSpPr>
        <p:sp>
          <p:nvSpPr>
            <p:cNvPr id="36" name="Titel 1">
              <a:extLst>
                <a:ext uri="{FF2B5EF4-FFF2-40B4-BE49-F238E27FC236}">
                  <a16:creationId xmlns:a16="http://schemas.microsoft.com/office/drawing/2014/main" id="{1738C10A-0FCC-BDBC-8048-58E392E692D9}"/>
                </a:ext>
              </a:extLst>
            </p:cNvPr>
            <p:cNvSpPr txBox="1">
              <a:spLocks/>
            </p:cNvSpPr>
            <p:nvPr/>
          </p:nvSpPr>
          <p:spPr>
            <a:xfrm>
              <a:off x="4676183" y="454772"/>
              <a:ext cx="3710800" cy="72657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de-DE" sz="3600" b="1" dirty="0">
                  <a:latin typeface="Bahnschrift" panose="020B0502040204020203" pitchFamily="34" charset="0"/>
                </a:rPr>
                <a:t>Extraktion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38D058F7-A090-D68B-5BC6-E9DA6D38BCD9}"/>
                </a:ext>
              </a:extLst>
            </p:cNvPr>
            <p:cNvSpPr txBox="1"/>
            <p:nvPr/>
          </p:nvSpPr>
          <p:spPr>
            <a:xfrm>
              <a:off x="2511608" y="1937575"/>
              <a:ext cx="6338595" cy="4031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>
                  <a:latin typeface="Bahnschrift" panose="020B0502040204020203" pitchFamily="34" charset="0"/>
                </a:rPr>
                <a:t>Methode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de-DE" sz="2400" dirty="0">
                  <a:latin typeface="Bahnschrift" panose="020B0502040204020203" pitchFamily="34" charset="0"/>
                </a:rPr>
                <a:t>Mazeration 60°C</a:t>
              </a:r>
            </a:p>
            <a:p>
              <a:r>
                <a:rPr lang="de-DE" sz="2800" b="1" dirty="0">
                  <a:latin typeface="Bahnschrift" panose="020B0502040204020203" pitchFamily="34" charset="0"/>
                </a:rPr>
                <a:t>Lösemittel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de-DE" sz="2400" dirty="0">
                  <a:latin typeface="Bahnschrift" panose="020B0502040204020203" pitchFamily="34" charset="0"/>
                </a:rPr>
                <a:t>Wasser</a:t>
              </a:r>
            </a:p>
            <a:p>
              <a:pPr marL="0" lvl="1"/>
              <a:r>
                <a:rPr lang="de-DE" sz="2800" b="1" dirty="0">
                  <a:latin typeface="Bahnschrift" panose="020B0502040204020203" pitchFamily="34" charset="0"/>
                </a:rPr>
                <a:t>Feststoff/Lösemittel-Verhältnis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de-DE" sz="2400" dirty="0">
                  <a:latin typeface="Bahnschrift" panose="020B0502040204020203" pitchFamily="34" charset="0"/>
                </a:rPr>
                <a:t>1/10</a:t>
              </a:r>
            </a:p>
            <a:p>
              <a:r>
                <a:rPr lang="de-DE" sz="2800" b="1" dirty="0">
                  <a:latin typeface="Bahnschrift" panose="020B0502040204020203" pitchFamily="34" charset="0"/>
                </a:rPr>
                <a:t>Beurteilung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de-DE" sz="2400" dirty="0">
                  <a:latin typeface="Bahnschrift" panose="020B0502040204020203" pitchFamily="34" charset="0"/>
                </a:rPr>
                <a:t>Gesamtphenolgehalt (</a:t>
              </a:r>
              <a:r>
                <a:rPr lang="de-DE" sz="2400" dirty="0" err="1">
                  <a:latin typeface="Bahnschrift" panose="020B0502040204020203" pitchFamily="34" charset="0"/>
                </a:rPr>
                <a:t>Folin-Ciocalteau</a:t>
              </a:r>
              <a:r>
                <a:rPr lang="de-DE" sz="2400" dirty="0">
                  <a:latin typeface="Bahnschrift" panose="020B0502040204020203" pitchFamily="34" charset="0"/>
                </a:rPr>
                <a:t>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de-DE" sz="2400" dirty="0">
                  <a:latin typeface="Bahnschrift" panose="020B0502040204020203" pitchFamily="34" charset="0"/>
                </a:rPr>
                <a:t>antioxidative Kapazität (TEAC)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de-DE" sz="2400" dirty="0" err="1">
                  <a:latin typeface="Bahnschrift" panose="020B0502040204020203" pitchFamily="34" charset="0"/>
                </a:rPr>
                <a:t>Tyrosinase</a:t>
              </a:r>
              <a:r>
                <a:rPr lang="de-DE" sz="2400" dirty="0">
                  <a:latin typeface="Bahnschrift" panose="020B0502040204020203" pitchFamily="34" charset="0"/>
                </a:rPr>
                <a:t>-Hemmung</a:t>
              </a:r>
            </a:p>
          </p:txBody>
        </p:sp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1EA6625F-2BE6-C043-98D6-B46DFE2A8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5" t="6378" b="5374"/>
            <a:stretch/>
          </p:blipFill>
          <p:spPr>
            <a:xfrm>
              <a:off x="8265637" y="1455994"/>
              <a:ext cx="3648219" cy="2458721"/>
            </a:xfrm>
            <a:prstGeom prst="rect">
              <a:avLst/>
            </a:prstGeom>
          </p:spPr>
        </p:pic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CEABD498-A4FA-0B65-C20B-323364FDB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9302" y="4204134"/>
              <a:ext cx="3024554" cy="2268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5425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15</a:t>
            </a:fld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C4399FA-201D-1F70-2899-A4C403E257BC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21DE498-0399-140C-5803-E9E760966EAA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CC89FB7-376B-EF94-F2CB-3659D2B9DFD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3575B71-5E32-2B1E-818C-2DE1804D66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F4AE308-FD16-C5B8-240F-1ABB09BCE35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2E81D47-2CD1-2B75-BDA8-54607EFA0BC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stCxn id="29" idx="4"/>
            <a:endCxn id="33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33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C3EEE306-7525-F605-16B0-7544255C40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5221310"/>
              </p:ext>
            </p:extLst>
          </p:nvPr>
        </p:nvGraphicFramePr>
        <p:xfrm>
          <a:off x="2320649" y="618281"/>
          <a:ext cx="5421757" cy="2704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Textfeld 22">
            <a:extLst>
              <a:ext uri="{FF2B5EF4-FFF2-40B4-BE49-F238E27FC236}">
                <a16:creationId xmlns:a16="http://schemas.microsoft.com/office/drawing/2014/main" id="{D40CDB7A-AC25-80F2-8050-167AA89F03F5}"/>
              </a:ext>
            </a:extLst>
          </p:cNvPr>
          <p:cNvSpPr txBox="1"/>
          <p:nvPr/>
        </p:nvSpPr>
        <p:spPr>
          <a:xfrm>
            <a:off x="7844552" y="4979777"/>
            <a:ext cx="517901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latin typeface="Bahnschrift" panose="020B0502040204020203" pitchFamily="34" charset="0"/>
              </a:rPr>
              <a:t>Höchste Werte:</a:t>
            </a:r>
            <a:br>
              <a:rPr lang="de-DE" sz="2400" dirty="0">
                <a:latin typeface="Bahnschrift" panose="020B0502040204020203" pitchFamily="34" charset="0"/>
              </a:rPr>
            </a:br>
            <a:r>
              <a:rPr lang="de-DE" sz="2400" dirty="0" err="1">
                <a:latin typeface="Bahnschrift" panose="020B0502040204020203" pitchFamily="34" charset="0"/>
              </a:rPr>
              <a:t>Caramalz</a:t>
            </a:r>
            <a:r>
              <a:rPr lang="de-DE" sz="2400" dirty="0">
                <a:latin typeface="Bahnschrift" panose="020B0502040204020203" pitchFamily="34" charset="0"/>
              </a:rPr>
              <a:t> &amp; </a:t>
            </a:r>
            <a:r>
              <a:rPr lang="de-DE" sz="2400" dirty="0" err="1">
                <a:latin typeface="Bahnschrift" panose="020B0502040204020203" pitchFamily="34" charset="0"/>
              </a:rPr>
              <a:t>Röstmalz</a:t>
            </a:r>
            <a:endParaRPr lang="de-DE" sz="2400" dirty="0">
              <a:latin typeface="Bahnschrift" panose="020B0502040204020203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latin typeface="Bahnschrift" panose="020B0502040204020203" pitchFamily="34" charset="0"/>
              </a:rPr>
              <a:t>Niedrigste Werte: Weizenbiertreber </a:t>
            </a:r>
          </a:p>
        </p:txBody>
      </p:sp>
      <p:graphicFrame>
        <p:nvGraphicFramePr>
          <p:cNvPr id="38" name="Diagramm 37">
            <a:extLst>
              <a:ext uri="{FF2B5EF4-FFF2-40B4-BE49-F238E27FC236}">
                <a16:creationId xmlns:a16="http://schemas.microsoft.com/office/drawing/2014/main" id="{FA572A4B-F5A9-F25B-9DAA-C345713E9A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165576"/>
              </p:ext>
            </p:extLst>
          </p:nvPr>
        </p:nvGraphicFramePr>
        <p:xfrm>
          <a:off x="2218660" y="4081311"/>
          <a:ext cx="5421600" cy="270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0" name="Titel 1">
            <a:extLst>
              <a:ext uri="{FF2B5EF4-FFF2-40B4-BE49-F238E27FC236}">
                <a16:creationId xmlns:a16="http://schemas.microsoft.com/office/drawing/2014/main" id="{4C609376-C582-8A9A-B590-BF3C5C932B1B}"/>
              </a:ext>
            </a:extLst>
          </p:cNvPr>
          <p:cNvSpPr txBox="1">
            <a:spLocks/>
          </p:cNvSpPr>
          <p:nvPr/>
        </p:nvSpPr>
        <p:spPr>
          <a:xfrm>
            <a:off x="3297497" y="191557"/>
            <a:ext cx="3710800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Phenolgehalt</a:t>
            </a:r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99813879-1652-7EE9-B854-14FB11845F01}"/>
              </a:ext>
            </a:extLst>
          </p:cNvPr>
          <p:cNvSpPr txBox="1">
            <a:spLocks/>
          </p:cNvSpPr>
          <p:nvPr/>
        </p:nvSpPr>
        <p:spPr>
          <a:xfrm>
            <a:off x="2563389" y="3596876"/>
            <a:ext cx="5179017" cy="7265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Antioxidative Kapazität</a:t>
            </a:r>
          </a:p>
        </p:txBody>
      </p:sp>
    </p:spTree>
    <p:extLst>
      <p:ext uri="{BB962C8B-B14F-4D97-AF65-F5344CB8AC3E}">
        <p14:creationId xmlns:p14="http://schemas.microsoft.com/office/powerpoint/2010/main" val="1896900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16</a:t>
            </a:fld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C4399FA-201D-1F70-2899-A4C403E257BC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21DE498-0399-140C-5803-E9E760966EAA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CC89FB7-376B-EF94-F2CB-3659D2B9DFD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3575B71-5E32-2B1E-818C-2DE1804D66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F4AE308-FD16-C5B8-240F-1ABB09BCE35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2E81D47-2CD1-2B75-BDA8-54607EFA0BC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stCxn id="29" idx="4"/>
            <a:endCxn id="33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33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aphicFrame>
        <p:nvGraphicFramePr>
          <p:cNvPr id="19" name="Diagramm 18">
            <a:extLst>
              <a:ext uri="{FF2B5EF4-FFF2-40B4-BE49-F238E27FC236}">
                <a16:creationId xmlns:a16="http://schemas.microsoft.com/office/drawing/2014/main" id="{6DF68B6A-1F2C-9DE0-A885-09E86E10B0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2632479"/>
              </p:ext>
            </p:extLst>
          </p:nvPr>
        </p:nvGraphicFramePr>
        <p:xfrm>
          <a:off x="4086922" y="1304198"/>
          <a:ext cx="7423200" cy="385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feld 19">
            <a:extLst>
              <a:ext uri="{FF2B5EF4-FFF2-40B4-BE49-F238E27FC236}">
                <a16:creationId xmlns:a16="http://schemas.microsoft.com/office/drawing/2014/main" id="{2A77CD35-4232-4DAD-3111-4309F84BA6F8}"/>
              </a:ext>
            </a:extLst>
          </p:cNvPr>
          <p:cNvSpPr txBox="1"/>
          <p:nvPr/>
        </p:nvSpPr>
        <p:spPr>
          <a:xfrm>
            <a:off x="2547882" y="5312761"/>
            <a:ext cx="9644118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Stärkste Hemmung: Malzkeime, </a:t>
            </a:r>
            <a:r>
              <a:rPr lang="de-DE" sz="2400" dirty="0" err="1">
                <a:latin typeface="Bahnschrift" panose="020B0502040204020203" pitchFamily="34" charset="0"/>
              </a:rPr>
              <a:t>Caramalz</a:t>
            </a:r>
            <a:r>
              <a:rPr lang="de-DE" sz="2400" dirty="0">
                <a:latin typeface="Bahnschrift" panose="020B0502040204020203" pitchFamily="34" charset="0"/>
              </a:rPr>
              <a:t> &amp; </a:t>
            </a:r>
            <a:r>
              <a:rPr lang="de-DE" sz="2400" dirty="0" err="1">
                <a:latin typeface="Bahnschrift" panose="020B0502040204020203" pitchFamily="34" charset="0"/>
              </a:rPr>
              <a:t>Röstmalz</a:t>
            </a:r>
            <a:r>
              <a:rPr lang="de-DE" sz="2400" dirty="0">
                <a:latin typeface="Bahnschrift" panose="020B0502040204020203" pitchFamily="34" charset="0"/>
              </a:rPr>
              <a:t> (bis zu 85%)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Geringste Hemmung: beide </a:t>
            </a:r>
            <a:r>
              <a:rPr lang="de-DE" sz="2400" dirty="0" err="1">
                <a:latin typeface="Bahnschrift" panose="020B0502040204020203" pitchFamily="34" charset="0"/>
              </a:rPr>
              <a:t>Trebersorten</a:t>
            </a:r>
            <a:endParaRPr lang="de-DE" sz="2400" dirty="0">
              <a:latin typeface="Bahnschrift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latin typeface="Bahnschrift" panose="020B0502040204020203" pitchFamily="34" charset="0"/>
              </a:rPr>
              <a:t>Korrelationen mit Phenolen und </a:t>
            </a:r>
            <a:r>
              <a:rPr lang="de-DE" sz="2400" dirty="0" err="1">
                <a:latin typeface="Bahnschrift" panose="020B0502040204020203" pitchFamily="34" charset="0"/>
              </a:rPr>
              <a:t>AntiOx</a:t>
            </a:r>
            <a:endParaRPr lang="de-DE" sz="2400" dirty="0">
              <a:latin typeface="Bahnschrift" panose="020B0502040204020203" pitchFamily="34" charset="0"/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F05D5347-13C6-10C8-10E3-474450D0B204}"/>
              </a:ext>
            </a:extLst>
          </p:cNvPr>
          <p:cNvSpPr txBox="1">
            <a:spLocks/>
          </p:cNvSpPr>
          <p:nvPr/>
        </p:nvSpPr>
        <p:spPr>
          <a:xfrm>
            <a:off x="3876082" y="454772"/>
            <a:ext cx="5179017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 err="1">
                <a:latin typeface="Bahnschrift" panose="020B0502040204020203" pitchFamily="34" charset="0"/>
              </a:rPr>
              <a:t>Tyrosinase</a:t>
            </a:r>
            <a:r>
              <a:rPr lang="de-DE" sz="3600" b="1" dirty="0">
                <a:latin typeface="Bahnschrift" panose="020B0502040204020203" pitchFamily="34" charset="0"/>
              </a:rPr>
              <a:t> Aktivität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CD8AFCF-4A33-5668-9F8F-73AF9D768305}"/>
              </a:ext>
            </a:extLst>
          </p:cNvPr>
          <p:cNvSpPr txBox="1"/>
          <p:nvPr/>
        </p:nvSpPr>
        <p:spPr>
          <a:xfrm>
            <a:off x="3228265" y="5823148"/>
            <a:ext cx="609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Quelle: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Ebanks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, J.P.;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Wickett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, R.R.;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Boissy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, R.E. Mechanisms Regulating Skin Pigmentation: The Rise and Fall of Complexion Coloration. </a:t>
            </a:r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Int. J. Mol. Sci. 2009, 10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, 4066-4087. https://doi.org/10.3390/ijms10094066.</a:t>
            </a:r>
            <a:endParaRPr lang="de-DE" sz="900" dirty="0">
              <a:solidFill>
                <a:schemeClr val="bg1">
                  <a:lumMod val="85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54ABDB-43C1-8BBF-0B93-5E1285A59D59}"/>
              </a:ext>
            </a:extLst>
          </p:cNvPr>
          <p:cNvGrpSpPr/>
          <p:nvPr/>
        </p:nvGrpSpPr>
        <p:grpSpPr>
          <a:xfrm>
            <a:off x="3336562" y="1233439"/>
            <a:ext cx="5591902" cy="4534637"/>
            <a:chOff x="3625419" y="1286532"/>
            <a:chExt cx="5591902" cy="4534637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7A3647FB-318C-32CE-5190-798403514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9660" y="1396676"/>
              <a:ext cx="5587661" cy="4424493"/>
            </a:xfrm>
            <a:prstGeom prst="rect">
              <a:avLst/>
            </a:pr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60E73DF-928B-BC77-5031-268AEB324C48}"/>
                </a:ext>
              </a:extLst>
            </p:cNvPr>
            <p:cNvSpPr/>
            <p:nvPr/>
          </p:nvSpPr>
          <p:spPr>
            <a:xfrm>
              <a:off x="3714750" y="1396676"/>
              <a:ext cx="1272172" cy="111792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9A835DB2-E119-B78C-5B10-07CAB76E6D63}"/>
                </a:ext>
              </a:extLst>
            </p:cNvPr>
            <p:cNvSpPr/>
            <p:nvPr/>
          </p:nvSpPr>
          <p:spPr>
            <a:xfrm>
              <a:off x="5753749" y="1286532"/>
              <a:ext cx="3463572" cy="1228068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4F05B5B9-742E-66DA-C50D-AE7B21EDC819}"/>
                </a:ext>
              </a:extLst>
            </p:cNvPr>
            <p:cNvSpPr/>
            <p:nvPr/>
          </p:nvSpPr>
          <p:spPr>
            <a:xfrm>
              <a:off x="8010525" y="2375910"/>
              <a:ext cx="1206796" cy="649076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3E2986E5-CBE2-604B-D925-9E3CF42B25A1}"/>
                </a:ext>
              </a:extLst>
            </p:cNvPr>
            <p:cNvSpPr/>
            <p:nvPr/>
          </p:nvSpPr>
          <p:spPr>
            <a:xfrm>
              <a:off x="3625419" y="3302506"/>
              <a:ext cx="2480106" cy="205264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A9BB32D3-39BB-994E-2B4F-0D2B36DC30F7}"/>
                </a:ext>
              </a:extLst>
            </p:cNvPr>
            <p:cNvSpPr/>
            <p:nvPr/>
          </p:nvSpPr>
          <p:spPr>
            <a:xfrm>
              <a:off x="6096000" y="4420430"/>
              <a:ext cx="2480106" cy="1292575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A64D34AF-529F-4FBB-5982-7F2AB77DD278}"/>
                </a:ext>
              </a:extLst>
            </p:cNvPr>
            <p:cNvSpPr/>
            <p:nvPr/>
          </p:nvSpPr>
          <p:spPr>
            <a:xfrm>
              <a:off x="7194477" y="3125876"/>
              <a:ext cx="1860622" cy="1292575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9807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0" grpId="0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17</a:t>
            </a:fld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C4399FA-201D-1F70-2899-A4C403E257BC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21DE498-0399-140C-5803-E9E760966EAA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CC89FB7-376B-EF94-F2CB-3659D2B9DFD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3575B71-5E32-2B1E-818C-2DE1804D66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F4AE308-FD16-C5B8-240F-1ABB09BCE35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2E81D47-2CD1-2B75-BDA8-54607EFA0BC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stCxn id="29" idx="4"/>
            <a:endCxn id="33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33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Titel 1">
            <a:extLst>
              <a:ext uri="{FF2B5EF4-FFF2-40B4-BE49-F238E27FC236}">
                <a16:creationId xmlns:a16="http://schemas.microsoft.com/office/drawing/2014/main" id="{B9C3DB1A-DA63-6074-4464-6414587D31FA}"/>
              </a:ext>
            </a:extLst>
          </p:cNvPr>
          <p:cNvSpPr txBox="1">
            <a:spLocks/>
          </p:cNvSpPr>
          <p:nvPr/>
        </p:nvSpPr>
        <p:spPr>
          <a:xfrm>
            <a:off x="3876082" y="454772"/>
            <a:ext cx="5179017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Zellkultur</a:t>
            </a:r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1B6049CB-FB6A-189A-2003-53D5ED9F29E8}"/>
              </a:ext>
            </a:extLst>
          </p:cNvPr>
          <p:cNvGrpSpPr/>
          <p:nvPr/>
        </p:nvGrpSpPr>
        <p:grpSpPr>
          <a:xfrm>
            <a:off x="6128430" y="1194044"/>
            <a:ext cx="6063570" cy="3438145"/>
            <a:chOff x="518813" y="2355390"/>
            <a:chExt cx="6063570" cy="3438145"/>
          </a:xfrm>
        </p:grpSpPr>
        <p:pic>
          <p:nvPicPr>
            <p:cNvPr id="55" name="20 Imagen">
              <a:extLst>
                <a:ext uri="{FF2B5EF4-FFF2-40B4-BE49-F238E27FC236}">
                  <a16:creationId xmlns:a16="http://schemas.microsoft.com/office/drawing/2014/main" id="{1BF49BFD-855B-D471-BDBA-50DC93ED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948" y="2365974"/>
              <a:ext cx="1080000" cy="1080000"/>
            </a:xfrm>
            <a:prstGeom prst="rect">
              <a:avLst/>
            </a:prstGeom>
          </p:spPr>
        </p:pic>
        <p:pic>
          <p:nvPicPr>
            <p:cNvPr id="56" name="21 Imagen">
              <a:extLst>
                <a:ext uri="{FF2B5EF4-FFF2-40B4-BE49-F238E27FC236}">
                  <a16:creationId xmlns:a16="http://schemas.microsoft.com/office/drawing/2014/main" id="{0E2A0C58-AAF7-21C4-42CE-942947464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4623" y="2365974"/>
              <a:ext cx="1080000" cy="1080000"/>
            </a:xfrm>
            <a:prstGeom prst="rect">
              <a:avLst/>
            </a:prstGeom>
          </p:spPr>
        </p:pic>
        <p:pic>
          <p:nvPicPr>
            <p:cNvPr id="57" name="22 Imagen">
              <a:extLst>
                <a:ext uri="{FF2B5EF4-FFF2-40B4-BE49-F238E27FC236}">
                  <a16:creationId xmlns:a16="http://schemas.microsoft.com/office/drawing/2014/main" id="{6330EBA5-2EFE-C7AD-35C4-1E7A18FBE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298" y="2365974"/>
              <a:ext cx="1080000" cy="1080000"/>
            </a:xfrm>
            <a:prstGeom prst="rect">
              <a:avLst/>
            </a:prstGeom>
          </p:spPr>
        </p:pic>
        <p:pic>
          <p:nvPicPr>
            <p:cNvPr id="58" name="43 Imagen">
              <a:extLst>
                <a:ext uri="{FF2B5EF4-FFF2-40B4-BE49-F238E27FC236}">
                  <a16:creationId xmlns:a16="http://schemas.microsoft.com/office/drawing/2014/main" id="{DBD4DA99-5C4B-07D6-29DB-79193E78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13" y="2355390"/>
              <a:ext cx="1080000" cy="1080000"/>
            </a:xfrm>
            <a:prstGeom prst="rect">
              <a:avLst/>
            </a:prstGeom>
          </p:spPr>
        </p:pic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9D8D6B6B-D219-2ADB-58D5-BA730FA30D60}"/>
                </a:ext>
              </a:extLst>
            </p:cNvPr>
            <p:cNvSpPr txBox="1"/>
            <p:nvPr/>
          </p:nvSpPr>
          <p:spPr>
            <a:xfrm>
              <a:off x="519671" y="3445974"/>
              <a:ext cx="10791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Bahnschrift" panose="020B0502040204020203" pitchFamily="34" charset="0"/>
                </a:rPr>
                <a:t>0 Kontrolle</a:t>
              </a: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5677F233-00AF-C3A4-AD67-1C18996440B1}"/>
                </a:ext>
              </a:extLst>
            </p:cNvPr>
            <p:cNvSpPr txBox="1"/>
            <p:nvPr/>
          </p:nvSpPr>
          <p:spPr>
            <a:xfrm>
              <a:off x="2061403" y="3445974"/>
              <a:ext cx="12650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Bahnschrift" panose="020B0502040204020203" pitchFamily="34" charset="0"/>
                </a:rPr>
                <a:t>TBHP 400 µM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AC43AE99-80B0-CCB8-309C-210EC2850834}"/>
                </a:ext>
              </a:extLst>
            </p:cNvPr>
            <p:cNvSpPr txBox="1"/>
            <p:nvPr/>
          </p:nvSpPr>
          <p:spPr>
            <a:xfrm>
              <a:off x="3742647" y="3445974"/>
              <a:ext cx="10839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Bahnschrift" panose="020B0502040204020203" pitchFamily="34" charset="0"/>
                </a:rPr>
                <a:t>NAC 15 </a:t>
              </a:r>
              <a:r>
                <a:rPr lang="de-DE" sz="1400" dirty="0" err="1">
                  <a:latin typeface="Bahnschrift" panose="020B0502040204020203" pitchFamily="34" charset="0"/>
                </a:rPr>
                <a:t>mM</a:t>
              </a:r>
              <a:endParaRPr lang="de-DE" sz="1400" dirty="0">
                <a:latin typeface="Bahnschrift" panose="020B0502040204020203" pitchFamily="34" charset="0"/>
              </a:endParaRP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5E16B6FB-E085-FD6D-1D8C-F349A43C841D}"/>
                </a:ext>
              </a:extLst>
            </p:cNvPr>
            <p:cNvSpPr txBox="1"/>
            <p:nvPr/>
          </p:nvSpPr>
          <p:spPr>
            <a:xfrm>
              <a:off x="5242753" y="3445974"/>
              <a:ext cx="12650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Bahnschrift" panose="020B0502040204020203" pitchFamily="34" charset="0"/>
                </a:rPr>
                <a:t>NAC 15 </a:t>
              </a:r>
              <a:r>
                <a:rPr lang="de-DE" sz="1400" dirty="0" err="1">
                  <a:latin typeface="Bahnschrift" panose="020B0502040204020203" pitchFamily="34" charset="0"/>
                </a:rPr>
                <a:t>mM</a:t>
              </a:r>
              <a:r>
                <a:rPr lang="de-DE" sz="1400" dirty="0">
                  <a:latin typeface="Bahnschrift" panose="020B0502040204020203" pitchFamily="34" charset="0"/>
                </a:rPr>
                <a:t> +</a:t>
              </a:r>
            </a:p>
            <a:p>
              <a:r>
                <a:rPr lang="de-DE" sz="1400" dirty="0">
                  <a:latin typeface="Bahnschrift" panose="020B0502040204020203" pitchFamily="34" charset="0"/>
                </a:rPr>
                <a:t>TBHP 400 µM</a:t>
              </a:r>
            </a:p>
          </p:txBody>
        </p:sp>
        <p:pic>
          <p:nvPicPr>
            <p:cNvPr id="63" name="45 Imagen">
              <a:extLst>
                <a:ext uri="{FF2B5EF4-FFF2-40B4-BE49-F238E27FC236}">
                  <a16:creationId xmlns:a16="http://schemas.microsoft.com/office/drawing/2014/main" id="{460108C1-437F-76DE-65B5-54D468FD6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298" y="4178395"/>
              <a:ext cx="1080000" cy="1080000"/>
            </a:xfrm>
            <a:prstGeom prst="rect">
              <a:avLst/>
            </a:prstGeom>
          </p:spPr>
        </p:pic>
        <p:pic>
          <p:nvPicPr>
            <p:cNvPr id="64" name="47 Imagen">
              <a:extLst>
                <a:ext uri="{FF2B5EF4-FFF2-40B4-BE49-F238E27FC236}">
                  <a16:creationId xmlns:a16="http://schemas.microsoft.com/office/drawing/2014/main" id="{69B8ED43-48D0-A6D7-3031-121C5F509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4623" y="4178395"/>
              <a:ext cx="1080000" cy="1080000"/>
            </a:xfrm>
            <a:prstGeom prst="rect">
              <a:avLst/>
            </a:prstGeom>
          </p:spPr>
        </p:pic>
        <p:pic>
          <p:nvPicPr>
            <p:cNvPr id="65" name="48 Imagen">
              <a:extLst>
                <a:ext uri="{FF2B5EF4-FFF2-40B4-BE49-F238E27FC236}">
                  <a16:creationId xmlns:a16="http://schemas.microsoft.com/office/drawing/2014/main" id="{9BFB3E1D-140C-44E6-E0B5-2520FBE71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948" y="4178395"/>
              <a:ext cx="1080000" cy="1080000"/>
            </a:xfrm>
            <a:prstGeom prst="rect">
              <a:avLst/>
            </a:prstGeom>
          </p:spPr>
        </p:pic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4220E80D-0323-0E1E-B9DF-958C87C592CE}"/>
                </a:ext>
              </a:extLst>
            </p:cNvPr>
            <p:cNvSpPr txBox="1"/>
            <p:nvPr/>
          </p:nvSpPr>
          <p:spPr>
            <a:xfrm>
              <a:off x="2061403" y="5266355"/>
              <a:ext cx="1314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latin typeface="Bahnschrift" panose="020B0502040204020203" pitchFamily="34" charset="0"/>
                </a:rPr>
                <a:t>Röstmalz</a:t>
              </a:r>
              <a:r>
                <a:rPr lang="de-DE" sz="1400" dirty="0">
                  <a:latin typeface="Bahnschrift" panose="020B0502040204020203" pitchFamily="34" charset="0"/>
                </a:rPr>
                <a:t> 1% +</a:t>
              </a:r>
            </a:p>
            <a:p>
              <a:r>
                <a:rPr lang="de-DE" sz="1400" dirty="0">
                  <a:latin typeface="Bahnschrift" panose="020B0502040204020203" pitchFamily="34" charset="0"/>
                </a:rPr>
                <a:t>TBHP 400 µM</a:t>
              </a:r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15680712-DF75-7CFC-8D0F-56FC66799193}"/>
                </a:ext>
              </a:extLst>
            </p:cNvPr>
            <p:cNvSpPr txBox="1"/>
            <p:nvPr/>
          </p:nvSpPr>
          <p:spPr>
            <a:xfrm>
              <a:off x="3627230" y="5266355"/>
              <a:ext cx="13532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latin typeface="Bahnschrift" panose="020B0502040204020203" pitchFamily="34" charset="0"/>
                </a:rPr>
                <a:t>Röstmalz</a:t>
              </a:r>
              <a:r>
                <a:rPr lang="de-DE" sz="1400" dirty="0">
                  <a:latin typeface="Bahnschrift" panose="020B0502040204020203" pitchFamily="34" charset="0"/>
                </a:rPr>
                <a:t> 5% +</a:t>
              </a:r>
            </a:p>
            <a:p>
              <a:r>
                <a:rPr lang="de-DE" sz="1400" dirty="0">
                  <a:latin typeface="Bahnschrift" panose="020B0502040204020203" pitchFamily="34" charset="0"/>
                </a:rPr>
                <a:t>TBHP 400 µM</a:t>
              </a: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54295CC3-0CDD-42A8-B843-64C2AB444401}"/>
                </a:ext>
              </a:extLst>
            </p:cNvPr>
            <p:cNvSpPr txBox="1"/>
            <p:nvPr/>
          </p:nvSpPr>
          <p:spPr>
            <a:xfrm>
              <a:off x="5168213" y="5270315"/>
              <a:ext cx="14141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latin typeface="Bahnschrift" panose="020B0502040204020203" pitchFamily="34" charset="0"/>
                </a:rPr>
                <a:t>Röstmalz</a:t>
              </a:r>
              <a:r>
                <a:rPr lang="de-DE" sz="1400" dirty="0">
                  <a:latin typeface="Bahnschrift" panose="020B0502040204020203" pitchFamily="34" charset="0"/>
                </a:rPr>
                <a:t> 10% +</a:t>
              </a:r>
            </a:p>
            <a:p>
              <a:r>
                <a:rPr lang="de-DE" sz="1400" dirty="0">
                  <a:latin typeface="Bahnschrift" panose="020B0502040204020203" pitchFamily="34" charset="0"/>
                </a:rPr>
                <a:t>TBHP 400 µM</a:t>
              </a:r>
            </a:p>
          </p:txBody>
        </p:sp>
      </p:grpSp>
      <p:graphicFrame>
        <p:nvGraphicFramePr>
          <p:cNvPr id="53" name="Diagramm 52">
            <a:extLst>
              <a:ext uri="{FF2B5EF4-FFF2-40B4-BE49-F238E27FC236}">
                <a16:creationId xmlns:a16="http://schemas.microsoft.com/office/drawing/2014/main" id="{9DB29B83-9A3F-2352-28FF-6B1544AF77A5}"/>
              </a:ext>
              <a:ext uri="{147F2762-F138-4A5C-976F-8EAC2B608ADB}">
                <a16:predDERef xmlns:a16="http://schemas.microsoft.com/office/drawing/2014/main" pred="{BE02F106-B4D1-4D6E-9347-7CCE3AE0D9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359005"/>
              </p:ext>
            </p:extLst>
          </p:nvPr>
        </p:nvGraphicFramePr>
        <p:xfrm>
          <a:off x="2102974" y="2392737"/>
          <a:ext cx="5220000" cy="489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54" name="Textfeld 53">
            <a:extLst>
              <a:ext uri="{FF2B5EF4-FFF2-40B4-BE49-F238E27FC236}">
                <a16:creationId xmlns:a16="http://schemas.microsoft.com/office/drawing/2014/main" id="{D3B93008-0313-F649-06FA-5E9A108EF596}"/>
              </a:ext>
            </a:extLst>
          </p:cNvPr>
          <p:cNvSpPr txBox="1"/>
          <p:nvPr/>
        </p:nvSpPr>
        <p:spPr>
          <a:xfrm>
            <a:off x="2522401" y="1023250"/>
            <a:ext cx="261481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ROS Hemmung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400" dirty="0">
              <a:latin typeface="Bahnschrift" panose="020B0502040204020203" pitchFamily="34" charset="0"/>
            </a:endParaRPr>
          </a:p>
        </p:txBody>
      </p: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848B3A50-2D9B-7792-2DB9-C02B90D59F78}"/>
              </a:ext>
            </a:extLst>
          </p:cNvPr>
          <p:cNvGrpSpPr/>
          <p:nvPr/>
        </p:nvGrpSpPr>
        <p:grpSpPr>
          <a:xfrm>
            <a:off x="2522401" y="7106550"/>
            <a:ext cx="10726239" cy="5380931"/>
            <a:chOff x="2522401" y="1302650"/>
            <a:chExt cx="10726239" cy="5380931"/>
          </a:xfrm>
        </p:grpSpPr>
        <p:graphicFrame>
          <p:nvGraphicFramePr>
            <p:cNvPr id="74" name="Diagramm 73">
              <a:extLst>
                <a:ext uri="{FF2B5EF4-FFF2-40B4-BE49-F238E27FC236}">
                  <a16:creationId xmlns:a16="http://schemas.microsoft.com/office/drawing/2014/main" id="{278030E2-AD1E-05F0-ECF8-112EBEE9B59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73227610"/>
                </p:ext>
              </p:extLst>
            </p:nvPr>
          </p:nvGraphicFramePr>
          <p:xfrm>
            <a:off x="4661274" y="1816344"/>
            <a:ext cx="7423200" cy="3859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F80FFBD1-38E4-36DD-8092-2C181774E187}"/>
                </a:ext>
              </a:extLst>
            </p:cNvPr>
            <p:cNvSpPr txBox="1"/>
            <p:nvPr/>
          </p:nvSpPr>
          <p:spPr>
            <a:xfrm>
              <a:off x="7048500" y="5852584"/>
              <a:ext cx="62001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de-DE" sz="2400" dirty="0">
                  <a:latin typeface="Bahnschrift" panose="020B0502040204020203" pitchFamily="34" charset="0"/>
                </a:rPr>
                <a:t>Malzkeime und </a:t>
              </a:r>
              <a:r>
                <a:rPr lang="de-DE" sz="2400" dirty="0" err="1">
                  <a:latin typeface="Bahnschrift" panose="020B0502040204020203" pitchFamily="34" charset="0"/>
                </a:rPr>
                <a:t>Caramalz</a:t>
              </a:r>
              <a:r>
                <a:rPr lang="de-DE" sz="2400" dirty="0">
                  <a:latin typeface="Bahnschrift" panose="020B0502040204020203" pitchFamily="34" charset="0"/>
                </a:rPr>
                <a:t> senken Enzymaktivität um ca. 35%</a:t>
              </a: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0A31D516-8B57-ABDF-2566-A1B3697D4EC8}"/>
                </a:ext>
              </a:extLst>
            </p:cNvPr>
            <p:cNvSpPr txBox="1"/>
            <p:nvPr/>
          </p:nvSpPr>
          <p:spPr>
            <a:xfrm>
              <a:off x="2522401" y="1302650"/>
              <a:ext cx="3344185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 err="1">
                  <a:latin typeface="Bahnschrift" panose="020B0502040204020203" pitchFamily="34" charset="0"/>
                </a:rPr>
                <a:t>Tyrosinase</a:t>
              </a:r>
              <a:r>
                <a:rPr lang="de-DE" sz="2800" b="1" dirty="0">
                  <a:latin typeface="Bahnschrift" panose="020B0502040204020203" pitchFamily="34" charset="0"/>
                </a:rPr>
                <a:t> Aktivität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de-DE" sz="2400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45" name="Textfeld 44">
            <a:extLst>
              <a:ext uri="{FF2B5EF4-FFF2-40B4-BE49-F238E27FC236}">
                <a16:creationId xmlns:a16="http://schemas.microsoft.com/office/drawing/2014/main" id="{0CE981BD-0F4C-B1C6-1470-B8CEBB75D036}"/>
              </a:ext>
            </a:extLst>
          </p:cNvPr>
          <p:cNvSpPr txBox="1"/>
          <p:nvPr/>
        </p:nvSpPr>
        <p:spPr>
          <a:xfrm>
            <a:off x="7462440" y="5674238"/>
            <a:ext cx="456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Malzextrakte hemmen ROS in ihrer Aktivität um bis zu 85%</a:t>
            </a:r>
          </a:p>
        </p:txBody>
      </p:sp>
    </p:spTree>
    <p:extLst>
      <p:ext uri="{BB962C8B-B14F-4D97-AF65-F5344CB8AC3E}">
        <p14:creationId xmlns:p14="http://schemas.microsoft.com/office/powerpoint/2010/main" val="1009059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3" grpId="0">
        <p:bldAsOne/>
      </p:bldGraphic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18</a:t>
            </a:fld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C4399FA-201D-1F70-2899-A4C403E257BC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21DE498-0399-140C-5803-E9E760966EAA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CC89FB7-376B-EF94-F2CB-3659D2B9DFD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3575B71-5E32-2B1E-818C-2DE1804D66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F4AE308-FD16-C5B8-240F-1ABB09BCE35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2E81D47-2CD1-2B75-BDA8-54607EFA0BC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stCxn id="29" idx="4"/>
            <a:endCxn id="33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33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Titel 1">
            <a:extLst>
              <a:ext uri="{FF2B5EF4-FFF2-40B4-BE49-F238E27FC236}">
                <a16:creationId xmlns:a16="http://schemas.microsoft.com/office/drawing/2014/main" id="{B9C3DB1A-DA63-6074-4464-6414587D31FA}"/>
              </a:ext>
            </a:extLst>
          </p:cNvPr>
          <p:cNvSpPr txBox="1">
            <a:spLocks/>
          </p:cNvSpPr>
          <p:nvPr/>
        </p:nvSpPr>
        <p:spPr>
          <a:xfrm>
            <a:off x="3876082" y="454772"/>
            <a:ext cx="5179017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Zellkultur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E642C38-EEA7-453F-9D03-C646031E8E5E}"/>
              </a:ext>
            </a:extLst>
          </p:cNvPr>
          <p:cNvGrpSpPr/>
          <p:nvPr/>
        </p:nvGrpSpPr>
        <p:grpSpPr>
          <a:xfrm>
            <a:off x="2522401" y="1302650"/>
            <a:ext cx="10726239" cy="5380931"/>
            <a:chOff x="2522401" y="1302650"/>
            <a:chExt cx="10726239" cy="5380931"/>
          </a:xfrm>
        </p:grpSpPr>
        <p:graphicFrame>
          <p:nvGraphicFramePr>
            <p:cNvPr id="37" name="Diagramm 36">
              <a:extLst>
                <a:ext uri="{FF2B5EF4-FFF2-40B4-BE49-F238E27FC236}">
                  <a16:creationId xmlns:a16="http://schemas.microsoft.com/office/drawing/2014/main" id="{470B3788-6D27-1A80-CF7A-BA51856E1E4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46604659"/>
                </p:ext>
              </p:extLst>
            </p:nvPr>
          </p:nvGraphicFramePr>
          <p:xfrm>
            <a:off x="4661274" y="1816344"/>
            <a:ext cx="7423200" cy="3859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5E3FF35F-8051-D1BB-446A-BDF701101B31}"/>
                </a:ext>
              </a:extLst>
            </p:cNvPr>
            <p:cNvSpPr txBox="1"/>
            <p:nvPr/>
          </p:nvSpPr>
          <p:spPr>
            <a:xfrm>
              <a:off x="7048500" y="5852584"/>
              <a:ext cx="62001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de-DE" sz="2400" dirty="0">
                  <a:latin typeface="Bahnschrift" panose="020B0502040204020203" pitchFamily="34" charset="0"/>
                </a:rPr>
                <a:t>Malzkeime und </a:t>
              </a:r>
              <a:r>
                <a:rPr lang="de-DE" sz="2400" dirty="0" err="1">
                  <a:latin typeface="Bahnschrift" panose="020B0502040204020203" pitchFamily="34" charset="0"/>
                </a:rPr>
                <a:t>Caramalz</a:t>
              </a:r>
              <a:r>
                <a:rPr lang="de-DE" sz="2400" dirty="0">
                  <a:latin typeface="Bahnschrift" panose="020B0502040204020203" pitchFamily="34" charset="0"/>
                </a:rPr>
                <a:t> senken Enzymaktivität um ca. 35%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7F07EA48-24A9-2E1C-DF09-598C99D6A686}"/>
                </a:ext>
              </a:extLst>
            </p:cNvPr>
            <p:cNvSpPr txBox="1"/>
            <p:nvPr/>
          </p:nvSpPr>
          <p:spPr>
            <a:xfrm>
              <a:off x="2522401" y="1302650"/>
              <a:ext cx="3667992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 err="1">
                  <a:latin typeface="Bahnschrift" panose="020B0502040204020203" pitchFamily="34" charset="0"/>
                </a:rPr>
                <a:t>Tyrosinase</a:t>
              </a:r>
              <a:r>
                <a:rPr lang="de-DE" sz="2800" b="1" dirty="0">
                  <a:latin typeface="Bahnschrift" panose="020B0502040204020203" pitchFamily="34" charset="0"/>
                </a:rPr>
                <a:t> Hemmung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de-DE" sz="2400" dirty="0"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2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id="{0C0E4A9A-E64B-D47A-9B1E-A3D50EC4BB14}"/>
              </a:ext>
            </a:extLst>
          </p:cNvPr>
          <p:cNvSpPr/>
          <p:nvPr/>
        </p:nvSpPr>
        <p:spPr>
          <a:xfrm>
            <a:off x="-3867150" y="-1323750"/>
            <a:ext cx="9948672" cy="9943875"/>
          </a:xfrm>
          <a:prstGeom prst="ellipse">
            <a:avLst/>
          </a:prstGeom>
          <a:solidFill>
            <a:schemeClr val="bg1">
              <a:alpha val="0"/>
            </a:schemeClr>
          </a:solidFill>
          <a:ln w="9525">
            <a:solidFill>
              <a:srgbClr val="EFEFEF">
                <a:alpha val="0"/>
              </a:srgbClr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19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Titel 1">
            <a:extLst>
              <a:ext uri="{FF2B5EF4-FFF2-40B4-BE49-F238E27FC236}">
                <a16:creationId xmlns:a16="http://schemas.microsoft.com/office/drawing/2014/main" id="{B9C3DB1A-DA63-6074-4464-6414587D31FA}"/>
              </a:ext>
            </a:extLst>
          </p:cNvPr>
          <p:cNvSpPr txBox="1">
            <a:spLocks/>
          </p:cNvSpPr>
          <p:nvPr/>
        </p:nvSpPr>
        <p:spPr>
          <a:xfrm>
            <a:off x="3876082" y="454772"/>
            <a:ext cx="5179017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Zellkultur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7CC9717-070B-7300-63A1-690560A4A8AB}"/>
              </a:ext>
            </a:extLst>
          </p:cNvPr>
          <p:cNvGrpSpPr/>
          <p:nvPr/>
        </p:nvGrpSpPr>
        <p:grpSpPr>
          <a:xfrm>
            <a:off x="2522401" y="1302650"/>
            <a:ext cx="9985642" cy="5459920"/>
            <a:chOff x="2522401" y="1302650"/>
            <a:chExt cx="9985642" cy="5459920"/>
          </a:xfrm>
        </p:grpSpPr>
        <p:graphicFrame>
          <p:nvGraphicFramePr>
            <p:cNvPr id="39" name="Diagramm 38">
              <a:extLst>
                <a:ext uri="{FF2B5EF4-FFF2-40B4-BE49-F238E27FC236}">
                  <a16:creationId xmlns:a16="http://schemas.microsoft.com/office/drawing/2014/main" id="{1DEB15DD-D3AA-D91C-278C-FFB0E518122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30109284"/>
                </p:ext>
              </p:extLst>
            </p:nvPr>
          </p:nvGraphicFramePr>
          <p:xfrm>
            <a:off x="4595937" y="1816344"/>
            <a:ext cx="7423200" cy="3859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FD143902-4599-4433-6175-36DD48BB4D85}"/>
                </a:ext>
              </a:extLst>
            </p:cNvPr>
            <p:cNvSpPr txBox="1"/>
            <p:nvPr/>
          </p:nvSpPr>
          <p:spPr>
            <a:xfrm>
              <a:off x="5084843" y="5777685"/>
              <a:ext cx="7423200" cy="984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de-DE" sz="2400" dirty="0">
                  <a:latin typeface="Bahnschrift" panose="020B0502040204020203" pitchFamily="34" charset="0"/>
                </a:rPr>
                <a:t>Malzkeime reduzieren </a:t>
              </a:r>
              <a:r>
                <a:rPr lang="de-DE" sz="2400" dirty="0" err="1">
                  <a:latin typeface="Bahnschrift" panose="020B0502040204020203" pitchFamily="34" charset="0"/>
                </a:rPr>
                <a:t>Melaningehalt</a:t>
              </a:r>
              <a:r>
                <a:rPr lang="de-DE" sz="2400" dirty="0">
                  <a:latin typeface="Bahnschrift" panose="020B0502040204020203" pitchFamily="34" charset="0"/>
                </a:rPr>
                <a:t> um ca. 13%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de-DE" sz="2400" dirty="0">
                  <a:latin typeface="Bahnschrift" panose="020B0502040204020203" pitchFamily="34" charset="0"/>
                </a:rPr>
                <a:t>Kein Effekt durch Schwarzbier Treber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8D32EC61-0F86-D804-6D49-E4830841B89E}"/>
                </a:ext>
              </a:extLst>
            </p:cNvPr>
            <p:cNvSpPr txBox="1"/>
            <p:nvPr/>
          </p:nvSpPr>
          <p:spPr>
            <a:xfrm>
              <a:off x="2522401" y="1302650"/>
              <a:ext cx="2576346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>
                  <a:latin typeface="Bahnschrift" panose="020B0502040204020203" pitchFamily="34" charset="0"/>
                </a:rPr>
                <a:t>Melanin Gehalt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de-DE" sz="2400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6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7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DFD732FD-B8C1-E8C3-5014-7D82030B6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7317300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98EAB119-879D-7D5D-BF41-A48832C09258}"/>
              </a:ext>
            </a:extLst>
          </p:cNvPr>
          <p:cNvSpPr txBox="1"/>
          <p:nvPr/>
        </p:nvSpPr>
        <p:spPr>
          <a:xfrm>
            <a:off x="2273618" y="6941908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Bio4Food</a:t>
            </a:r>
            <a:endParaRPr lang="de-DE" cap="small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28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5524E395-749B-97B9-224C-10514612F9FE}"/>
              </a:ext>
            </a:extLst>
          </p:cNvPr>
          <p:cNvGrpSpPr/>
          <p:nvPr/>
        </p:nvGrpSpPr>
        <p:grpSpPr>
          <a:xfrm>
            <a:off x="18767632" y="3278403"/>
            <a:ext cx="9948672" cy="9943875"/>
            <a:chOff x="8023432" y="3278403"/>
            <a:chExt cx="9948672" cy="9943875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0C4B8572-E82F-D839-6747-669877EFD4BD}"/>
                </a:ext>
              </a:extLst>
            </p:cNvPr>
            <p:cNvSpPr/>
            <p:nvPr/>
          </p:nvSpPr>
          <p:spPr>
            <a:xfrm>
              <a:off x="8023432" y="3278403"/>
              <a:ext cx="9948672" cy="99438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FEFEF"/>
              </a:solidFill>
            </a:ln>
            <a:effectLst>
              <a:outerShdw blurRad="139700" sx="102000" sy="102000" algn="ctr" rotWithShape="0">
                <a:schemeClr val="bg1">
                  <a:lumMod val="85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865BA28F-9A2C-6986-881C-64EB4207E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92" r="3071" b="1001"/>
            <a:stretch/>
          </p:blipFill>
          <p:spPr>
            <a:xfrm>
              <a:off x="10083800" y="4530162"/>
              <a:ext cx="1577976" cy="1956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Ellipse 16">
            <a:extLst>
              <a:ext uri="{FF2B5EF4-FFF2-40B4-BE49-F238E27FC236}">
                <a16:creationId xmlns:a16="http://schemas.microsoft.com/office/drawing/2014/main" id="{5CD3FA03-6F78-BF03-B446-0CA591C1CFD0}"/>
              </a:ext>
            </a:extLst>
          </p:cNvPr>
          <p:cNvSpPr/>
          <p:nvPr/>
        </p:nvSpPr>
        <p:spPr>
          <a:xfrm>
            <a:off x="-3867150" y="-1323750"/>
            <a:ext cx="9948672" cy="9943875"/>
          </a:xfrm>
          <a:prstGeom prst="ellipse">
            <a:avLst/>
          </a:prstGeom>
          <a:solidFill>
            <a:schemeClr val="bg1"/>
          </a:solidFill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2</a:t>
            </a:fld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0D5FFEB-806C-FB16-477A-A6D6309A6B4C}"/>
              </a:ext>
            </a:extLst>
          </p:cNvPr>
          <p:cNvSpPr txBox="1">
            <a:spLocks/>
          </p:cNvSpPr>
          <p:nvPr/>
        </p:nvSpPr>
        <p:spPr>
          <a:xfrm>
            <a:off x="1524003" y="-2829560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5000" b="1" dirty="0">
                <a:latin typeface="Bahnschrift" panose="020B0502040204020203" pitchFamily="34" charset="0"/>
              </a:rPr>
              <a:t>Phytoextrakte als potenzielle Quelle antioxidativ wirkender Substanzen </a:t>
            </a:r>
            <a:endParaRPr lang="de-DE" sz="5000" dirty="0">
              <a:latin typeface="Bahnschrift" panose="020B0502040204020203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855FC8EB-FC5E-5A8B-1140-67C5E2D78685}"/>
              </a:ext>
            </a:extLst>
          </p:cNvPr>
          <p:cNvSpPr txBox="1">
            <a:spLocks/>
          </p:cNvSpPr>
          <p:nvPr/>
        </p:nvSpPr>
        <p:spPr>
          <a:xfrm>
            <a:off x="1966912" y="7245350"/>
            <a:ext cx="8258176" cy="631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700" dirty="0">
                <a:latin typeface="Bahnschrift" panose="020B0502040204020203" pitchFamily="34" charset="0"/>
              </a:rPr>
              <a:t>Jahrestreffen der </a:t>
            </a:r>
            <a:r>
              <a:rPr lang="de-DE" sz="700" dirty="0" err="1">
                <a:latin typeface="Bahnschrift" panose="020B0502040204020203" pitchFamily="34" charset="0"/>
              </a:rPr>
              <a:t>ProcessNet</a:t>
            </a:r>
            <a:r>
              <a:rPr lang="de-DE" sz="700" dirty="0">
                <a:latin typeface="Bahnschrift" panose="020B0502040204020203" pitchFamily="34" charset="0"/>
              </a:rPr>
              <a:t>-Fachgruppe Phytoextrakte 2022</a:t>
            </a:r>
          </a:p>
          <a:p>
            <a:pPr marL="0" indent="0" algn="ctr">
              <a:buNone/>
            </a:pPr>
            <a:r>
              <a:rPr lang="de-DE" sz="700" dirty="0">
                <a:latin typeface="Bahnschrift" panose="020B0502040204020203" pitchFamily="34" charset="0"/>
              </a:rPr>
              <a:t>Frankfurt/Main</a:t>
            </a:r>
          </a:p>
          <a:p>
            <a:pPr marL="0" indent="0" algn="ctr">
              <a:buNone/>
            </a:pPr>
            <a:r>
              <a:rPr lang="de-DE" sz="700">
                <a:latin typeface="Bahnschrift" panose="020B0502040204020203" pitchFamily="34" charset="0"/>
              </a:rPr>
              <a:t>23./24</a:t>
            </a:r>
            <a:r>
              <a:rPr lang="de-DE" sz="700" dirty="0">
                <a:latin typeface="Bahnschrift" panose="020B0502040204020203" pitchFamily="34" charset="0"/>
              </a:rPr>
              <a:t>. Mai 2022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B68B71C-CDC9-D174-32DE-5B8095ACEABB}"/>
              </a:ext>
            </a:extLst>
          </p:cNvPr>
          <p:cNvSpPr/>
          <p:nvPr/>
        </p:nvSpPr>
        <p:spPr>
          <a:xfrm>
            <a:off x="3718560" y="7031468"/>
            <a:ext cx="4754880" cy="28800"/>
          </a:xfrm>
          <a:prstGeom prst="rect">
            <a:avLst/>
          </a:prstGeom>
          <a:solidFill>
            <a:srgbClr val="87B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3A846F1-F29F-8F8E-5F5B-CB74F86E59BA}"/>
              </a:ext>
            </a:extLst>
          </p:cNvPr>
          <p:cNvGrpSpPr/>
          <p:nvPr/>
        </p:nvGrpSpPr>
        <p:grpSpPr>
          <a:xfrm>
            <a:off x="324803" y="493408"/>
            <a:ext cx="1800000" cy="1800000"/>
            <a:chOff x="7867650" y="2162175"/>
            <a:chExt cx="1800000" cy="180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1DD6F102-2476-5562-FEB1-806ABD7ABF0F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FEFC1BA-7B1F-8FC4-F787-995FDC06FC05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2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FF84E80-F74E-D631-767E-3CD29A6393DE}"/>
              </a:ext>
            </a:extLst>
          </p:cNvPr>
          <p:cNvGrpSpPr/>
          <p:nvPr/>
        </p:nvGrpSpPr>
        <p:grpSpPr>
          <a:xfrm>
            <a:off x="324803" y="2603403"/>
            <a:ext cx="1800000" cy="1800000"/>
            <a:chOff x="7867650" y="2162175"/>
            <a:chExt cx="1800000" cy="1800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FE3B21CE-7995-D318-F022-6666213613D9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5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D4E4A256-C897-6F99-9619-B2E69DCF72C3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B6F1819-379E-CC9E-9320-712C94DFAC7D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07B9D6B-6C89-2D5D-8E5F-A145B72398D4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6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7471670F-5595-54F6-29D5-20D2D4E3ACF0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C1596FB-19B3-93B9-FFE5-C5E4FD9109F5}"/>
              </a:ext>
            </a:extLst>
          </p:cNvPr>
          <p:cNvSpPr txBox="1"/>
          <p:nvPr/>
        </p:nvSpPr>
        <p:spPr>
          <a:xfrm>
            <a:off x="2273618" y="1131798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Kurzvorstellung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07E1710-DF04-5913-EACB-D1921A5E0C14}"/>
              </a:ext>
            </a:extLst>
          </p:cNvPr>
          <p:cNvSpPr txBox="1"/>
          <p:nvPr/>
        </p:nvSpPr>
        <p:spPr>
          <a:xfrm>
            <a:off x="2273618" y="3162425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Malzwirkstoffe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FE6BB16-A804-8B0C-297B-605EC161E268}"/>
              </a:ext>
            </a:extLst>
          </p:cNvPr>
          <p:cNvSpPr txBox="1"/>
          <p:nvPr/>
        </p:nvSpPr>
        <p:spPr>
          <a:xfrm>
            <a:off x="2273617" y="5351788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Bio4Food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66A0BEEB-43AF-E483-D8B3-E5A17006C580}"/>
              </a:ext>
            </a:extLst>
          </p:cNvPr>
          <p:cNvCxnSpPr>
            <a:stCxn id="20" idx="4"/>
            <a:endCxn id="24" idx="0"/>
          </p:cNvCxnSpPr>
          <p:nvPr/>
        </p:nvCxnSpPr>
        <p:spPr>
          <a:xfrm>
            <a:off x="1224803" y="2293408"/>
            <a:ext cx="0" cy="309995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4F069D61-8C56-786C-785D-355829C2EFC8}"/>
              </a:ext>
            </a:extLst>
          </p:cNvPr>
          <p:cNvCxnSpPr>
            <a:cxnSpLocks/>
            <a:stCxn id="24" idx="4"/>
            <a:endCxn id="27" idx="0"/>
          </p:cNvCxnSpPr>
          <p:nvPr/>
        </p:nvCxnSpPr>
        <p:spPr>
          <a:xfrm>
            <a:off x="1224803" y="4403403"/>
            <a:ext cx="0" cy="309995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A6980464-77AE-06E7-323D-BFA26C7D231B}"/>
              </a:ext>
            </a:extLst>
          </p:cNvPr>
          <p:cNvSpPr txBox="1"/>
          <p:nvPr/>
        </p:nvSpPr>
        <p:spPr>
          <a:xfrm>
            <a:off x="12356250" y="2510812"/>
            <a:ext cx="9090772" cy="26525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cap="small" dirty="0">
                <a:latin typeface="Bahnschrift" panose="020B0502040204020203" pitchFamily="34" charset="0"/>
              </a:rPr>
              <a:t>I</a:t>
            </a:r>
            <a:r>
              <a:rPr lang="de-DE" sz="2800" cap="small" dirty="0">
                <a:latin typeface="Bahnschrift" panose="020B0502040204020203" pitchFamily="34" charset="0"/>
              </a:rPr>
              <a:t>nstitut für </a:t>
            </a:r>
            <a:r>
              <a:rPr lang="de-DE" sz="2800" b="1" cap="small" dirty="0">
                <a:latin typeface="Bahnschrift" panose="020B0502040204020203" pitchFamily="34" charset="0"/>
              </a:rPr>
              <a:t>L</a:t>
            </a:r>
            <a:r>
              <a:rPr lang="de-DE" sz="2800" cap="small" dirty="0">
                <a:latin typeface="Bahnschrift" panose="020B0502040204020203" pitchFamily="34" charset="0"/>
              </a:rPr>
              <a:t>ebensmittel- und </a:t>
            </a:r>
            <a:r>
              <a:rPr lang="de-DE" sz="2800" b="1" cap="small" dirty="0">
                <a:latin typeface="Bahnschrift" panose="020B0502040204020203" pitchFamily="34" charset="0"/>
              </a:rPr>
              <a:t>U</a:t>
            </a:r>
            <a:r>
              <a:rPr lang="de-DE" sz="2800" cap="small" dirty="0">
                <a:latin typeface="Bahnschrift" panose="020B0502040204020203" pitchFamily="34" charset="0"/>
              </a:rPr>
              <a:t>mweltforschung e.V.</a:t>
            </a:r>
          </a:p>
          <a:p>
            <a:endParaRPr lang="de-DE" sz="2800" cap="small" dirty="0">
              <a:latin typeface="Bahnschrift" panose="020B0502040204020203" pitchFamily="34" charset="0"/>
            </a:endParaRP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Gemeinnütziger Verein</a:t>
            </a: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Bindeglied zwischen Forschung und Industrie</a:t>
            </a: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Standort: Bad Belzig, Brandenburg</a:t>
            </a: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Mitarbeiter: 25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D0DF6D6-3436-E0EA-27FF-1DC290C02A2A}"/>
              </a:ext>
            </a:extLst>
          </p:cNvPr>
          <p:cNvSpPr txBox="1"/>
          <p:nvPr/>
        </p:nvSpPr>
        <p:spPr>
          <a:xfrm>
            <a:off x="19194198" y="6230491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  <a:hlinkClick r:id="rId7"/>
              </a:rPr>
              <a:t>www.ilu-ev.de</a:t>
            </a:r>
            <a:r>
              <a:rPr lang="de-DE" dirty="0">
                <a:latin typeface="Bahnschrif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817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id="{0C0E4A9A-E64B-D47A-9B1E-A3D50EC4BB14}"/>
              </a:ext>
            </a:extLst>
          </p:cNvPr>
          <p:cNvSpPr/>
          <p:nvPr/>
        </p:nvSpPr>
        <p:spPr>
          <a:xfrm>
            <a:off x="-3867150" y="-1323750"/>
            <a:ext cx="9948672" cy="9943875"/>
          </a:xfrm>
          <a:prstGeom prst="ellipse">
            <a:avLst/>
          </a:prstGeom>
          <a:solidFill>
            <a:schemeClr val="bg1">
              <a:alpha val="0"/>
            </a:schemeClr>
          </a:solidFill>
          <a:ln w="9525">
            <a:solidFill>
              <a:srgbClr val="EFEFEF">
                <a:alpha val="0"/>
              </a:srgbClr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20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Titel 1">
            <a:extLst>
              <a:ext uri="{FF2B5EF4-FFF2-40B4-BE49-F238E27FC236}">
                <a16:creationId xmlns:a16="http://schemas.microsoft.com/office/drawing/2014/main" id="{B9C3DB1A-DA63-6074-4464-6414587D31FA}"/>
              </a:ext>
            </a:extLst>
          </p:cNvPr>
          <p:cNvSpPr txBox="1">
            <a:spLocks/>
          </p:cNvSpPr>
          <p:nvPr/>
        </p:nvSpPr>
        <p:spPr>
          <a:xfrm>
            <a:off x="3876082" y="-6599174"/>
            <a:ext cx="5179017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Zellkultur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7CC9717-070B-7300-63A1-690560A4A8AB}"/>
              </a:ext>
            </a:extLst>
          </p:cNvPr>
          <p:cNvGrpSpPr/>
          <p:nvPr/>
        </p:nvGrpSpPr>
        <p:grpSpPr>
          <a:xfrm>
            <a:off x="2522401" y="-5751296"/>
            <a:ext cx="9985642" cy="5459920"/>
            <a:chOff x="2522401" y="1302650"/>
            <a:chExt cx="9985642" cy="5459920"/>
          </a:xfrm>
        </p:grpSpPr>
        <p:graphicFrame>
          <p:nvGraphicFramePr>
            <p:cNvPr id="39" name="Diagramm 38">
              <a:extLst>
                <a:ext uri="{FF2B5EF4-FFF2-40B4-BE49-F238E27FC236}">
                  <a16:creationId xmlns:a16="http://schemas.microsoft.com/office/drawing/2014/main" id="{1DEB15DD-D3AA-D91C-278C-FFB0E518122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595937" y="1816344"/>
            <a:ext cx="7423200" cy="3859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FD143902-4599-4433-6175-36DD48BB4D85}"/>
                </a:ext>
              </a:extLst>
            </p:cNvPr>
            <p:cNvSpPr txBox="1"/>
            <p:nvPr/>
          </p:nvSpPr>
          <p:spPr>
            <a:xfrm>
              <a:off x="5084843" y="5777685"/>
              <a:ext cx="7423200" cy="984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de-DE" sz="2400" dirty="0">
                  <a:latin typeface="Bahnschrift" panose="020B0502040204020203" pitchFamily="34" charset="0"/>
                </a:rPr>
                <a:t>Malzkeime reduzieren </a:t>
              </a:r>
              <a:r>
                <a:rPr lang="de-DE" sz="2400" dirty="0" err="1">
                  <a:latin typeface="Bahnschrift" panose="020B0502040204020203" pitchFamily="34" charset="0"/>
                </a:rPr>
                <a:t>Melaningehalt</a:t>
              </a:r>
              <a:r>
                <a:rPr lang="de-DE" sz="2400" dirty="0">
                  <a:latin typeface="Bahnschrift" panose="020B0502040204020203" pitchFamily="34" charset="0"/>
                </a:rPr>
                <a:t> um ca. 13%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de-DE" sz="2400" dirty="0">
                  <a:latin typeface="Bahnschrift" panose="020B0502040204020203" pitchFamily="34" charset="0"/>
                </a:rPr>
                <a:t>Kein Effekt durch Schwarzbier Treber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8D32EC61-0F86-D804-6D49-E4830841B89E}"/>
                </a:ext>
              </a:extLst>
            </p:cNvPr>
            <p:cNvSpPr txBox="1"/>
            <p:nvPr/>
          </p:nvSpPr>
          <p:spPr>
            <a:xfrm>
              <a:off x="2522401" y="1302650"/>
              <a:ext cx="3297698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>
                  <a:latin typeface="Bahnschrift" panose="020B0502040204020203" pitchFamily="34" charset="0"/>
                </a:rPr>
                <a:t>Melanin Produktion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de-DE" sz="2400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6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7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DFD732FD-B8C1-E8C3-5014-7D82030B6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7317300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98EAB119-879D-7D5D-BF41-A48832C09258}"/>
              </a:ext>
            </a:extLst>
          </p:cNvPr>
          <p:cNvSpPr txBox="1"/>
          <p:nvPr/>
        </p:nvSpPr>
        <p:spPr>
          <a:xfrm>
            <a:off x="2273618" y="6941908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Bio4Food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7A78253-40A7-71D6-FD1E-BB3EC792896F}"/>
              </a:ext>
            </a:extLst>
          </p:cNvPr>
          <p:cNvSpPr txBox="1"/>
          <p:nvPr/>
        </p:nvSpPr>
        <p:spPr>
          <a:xfrm>
            <a:off x="2522401" y="1302650"/>
            <a:ext cx="92486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latin typeface="Bahnschrift" panose="020B0502040204020203" pitchFamily="34" charset="0"/>
              </a:rPr>
              <a:t>Extrakte aus Malz, Malzkeimen und Biertreber weisen unterschiedliche Gehalte an </a:t>
            </a:r>
            <a:r>
              <a:rPr lang="de-DE" sz="2800" b="1" dirty="0">
                <a:latin typeface="Bahnschrift" panose="020B0502040204020203" pitchFamily="34" charset="0"/>
              </a:rPr>
              <a:t>Antioxidantien </a:t>
            </a:r>
            <a:r>
              <a:rPr lang="de-DE" sz="2800" dirty="0">
                <a:latin typeface="Bahnschrift" panose="020B0502040204020203" pitchFamily="34" charset="0"/>
              </a:rPr>
              <a:t>auf.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b="1" dirty="0">
                <a:latin typeface="Bahnschrift" panose="020B0502040204020203" pitchFamily="34" charset="0"/>
              </a:rPr>
              <a:t>Radikal-abfangende</a:t>
            </a:r>
            <a:r>
              <a:rPr lang="de-DE" sz="2800" dirty="0">
                <a:latin typeface="Bahnschrift" panose="020B0502040204020203" pitchFamily="34" charset="0"/>
              </a:rPr>
              <a:t> Wirkungen sowie </a:t>
            </a:r>
            <a:r>
              <a:rPr lang="de-DE" sz="2800" b="1" dirty="0">
                <a:latin typeface="Bahnschrift" panose="020B0502040204020203" pitchFamily="34" charset="0"/>
              </a:rPr>
              <a:t>Hemmung</a:t>
            </a:r>
            <a:r>
              <a:rPr lang="de-DE" sz="2800" dirty="0">
                <a:latin typeface="Bahnschrift" panose="020B0502040204020203" pitchFamily="34" charset="0"/>
              </a:rPr>
              <a:t> der </a:t>
            </a:r>
            <a:r>
              <a:rPr lang="de-DE" sz="2800" b="1" dirty="0" err="1">
                <a:latin typeface="Bahnschrift" panose="020B0502040204020203" pitchFamily="34" charset="0"/>
              </a:rPr>
              <a:t>Tyrosinaseaktivität</a:t>
            </a:r>
            <a:r>
              <a:rPr lang="de-DE" sz="2800" dirty="0">
                <a:latin typeface="Bahnschrift" panose="020B0502040204020203" pitchFamily="34" charset="0"/>
              </a:rPr>
              <a:t> und der </a:t>
            </a:r>
            <a:r>
              <a:rPr lang="de-DE" sz="2800" b="1" dirty="0" err="1">
                <a:latin typeface="Bahnschrift" panose="020B0502040204020203" pitchFamily="34" charset="0"/>
              </a:rPr>
              <a:t>Melaninproduktion</a:t>
            </a:r>
            <a:r>
              <a:rPr lang="de-DE" sz="2800" dirty="0">
                <a:latin typeface="Bahnschrift" panose="020B0502040204020203" pitchFamily="34" charset="0"/>
              </a:rPr>
              <a:t> konnten z.T. in Zellkulturanalysen bestätigt werden.</a:t>
            </a:r>
          </a:p>
          <a:p>
            <a:pPr>
              <a:spcAft>
                <a:spcPts val="1200"/>
              </a:spcAft>
            </a:pPr>
            <a:endParaRPr lang="de-DE" sz="2800" dirty="0">
              <a:latin typeface="Bahnschrift" panose="020B0502040204020203" pitchFamily="34" charset="0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2800" dirty="0">
                <a:latin typeface="Bahnschrift" panose="020B0502040204020203" pitchFamily="34" charset="0"/>
              </a:rPr>
              <a:t>Applikationsentwicklung?!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="1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400" dirty="0">
              <a:latin typeface="Bahnschrift" panose="020B0502040204020203" pitchFamily="34" charset="0"/>
            </a:endParaRP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4B8C8752-4EC7-6F3B-41D7-FA383D7F4A36}"/>
              </a:ext>
            </a:extLst>
          </p:cNvPr>
          <p:cNvSpPr txBox="1">
            <a:spLocks/>
          </p:cNvSpPr>
          <p:nvPr/>
        </p:nvSpPr>
        <p:spPr>
          <a:xfrm>
            <a:off x="3876082" y="454772"/>
            <a:ext cx="5179017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Zusammenfassung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2C731E92-4F57-A10A-FC23-FA2D7723CE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9548" y="7391080"/>
            <a:ext cx="8868961" cy="39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63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id="{0C0E4A9A-E64B-D47A-9B1E-A3D50EC4BB14}"/>
              </a:ext>
            </a:extLst>
          </p:cNvPr>
          <p:cNvSpPr/>
          <p:nvPr/>
        </p:nvSpPr>
        <p:spPr>
          <a:xfrm>
            <a:off x="-3867150" y="-1323750"/>
            <a:ext cx="9948672" cy="9943875"/>
          </a:xfrm>
          <a:prstGeom prst="ellipse">
            <a:avLst/>
          </a:prstGeom>
          <a:solidFill>
            <a:schemeClr val="bg1">
              <a:alpha val="0"/>
            </a:schemeClr>
          </a:solidFill>
          <a:ln w="9525">
            <a:solidFill>
              <a:srgbClr val="EFEFEF">
                <a:alpha val="0"/>
              </a:srgbClr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21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5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7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DFD732FD-B8C1-E8C3-5014-7D82030B6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7317300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98EAB119-879D-7D5D-BF41-A48832C09258}"/>
              </a:ext>
            </a:extLst>
          </p:cNvPr>
          <p:cNvSpPr txBox="1"/>
          <p:nvPr/>
        </p:nvSpPr>
        <p:spPr>
          <a:xfrm>
            <a:off x="2273618" y="6941908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Bio4Food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2D5307-DA6B-6F47-C42E-0638E371E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9548" y="1396676"/>
            <a:ext cx="8868961" cy="3915553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DD97C107-99EB-4E39-D7E2-A30546933877}"/>
              </a:ext>
            </a:extLst>
          </p:cNvPr>
          <p:cNvSpPr txBox="1"/>
          <p:nvPr/>
        </p:nvSpPr>
        <p:spPr>
          <a:xfrm>
            <a:off x="2522401" y="-5765811"/>
            <a:ext cx="924868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latin typeface="Bahnschrift" panose="020B0502040204020203" pitchFamily="34" charset="0"/>
              </a:rPr>
              <a:t>Extrakte aus Malz, Malzkeimen und Biertreber weisen unterschiedlich hohe Werte an antioxidativ wirkenden Substanzen wie phenolische Verbindungen und </a:t>
            </a:r>
            <a:r>
              <a:rPr lang="de-DE" sz="2800" dirty="0" err="1">
                <a:latin typeface="Bahnschrift" panose="020B0502040204020203" pitchFamily="34" charset="0"/>
              </a:rPr>
              <a:t>Melanoidinen</a:t>
            </a:r>
            <a:r>
              <a:rPr lang="de-DE" sz="2800" dirty="0">
                <a:latin typeface="Bahnschrift" panose="020B0502040204020203" pitchFamily="34" charset="0"/>
              </a:rPr>
              <a:t> auf.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latin typeface="Bahnschrift" panose="020B0502040204020203" pitchFamily="34" charset="0"/>
              </a:rPr>
              <a:t>Radikal-abfangende Wirkungen sowie Hemmung der </a:t>
            </a:r>
            <a:r>
              <a:rPr lang="de-DE" sz="2800" dirty="0" err="1">
                <a:latin typeface="Bahnschrift" panose="020B0502040204020203" pitchFamily="34" charset="0"/>
              </a:rPr>
              <a:t>Tyrosinaseaktivität</a:t>
            </a:r>
            <a:r>
              <a:rPr lang="de-DE" sz="2800" dirty="0">
                <a:latin typeface="Bahnschrift" panose="020B0502040204020203" pitchFamily="34" charset="0"/>
              </a:rPr>
              <a:t> und der </a:t>
            </a:r>
            <a:r>
              <a:rPr lang="de-DE" sz="2800" dirty="0" err="1">
                <a:latin typeface="Bahnschrift" panose="020B0502040204020203" pitchFamily="34" charset="0"/>
              </a:rPr>
              <a:t>Melaninproduktion</a:t>
            </a:r>
            <a:r>
              <a:rPr lang="de-DE" sz="2800" dirty="0">
                <a:latin typeface="Bahnschrift" panose="020B0502040204020203" pitchFamily="34" charset="0"/>
              </a:rPr>
              <a:t> konnten z.T. in Zellkulturanalysen bestätigt werden.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2800" dirty="0">
              <a:latin typeface="Bahnschrift" panose="020B0502040204020203" pitchFamily="34" charset="0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2800" dirty="0">
                <a:latin typeface="Bahnschrift" panose="020B0502040204020203" pitchFamily="34" charset="0"/>
              </a:rPr>
              <a:t>Applikationsentwicklung?!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="1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400" dirty="0">
              <a:latin typeface="Bahnschrift" panose="020B0502040204020203" pitchFamily="34" charset="0"/>
            </a:endParaRP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DE6E5B6B-DD20-9CFB-B301-AE83152F1881}"/>
              </a:ext>
            </a:extLst>
          </p:cNvPr>
          <p:cNvSpPr txBox="1">
            <a:spLocks/>
          </p:cNvSpPr>
          <p:nvPr/>
        </p:nvSpPr>
        <p:spPr>
          <a:xfrm>
            <a:off x="3876082" y="-6613689"/>
            <a:ext cx="5179017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4052137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id="{0C0E4A9A-E64B-D47A-9B1E-A3D50EC4BB14}"/>
              </a:ext>
            </a:extLst>
          </p:cNvPr>
          <p:cNvSpPr/>
          <p:nvPr/>
        </p:nvSpPr>
        <p:spPr>
          <a:xfrm>
            <a:off x="-3867150" y="-1323750"/>
            <a:ext cx="9948672" cy="9943875"/>
          </a:xfrm>
          <a:prstGeom prst="ellipse">
            <a:avLst/>
          </a:prstGeom>
          <a:solidFill>
            <a:schemeClr val="bg1"/>
          </a:solidFill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22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7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6737F619-BE74-57F2-A747-E03B1E10D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6B53B8FC-A19A-334D-FBAF-DB2C1DCFF5B7}"/>
              </a:ext>
            </a:extLst>
          </p:cNvPr>
          <p:cNvSpPr txBox="1"/>
          <p:nvPr/>
        </p:nvSpPr>
        <p:spPr>
          <a:xfrm>
            <a:off x="2273618" y="1129507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Bio4Food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99D2669-7082-114F-FA06-9A7914940E02}"/>
              </a:ext>
            </a:extLst>
          </p:cNvPr>
          <p:cNvSpPr txBox="1"/>
          <p:nvPr/>
        </p:nvSpPr>
        <p:spPr>
          <a:xfrm>
            <a:off x="2522401" y="-4938498"/>
            <a:ext cx="924868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Bahnschrift" panose="020B0502040204020203" pitchFamily="34" charset="0"/>
              </a:rPr>
              <a:t>Extrakte aus Malz, Malzkeimen und Biertreber weisen teilweise hohe Werte an antioxidativ wirkenden Substanzen wie phenolische Verbindungen und </a:t>
            </a:r>
            <a:r>
              <a:rPr lang="de-DE" sz="2800" dirty="0" err="1">
                <a:latin typeface="Bahnschrift" panose="020B0502040204020203" pitchFamily="34" charset="0"/>
              </a:rPr>
              <a:t>Melanoidinen</a:t>
            </a:r>
            <a:r>
              <a:rPr lang="de-DE" sz="2800" dirty="0">
                <a:latin typeface="Bahnschrift" panose="020B0502040204020203" pitchFamily="34" charset="0"/>
              </a:rPr>
              <a:t> auf.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Bahnschrift" panose="020B0502040204020203" pitchFamily="34" charset="0"/>
              </a:rPr>
              <a:t>Radikal-abfangende Wirkungen sowie Hemmung der </a:t>
            </a:r>
            <a:r>
              <a:rPr lang="de-DE" sz="2800" dirty="0" err="1">
                <a:latin typeface="Bahnschrift" panose="020B0502040204020203" pitchFamily="34" charset="0"/>
              </a:rPr>
              <a:t>Tyrosinaseaktivität</a:t>
            </a:r>
            <a:r>
              <a:rPr lang="de-DE" sz="2800" dirty="0">
                <a:latin typeface="Bahnschrift" panose="020B0502040204020203" pitchFamily="34" charset="0"/>
              </a:rPr>
              <a:t> und der </a:t>
            </a:r>
            <a:r>
              <a:rPr lang="de-DE" sz="2800" dirty="0" err="1">
                <a:latin typeface="Bahnschrift" panose="020B0502040204020203" pitchFamily="34" charset="0"/>
              </a:rPr>
              <a:t>Melaninproduktion</a:t>
            </a:r>
            <a:r>
              <a:rPr lang="de-DE" sz="2800" dirty="0">
                <a:latin typeface="Bahnschrift" panose="020B0502040204020203" pitchFamily="34" charset="0"/>
              </a:rPr>
              <a:t> konnten z.T. in Zellkulturanalysen bestätigt werden.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Bahnschrift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latin typeface="Bahnschrift" panose="020B0502040204020203" pitchFamily="34" charset="0"/>
              </a:rPr>
              <a:t>Applikationsentwicklung?!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="1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400" dirty="0">
              <a:latin typeface="Bahnschrift" panose="020B0502040204020203" pitchFamily="34" charset="0"/>
            </a:endParaRP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F63A3CE0-EF5C-7F18-BEE6-63FFCD358DF2}"/>
              </a:ext>
            </a:extLst>
          </p:cNvPr>
          <p:cNvSpPr txBox="1">
            <a:spLocks/>
          </p:cNvSpPr>
          <p:nvPr/>
        </p:nvSpPr>
        <p:spPr>
          <a:xfrm>
            <a:off x="3876082" y="-5786376"/>
            <a:ext cx="5179017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Zusammenfassung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38297F7-87F9-6942-C41A-F648ADC574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10585" y="1396676"/>
            <a:ext cx="8868961" cy="39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45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id="{0C0E4A9A-E64B-D47A-9B1E-A3D50EC4BB14}"/>
              </a:ext>
            </a:extLst>
          </p:cNvPr>
          <p:cNvSpPr/>
          <p:nvPr/>
        </p:nvSpPr>
        <p:spPr>
          <a:xfrm>
            <a:off x="-3867150" y="-1323750"/>
            <a:ext cx="9948672" cy="9943875"/>
          </a:xfrm>
          <a:prstGeom prst="ellipse">
            <a:avLst/>
          </a:prstGeom>
          <a:solidFill>
            <a:schemeClr val="bg1">
              <a:alpha val="0"/>
            </a:schemeClr>
          </a:solidFill>
          <a:ln w="9525">
            <a:solidFill>
              <a:srgbClr val="EFEFEF">
                <a:alpha val="0"/>
              </a:srgbClr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23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A86AA783-3B9C-C466-DC71-032A90F6C0E9}"/>
              </a:ext>
            </a:extLst>
          </p:cNvPr>
          <p:cNvSpPr txBox="1"/>
          <p:nvPr/>
        </p:nvSpPr>
        <p:spPr>
          <a:xfrm>
            <a:off x="2273617" y="7325731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Bio4Food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2E90D13-F1C5-3310-68C0-27A0F82463CC}"/>
              </a:ext>
            </a:extLst>
          </p:cNvPr>
          <p:cNvSpPr txBox="1"/>
          <p:nvPr/>
        </p:nvSpPr>
        <p:spPr>
          <a:xfrm>
            <a:off x="2869350" y="2510812"/>
            <a:ext cx="909077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Extrakte auf Basis von Ernterückständen –</a:t>
            </a:r>
          </a:p>
          <a:p>
            <a:r>
              <a:rPr lang="de-DE" sz="2800" b="1" dirty="0" err="1">
                <a:latin typeface="Bahnschrift" panose="020B0502040204020203" pitchFamily="34" charset="0"/>
              </a:rPr>
              <a:t>Biostimulanz</a:t>
            </a:r>
            <a:r>
              <a:rPr lang="de-DE" sz="2800" b="1" dirty="0">
                <a:latin typeface="Bahnschrift" panose="020B0502040204020203" pitchFamily="34" charset="0"/>
              </a:rPr>
              <a:t> oder Biopestizid?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9401DEB8-0F04-6512-1017-AE52C4523A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48" t="20207" r="18309" b="15010"/>
          <a:stretch/>
        </p:blipFill>
        <p:spPr>
          <a:xfrm>
            <a:off x="5353050" y="1227924"/>
            <a:ext cx="1485900" cy="1190912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A29C490D-928D-3D63-1207-55033008EE82}"/>
              </a:ext>
            </a:extLst>
          </p:cNvPr>
          <p:cNvSpPr txBox="1"/>
          <p:nvPr/>
        </p:nvSpPr>
        <p:spPr>
          <a:xfrm>
            <a:off x="3717017" y="3146052"/>
            <a:ext cx="9090772" cy="22268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endParaRPr lang="de-DE" sz="2400" dirty="0">
              <a:latin typeface="Bahnschrift" panose="020B0502040204020203" pitchFamily="34" charset="0"/>
            </a:endParaRP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Grundgedanke:</a:t>
            </a:r>
          </a:p>
          <a:p>
            <a:pPr marL="914400" lvl="1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Reduktion synthetischer Pestizide </a:t>
            </a:r>
          </a:p>
          <a:p>
            <a:pPr marL="914400" lvl="1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Umweltfreundlich ↔ profitabel</a:t>
            </a:r>
          </a:p>
          <a:p>
            <a:pPr marL="914400" lvl="1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Reduktion von Ernte- und Verarbeitungsrückständen</a:t>
            </a:r>
          </a:p>
        </p:txBody>
      </p:sp>
      <p:pic>
        <p:nvPicPr>
          <p:cNvPr id="25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F618F6B4-FDEE-7ACC-DA1C-A6670E537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FA0F459-4B5C-A6A7-004B-F625313F2B10}"/>
              </a:ext>
            </a:extLst>
          </p:cNvPr>
          <p:cNvSpPr txBox="1"/>
          <p:nvPr/>
        </p:nvSpPr>
        <p:spPr>
          <a:xfrm>
            <a:off x="2273618" y="1129507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Bio4Food</a:t>
            </a:r>
            <a:endParaRPr lang="de-DE" cap="small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71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24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F2E90D13-F1C5-3310-68C0-27A0F82463CC}"/>
              </a:ext>
            </a:extLst>
          </p:cNvPr>
          <p:cNvSpPr txBox="1"/>
          <p:nvPr/>
        </p:nvSpPr>
        <p:spPr>
          <a:xfrm>
            <a:off x="2869350" y="2510812"/>
            <a:ext cx="909077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Extrakte auf Basis von Ernterückständen –</a:t>
            </a:r>
          </a:p>
          <a:p>
            <a:r>
              <a:rPr lang="de-DE" sz="2800" b="1" dirty="0" err="1">
                <a:latin typeface="Bahnschrift" panose="020B0502040204020203" pitchFamily="34" charset="0"/>
              </a:rPr>
              <a:t>Biostimulanz</a:t>
            </a:r>
            <a:r>
              <a:rPr lang="de-DE" sz="2800" b="1" dirty="0">
                <a:latin typeface="Bahnschrift" panose="020B0502040204020203" pitchFamily="34" charset="0"/>
              </a:rPr>
              <a:t> oder Biopestizid?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9401DEB8-0F04-6512-1017-AE52C4523A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48" t="20207" r="18309" b="15010"/>
          <a:stretch/>
        </p:blipFill>
        <p:spPr>
          <a:xfrm>
            <a:off x="5353050" y="1227924"/>
            <a:ext cx="1485900" cy="1190912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A29C490D-928D-3D63-1207-55033008EE82}"/>
              </a:ext>
            </a:extLst>
          </p:cNvPr>
          <p:cNvSpPr txBox="1"/>
          <p:nvPr/>
        </p:nvSpPr>
        <p:spPr>
          <a:xfrm>
            <a:off x="3717017" y="3146052"/>
            <a:ext cx="8474983" cy="33804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endParaRPr lang="de-DE" sz="2400" dirty="0">
              <a:latin typeface="Bahnschrift" panose="020B0502040204020203" pitchFamily="34" charset="0"/>
            </a:endParaRP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Ziele:</a:t>
            </a:r>
          </a:p>
          <a:p>
            <a:pPr marL="914400" lvl="1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Gewinnung pflanzlicher </a:t>
            </a:r>
            <a:r>
              <a:rPr lang="de-DE" sz="2400" dirty="0" err="1">
                <a:latin typeface="Bahnschrift" panose="020B0502040204020203" pitchFamily="34" charset="0"/>
              </a:rPr>
              <a:t>Sekundärmetabolite</a:t>
            </a:r>
            <a:endParaRPr lang="de-DE" sz="2400" dirty="0">
              <a:latin typeface="Bahnschrift" panose="020B0502040204020203" pitchFamily="34" charset="0"/>
            </a:endParaRPr>
          </a:p>
          <a:p>
            <a:pPr marL="914400" lvl="1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Transformation in Biostimulanzien und/oder Biopestiziden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>
                <a:latin typeface="Bahnschrift" panose="020B0502040204020203" pitchFamily="34" charset="0"/>
              </a:rPr>
              <a:t>Steigerung der Pflanzen- und Ertragsqualität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>
                <a:latin typeface="Bahnschrift" panose="020B0502040204020203" pitchFamily="34" charset="0"/>
              </a:rPr>
              <a:t>Steigerung des Mineraliengehalts durch erhöhte Aufnahme</a:t>
            </a:r>
          </a:p>
        </p:txBody>
      </p:sp>
      <p:pic>
        <p:nvPicPr>
          <p:cNvPr id="2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CA53DFD1-1500-3E2F-22E3-A079EAF2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889A9D6B-0C94-5929-875F-CC7BB5E62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2239" y="6992120"/>
            <a:ext cx="6868311" cy="5436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E638FD1C-0A58-FCED-F072-D646D273F0B1}"/>
              </a:ext>
            </a:extLst>
          </p:cNvPr>
          <p:cNvSpPr txBox="1"/>
          <p:nvPr/>
        </p:nvSpPr>
        <p:spPr>
          <a:xfrm>
            <a:off x="2273618" y="1129507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Bio4Food</a:t>
            </a:r>
            <a:endParaRPr lang="de-DE" cap="small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433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25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F2E90D13-F1C5-3310-68C0-27A0F82463CC}"/>
              </a:ext>
            </a:extLst>
          </p:cNvPr>
          <p:cNvSpPr txBox="1"/>
          <p:nvPr/>
        </p:nvSpPr>
        <p:spPr>
          <a:xfrm>
            <a:off x="2869350" y="-4107706"/>
            <a:ext cx="909077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Extrakte auf Basis von Ernterückständen –</a:t>
            </a:r>
          </a:p>
          <a:p>
            <a:r>
              <a:rPr lang="de-DE" sz="2800" b="1" dirty="0" err="1">
                <a:latin typeface="Bahnschrift" panose="020B0502040204020203" pitchFamily="34" charset="0"/>
              </a:rPr>
              <a:t>Biostimulanz</a:t>
            </a:r>
            <a:r>
              <a:rPr lang="de-DE" sz="2800" b="1" dirty="0">
                <a:latin typeface="Bahnschrift" panose="020B0502040204020203" pitchFamily="34" charset="0"/>
              </a:rPr>
              <a:t> oder Biopestizid?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9401DEB8-0F04-6512-1017-AE52C4523A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48" t="20207" r="18309" b="15010"/>
          <a:stretch/>
        </p:blipFill>
        <p:spPr>
          <a:xfrm>
            <a:off x="5353050" y="-5390594"/>
            <a:ext cx="1485900" cy="1190912"/>
          </a:xfrm>
          <a:prstGeom prst="rect">
            <a:avLst/>
          </a:prstGeom>
        </p:spPr>
      </p:pic>
      <p:pic>
        <p:nvPicPr>
          <p:cNvPr id="2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CA53DFD1-1500-3E2F-22E3-A079EAF2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773565B-54DE-7FAC-DBD9-FC931F9B0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2239" y="576802"/>
            <a:ext cx="6868311" cy="5436000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F8DFD268-6EDA-FBC9-1241-F929361BDB61}"/>
              </a:ext>
            </a:extLst>
          </p:cNvPr>
          <p:cNvSpPr txBox="1">
            <a:spLocks/>
          </p:cNvSpPr>
          <p:nvPr/>
        </p:nvSpPr>
        <p:spPr>
          <a:xfrm>
            <a:off x="4676183" y="7398497"/>
            <a:ext cx="3710800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Extraktion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C84AA31-C1F1-CD2C-85A6-F01C9B2225CC}"/>
              </a:ext>
            </a:extLst>
          </p:cNvPr>
          <p:cNvSpPr txBox="1"/>
          <p:nvPr/>
        </p:nvSpPr>
        <p:spPr>
          <a:xfrm>
            <a:off x="2273618" y="-5905885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Bio4Food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5E6CFD6-2F1A-7F3C-A03D-E5FBA00C85CB}"/>
              </a:ext>
            </a:extLst>
          </p:cNvPr>
          <p:cNvSpPr txBox="1"/>
          <p:nvPr/>
        </p:nvSpPr>
        <p:spPr>
          <a:xfrm>
            <a:off x="3717017" y="-3762748"/>
            <a:ext cx="8474983" cy="33804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endParaRPr lang="de-DE" sz="2400" dirty="0">
              <a:latin typeface="Bahnschrift" panose="020B0502040204020203" pitchFamily="34" charset="0"/>
            </a:endParaRP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Ziele:</a:t>
            </a:r>
          </a:p>
          <a:p>
            <a:pPr marL="914400" lvl="1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Gewinnung pflanzlicher </a:t>
            </a:r>
            <a:r>
              <a:rPr lang="de-DE" sz="2400" dirty="0" err="1">
                <a:latin typeface="Bahnschrift" panose="020B0502040204020203" pitchFamily="34" charset="0"/>
              </a:rPr>
              <a:t>Sekundärmetabolite</a:t>
            </a:r>
            <a:endParaRPr lang="de-DE" sz="2400" dirty="0">
              <a:latin typeface="Bahnschrift" panose="020B0502040204020203" pitchFamily="34" charset="0"/>
            </a:endParaRPr>
          </a:p>
          <a:p>
            <a:pPr marL="914400" lvl="1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Transformation in Biostimulanzien und/oder Biopestiziden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>
                <a:latin typeface="Bahnschrift" panose="020B0502040204020203" pitchFamily="34" charset="0"/>
              </a:rPr>
              <a:t>Steigerung der Pflanzen- und Ertragsqualität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>
                <a:latin typeface="Bahnschrift" panose="020B0502040204020203" pitchFamily="34" charset="0"/>
              </a:rPr>
              <a:t>Steigerung des Mineraliengehalts durch erhöhte Aufnahme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9ED8C65-206E-2D9F-2013-3E93CCF1C18B}"/>
              </a:ext>
            </a:extLst>
          </p:cNvPr>
          <p:cNvSpPr txBox="1"/>
          <p:nvPr/>
        </p:nvSpPr>
        <p:spPr>
          <a:xfrm>
            <a:off x="2511608" y="8008175"/>
            <a:ext cx="6338595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Methode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Soxhlet</a:t>
            </a:r>
          </a:p>
          <a:p>
            <a:r>
              <a:rPr lang="de-DE" sz="2800" b="1" dirty="0">
                <a:latin typeface="Bahnschrift" panose="020B0502040204020203" pitchFamily="34" charset="0"/>
              </a:rPr>
              <a:t>Lösemittel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Wasser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Ethanol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Wasser-Ethanol Gemisch</a:t>
            </a:r>
          </a:p>
          <a:p>
            <a:pPr marL="0" lvl="1"/>
            <a:r>
              <a:rPr lang="de-DE" sz="2800" b="1" dirty="0">
                <a:latin typeface="Bahnschrift" panose="020B0502040204020203" pitchFamily="34" charset="0"/>
              </a:rPr>
              <a:t>Feststoff/Lösemittel-Verhältnis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1/20</a:t>
            </a:r>
          </a:p>
          <a:p>
            <a:r>
              <a:rPr lang="de-DE" sz="2800" b="1" dirty="0">
                <a:latin typeface="Bahnschrift" panose="020B0502040204020203" pitchFamily="34" charset="0"/>
              </a:rPr>
              <a:t>Beurteilung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Gesamtphenolgehalt (</a:t>
            </a:r>
            <a:r>
              <a:rPr lang="de-DE" sz="2400" dirty="0" err="1">
                <a:latin typeface="Bahnschrift" panose="020B0502040204020203" pitchFamily="34" charset="0"/>
              </a:rPr>
              <a:t>Folin-Ciocalteau</a:t>
            </a:r>
            <a:r>
              <a:rPr lang="de-DE" sz="2400" dirty="0">
                <a:latin typeface="Bahnschrift" panose="020B0502040204020203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Bahnschrift" panose="020B0502040204020203" pitchFamily="34" charset="0"/>
              </a:rPr>
              <a:t>Gesamtflavonoidgehalt</a:t>
            </a:r>
            <a:endParaRPr lang="de-DE" sz="2400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antioxidative Kapazität (TEAC)</a:t>
            </a:r>
          </a:p>
        </p:txBody>
      </p:sp>
    </p:spTree>
    <p:extLst>
      <p:ext uri="{BB962C8B-B14F-4D97-AF65-F5344CB8AC3E}">
        <p14:creationId xmlns:p14="http://schemas.microsoft.com/office/powerpoint/2010/main" val="2092934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1773565B-54DE-7FAC-DBD9-FC931F9B0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239" y="-5576348"/>
            <a:ext cx="6868311" cy="54360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26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6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CA53DFD1-1500-3E2F-22E3-A079EAF2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621D9408-6815-D008-3AFA-7E7F462653B6}"/>
              </a:ext>
            </a:extLst>
          </p:cNvPr>
          <p:cNvSpPr txBox="1">
            <a:spLocks/>
          </p:cNvSpPr>
          <p:nvPr/>
        </p:nvSpPr>
        <p:spPr>
          <a:xfrm>
            <a:off x="4676183" y="454772"/>
            <a:ext cx="3710800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Extraktion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B2BF3B7-C116-C282-B36F-F2CEE8F6C8CB}"/>
              </a:ext>
            </a:extLst>
          </p:cNvPr>
          <p:cNvSpPr txBox="1"/>
          <p:nvPr/>
        </p:nvSpPr>
        <p:spPr>
          <a:xfrm>
            <a:off x="2511608" y="1327975"/>
            <a:ext cx="6338595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Methode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Soxhlet</a:t>
            </a:r>
          </a:p>
          <a:p>
            <a:r>
              <a:rPr lang="de-DE" sz="2800" b="1" dirty="0">
                <a:latin typeface="Bahnschrift" panose="020B0502040204020203" pitchFamily="34" charset="0"/>
              </a:rPr>
              <a:t>Lösemittel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Wasser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Ethanol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Wasser-Ethanol Gemisch</a:t>
            </a:r>
          </a:p>
          <a:p>
            <a:pPr marL="0" lvl="1"/>
            <a:r>
              <a:rPr lang="de-DE" sz="2800" b="1" dirty="0">
                <a:latin typeface="Bahnschrift" panose="020B0502040204020203" pitchFamily="34" charset="0"/>
              </a:rPr>
              <a:t>Feststoff/Lösemittel-Verhältnis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1/20</a:t>
            </a:r>
          </a:p>
          <a:p>
            <a:r>
              <a:rPr lang="de-DE" sz="2800" b="1" dirty="0">
                <a:latin typeface="Bahnschrift" panose="020B0502040204020203" pitchFamily="34" charset="0"/>
              </a:rPr>
              <a:t>Beurteilung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Gesamtphenolgehalt (</a:t>
            </a:r>
            <a:r>
              <a:rPr lang="de-DE" sz="2400" dirty="0" err="1">
                <a:latin typeface="Bahnschrift" panose="020B0502040204020203" pitchFamily="34" charset="0"/>
              </a:rPr>
              <a:t>Folin-Ciocalteau</a:t>
            </a:r>
            <a:r>
              <a:rPr lang="de-DE" sz="2400" dirty="0">
                <a:latin typeface="Bahnschrift" panose="020B0502040204020203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Bahnschrift" panose="020B0502040204020203" pitchFamily="34" charset="0"/>
              </a:rPr>
              <a:t>Gesamtflavonoidgehalt</a:t>
            </a:r>
            <a:endParaRPr lang="de-DE" sz="2400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ahnschrift" panose="020B0502040204020203" pitchFamily="34" charset="0"/>
              </a:rPr>
              <a:t>antioxidative Kapazität (TEAC)</a:t>
            </a:r>
          </a:p>
        </p:txBody>
      </p:sp>
    </p:spTree>
    <p:extLst>
      <p:ext uri="{BB962C8B-B14F-4D97-AF65-F5344CB8AC3E}">
        <p14:creationId xmlns:p14="http://schemas.microsoft.com/office/powerpoint/2010/main" val="693820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27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CA53DFD1-1500-3E2F-22E3-A079EAF2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C0D445EF-A10C-6606-48D3-1E7802111D9C}"/>
              </a:ext>
            </a:extLst>
          </p:cNvPr>
          <p:cNvSpPr>
            <a:spLocks noChangeAspect="1"/>
          </p:cNvSpPr>
          <p:nvPr/>
        </p:nvSpPr>
        <p:spPr>
          <a:xfrm>
            <a:off x="3341798" y="1403350"/>
            <a:ext cx="2005258" cy="2608991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425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86D4EB6-9CDA-5C29-0BCE-D835DEE6B0AF}"/>
              </a:ext>
            </a:extLst>
          </p:cNvPr>
          <p:cNvSpPr>
            <a:spLocks noChangeAspect="1"/>
          </p:cNvSpPr>
          <p:nvPr/>
        </p:nvSpPr>
        <p:spPr>
          <a:xfrm>
            <a:off x="5680905" y="1403350"/>
            <a:ext cx="2005255" cy="2608991"/>
          </a:xfrm>
          <a:prstGeom prst="rect">
            <a:avLst/>
          </a:prstGeom>
          <a:blipFill>
            <a:blip r:embed="rId8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39B61E5-FE6C-01A8-9BE1-65F32616A71F}"/>
              </a:ext>
            </a:extLst>
          </p:cNvPr>
          <p:cNvSpPr>
            <a:spLocks noChangeAspect="1"/>
          </p:cNvSpPr>
          <p:nvPr/>
        </p:nvSpPr>
        <p:spPr>
          <a:xfrm>
            <a:off x="8093933" y="1403350"/>
            <a:ext cx="2005255" cy="2608991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1B2693CB-ED5E-7C41-F55A-AB71E0FA2941}"/>
              </a:ext>
            </a:extLst>
          </p:cNvPr>
          <p:cNvSpPr txBox="1">
            <a:spLocks/>
          </p:cNvSpPr>
          <p:nvPr/>
        </p:nvSpPr>
        <p:spPr>
          <a:xfrm>
            <a:off x="4676183" y="454772"/>
            <a:ext cx="3710800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Extraktion</a:t>
            </a:r>
          </a:p>
        </p:txBody>
      </p:sp>
      <p:pic>
        <p:nvPicPr>
          <p:cNvPr id="20" name="Grafik 19" descr="Ein Bild, das Text, drinnen, Zeile, Regal enthält.&#10;&#10;Automatisch generierte Beschreibung">
            <a:extLst>
              <a:ext uri="{FF2B5EF4-FFF2-40B4-BE49-F238E27FC236}">
                <a16:creationId xmlns:a16="http://schemas.microsoft.com/office/drawing/2014/main" id="{853C75DF-53A5-A27A-46F7-CB8BED312C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798" y="4193359"/>
            <a:ext cx="6757390" cy="222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8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28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" name="Titel 1">
            <a:extLst>
              <a:ext uri="{FF2B5EF4-FFF2-40B4-BE49-F238E27FC236}">
                <a16:creationId xmlns:a16="http://schemas.microsoft.com/office/drawing/2014/main" id="{CE8EC54A-5000-4F72-BEEC-049B0BC2FFFA}"/>
              </a:ext>
            </a:extLst>
          </p:cNvPr>
          <p:cNvSpPr txBox="1">
            <a:spLocks/>
          </p:cNvSpPr>
          <p:nvPr/>
        </p:nvSpPr>
        <p:spPr>
          <a:xfrm>
            <a:off x="4676183" y="454772"/>
            <a:ext cx="3710800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Photometrie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5B15904-8F8A-6CF8-A905-3D5E8BDBA348}"/>
              </a:ext>
            </a:extLst>
          </p:cNvPr>
          <p:cNvGrpSpPr/>
          <p:nvPr/>
        </p:nvGrpSpPr>
        <p:grpSpPr>
          <a:xfrm>
            <a:off x="2182930" y="1551580"/>
            <a:ext cx="9866695" cy="4459381"/>
            <a:chOff x="2182930" y="1551580"/>
            <a:chExt cx="9866695" cy="4459381"/>
          </a:xfrm>
        </p:grpSpPr>
        <p:graphicFrame>
          <p:nvGraphicFramePr>
            <p:cNvPr id="21" name="Diagramm 20">
              <a:extLst>
                <a:ext uri="{FF2B5EF4-FFF2-40B4-BE49-F238E27FC236}">
                  <a16:creationId xmlns:a16="http://schemas.microsoft.com/office/drawing/2014/main" id="{266FEEE5-F291-549D-A960-5D74814EA59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33467520"/>
                </p:ext>
              </p:extLst>
            </p:nvPr>
          </p:nvGraphicFramePr>
          <p:xfrm>
            <a:off x="2182930" y="1551580"/>
            <a:ext cx="4900071" cy="2171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2" name="Diagramm 21">
              <a:extLst>
                <a:ext uri="{FF2B5EF4-FFF2-40B4-BE49-F238E27FC236}">
                  <a16:creationId xmlns:a16="http://schemas.microsoft.com/office/drawing/2014/main" id="{37519FE4-2739-7175-5C19-BE2AE3D4B14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4210880"/>
                </p:ext>
              </p:extLst>
            </p:nvPr>
          </p:nvGraphicFramePr>
          <p:xfrm>
            <a:off x="7312025" y="1551580"/>
            <a:ext cx="4737600" cy="2171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23" name="Diagramm 22">
              <a:extLst>
                <a:ext uri="{FF2B5EF4-FFF2-40B4-BE49-F238E27FC236}">
                  <a16:creationId xmlns:a16="http://schemas.microsoft.com/office/drawing/2014/main" id="{9A5E49DE-3B33-CC8F-D759-AB29C03FE9E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00216998"/>
                </p:ext>
              </p:extLst>
            </p:nvPr>
          </p:nvGraphicFramePr>
          <p:xfrm>
            <a:off x="2346965" y="3840161"/>
            <a:ext cx="4736036" cy="2170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8A62FFD8-7AE9-E63B-4147-915143E829E1}"/>
              </a:ext>
            </a:extLst>
          </p:cNvPr>
          <p:cNvSpPr txBox="1"/>
          <p:nvPr/>
        </p:nvSpPr>
        <p:spPr>
          <a:xfrm>
            <a:off x="7620000" y="4597188"/>
            <a:ext cx="494538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Extrakt B zeigt deutlich höhere Werte (besonders in 50 % EtOH), als der Rest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Extrakt E mit 3-fach geringeren Werten 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60EB9FA5-87A7-4653-A892-560E9F2CC8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7585" y="12488788"/>
            <a:ext cx="2073798" cy="782880"/>
          </a:xfrm>
          <a:prstGeom prst="rect">
            <a:avLst/>
          </a:prstGeom>
        </p:spPr>
      </p:pic>
      <p:sp>
        <p:nvSpPr>
          <p:cNvPr id="28" name="Titel 1">
            <a:extLst>
              <a:ext uri="{FF2B5EF4-FFF2-40B4-BE49-F238E27FC236}">
                <a16:creationId xmlns:a16="http://schemas.microsoft.com/office/drawing/2014/main" id="{F14E6E4C-27FE-9AF3-06BC-2D43D65CCBD2}"/>
              </a:ext>
            </a:extLst>
          </p:cNvPr>
          <p:cNvSpPr txBox="1">
            <a:spLocks/>
          </p:cNvSpPr>
          <p:nvPr/>
        </p:nvSpPr>
        <p:spPr>
          <a:xfrm>
            <a:off x="2869350" y="6931772"/>
            <a:ext cx="7522425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Wachstumsversuche</a:t>
            </a:r>
          </a:p>
        </p:txBody>
      </p:sp>
      <p:pic>
        <p:nvPicPr>
          <p:cNvPr id="2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CA53DFD1-1500-3E2F-22E3-A079EAF2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D7ED7A39-5B51-8655-B5AA-86FC48059D52}"/>
              </a:ext>
            </a:extLst>
          </p:cNvPr>
          <p:cNvSpPr txBox="1">
            <a:spLocks/>
          </p:cNvSpPr>
          <p:nvPr/>
        </p:nvSpPr>
        <p:spPr>
          <a:xfrm>
            <a:off x="4828583" y="-1501028"/>
            <a:ext cx="3710800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Extraktion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DF8C0CC-4535-6CEA-3A63-03B51D814006}"/>
              </a:ext>
            </a:extLst>
          </p:cNvPr>
          <p:cNvSpPr txBox="1"/>
          <p:nvPr/>
        </p:nvSpPr>
        <p:spPr>
          <a:xfrm>
            <a:off x="2147913" y="7862966"/>
            <a:ext cx="35509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Modelorganismus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i="1" dirty="0" err="1">
                <a:latin typeface="Bahnschrift" panose="020B0502040204020203" pitchFamily="34" charset="0"/>
              </a:rPr>
              <a:t>Arabidopsis</a:t>
            </a:r>
            <a:r>
              <a:rPr lang="de-DE" sz="2400" i="1" dirty="0">
                <a:latin typeface="Bahnschrift" panose="020B0502040204020203" pitchFamily="34" charset="0"/>
              </a:rPr>
              <a:t> </a:t>
            </a:r>
            <a:r>
              <a:rPr lang="de-DE" sz="2400" i="1" dirty="0" err="1">
                <a:latin typeface="Bahnschrift" panose="020B0502040204020203" pitchFamily="34" charset="0"/>
              </a:rPr>
              <a:t>thaliana</a:t>
            </a:r>
            <a:r>
              <a:rPr lang="de-DE" sz="2400" i="1" dirty="0">
                <a:latin typeface="Bahnschrift" panose="020B0502040204020203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="1" dirty="0">
              <a:latin typeface="Bahnschrift" panose="020B0502040204020203" pitchFamily="34" charset="0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BF233E5E-E194-7C0F-4F3F-694C7A0819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0" t="48767" r="67124" b="19044"/>
          <a:stretch/>
        </p:blipFill>
        <p:spPr>
          <a:xfrm>
            <a:off x="3467100" y="8870813"/>
            <a:ext cx="6194341" cy="3411208"/>
          </a:xfrm>
          <a:prstGeom prst="rect">
            <a:avLst/>
          </a:prstGeom>
        </p:spPr>
      </p:pic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37690125-9ACA-CFF2-D34A-D26F88DC7601}"/>
              </a:ext>
            </a:extLst>
          </p:cNvPr>
          <p:cNvGrpSpPr/>
          <p:nvPr/>
        </p:nvGrpSpPr>
        <p:grpSpPr>
          <a:xfrm>
            <a:off x="9781443" y="8362473"/>
            <a:ext cx="2268182" cy="3693618"/>
            <a:chOff x="8309316" y="1610275"/>
            <a:chExt cx="2708427" cy="4229722"/>
          </a:xfrm>
        </p:grpSpPr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88F027DA-5760-1383-437F-CF3DE94FF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09316" y="1610275"/>
              <a:ext cx="1428361" cy="4229722"/>
            </a:xfrm>
            <a:prstGeom prst="rect">
              <a:avLst/>
            </a:prstGeom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9B16A8BE-30CE-D502-A6C7-275794B4DFEB}"/>
                </a:ext>
              </a:extLst>
            </p:cNvPr>
            <p:cNvSpPr txBox="1"/>
            <p:nvPr/>
          </p:nvSpPr>
          <p:spPr>
            <a:xfrm>
              <a:off x="9762491" y="1825625"/>
              <a:ext cx="67197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Bahnschrift" panose="020B0502040204020203" pitchFamily="34" charset="0"/>
                </a:rPr>
                <a:t>S </a:t>
              </a:r>
            </a:p>
            <a:p>
              <a:r>
                <a:rPr lang="de-DE" sz="1200" dirty="0">
                  <a:latin typeface="Bahnschrift" panose="020B0502040204020203" pitchFamily="34" charset="0"/>
                </a:rPr>
                <a:t>Spross</a:t>
              </a:r>
            </a:p>
          </p:txBody>
        </p:sp>
        <p:sp>
          <p:nvSpPr>
            <p:cNvPr id="39" name="Eckige Klammer rechts 38">
              <a:extLst>
                <a:ext uri="{FF2B5EF4-FFF2-40B4-BE49-F238E27FC236}">
                  <a16:creationId xmlns:a16="http://schemas.microsoft.com/office/drawing/2014/main" id="{FE5191AF-D600-6F8D-9CB0-A971E9822BA8}"/>
                </a:ext>
              </a:extLst>
            </p:cNvPr>
            <p:cNvSpPr/>
            <p:nvPr/>
          </p:nvSpPr>
          <p:spPr>
            <a:xfrm>
              <a:off x="9482667" y="1690688"/>
              <a:ext cx="182880" cy="917045"/>
            </a:xfrm>
            <a:prstGeom prst="rightBracket">
              <a:avLst>
                <a:gd name="adj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77CA904E-98E0-75FB-A39D-CF7904F48778}"/>
                </a:ext>
              </a:extLst>
            </p:cNvPr>
            <p:cNvCxnSpPr/>
            <p:nvPr/>
          </p:nvCxnSpPr>
          <p:spPr>
            <a:xfrm flipV="1">
              <a:off x="9322937" y="4510484"/>
              <a:ext cx="559559" cy="2456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28FA300A-9255-F262-6E4B-C95174AE8B96}"/>
                </a:ext>
              </a:extLst>
            </p:cNvPr>
            <p:cNvSpPr txBox="1"/>
            <p:nvPr/>
          </p:nvSpPr>
          <p:spPr>
            <a:xfrm>
              <a:off x="9882496" y="4263982"/>
              <a:ext cx="113524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Bahnschrift" panose="020B0502040204020203" pitchFamily="34" charset="0"/>
                </a:rPr>
                <a:t>PR </a:t>
              </a:r>
            </a:p>
            <a:p>
              <a:r>
                <a:rPr lang="de-DE" sz="1200" dirty="0">
                  <a:latin typeface="Bahnschrift" panose="020B0502040204020203" pitchFamily="34" charset="0"/>
                </a:rPr>
                <a:t>Primärwurzel</a:t>
              </a:r>
            </a:p>
          </p:txBody>
        </p:sp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403DEE42-4A7E-695D-2579-A922B9AB737F}"/>
                </a:ext>
              </a:extLst>
            </p:cNvPr>
            <p:cNvCxnSpPr/>
            <p:nvPr/>
          </p:nvCxnSpPr>
          <p:spPr>
            <a:xfrm flipV="1">
              <a:off x="9248431" y="3675502"/>
              <a:ext cx="559559" cy="2456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E722DF09-5460-41E5-CF9B-7A886B952345}"/>
                </a:ext>
              </a:extLst>
            </p:cNvPr>
            <p:cNvSpPr txBox="1"/>
            <p:nvPr/>
          </p:nvSpPr>
          <p:spPr>
            <a:xfrm>
              <a:off x="9807990" y="3429000"/>
              <a:ext cx="108876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Bahnschrift" panose="020B0502040204020203" pitchFamily="34" charset="0"/>
                </a:rPr>
                <a:t>LR </a:t>
              </a:r>
            </a:p>
            <a:p>
              <a:r>
                <a:rPr lang="de-DE" sz="1200" dirty="0">
                  <a:latin typeface="Bahnschrift" panose="020B0502040204020203" pitchFamily="34" charset="0"/>
                </a:rPr>
                <a:t>Seitenwurzel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4094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708D8392-3B2B-C4A3-3C50-109EDE3A2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585" y="6011788"/>
            <a:ext cx="2073798" cy="782880"/>
          </a:xfrm>
          <a:prstGeom prst="rect">
            <a:avLst/>
          </a:prstGeom>
        </p:spPr>
      </p:pic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C9D7D0FF-E6A2-F3FB-F341-18C00DADAEDA}"/>
              </a:ext>
            </a:extLst>
          </p:cNvPr>
          <p:cNvGrpSpPr/>
          <p:nvPr/>
        </p:nvGrpSpPr>
        <p:grpSpPr>
          <a:xfrm>
            <a:off x="9781443" y="2063273"/>
            <a:ext cx="2268182" cy="3693618"/>
            <a:chOff x="8309316" y="1610275"/>
            <a:chExt cx="2708427" cy="4229722"/>
          </a:xfrm>
        </p:grpSpPr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6278F918-8C64-4B6F-59E4-5CB51DF00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9316" y="1610275"/>
              <a:ext cx="1428361" cy="4229722"/>
            </a:xfrm>
            <a:prstGeom prst="rect">
              <a:avLst/>
            </a:prstGeom>
          </p:spPr>
        </p:pic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9BE71903-A1E4-AE1A-E205-65FA7C0623EC}"/>
                </a:ext>
              </a:extLst>
            </p:cNvPr>
            <p:cNvSpPr txBox="1"/>
            <p:nvPr/>
          </p:nvSpPr>
          <p:spPr>
            <a:xfrm>
              <a:off x="9762491" y="1825625"/>
              <a:ext cx="67197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Bahnschrift" panose="020B0502040204020203" pitchFamily="34" charset="0"/>
                </a:rPr>
                <a:t>S </a:t>
              </a:r>
            </a:p>
            <a:p>
              <a:r>
                <a:rPr lang="de-DE" sz="1200" dirty="0">
                  <a:latin typeface="Bahnschrift" panose="020B0502040204020203" pitchFamily="34" charset="0"/>
                </a:rPr>
                <a:t>Spross</a:t>
              </a:r>
            </a:p>
          </p:txBody>
        </p:sp>
        <p:sp>
          <p:nvSpPr>
            <p:cNvPr id="47" name="Eckige Klammer rechts 46">
              <a:extLst>
                <a:ext uri="{FF2B5EF4-FFF2-40B4-BE49-F238E27FC236}">
                  <a16:creationId xmlns:a16="http://schemas.microsoft.com/office/drawing/2014/main" id="{B9F96045-16E0-EC45-19CE-DEBA5A8CFE4F}"/>
                </a:ext>
              </a:extLst>
            </p:cNvPr>
            <p:cNvSpPr/>
            <p:nvPr/>
          </p:nvSpPr>
          <p:spPr>
            <a:xfrm>
              <a:off x="9482667" y="1690688"/>
              <a:ext cx="182880" cy="917045"/>
            </a:xfrm>
            <a:prstGeom prst="rightBracket">
              <a:avLst>
                <a:gd name="adj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5B5D1D39-1F78-0082-EC13-0D2E2BDAECC1}"/>
                </a:ext>
              </a:extLst>
            </p:cNvPr>
            <p:cNvCxnSpPr/>
            <p:nvPr/>
          </p:nvCxnSpPr>
          <p:spPr>
            <a:xfrm flipV="1">
              <a:off x="9322937" y="4510484"/>
              <a:ext cx="559559" cy="2456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7C130ADC-5387-0779-03D0-561D58BC17B0}"/>
                </a:ext>
              </a:extLst>
            </p:cNvPr>
            <p:cNvSpPr txBox="1"/>
            <p:nvPr/>
          </p:nvSpPr>
          <p:spPr>
            <a:xfrm>
              <a:off x="9882496" y="4263982"/>
              <a:ext cx="113524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Bahnschrift" panose="020B0502040204020203" pitchFamily="34" charset="0"/>
                </a:rPr>
                <a:t>PR </a:t>
              </a:r>
            </a:p>
            <a:p>
              <a:r>
                <a:rPr lang="de-DE" sz="1200" dirty="0">
                  <a:latin typeface="Bahnschrift" panose="020B0502040204020203" pitchFamily="34" charset="0"/>
                </a:rPr>
                <a:t>Primärwurzel</a:t>
              </a:r>
            </a:p>
          </p:txBody>
        </p: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E01EC738-86E0-3662-3BA8-D2CD84BF455C}"/>
                </a:ext>
              </a:extLst>
            </p:cNvPr>
            <p:cNvCxnSpPr/>
            <p:nvPr/>
          </p:nvCxnSpPr>
          <p:spPr>
            <a:xfrm flipV="1">
              <a:off x="9248431" y="3675502"/>
              <a:ext cx="559559" cy="2456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90850CE4-4FAA-F80B-CBF3-7B31AB1E9749}"/>
                </a:ext>
              </a:extLst>
            </p:cNvPr>
            <p:cNvSpPr txBox="1"/>
            <p:nvPr/>
          </p:nvSpPr>
          <p:spPr>
            <a:xfrm>
              <a:off x="9807990" y="3429000"/>
              <a:ext cx="108876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Bahnschrift" panose="020B0502040204020203" pitchFamily="34" charset="0"/>
                </a:rPr>
                <a:t>LR </a:t>
              </a:r>
            </a:p>
            <a:p>
              <a:r>
                <a:rPr lang="de-DE" sz="1200" dirty="0">
                  <a:latin typeface="Bahnschrift" panose="020B0502040204020203" pitchFamily="34" charset="0"/>
                </a:rPr>
                <a:t>Seitenwurzel</a:t>
              </a:r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29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6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7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F2E90D13-F1C5-3310-68C0-27A0F82463CC}"/>
              </a:ext>
            </a:extLst>
          </p:cNvPr>
          <p:cNvSpPr txBox="1"/>
          <p:nvPr/>
        </p:nvSpPr>
        <p:spPr>
          <a:xfrm>
            <a:off x="2869350" y="-4107706"/>
            <a:ext cx="909077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Extrakte auf Basis von Ernterückständen –</a:t>
            </a:r>
          </a:p>
          <a:p>
            <a:r>
              <a:rPr lang="de-DE" sz="2800" b="1" dirty="0" err="1">
                <a:latin typeface="Bahnschrift" panose="020B0502040204020203" pitchFamily="34" charset="0"/>
              </a:rPr>
              <a:t>Biostimulanz</a:t>
            </a:r>
            <a:r>
              <a:rPr lang="de-DE" sz="2800" b="1" dirty="0">
                <a:latin typeface="Bahnschrift" panose="020B0502040204020203" pitchFamily="34" charset="0"/>
              </a:rPr>
              <a:t> oder Biopestizid?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9401DEB8-0F04-6512-1017-AE52C4523A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8" t="20207" r="18309" b="15010"/>
          <a:stretch/>
        </p:blipFill>
        <p:spPr>
          <a:xfrm>
            <a:off x="5353050" y="-5390594"/>
            <a:ext cx="1485900" cy="1190912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CE8EC54A-5000-4F72-BEEC-049B0BC2FFFA}"/>
              </a:ext>
            </a:extLst>
          </p:cNvPr>
          <p:cNvSpPr txBox="1">
            <a:spLocks/>
          </p:cNvSpPr>
          <p:nvPr/>
        </p:nvSpPr>
        <p:spPr>
          <a:xfrm>
            <a:off x="4676183" y="-5898403"/>
            <a:ext cx="3710800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Photometrie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5B15904-8F8A-6CF8-A905-3D5E8BDBA348}"/>
              </a:ext>
            </a:extLst>
          </p:cNvPr>
          <p:cNvGrpSpPr/>
          <p:nvPr/>
        </p:nvGrpSpPr>
        <p:grpSpPr>
          <a:xfrm>
            <a:off x="2182930" y="-4801595"/>
            <a:ext cx="9866695" cy="4459381"/>
            <a:chOff x="2182930" y="1551580"/>
            <a:chExt cx="9866695" cy="4459381"/>
          </a:xfrm>
        </p:grpSpPr>
        <p:graphicFrame>
          <p:nvGraphicFramePr>
            <p:cNvPr id="21" name="Diagramm 20">
              <a:extLst>
                <a:ext uri="{FF2B5EF4-FFF2-40B4-BE49-F238E27FC236}">
                  <a16:creationId xmlns:a16="http://schemas.microsoft.com/office/drawing/2014/main" id="{266FEEE5-F291-549D-A960-5D74814EA59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182930" y="1551580"/>
            <a:ext cx="4900071" cy="2171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22" name="Diagramm 21">
              <a:extLst>
                <a:ext uri="{FF2B5EF4-FFF2-40B4-BE49-F238E27FC236}">
                  <a16:creationId xmlns:a16="http://schemas.microsoft.com/office/drawing/2014/main" id="{37519FE4-2739-7175-5C19-BE2AE3D4B14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312025" y="1551580"/>
            <a:ext cx="4737600" cy="2171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23" name="Diagramm 22">
              <a:extLst>
                <a:ext uri="{FF2B5EF4-FFF2-40B4-BE49-F238E27FC236}">
                  <a16:creationId xmlns:a16="http://schemas.microsoft.com/office/drawing/2014/main" id="{9A5E49DE-3B33-CC8F-D759-AB29C03FE9E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346965" y="3840161"/>
            <a:ext cx="4736036" cy="2170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8A62FFD8-7AE9-E63B-4147-915143E829E1}"/>
              </a:ext>
            </a:extLst>
          </p:cNvPr>
          <p:cNvSpPr txBox="1"/>
          <p:nvPr/>
        </p:nvSpPr>
        <p:spPr>
          <a:xfrm>
            <a:off x="7620000" y="-1755987"/>
            <a:ext cx="494538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Extrakt B zeigt deutlich höhere Werte (besonders in 50 % EtOH), als der Rest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Extrakt E mit 3-fach geringeren Werten 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8D0058C4-86AA-E24C-B76D-80798B092769}"/>
              </a:ext>
            </a:extLst>
          </p:cNvPr>
          <p:cNvSpPr txBox="1">
            <a:spLocks/>
          </p:cNvSpPr>
          <p:nvPr/>
        </p:nvSpPr>
        <p:spPr>
          <a:xfrm>
            <a:off x="2869350" y="454772"/>
            <a:ext cx="7522425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Wachstumsversuche</a:t>
            </a:r>
          </a:p>
        </p:txBody>
      </p:sp>
      <p:pic>
        <p:nvPicPr>
          <p:cNvPr id="2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CA53DFD1-1500-3E2F-22E3-A079EAF2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B86A7A83-B8E7-7E2A-A248-BA1C0ED87CE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10" t="48767" r="67124" b="19044"/>
          <a:stretch/>
        </p:blipFill>
        <p:spPr>
          <a:xfrm>
            <a:off x="2690837" y="2331781"/>
            <a:ext cx="7294736" cy="4017193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1B7EF7A9-1AF7-DF96-084B-3EB00A00247A}"/>
              </a:ext>
            </a:extLst>
          </p:cNvPr>
          <p:cNvSpPr txBox="1"/>
          <p:nvPr/>
        </p:nvSpPr>
        <p:spPr>
          <a:xfrm>
            <a:off x="2147913" y="1563766"/>
            <a:ext cx="35509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Modelorganismus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i="1" dirty="0" err="1">
                <a:latin typeface="Bahnschrift" panose="020B0502040204020203" pitchFamily="34" charset="0"/>
              </a:rPr>
              <a:t>Arabidopsis</a:t>
            </a:r>
            <a:r>
              <a:rPr lang="de-DE" sz="2400" i="1" dirty="0">
                <a:latin typeface="Bahnschrift" panose="020B0502040204020203" pitchFamily="34" charset="0"/>
              </a:rPr>
              <a:t> </a:t>
            </a:r>
            <a:r>
              <a:rPr lang="de-DE" sz="2400" i="1" dirty="0" err="1">
                <a:latin typeface="Bahnschrift" panose="020B0502040204020203" pitchFamily="34" charset="0"/>
              </a:rPr>
              <a:t>thaliana</a:t>
            </a:r>
            <a:r>
              <a:rPr lang="de-DE" sz="2400" i="1" dirty="0">
                <a:latin typeface="Bahnschrift" panose="020B0502040204020203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693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>
            <a:extLst>
              <a:ext uri="{FF2B5EF4-FFF2-40B4-BE49-F238E27FC236}">
                <a16:creationId xmlns:a16="http://schemas.microsoft.com/office/drawing/2014/main" id="{5CD3FA03-6F78-BF03-B446-0CA591C1CFD0}"/>
              </a:ext>
            </a:extLst>
          </p:cNvPr>
          <p:cNvSpPr/>
          <p:nvPr/>
        </p:nvSpPr>
        <p:spPr>
          <a:xfrm>
            <a:off x="-3867150" y="-1323750"/>
            <a:ext cx="9948672" cy="9943875"/>
          </a:xfrm>
          <a:prstGeom prst="ellipse">
            <a:avLst/>
          </a:prstGeom>
          <a:solidFill>
            <a:schemeClr val="bg1">
              <a:alpha val="0"/>
            </a:schemeClr>
          </a:solidFill>
          <a:ln w="9525">
            <a:solidFill>
              <a:srgbClr val="EFEFEF">
                <a:alpha val="0"/>
              </a:srgbClr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3</a:t>
            </a:fld>
            <a:endParaRPr lang="de-DE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3A846F1-F29F-8F8E-5F5B-CB74F86E59BA}"/>
              </a:ext>
            </a:extLst>
          </p:cNvPr>
          <p:cNvGrpSpPr/>
          <p:nvPr/>
        </p:nvGrpSpPr>
        <p:grpSpPr>
          <a:xfrm>
            <a:off x="324803" y="493408"/>
            <a:ext cx="1800000" cy="1800000"/>
            <a:chOff x="7867650" y="2162175"/>
            <a:chExt cx="1800000" cy="180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1DD6F102-2476-5562-FEB1-806ABD7ABF0F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3"/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FEFC1BA-7B1F-8FC4-F787-995FDC06FC05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2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FF84E80-F74E-D631-767E-3CD29A6393DE}"/>
              </a:ext>
            </a:extLst>
          </p:cNvPr>
          <p:cNvGrpSpPr/>
          <p:nvPr/>
        </p:nvGrpSpPr>
        <p:grpSpPr>
          <a:xfrm>
            <a:off x="231878" y="3278403"/>
            <a:ext cx="900000" cy="900000"/>
            <a:chOff x="7867650" y="2162175"/>
            <a:chExt cx="1800000" cy="1800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FE3B21CE-7995-D318-F022-6666213613D9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D4E4A256-C897-6F99-9619-B2E69DCF72C3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B6F1819-379E-CC9E-9320-712C94DFAC7D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07B9D6B-6C89-2D5D-8E5F-A145B72398D4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45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7471670F-5595-54F6-29D5-20D2D4E3ACF0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C1596FB-19B3-93B9-FFE5-C5E4FD9109F5}"/>
              </a:ext>
            </a:extLst>
          </p:cNvPr>
          <p:cNvSpPr txBox="1"/>
          <p:nvPr/>
        </p:nvSpPr>
        <p:spPr>
          <a:xfrm>
            <a:off x="2273618" y="1131798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Kurzvorstellung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66A0BEEB-43AF-E483-D8B3-E5A17006C580}"/>
              </a:ext>
            </a:extLst>
          </p:cNvPr>
          <p:cNvCxnSpPr>
            <a:stCxn id="20" idx="4"/>
            <a:endCxn id="24" idx="0"/>
          </p:cNvCxnSpPr>
          <p:nvPr/>
        </p:nvCxnSpPr>
        <p:spPr>
          <a:xfrm flipH="1">
            <a:off x="681878" y="2293408"/>
            <a:ext cx="542925" cy="984995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4F069D61-8C56-786C-785D-355829C2EFC8}"/>
              </a:ext>
            </a:extLst>
          </p:cNvPr>
          <p:cNvCxnSpPr>
            <a:cxnSpLocks/>
            <a:stCxn id="24" idx="4"/>
            <a:endCxn id="27" idx="0"/>
          </p:cNvCxnSpPr>
          <p:nvPr/>
        </p:nvCxnSpPr>
        <p:spPr>
          <a:xfrm>
            <a:off x="681878" y="4178403"/>
            <a:ext cx="0" cy="984995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774ABF38-A9B7-CD8C-417D-D380F8216D6F}"/>
              </a:ext>
            </a:extLst>
          </p:cNvPr>
          <p:cNvSpPr txBox="1"/>
          <p:nvPr/>
        </p:nvSpPr>
        <p:spPr>
          <a:xfrm>
            <a:off x="2869350" y="2510812"/>
            <a:ext cx="9090772" cy="26525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cap="small" dirty="0">
                <a:latin typeface="Bahnschrift" panose="020B0502040204020203" pitchFamily="34" charset="0"/>
              </a:rPr>
              <a:t>I</a:t>
            </a:r>
            <a:r>
              <a:rPr lang="de-DE" sz="2800" cap="small" dirty="0">
                <a:latin typeface="Bahnschrift" panose="020B0502040204020203" pitchFamily="34" charset="0"/>
              </a:rPr>
              <a:t>nstitut für </a:t>
            </a:r>
            <a:r>
              <a:rPr lang="de-DE" sz="2800" b="1" cap="small" dirty="0">
                <a:latin typeface="Bahnschrift" panose="020B0502040204020203" pitchFamily="34" charset="0"/>
              </a:rPr>
              <a:t>L</a:t>
            </a:r>
            <a:r>
              <a:rPr lang="de-DE" sz="2800" cap="small" dirty="0">
                <a:latin typeface="Bahnschrift" panose="020B0502040204020203" pitchFamily="34" charset="0"/>
              </a:rPr>
              <a:t>ebensmittel- und </a:t>
            </a:r>
            <a:r>
              <a:rPr lang="de-DE" sz="2800" b="1" cap="small" dirty="0">
                <a:latin typeface="Bahnschrift" panose="020B0502040204020203" pitchFamily="34" charset="0"/>
              </a:rPr>
              <a:t>U</a:t>
            </a:r>
            <a:r>
              <a:rPr lang="de-DE" sz="2800" cap="small" dirty="0">
                <a:latin typeface="Bahnschrift" panose="020B0502040204020203" pitchFamily="34" charset="0"/>
              </a:rPr>
              <a:t>mweltforschung e.V.</a:t>
            </a:r>
          </a:p>
          <a:p>
            <a:endParaRPr lang="de-DE" sz="2800" cap="small" dirty="0">
              <a:latin typeface="Bahnschrift" panose="020B0502040204020203" pitchFamily="34" charset="0"/>
            </a:endParaRP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Gemeinnütziger Verein</a:t>
            </a: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Bindeglied zwischen Forschung und Industrie</a:t>
            </a: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Standort: Bad Belzig, Brandenburg</a:t>
            </a: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Mitarbeiter: 25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07CEA40-C10D-EEE4-E01E-6CBEA7C8129C}"/>
              </a:ext>
            </a:extLst>
          </p:cNvPr>
          <p:cNvSpPr txBox="1"/>
          <p:nvPr/>
        </p:nvSpPr>
        <p:spPr>
          <a:xfrm>
            <a:off x="2273618" y="6902687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Malzwirkstoffe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098F13C-D049-8120-90F9-85B06E76A180}"/>
              </a:ext>
            </a:extLst>
          </p:cNvPr>
          <p:cNvSpPr txBox="1"/>
          <p:nvPr/>
        </p:nvSpPr>
        <p:spPr>
          <a:xfrm>
            <a:off x="2273617" y="7323463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Bio4Food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7504EF4-65A2-2EB7-F5C8-CCEE6C78A0EC}"/>
              </a:ext>
            </a:extLst>
          </p:cNvPr>
          <p:cNvGrpSpPr/>
          <p:nvPr/>
        </p:nvGrpSpPr>
        <p:grpSpPr>
          <a:xfrm>
            <a:off x="8023432" y="3278403"/>
            <a:ext cx="9948672" cy="9943875"/>
            <a:chOff x="8023432" y="3278403"/>
            <a:chExt cx="9948672" cy="9943875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5FC3C90A-454A-BEF1-5780-E448AC183C62}"/>
                </a:ext>
              </a:extLst>
            </p:cNvPr>
            <p:cNvSpPr/>
            <p:nvPr/>
          </p:nvSpPr>
          <p:spPr>
            <a:xfrm>
              <a:off x="8023432" y="3278403"/>
              <a:ext cx="9948672" cy="99438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FEFEF"/>
              </a:solidFill>
            </a:ln>
            <a:effectLst>
              <a:outerShdw blurRad="139700" sx="102000" sy="102000" algn="ctr" rotWithShape="0">
                <a:schemeClr val="bg1">
                  <a:lumMod val="85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A9A8D79-EA1A-8B1F-5DD5-479E95239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92" r="3071" b="1001"/>
            <a:stretch/>
          </p:blipFill>
          <p:spPr>
            <a:xfrm>
              <a:off x="10083800" y="4530162"/>
              <a:ext cx="1577976" cy="1956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337DE6CA-5486-8664-B706-54FA36068AA6}"/>
              </a:ext>
            </a:extLst>
          </p:cNvPr>
          <p:cNvSpPr txBox="1"/>
          <p:nvPr/>
        </p:nvSpPr>
        <p:spPr>
          <a:xfrm>
            <a:off x="8449998" y="6230491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  <a:hlinkClick r:id="rId7"/>
              </a:rPr>
              <a:t>www.ilu-ev.de</a:t>
            </a:r>
            <a:r>
              <a:rPr lang="de-DE" dirty="0">
                <a:latin typeface="Bahnschrif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6736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708D8392-3B2B-C4A3-3C50-109EDE3A2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585" y="6011788"/>
            <a:ext cx="2073798" cy="78288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30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6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8D0058C4-86AA-E24C-B76D-80798B092769}"/>
              </a:ext>
            </a:extLst>
          </p:cNvPr>
          <p:cNvSpPr txBox="1">
            <a:spLocks/>
          </p:cNvSpPr>
          <p:nvPr/>
        </p:nvSpPr>
        <p:spPr>
          <a:xfrm>
            <a:off x="2869350" y="454772"/>
            <a:ext cx="7522425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Wachstumsversuche</a:t>
            </a:r>
          </a:p>
        </p:txBody>
      </p:sp>
      <p:pic>
        <p:nvPicPr>
          <p:cNvPr id="2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CA53DFD1-1500-3E2F-22E3-A079EAF2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B90716-3911-51EB-DE30-B417D86E4075}"/>
              </a:ext>
            </a:extLst>
          </p:cNvPr>
          <p:cNvGrpSpPr/>
          <p:nvPr/>
        </p:nvGrpSpPr>
        <p:grpSpPr>
          <a:xfrm>
            <a:off x="3759200" y="939702"/>
            <a:ext cx="8347574" cy="5262166"/>
            <a:chOff x="3759200" y="939702"/>
            <a:chExt cx="8347574" cy="5262166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A070B764-9889-415D-2722-8AC91EA8D5BE}"/>
                </a:ext>
              </a:extLst>
            </p:cNvPr>
            <p:cNvGrpSpPr/>
            <p:nvPr/>
          </p:nvGrpSpPr>
          <p:grpSpPr>
            <a:xfrm>
              <a:off x="3759200" y="939702"/>
              <a:ext cx="8347574" cy="5262166"/>
              <a:chOff x="3759200" y="939702"/>
              <a:chExt cx="8347574" cy="5262166"/>
            </a:xfrm>
          </p:grpSpPr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CB626FB1-8946-7ACC-B6DB-0C5992340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59200" y="939702"/>
                <a:ext cx="8347574" cy="5262166"/>
              </a:xfrm>
              <a:prstGeom prst="rect">
                <a:avLst/>
              </a:prstGeom>
            </p:spPr>
          </p:pic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7AFB246E-0A0A-E7DC-8287-B4E54B6DF476}"/>
                  </a:ext>
                </a:extLst>
              </p:cNvPr>
              <p:cNvSpPr/>
              <p:nvPr/>
            </p:nvSpPr>
            <p:spPr>
              <a:xfrm>
                <a:off x="3768632" y="982810"/>
                <a:ext cx="4041867" cy="24461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7E334E3C-E6C9-83FF-0E6C-06CA9F74478C}"/>
                </a:ext>
              </a:extLst>
            </p:cNvPr>
            <p:cNvSpPr/>
            <p:nvPr/>
          </p:nvSpPr>
          <p:spPr>
            <a:xfrm>
              <a:off x="6888232" y="4810125"/>
              <a:ext cx="665093" cy="53339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5CD81397-D5BD-910E-8749-A27F7615E6E9}"/>
                </a:ext>
              </a:extLst>
            </p:cNvPr>
            <p:cNvSpPr/>
            <p:nvPr/>
          </p:nvSpPr>
          <p:spPr>
            <a:xfrm>
              <a:off x="11060182" y="4791076"/>
              <a:ext cx="665093" cy="53339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88BDF0B7-8E9D-8D0C-AE84-13AFEB6494E0}"/>
                </a:ext>
              </a:extLst>
            </p:cNvPr>
            <p:cNvSpPr/>
            <p:nvPr/>
          </p:nvSpPr>
          <p:spPr>
            <a:xfrm>
              <a:off x="10983982" y="1939204"/>
              <a:ext cx="665093" cy="53339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5966583C-5BF1-F34B-6922-9423BB4993D0}"/>
              </a:ext>
            </a:extLst>
          </p:cNvPr>
          <p:cNvSpPr txBox="1">
            <a:spLocks noChangeAspect="1"/>
          </p:cNvSpPr>
          <p:nvPr/>
        </p:nvSpPr>
        <p:spPr>
          <a:xfrm>
            <a:off x="1808914" y="1292818"/>
            <a:ext cx="138691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latin typeface="Bahnschrift" panose="020B0502040204020203" pitchFamily="34" charset="0"/>
              </a:rPr>
              <a:t>C</a:t>
            </a:r>
          </a:p>
          <a:p>
            <a:endParaRPr lang="de-DE" sz="3200" dirty="0">
              <a:latin typeface="Bahnschrift" panose="020B0502040204020203" pitchFamily="34" charset="0"/>
            </a:endParaRPr>
          </a:p>
          <a:p>
            <a:r>
              <a:rPr lang="de-DE" dirty="0">
                <a:latin typeface="Bahnschrift" panose="020B0502040204020203" pitchFamily="34" charset="0"/>
              </a:rPr>
              <a:t>BIO9-4: H</a:t>
            </a:r>
            <a:r>
              <a:rPr lang="de-DE" baseline="-25000" dirty="0">
                <a:latin typeface="Bahnschrift" panose="020B0502040204020203" pitchFamily="34" charset="0"/>
              </a:rPr>
              <a:t>2</a:t>
            </a:r>
            <a:r>
              <a:rPr lang="de-DE" dirty="0">
                <a:latin typeface="Bahnschrift" panose="020B0502040204020203" pitchFamily="34" charset="0"/>
              </a:rPr>
              <a:t>0</a:t>
            </a:r>
          </a:p>
          <a:p>
            <a:endParaRPr lang="de-DE" sz="32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1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708D8392-3B2B-C4A3-3C50-109EDE3A2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585" y="6011788"/>
            <a:ext cx="2073798" cy="78288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31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6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8D0058C4-86AA-E24C-B76D-80798B092769}"/>
              </a:ext>
            </a:extLst>
          </p:cNvPr>
          <p:cNvSpPr txBox="1">
            <a:spLocks/>
          </p:cNvSpPr>
          <p:nvPr/>
        </p:nvSpPr>
        <p:spPr>
          <a:xfrm>
            <a:off x="2869350" y="454772"/>
            <a:ext cx="7522425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Wachstumsversuche</a:t>
            </a:r>
          </a:p>
        </p:txBody>
      </p:sp>
      <p:pic>
        <p:nvPicPr>
          <p:cNvPr id="2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CA53DFD1-1500-3E2F-22E3-A079EAF2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966583C-5BF1-F34B-6922-9423BB4993D0}"/>
              </a:ext>
            </a:extLst>
          </p:cNvPr>
          <p:cNvSpPr txBox="1">
            <a:spLocks noChangeAspect="1"/>
          </p:cNvSpPr>
          <p:nvPr/>
        </p:nvSpPr>
        <p:spPr>
          <a:xfrm>
            <a:off x="1808914" y="1292818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latin typeface="Bahnschrift" panose="020B0502040204020203" pitchFamily="34" charset="0"/>
              </a:rPr>
              <a:t>C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687E811A-D47B-58F8-6C10-4656B61811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9718" y="1334978"/>
            <a:ext cx="5945009" cy="459686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CAE948A5-82B4-BCB5-B2F9-47A71178E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3041" y="1334978"/>
            <a:ext cx="3189736" cy="2573342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6FED4747-6B17-CF8E-FFFA-90750724E95A}"/>
              </a:ext>
            </a:extLst>
          </p:cNvPr>
          <p:cNvSpPr txBox="1"/>
          <p:nvPr/>
        </p:nvSpPr>
        <p:spPr>
          <a:xfrm>
            <a:off x="7634190" y="598701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BIO9-4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3D00DCC-DB42-C8C1-4B99-A9A94AC7587B}"/>
              </a:ext>
            </a:extLst>
          </p:cNvPr>
          <p:cNvSpPr txBox="1"/>
          <p:nvPr/>
        </p:nvSpPr>
        <p:spPr>
          <a:xfrm>
            <a:off x="3256149" y="390832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Kontrolle</a:t>
            </a:r>
          </a:p>
        </p:txBody>
      </p:sp>
    </p:spTree>
    <p:extLst>
      <p:ext uri="{BB962C8B-B14F-4D97-AF65-F5344CB8AC3E}">
        <p14:creationId xmlns:p14="http://schemas.microsoft.com/office/powerpoint/2010/main" val="3118900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708D8392-3B2B-C4A3-3C50-109EDE3A2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585" y="6011788"/>
            <a:ext cx="2073798" cy="78288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32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6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8D0058C4-86AA-E24C-B76D-80798B092769}"/>
              </a:ext>
            </a:extLst>
          </p:cNvPr>
          <p:cNvSpPr txBox="1">
            <a:spLocks/>
          </p:cNvSpPr>
          <p:nvPr/>
        </p:nvSpPr>
        <p:spPr>
          <a:xfrm>
            <a:off x="2869350" y="454772"/>
            <a:ext cx="7522425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Wachstumsversuche</a:t>
            </a:r>
          </a:p>
        </p:txBody>
      </p:sp>
      <p:pic>
        <p:nvPicPr>
          <p:cNvPr id="2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CA53DFD1-1500-3E2F-22E3-A079EAF2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elle 6">
            <a:extLst>
              <a:ext uri="{FF2B5EF4-FFF2-40B4-BE49-F238E27FC236}">
                <a16:creationId xmlns:a16="http://schemas.microsoft.com/office/drawing/2014/main" id="{5E604DD5-FE11-1297-48B4-B0D762461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922751"/>
              </p:ext>
            </p:extLst>
          </p:nvPr>
        </p:nvGraphicFramePr>
        <p:xfrm>
          <a:off x="2869350" y="1872746"/>
          <a:ext cx="8801755" cy="3305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44651">
                  <a:extLst>
                    <a:ext uri="{9D8B030D-6E8A-4147-A177-3AD203B41FA5}">
                      <a16:colId xmlns:a16="http://schemas.microsoft.com/office/drawing/2014/main" val="3632054287"/>
                    </a:ext>
                  </a:extLst>
                </a:gridCol>
                <a:gridCol w="1914276">
                  <a:extLst>
                    <a:ext uri="{9D8B030D-6E8A-4147-A177-3AD203B41FA5}">
                      <a16:colId xmlns:a16="http://schemas.microsoft.com/office/drawing/2014/main" val="3975403666"/>
                    </a:ext>
                  </a:extLst>
                </a:gridCol>
                <a:gridCol w="1914276">
                  <a:extLst>
                    <a:ext uri="{9D8B030D-6E8A-4147-A177-3AD203B41FA5}">
                      <a16:colId xmlns:a16="http://schemas.microsoft.com/office/drawing/2014/main" val="1013305043"/>
                    </a:ext>
                  </a:extLst>
                </a:gridCol>
                <a:gridCol w="1914276">
                  <a:extLst>
                    <a:ext uri="{9D8B030D-6E8A-4147-A177-3AD203B41FA5}">
                      <a16:colId xmlns:a16="http://schemas.microsoft.com/office/drawing/2014/main" val="3231482432"/>
                    </a:ext>
                  </a:extLst>
                </a:gridCol>
                <a:gridCol w="1914276">
                  <a:extLst>
                    <a:ext uri="{9D8B030D-6E8A-4147-A177-3AD203B41FA5}">
                      <a16:colId xmlns:a16="http://schemas.microsoft.com/office/drawing/2014/main" val="4266354312"/>
                    </a:ext>
                  </a:extLst>
                </a:gridCol>
              </a:tblGrid>
              <a:tr h="4722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Bahnschrift" panose="020B0502040204020203" pitchFamily="34" charset="0"/>
                        </a:rPr>
                        <a:t>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Wurzelwachstum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Sprosswachstum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653987"/>
                  </a:ext>
                </a:extLst>
              </a:tr>
              <a:tr h="472240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latin typeface="Bahnschrift" panose="020B0502040204020203" pitchFamily="34" charset="0"/>
                        </a:rPr>
                        <a:t>Rohstoff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latin typeface="Bahnschrift" panose="020B0502040204020203" pitchFamily="34" charset="0"/>
                        </a:rPr>
                        <a:t>Hohe Konz.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latin typeface="Bahnschrift" panose="020B0502040204020203" pitchFamily="34" charset="0"/>
                        </a:rPr>
                        <a:t>Niedrige Konz.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latin typeface="Bahnschrift" panose="020B0502040204020203" pitchFamily="34" charset="0"/>
                        </a:rPr>
                        <a:t>Hohe Konz.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latin typeface="Bahnschrift" panose="020B0502040204020203" pitchFamily="34" charset="0"/>
                        </a:rPr>
                        <a:t>Niedrige Konz.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778400"/>
                  </a:ext>
                </a:extLst>
              </a:tr>
              <a:tr h="472240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latin typeface="Bahnschrift" panose="020B0502040204020203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544421"/>
                  </a:ext>
                </a:extLst>
              </a:tr>
              <a:tr h="472240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latin typeface="Bahnschrift" panose="020B0502040204020203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693951"/>
                  </a:ext>
                </a:extLst>
              </a:tr>
              <a:tr h="472240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latin typeface="Bahnschrift" panose="020B0502040204020203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+/-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428020"/>
                  </a:ext>
                </a:extLst>
              </a:tr>
              <a:tr h="472240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latin typeface="Bahnschrift" panose="020B0502040204020203" pitchFamily="34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64812"/>
                  </a:ext>
                </a:extLst>
              </a:tr>
              <a:tr h="472240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latin typeface="Bahnschrift" panose="020B0502040204020203" pitchFamily="34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558511"/>
                  </a:ext>
                </a:extLst>
              </a:tr>
            </a:tbl>
          </a:graphicData>
        </a:graphic>
      </p:graphicFrame>
      <p:pic>
        <p:nvPicPr>
          <p:cNvPr id="18" name="Picture 2">
            <a:extLst>
              <a:ext uri="{FF2B5EF4-FFF2-40B4-BE49-F238E27FC236}">
                <a16:creationId xmlns:a16="http://schemas.microsoft.com/office/drawing/2014/main" id="{5A9383E9-29FD-7940-1885-A826CFE9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209" y="8855977"/>
            <a:ext cx="135255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96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33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8D0058C4-86AA-E24C-B76D-80798B092769}"/>
              </a:ext>
            </a:extLst>
          </p:cNvPr>
          <p:cNvSpPr txBox="1">
            <a:spLocks/>
          </p:cNvSpPr>
          <p:nvPr/>
        </p:nvSpPr>
        <p:spPr>
          <a:xfrm>
            <a:off x="2869350" y="454772"/>
            <a:ext cx="7522425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Feldversuche</a:t>
            </a:r>
          </a:p>
        </p:txBody>
      </p:sp>
      <p:pic>
        <p:nvPicPr>
          <p:cNvPr id="2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CA53DFD1-1500-3E2F-22E3-A079EAF2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DBA7083-EAFD-5A86-5B89-4E6540359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7585" y="6973813"/>
            <a:ext cx="2073798" cy="78288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32E62AA-5F33-B2AC-0366-A6D8B7A1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209" y="5985777"/>
            <a:ext cx="135255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106EA45C-FB02-966C-07E9-68F6F37A894F}"/>
              </a:ext>
            </a:extLst>
          </p:cNvPr>
          <p:cNvSpPr txBox="1"/>
          <p:nvPr/>
        </p:nvSpPr>
        <p:spPr>
          <a:xfrm>
            <a:off x="7532549" y="4985358"/>
            <a:ext cx="3732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Fenchel: Behandlung mit Extrakt E </a:t>
            </a:r>
          </a:p>
        </p:txBody>
      </p:sp>
      <p:pic>
        <p:nvPicPr>
          <p:cNvPr id="23" name="Immagine 5" descr="Immagine che contiene erba, esterni, cielo, campo&#10;&#10;Descrizione generata automaticamente">
            <a:extLst>
              <a:ext uri="{FF2B5EF4-FFF2-40B4-BE49-F238E27FC236}">
                <a16:creationId xmlns:a16="http://schemas.microsoft.com/office/drawing/2014/main" id="{558FFB8A-ED6D-A083-B629-7D89CF1D52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052333" y="1565639"/>
            <a:ext cx="4463287" cy="3346847"/>
          </a:xfrm>
          <a:prstGeom prst="rect">
            <a:avLst/>
          </a:prstGeom>
        </p:spPr>
      </p:pic>
      <p:pic>
        <p:nvPicPr>
          <p:cNvPr id="20" name="Immagine 9" descr="Immagine che contiene erba, esterni, terra, sporcizia&#10;&#10;Descrizione generata automaticamente">
            <a:extLst>
              <a:ext uri="{FF2B5EF4-FFF2-40B4-BE49-F238E27FC236}">
                <a16:creationId xmlns:a16="http://schemas.microsoft.com/office/drawing/2014/main" id="{0BFFA657-B646-C804-727F-595D4EC5FED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00" r="14283" b="-2"/>
          <a:stretch/>
        </p:blipFill>
        <p:spPr>
          <a:xfrm>
            <a:off x="2235295" y="1565639"/>
            <a:ext cx="4394828" cy="334670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DC9FCFDE-6AF6-C7EB-F283-AD3FF1298971}"/>
              </a:ext>
            </a:extLst>
          </p:cNvPr>
          <p:cNvSpPr txBox="1"/>
          <p:nvPr/>
        </p:nvSpPr>
        <p:spPr>
          <a:xfrm>
            <a:off x="3478550" y="498535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Kompostierung</a:t>
            </a:r>
          </a:p>
        </p:txBody>
      </p:sp>
    </p:spTree>
    <p:extLst>
      <p:ext uri="{BB962C8B-B14F-4D97-AF65-F5344CB8AC3E}">
        <p14:creationId xmlns:p14="http://schemas.microsoft.com/office/powerpoint/2010/main" val="4223922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34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8D0058C4-86AA-E24C-B76D-80798B092769}"/>
              </a:ext>
            </a:extLst>
          </p:cNvPr>
          <p:cNvSpPr txBox="1">
            <a:spLocks/>
          </p:cNvSpPr>
          <p:nvPr/>
        </p:nvSpPr>
        <p:spPr>
          <a:xfrm>
            <a:off x="2869350" y="454772"/>
            <a:ext cx="7522425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Feldversuche</a:t>
            </a:r>
          </a:p>
        </p:txBody>
      </p:sp>
      <p:pic>
        <p:nvPicPr>
          <p:cNvPr id="2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CA53DFD1-1500-3E2F-22E3-A079EAF2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32E62AA-5F33-B2AC-0366-A6D8B7A1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209" y="5985777"/>
            <a:ext cx="135255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Tabella 2">
            <a:extLst>
              <a:ext uri="{FF2B5EF4-FFF2-40B4-BE49-F238E27FC236}">
                <a16:creationId xmlns:a16="http://schemas.microsoft.com/office/drawing/2014/main" id="{932B5E84-2572-87E4-B5DC-303AA7ED1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855930"/>
              </p:ext>
            </p:extLst>
          </p:nvPr>
        </p:nvGraphicFramePr>
        <p:xfrm>
          <a:off x="4127904" y="1314914"/>
          <a:ext cx="5281302" cy="393231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052449">
                  <a:extLst>
                    <a:ext uri="{9D8B030D-6E8A-4147-A177-3AD203B41FA5}">
                      <a16:colId xmlns:a16="http://schemas.microsoft.com/office/drawing/2014/main" val="2698115115"/>
                    </a:ext>
                  </a:extLst>
                </a:gridCol>
                <a:gridCol w="1036235">
                  <a:extLst>
                    <a:ext uri="{9D8B030D-6E8A-4147-A177-3AD203B41FA5}">
                      <a16:colId xmlns:a16="http://schemas.microsoft.com/office/drawing/2014/main" val="2983755491"/>
                    </a:ext>
                  </a:extLst>
                </a:gridCol>
                <a:gridCol w="330395">
                  <a:extLst>
                    <a:ext uri="{9D8B030D-6E8A-4147-A177-3AD203B41FA5}">
                      <a16:colId xmlns:a16="http://schemas.microsoft.com/office/drawing/2014/main" val="3997209"/>
                    </a:ext>
                  </a:extLst>
                </a:gridCol>
                <a:gridCol w="1531828">
                  <a:extLst>
                    <a:ext uri="{9D8B030D-6E8A-4147-A177-3AD203B41FA5}">
                      <a16:colId xmlns:a16="http://schemas.microsoft.com/office/drawing/2014/main" val="2466703537"/>
                    </a:ext>
                  </a:extLst>
                </a:gridCol>
                <a:gridCol w="330395">
                  <a:extLst>
                    <a:ext uri="{9D8B030D-6E8A-4147-A177-3AD203B41FA5}">
                      <a16:colId xmlns:a16="http://schemas.microsoft.com/office/drawing/2014/main" val="1917513092"/>
                    </a:ext>
                  </a:extLst>
                </a:gridCol>
              </a:tblGrid>
              <a:tr h="145337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noProof="0">
                          <a:effectLst/>
                          <a:latin typeface="Bahnschrift" panose="020B0502040204020203" pitchFamily="34" charset="0"/>
                        </a:rPr>
                        <a:t>Oberirdische Biomasse </a:t>
                      </a:r>
                    </a:p>
                    <a:p>
                      <a:pPr algn="ctr" fontAlgn="b"/>
                      <a:r>
                        <a:rPr lang="de-DE" sz="1400" b="1" u="none" strike="noStrike" noProof="0">
                          <a:effectLst/>
                          <a:latin typeface="Bahnschrift" panose="020B0502040204020203" pitchFamily="34" charset="0"/>
                        </a:rPr>
                        <a:t>      </a:t>
                      </a:r>
                    </a:p>
                    <a:p>
                      <a:pPr algn="ctr" fontAlgn="b"/>
                      <a:r>
                        <a:rPr lang="de-DE" sz="1400" b="1" u="none" strike="noStrike" noProof="0">
                          <a:effectLst/>
                          <a:latin typeface="Bahnschrift" panose="020B0502040204020203" pitchFamily="34" charset="0"/>
                        </a:rPr>
                        <a:t>(t ha</a:t>
                      </a:r>
                      <a:r>
                        <a:rPr lang="de-DE" sz="1400" b="1" u="none" strike="noStrike" baseline="30000" noProof="0">
                          <a:effectLst/>
                          <a:latin typeface="Bahnschrift" panose="020B0502040204020203" pitchFamily="34" charset="0"/>
                        </a:rPr>
                        <a:t>-1</a:t>
                      </a:r>
                      <a:r>
                        <a:rPr lang="de-DE" sz="1400" b="1" u="none" strike="noStrike" noProof="0">
                          <a:effectLst/>
                          <a:latin typeface="Bahnschrift" panose="020B0502040204020203" pitchFamily="34" charset="0"/>
                        </a:rPr>
                        <a:t>)</a:t>
                      </a:r>
                      <a:endParaRPr lang="de-DE" sz="1400" b="1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noProof="0">
                          <a:effectLst/>
                          <a:latin typeface="Bahnschrift" panose="020B0502040204020203" pitchFamily="34" charset="0"/>
                        </a:rPr>
                        <a:t>Marktfähiger </a:t>
                      </a:r>
                    </a:p>
                    <a:p>
                      <a:pPr algn="ctr" fontAlgn="b"/>
                      <a:r>
                        <a:rPr lang="de-DE" sz="1400" b="1" u="none" strike="noStrike" noProof="0">
                          <a:effectLst/>
                          <a:latin typeface="Bahnschrift" panose="020B0502040204020203" pitchFamily="34" charset="0"/>
                        </a:rPr>
                        <a:t>Ertrag</a:t>
                      </a:r>
                    </a:p>
                    <a:p>
                      <a:pPr algn="ctr" fontAlgn="b"/>
                      <a:endParaRPr lang="de-DE" sz="1400" b="1" u="none" strike="noStrike" noProof="0">
                        <a:effectLst/>
                        <a:latin typeface="Bahnschrift" panose="020B0502040204020203" pitchFamily="34" charset="0"/>
                      </a:endParaRPr>
                    </a:p>
                    <a:p>
                      <a:pPr algn="ctr" fontAlgn="b"/>
                      <a:r>
                        <a:rPr lang="de-DE" sz="1400" b="1" u="none" strike="noStrike" noProof="0">
                          <a:effectLst/>
                          <a:latin typeface="Bahnschrift" panose="020B0502040204020203" pitchFamily="34" charset="0"/>
                        </a:rPr>
                        <a:t> (t ha</a:t>
                      </a:r>
                      <a:r>
                        <a:rPr lang="de-DE" sz="1400" b="1" u="none" strike="noStrike" baseline="30000" noProof="0">
                          <a:effectLst/>
                          <a:latin typeface="Bahnschrift" panose="020B0502040204020203" pitchFamily="34" charset="0"/>
                        </a:rPr>
                        <a:t>-1</a:t>
                      </a:r>
                      <a:r>
                        <a:rPr lang="de-DE" sz="1400" b="1" u="none" strike="noStrike" noProof="0">
                          <a:effectLst/>
                          <a:latin typeface="Bahnschrift" panose="020B0502040204020203" pitchFamily="34" charset="0"/>
                        </a:rPr>
                        <a:t>)</a:t>
                      </a:r>
                      <a:endParaRPr lang="de-DE" sz="1400" b="1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656788"/>
                  </a:ext>
                </a:extLst>
              </a:tr>
              <a:tr h="413157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Kompost + Extrakt E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22,01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b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9,24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b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56697552"/>
                  </a:ext>
                </a:extLst>
              </a:tr>
              <a:tr h="413157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Kompost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21,51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b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9,35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b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68454260"/>
                  </a:ext>
                </a:extLst>
              </a:tr>
              <a:tr h="413157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ORG-Pfl.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highlight>
                            <a:srgbClr val="FFFF00"/>
                          </a:highlight>
                          <a:latin typeface="Bahnschrift" panose="020B0502040204020203" pitchFamily="34" charset="0"/>
                        </a:rPr>
                        <a:t>35,23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highlight>
                            <a:srgbClr val="FFFF00"/>
                          </a:highlight>
                          <a:latin typeface="Bahnschrift" panose="020B0502040204020203" pitchFamily="34" charset="0"/>
                        </a:rPr>
                        <a:t>a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highlight>
                            <a:srgbClr val="FFFF00"/>
                          </a:highlight>
                          <a:latin typeface="Bahnschrift" panose="020B0502040204020203" pitchFamily="34" charset="0"/>
                        </a:rPr>
                        <a:t>15,48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highlight>
                            <a:srgbClr val="FFFF00"/>
                          </a:highlight>
                          <a:latin typeface="Bahnschrift" panose="020B0502040204020203" pitchFamily="34" charset="0"/>
                        </a:rPr>
                        <a:t>a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18464325"/>
                  </a:ext>
                </a:extLst>
              </a:tr>
              <a:tr h="413157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ORG-Tier.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21,94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b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9,47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b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18025181"/>
                  </a:ext>
                </a:extLst>
              </a:tr>
              <a:tr h="413157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noProof="0" dirty="0">
                          <a:effectLst/>
                          <a:latin typeface="Bahnschrift" panose="020B0502040204020203" pitchFamily="34" charset="0"/>
                        </a:rPr>
                        <a:t>Ungedüngt + Extrakt E</a:t>
                      </a:r>
                      <a:endParaRPr lang="de-DE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highlight>
                            <a:srgbClr val="FFFF00"/>
                          </a:highlight>
                          <a:latin typeface="Bahnschrift" panose="020B0502040204020203" pitchFamily="34" charset="0"/>
                        </a:rPr>
                        <a:t>26,46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highlight>
                            <a:srgbClr val="FFFF00"/>
                          </a:highlight>
                          <a:latin typeface="Bahnschrift" panose="020B0502040204020203" pitchFamily="34" charset="0"/>
                        </a:rPr>
                        <a:t>ab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highlight>
                            <a:srgbClr val="FFFF00"/>
                          </a:highlight>
                          <a:latin typeface="Bahnschrift" panose="020B0502040204020203" pitchFamily="34" charset="0"/>
                        </a:rPr>
                        <a:t>12,20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highlight>
                            <a:srgbClr val="FFFF00"/>
                          </a:highlight>
                          <a:latin typeface="Bahnschrift" panose="020B0502040204020203" pitchFamily="34" charset="0"/>
                        </a:rPr>
                        <a:t>ab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54077079"/>
                  </a:ext>
                </a:extLst>
              </a:tr>
              <a:tr h="413157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noProof="0" dirty="0">
                          <a:effectLst/>
                          <a:latin typeface="Bahnschrift" panose="020B0502040204020203" pitchFamily="34" charset="0"/>
                        </a:rPr>
                        <a:t>Unbehandelt</a:t>
                      </a:r>
                      <a:endParaRPr lang="de-DE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24,45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b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>
                          <a:effectLst/>
                          <a:latin typeface="Bahnschrift" panose="020B0502040204020203" pitchFamily="34" charset="0"/>
                        </a:rPr>
                        <a:t>10,61</a:t>
                      </a:r>
                      <a:endParaRPr lang="de-DE" sz="1600" b="0" i="0" u="none" strike="noStrike" noProof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u="none" strike="noStrike" noProof="0" dirty="0">
                          <a:effectLst/>
                          <a:latin typeface="Bahnschrift" panose="020B0502040204020203" pitchFamily="34" charset="0"/>
                        </a:rPr>
                        <a:t>ab</a:t>
                      </a:r>
                      <a:endParaRPr lang="de-DE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35216341"/>
                  </a:ext>
                </a:extLst>
              </a:tr>
            </a:tbl>
          </a:graphicData>
        </a:graphic>
      </p:graphicFrame>
      <p:pic>
        <p:nvPicPr>
          <p:cNvPr id="21" name="Picture 4" descr="Visualizza immagine di origine">
            <a:extLst>
              <a:ext uri="{FF2B5EF4-FFF2-40B4-BE49-F238E27FC236}">
                <a16:creationId xmlns:a16="http://schemas.microsoft.com/office/drawing/2014/main" id="{B9A39F63-C2D4-1CBA-6E85-36CE4D85C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325" y="1378152"/>
            <a:ext cx="1321608" cy="13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321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35</a:t>
            </a:fld>
            <a:endParaRPr lang="de-DE" dirty="0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8D0058C4-86AA-E24C-B76D-80798B092769}"/>
              </a:ext>
            </a:extLst>
          </p:cNvPr>
          <p:cNvSpPr txBox="1">
            <a:spLocks/>
          </p:cNvSpPr>
          <p:nvPr/>
        </p:nvSpPr>
        <p:spPr>
          <a:xfrm>
            <a:off x="2869350" y="454772"/>
            <a:ext cx="7522425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Feldversuche</a:t>
            </a:r>
          </a:p>
        </p:txBody>
      </p:sp>
      <p:pic>
        <p:nvPicPr>
          <p:cNvPr id="2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CA53DFD1-1500-3E2F-22E3-A079EAF2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32E62AA-5F33-B2AC-0366-A6D8B7A1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209" y="5985777"/>
            <a:ext cx="135255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106EA45C-FB02-966C-07E9-68F6F37A894F}"/>
              </a:ext>
            </a:extLst>
          </p:cNvPr>
          <p:cNvSpPr txBox="1"/>
          <p:nvPr/>
        </p:nvSpPr>
        <p:spPr>
          <a:xfrm>
            <a:off x="4576149" y="5245167"/>
            <a:ext cx="417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Topfversuche mit Hartweizen - </a:t>
            </a:r>
            <a:r>
              <a:rPr lang="de-DE" i="1" dirty="0">
                <a:latin typeface="Bahnschrift" panose="020B0502040204020203" pitchFamily="34" charset="0"/>
              </a:rPr>
              <a:t>Triticum </a:t>
            </a:r>
            <a:r>
              <a:rPr lang="de-DE" i="1" dirty="0" err="1">
                <a:latin typeface="Bahnschrift" panose="020B0502040204020203" pitchFamily="34" charset="0"/>
              </a:rPr>
              <a:t>turgidum</a:t>
            </a:r>
            <a:r>
              <a:rPr lang="de-DE" i="1" dirty="0">
                <a:latin typeface="Bahnschrift" panose="020B0502040204020203" pitchFamily="34" charset="0"/>
              </a:rPr>
              <a:t> </a:t>
            </a:r>
            <a:r>
              <a:rPr lang="de-DE" dirty="0" err="1">
                <a:latin typeface="Bahnschrift" panose="020B0502040204020203" pitchFamily="34" charset="0"/>
              </a:rPr>
              <a:t>ssp</a:t>
            </a:r>
            <a:r>
              <a:rPr lang="de-DE" dirty="0">
                <a:latin typeface="Bahnschrift" panose="020B0502040204020203" pitchFamily="34" charset="0"/>
              </a:rPr>
              <a:t>. </a:t>
            </a:r>
            <a:r>
              <a:rPr lang="de-DE" dirty="0" err="1">
                <a:latin typeface="Bahnschrift" panose="020B0502040204020203" pitchFamily="34" charset="0"/>
              </a:rPr>
              <a:t>durum</a:t>
            </a:r>
            <a:endParaRPr lang="de-DE" dirty="0">
              <a:latin typeface="Bahnschrift" panose="020B0502040204020203" pitchFamily="34" charset="0"/>
            </a:endParaRPr>
          </a:p>
        </p:txBody>
      </p:sp>
      <p:pic>
        <p:nvPicPr>
          <p:cNvPr id="20" name="Immagine 7" descr="Immagine che contiene erba, cielo, esterni, campo&#10;&#10;Descrizione generata automaticamente">
            <a:extLst>
              <a:ext uri="{FF2B5EF4-FFF2-40B4-BE49-F238E27FC236}">
                <a16:creationId xmlns:a16="http://schemas.microsoft.com/office/drawing/2014/main" id="{5A523B52-FA77-11CD-B3C3-EEC0487CF3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4803" y="1181344"/>
            <a:ext cx="8178226" cy="401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95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36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8D0058C4-86AA-E24C-B76D-80798B092769}"/>
              </a:ext>
            </a:extLst>
          </p:cNvPr>
          <p:cNvSpPr txBox="1">
            <a:spLocks/>
          </p:cNvSpPr>
          <p:nvPr/>
        </p:nvSpPr>
        <p:spPr>
          <a:xfrm>
            <a:off x="2869350" y="454772"/>
            <a:ext cx="7522425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Feldversuche</a:t>
            </a:r>
          </a:p>
        </p:txBody>
      </p:sp>
      <p:pic>
        <p:nvPicPr>
          <p:cNvPr id="2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CA53DFD1-1500-3E2F-22E3-A079EAF2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32E62AA-5F33-B2AC-0366-A6D8B7A1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209" y="5985777"/>
            <a:ext cx="135255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ella 5">
            <a:extLst>
              <a:ext uri="{FF2B5EF4-FFF2-40B4-BE49-F238E27FC236}">
                <a16:creationId xmlns:a16="http://schemas.microsoft.com/office/drawing/2014/main" id="{B46DCBF6-C5FA-B079-3507-6E43EDD9F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455971"/>
              </p:ext>
            </p:extLst>
          </p:nvPr>
        </p:nvGraphicFramePr>
        <p:xfrm>
          <a:off x="4616855" y="1493706"/>
          <a:ext cx="4027413" cy="335918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298636">
                  <a:extLst>
                    <a:ext uri="{9D8B030D-6E8A-4147-A177-3AD203B41FA5}">
                      <a16:colId xmlns:a16="http://schemas.microsoft.com/office/drawing/2014/main" val="1805334207"/>
                    </a:ext>
                  </a:extLst>
                </a:gridCol>
                <a:gridCol w="943565">
                  <a:extLst>
                    <a:ext uri="{9D8B030D-6E8A-4147-A177-3AD203B41FA5}">
                      <a16:colId xmlns:a16="http://schemas.microsoft.com/office/drawing/2014/main" val="914718465"/>
                    </a:ext>
                  </a:extLst>
                </a:gridCol>
                <a:gridCol w="406735">
                  <a:extLst>
                    <a:ext uri="{9D8B030D-6E8A-4147-A177-3AD203B41FA5}">
                      <a16:colId xmlns:a16="http://schemas.microsoft.com/office/drawing/2014/main" val="2149338200"/>
                    </a:ext>
                  </a:extLst>
                </a:gridCol>
                <a:gridCol w="822859">
                  <a:extLst>
                    <a:ext uri="{9D8B030D-6E8A-4147-A177-3AD203B41FA5}">
                      <a16:colId xmlns:a16="http://schemas.microsoft.com/office/drawing/2014/main" val="3044871925"/>
                    </a:ext>
                  </a:extLst>
                </a:gridCol>
                <a:gridCol w="555618">
                  <a:extLst>
                    <a:ext uri="{9D8B030D-6E8A-4147-A177-3AD203B41FA5}">
                      <a16:colId xmlns:a16="http://schemas.microsoft.com/office/drawing/2014/main" val="2505779773"/>
                    </a:ext>
                  </a:extLst>
                </a:gridCol>
              </a:tblGrid>
              <a:tr h="785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00" noProof="0">
                          <a:effectLst/>
                        </a:rPr>
                        <a:t> </a:t>
                      </a:r>
                      <a:endParaRPr lang="de-DE" sz="11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u="none" strike="noStrike" noProof="0">
                          <a:effectLst/>
                        </a:rPr>
                        <a:t>Oberirdische Biomasse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noProof="0">
                          <a:effectLst/>
                        </a:rPr>
                        <a:t>(t ha</a:t>
                      </a:r>
                      <a:r>
                        <a:rPr lang="de-DE" sz="1200" baseline="30000" noProof="0">
                          <a:effectLst/>
                        </a:rPr>
                        <a:t>-1</a:t>
                      </a:r>
                      <a:r>
                        <a:rPr lang="de-DE" sz="1200" noProof="0">
                          <a:effectLst/>
                        </a:rPr>
                        <a:t>)</a:t>
                      </a:r>
                      <a:endParaRPr lang="de-DE" sz="12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u="none" strike="noStrike" noProof="0">
                          <a:solidFill>
                            <a:schemeClr val="tx1"/>
                          </a:solidFill>
                          <a:effectLst/>
                        </a:rPr>
                        <a:t>Oberirdische Trockenmasse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noProof="0">
                          <a:solidFill>
                            <a:schemeClr val="tx1"/>
                          </a:solidFill>
                          <a:effectLst/>
                        </a:rPr>
                        <a:t>(t ha</a:t>
                      </a:r>
                      <a:r>
                        <a:rPr lang="de-DE" sz="1200" baseline="30000" noProof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de-DE" sz="1200" noProof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de-DE" sz="1200" noProof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319764"/>
                  </a:ext>
                </a:extLst>
              </a:tr>
              <a:tr h="2859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100" noProof="0">
                          <a:solidFill>
                            <a:schemeClr val="tx1"/>
                          </a:solidFill>
                          <a:effectLst/>
                        </a:rPr>
                        <a:t>Kompost + Extrakt A</a:t>
                      </a:r>
                      <a:endParaRPr lang="de-DE" sz="1100" noProof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1,23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ab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0,27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ab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67917603"/>
                  </a:ext>
                </a:extLst>
              </a:tr>
              <a:tr h="285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Kompost + Extrakt B</a:t>
                      </a:r>
                      <a:endParaRPr kumimoji="0" lang="de-DE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1,23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ab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0,23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bcd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17486323"/>
                  </a:ext>
                </a:extLst>
              </a:tr>
              <a:tr h="285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Kompost + Extrakt C</a:t>
                      </a:r>
                      <a:endParaRPr kumimoji="0" lang="de-DE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1,22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ab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0,26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ab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63341794"/>
                  </a:ext>
                </a:extLst>
              </a:tr>
              <a:tr h="285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Kompost + Extrakt D</a:t>
                      </a:r>
                      <a:endParaRPr kumimoji="0" lang="de-DE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1,28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ab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0,26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ab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50581995"/>
                  </a:ext>
                </a:extLst>
              </a:tr>
              <a:tr h="285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Kompost + Extrakt E</a:t>
                      </a:r>
                      <a:endParaRPr kumimoji="0" lang="de-DE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  <a:highlight>
                            <a:srgbClr val="FFFF00"/>
                          </a:highlight>
                        </a:rPr>
                        <a:t>1,43</a:t>
                      </a:r>
                      <a:endParaRPr lang="de-DE" sz="1400" noProof="0">
                        <a:effectLst/>
                        <a:highlight>
                          <a:srgbClr val="FFFF00"/>
                        </a:highlight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a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0,29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a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83477108"/>
                  </a:ext>
                </a:extLst>
              </a:tr>
              <a:tr h="28591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b="1" noProof="0">
                          <a:solidFill>
                            <a:schemeClr val="tx1"/>
                          </a:solidFill>
                          <a:effectLst/>
                        </a:rPr>
                        <a:t>Kompost</a:t>
                      </a:r>
                      <a:endParaRPr lang="de-DE" sz="1200" b="1" noProof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b="0" noProof="0" dirty="0">
                          <a:effectLst/>
                        </a:rPr>
                        <a:t>1,03</a:t>
                      </a:r>
                      <a:endParaRPr lang="de-DE" sz="1400" b="0" noProof="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b="0" noProof="0" dirty="0">
                          <a:effectLst/>
                        </a:rPr>
                        <a:t>b</a:t>
                      </a:r>
                      <a:endParaRPr lang="de-DE" sz="1400" b="0" noProof="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b="0" noProof="0" dirty="0">
                          <a:effectLst/>
                        </a:rPr>
                        <a:t>0,23</a:t>
                      </a:r>
                      <a:endParaRPr lang="de-DE" sz="1400" b="0" noProof="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b="0" noProof="0" dirty="0" err="1">
                          <a:effectLst/>
                        </a:rPr>
                        <a:t>bc</a:t>
                      </a:r>
                      <a:endParaRPr lang="de-DE" sz="1400" b="0" noProof="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24231854"/>
                  </a:ext>
                </a:extLst>
              </a:tr>
              <a:tr h="28591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b="1" noProof="0" dirty="0">
                          <a:solidFill>
                            <a:schemeClr val="tx1"/>
                          </a:solidFill>
                          <a:effectLst/>
                        </a:rPr>
                        <a:t>Unbehandelt</a:t>
                      </a:r>
                      <a:endParaRPr lang="de-DE" sz="1200" b="1" noProof="0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b="1" noProof="0" dirty="0">
                          <a:effectLst/>
                        </a:rPr>
                        <a:t>0,71</a:t>
                      </a:r>
                      <a:endParaRPr lang="de-DE" sz="1400" b="1" noProof="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b="1" noProof="0">
                          <a:effectLst/>
                        </a:rPr>
                        <a:t>c</a:t>
                      </a:r>
                      <a:endParaRPr lang="de-DE" sz="1400" b="1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b="1" noProof="0" dirty="0">
                          <a:effectLst/>
                        </a:rPr>
                        <a:t>0,17</a:t>
                      </a:r>
                      <a:endParaRPr lang="de-DE" sz="1400" b="1" noProof="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b="1" noProof="0" dirty="0">
                          <a:effectLst/>
                        </a:rPr>
                        <a:t>d</a:t>
                      </a:r>
                      <a:endParaRPr lang="de-DE" sz="1400" b="1" noProof="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04490050"/>
                  </a:ext>
                </a:extLst>
              </a:tr>
              <a:tr h="28591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noProof="0">
                          <a:solidFill>
                            <a:schemeClr val="tx1"/>
                          </a:solidFill>
                          <a:effectLst/>
                        </a:rPr>
                        <a:t>Extrakt B</a:t>
                      </a:r>
                      <a:endParaRPr lang="de-DE" sz="1200" noProof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0,71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c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0,17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d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20861760"/>
                  </a:ext>
                </a:extLst>
              </a:tr>
              <a:tr h="28591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noProof="0">
                          <a:solidFill>
                            <a:schemeClr val="tx1"/>
                          </a:solidFill>
                          <a:effectLst/>
                        </a:rPr>
                        <a:t>Extrakt E</a:t>
                      </a:r>
                      <a:endParaRPr lang="de-DE" sz="1200" noProof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0,75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c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>
                          <a:effectLst/>
                        </a:rPr>
                        <a:t>0,18</a:t>
                      </a:r>
                      <a:endParaRPr lang="de-DE" sz="1400" noProof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noProof="0" dirty="0">
                          <a:effectLst/>
                        </a:rPr>
                        <a:t>cd</a:t>
                      </a:r>
                      <a:endParaRPr lang="de-DE" sz="1400" noProof="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53439779"/>
                  </a:ext>
                </a:extLst>
              </a:tr>
            </a:tbl>
          </a:graphicData>
        </a:graphic>
      </p:graphicFrame>
      <p:sp>
        <p:nvSpPr>
          <p:cNvPr id="23" name="Textfeld 22">
            <a:extLst>
              <a:ext uri="{FF2B5EF4-FFF2-40B4-BE49-F238E27FC236}">
                <a16:creationId xmlns:a16="http://schemas.microsoft.com/office/drawing/2014/main" id="{FE44F602-66ED-4BDC-9EB0-7AB912BCA325}"/>
              </a:ext>
            </a:extLst>
          </p:cNvPr>
          <p:cNvSpPr txBox="1"/>
          <p:nvPr/>
        </p:nvSpPr>
        <p:spPr>
          <a:xfrm>
            <a:off x="4944639" y="4994962"/>
            <a:ext cx="417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Ertrag nach 71 Tagen Wachstum</a:t>
            </a:r>
          </a:p>
        </p:txBody>
      </p:sp>
    </p:spTree>
    <p:extLst>
      <p:ext uri="{BB962C8B-B14F-4D97-AF65-F5344CB8AC3E}">
        <p14:creationId xmlns:p14="http://schemas.microsoft.com/office/powerpoint/2010/main" val="664461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e 18">
            <a:extLst>
              <a:ext uri="{FF2B5EF4-FFF2-40B4-BE49-F238E27FC236}">
                <a16:creationId xmlns:a16="http://schemas.microsoft.com/office/drawing/2014/main" id="{15691A99-2BED-E8D3-CEB8-2A397E45D3E3}"/>
              </a:ext>
            </a:extLst>
          </p:cNvPr>
          <p:cNvSpPr/>
          <p:nvPr/>
        </p:nvSpPr>
        <p:spPr>
          <a:xfrm>
            <a:off x="-3867150" y="-1323750"/>
            <a:ext cx="9948672" cy="9943875"/>
          </a:xfrm>
          <a:prstGeom prst="ellipse">
            <a:avLst/>
          </a:prstGeom>
          <a:solidFill>
            <a:schemeClr val="bg1">
              <a:alpha val="0"/>
            </a:schemeClr>
          </a:solidFill>
          <a:ln w="9525">
            <a:solidFill>
              <a:srgbClr val="EFEFEF">
                <a:alpha val="0"/>
              </a:srgbClr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37</a:t>
            </a:fld>
            <a:endParaRPr lang="de-DE"/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cxnSpLocks/>
            <a:stCxn id="69" idx="4"/>
            <a:endCxn id="72" idx="0"/>
          </p:cNvCxnSpPr>
          <p:nvPr/>
        </p:nvCxnSpPr>
        <p:spPr>
          <a:xfrm>
            <a:off x="681878" y="1396676"/>
            <a:ext cx="0" cy="12845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72" idx="4"/>
            <a:endCxn id="44" idx="0"/>
          </p:cNvCxnSpPr>
          <p:nvPr/>
        </p:nvCxnSpPr>
        <p:spPr>
          <a:xfrm>
            <a:off x="681878" y="3581237"/>
            <a:ext cx="542925" cy="11321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2E51DD2-28B6-C59C-44CC-F45C594E4540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4D15912-F8EC-8020-52CA-599E6E465B6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A8EA0A2F-BA16-922B-FA42-EDE821E98EE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55DE2EF-55E1-C3E9-9840-DCD700C71296}"/>
              </a:ext>
            </a:extLst>
          </p:cNvPr>
          <p:cNvGrpSpPr/>
          <p:nvPr/>
        </p:nvGrpSpPr>
        <p:grpSpPr>
          <a:xfrm>
            <a:off x="231878" y="2681237"/>
            <a:ext cx="900000" cy="900000"/>
            <a:chOff x="7867650" y="2162175"/>
            <a:chExt cx="1800000" cy="1800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C54D084-BEAF-6284-9215-8AD8A7688872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B7ED521-AD55-3092-5024-D22FF7A81D3D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8D0058C4-86AA-E24C-B76D-80798B092769}"/>
              </a:ext>
            </a:extLst>
          </p:cNvPr>
          <p:cNvSpPr txBox="1">
            <a:spLocks/>
          </p:cNvSpPr>
          <p:nvPr/>
        </p:nvSpPr>
        <p:spPr>
          <a:xfrm>
            <a:off x="2869350" y="454772"/>
            <a:ext cx="7522425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Zusammenfassung</a:t>
            </a:r>
          </a:p>
        </p:txBody>
      </p:sp>
      <p:pic>
        <p:nvPicPr>
          <p:cNvPr id="24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CA53DFD1-1500-3E2F-22E3-A079EAF2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61851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677C106C-34C3-3A33-0CC6-6EAF9F257C74}"/>
              </a:ext>
            </a:extLst>
          </p:cNvPr>
          <p:cNvSpPr txBox="1"/>
          <p:nvPr/>
        </p:nvSpPr>
        <p:spPr>
          <a:xfrm>
            <a:off x="2522401" y="1302650"/>
            <a:ext cx="924868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latin typeface="Bahnschrift" panose="020B0502040204020203" pitchFamily="34" charset="0"/>
              </a:rPr>
              <a:t>Extrakte aus dem Ernterückstand B zeigten höchste Gehalte an Antioxidantien.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latin typeface="Bahnschrift" panose="020B0502040204020203" pitchFamily="34" charset="0"/>
              </a:rPr>
              <a:t>Die meisten hochkonzentrierten Extrakte zeigten negative Effekte auf das Wurzel- und Sprosswachstum von</a:t>
            </a:r>
            <a:r>
              <a:rPr lang="de-DE" sz="2800" i="1" dirty="0">
                <a:latin typeface="Bahnschrift" panose="020B0502040204020203" pitchFamily="34" charset="0"/>
              </a:rPr>
              <a:t> A. </a:t>
            </a:r>
            <a:r>
              <a:rPr lang="de-DE" sz="2800" i="1" dirty="0" err="1">
                <a:latin typeface="Bahnschrift" panose="020B0502040204020203" pitchFamily="34" charset="0"/>
              </a:rPr>
              <a:t>thaliana</a:t>
            </a:r>
            <a:r>
              <a:rPr lang="de-DE" sz="2800" dirty="0">
                <a:latin typeface="Bahnschrift" panose="020B0502040204020203" pitchFamily="34" charset="0"/>
              </a:rPr>
              <a:t> Keimlingen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latin typeface="Bahnschrift" panose="020B0502040204020203" pitchFamily="34" charset="0"/>
              </a:rPr>
              <a:t>Extrakt E zeigte in Feld- und Topfversuchen vielversprechende Effekte auf die Biomasse Produktion von Fenchel und Hartweizen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latin typeface="Bahnschrift" panose="020B0502040204020203" pitchFamily="34" charset="0"/>
              </a:rPr>
              <a:t>Weitere </a:t>
            </a:r>
            <a:r>
              <a:rPr lang="de-DE" sz="2800" i="1" dirty="0">
                <a:latin typeface="Bahnschrift" panose="020B0502040204020203" pitchFamily="34" charset="0"/>
              </a:rPr>
              <a:t>in vitro </a:t>
            </a:r>
            <a:r>
              <a:rPr lang="de-DE" sz="2800" dirty="0">
                <a:latin typeface="Bahnschrift" panose="020B0502040204020203" pitchFamily="34" charset="0"/>
              </a:rPr>
              <a:t>und </a:t>
            </a:r>
            <a:r>
              <a:rPr lang="de-DE" sz="2800" i="1" dirty="0">
                <a:latin typeface="Bahnschrift" panose="020B0502040204020203" pitchFamily="34" charset="0"/>
              </a:rPr>
              <a:t>in vivo </a:t>
            </a:r>
            <a:r>
              <a:rPr lang="de-DE" sz="2800" dirty="0">
                <a:latin typeface="Bahnschrift" panose="020B0502040204020203" pitchFamily="34" charset="0"/>
              </a:rPr>
              <a:t>Versuche folgen  </a:t>
            </a:r>
          </a:p>
          <a:p>
            <a:endParaRPr lang="de-DE" sz="2800" b="1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400" dirty="0">
              <a:latin typeface="Bahnschrift" panose="020B0502040204020203" pitchFamily="34" charset="0"/>
            </a:endParaRPr>
          </a:p>
        </p:txBody>
      </p:sp>
      <p:pic>
        <p:nvPicPr>
          <p:cNvPr id="20" name="Grafik 19" descr="Ein Bild, das Mann, Person, lächelnd, darstellend enthält.&#10;&#10;Automatisch generierte Beschreibung">
            <a:extLst>
              <a:ext uri="{FF2B5EF4-FFF2-40B4-BE49-F238E27FC236}">
                <a16:creationId xmlns:a16="http://schemas.microsoft.com/office/drawing/2014/main" id="{0476D618-CBAE-88B7-9EB4-C3F6395087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5" r="22435"/>
          <a:stretch/>
        </p:blipFill>
        <p:spPr>
          <a:xfrm>
            <a:off x="14195931" y="0"/>
            <a:ext cx="3453444" cy="4219139"/>
          </a:xfrm>
          <a:prstGeom prst="rect">
            <a:avLst/>
          </a:prstGeom>
          <a:effectLst/>
        </p:spPr>
      </p:pic>
      <p:sp>
        <p:nvSpPr>
          <p:cNvPr id="21" name="Kreis: nicht ausgefüllt 20">
            <a:extLst>
              <a:ext uri="{FF2B5EF4-FFF2-40B4-BE49-F238E27FC236}">
                <a16:creationId xmlns:a16="http://schemas.microsoft.com/office/drawing/2014/main" id="{98050D09-805F-6213-3A91-8FA56AFAA3F0}"/>
              </a:ext>
            </a:extLst>
          </p:cNvPr>
          <p:cNvSpPr/>
          <p:nvPr/>
        </p:nvSpPr>
        <p:spPr>
          <a:xfrm>
            <a:off x="13121778" y="-1544942"/>
            <a:ext cx="6840000" cy="6840000"/>
          </a:xfrm>
          <a:prstGeom prst="donut">
            <a:avLst>
              <a:gd name="adj" fmla="val 1816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F8DE1BC-89DA-E389-C4C5-E4C6F4F48B0B}"/>
              </a:ext>
            </a:extLst>
          </p:cNvPr>
          <p:cNvSpPr txBox="1"/>
          <p:nvPr/>
        </p:nvSpPr>
        <p:spPr>
          <a:xfrm>
            <a:off x="14195931" y="4304060"/>
            <a:ext cx="3453444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de-DE" b="1" dirty="0">
                <a:latin typeface="Bahnschrift" panose="020B0502040204020203" pitchFamily="34" charset="0"/>
              </a:rPr>
              <a:t>Martin Almendinger</a:t>
            </a:r>
          </a:p>
          <a:p>
            <a:pPr algn="r"/>
            <a:r>
              <a:rPr lang="de-DE" dirty="0">
                <a:latin typeface="Bahnschrift" panose="020B0502040204020203" pitchFamily="34" charset="0"/>
              </a:rPr>
              <a:t>Projektleiter</a:t>
            </a:r>
          </a:p>
          <a:p>
            <a:pPr algn="r"/>
            <a:r>
              <a:rPr lang="de-DE" dirty="0">
                <a:latin typeface="Bahnschrift" panose="020B0502040204020203" pitchFamily="34" charset="0"/>
              </a:rPr>
              <a:t>Tel.: 033841 798 957</a:t>
            </a:r>
          </a:p>
          <a:p>
            <a:pPr algn="r"/>
            <a:r>
              <a:rPr lang="de-DE" dirty="0">
                <a:latin typeface="Bahnschrift" panose="020B0502040204020203" pitchFamily="34" charset="0"/>
                <a:hlinkClick r:id="rId8"/>
              </a:rPr>
              <a:t>martin.almendinger@ilu-ev.de</a:t>
            </a:r>
            <a:r>
              <a:rPr lang="de-DE" dirty="0"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064F278-FAC2-C764-1216-CDB7C0EE129D}"/>
              </a:ext>
            </a:extLst>
          </p:cNvPr>
          <p:cNvSpPr/>
          <p:nvPr/>
        </p:nvSpPr>
        <p:spPr>
          <a:xfrm>
            <a:off x="12391575" y="-295275"/>
            <a:ext cx="1885950" cy="509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663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>
            <a:extLst>
              <a:ext uri="{FF2B5EF4-FFF2-40B4-BE49-F238E27FC236}">
                <a16:creationId xmlns:a16="http://schemas.microsoft.com/office/drawing/2014/main" id="{5CD3FA03-6F78-BF03-B446-0CA591C1CFD0}"/>
              </a:ext>
            </a:extLst>
          </p:cNvPr>
          <p:cNvSpPr/>
          <p:nvPr/>
        </p:nvSpPr>
        <p:spPr>
          <a:xfrm>
            <a:off x="-3867150" y="-1323750"/>
            <a:ext cx="9948672" cy="9943875"/>
          </a:xfrm>
          <a:prstGeom prst="ellipse">
            <a:avLst/>
          </a:prstGeom>
          <a:solidFill>
            <a:schemeClr val="bg1"/>
          </a:solidFill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38</a:t>
            </a:fld>
            <a:endParaRPr lang="de-DE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3A846F1-F29F-8F8E-5F5B-CB74F86E59BA}"/>
              </a:ext>
            </a:extLst>
          </p:cNvPr>
          <p:cNvGrpSpPr/>
          <p:nvPr/>
        </p:nvGrpSpPr>
        <p:grpSpPr>
          <a:xfrm>
            <a:off x="324803" y="493408"/>
            <a:ext cx="1800000" cy="1800000"/>
            <a:chOff x="7867650" y="2162175"/>
            <a:chExt cx="1800000" cy="180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1DD6F102-2476-5562-FEB1-806ABD7ABF0F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3"/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FEFC1BA-7B1F-8FC4-F787-995FDC06FC05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2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FF84E80-F74E-D631-767E-3CD29A6393DE}"/>
              </a:ext>
            </a:extLst>
          </p:cNvPr>
          <p:cNvGrpSpPr/>
          <p:nvPr/>
        </p:nvGrpSpPr>
        <p:grpSpPr>
          <a:xfrm>
            <a:off x="324803" y="2603403"/>
            <a:ext cx="1800000" cy="1800000"/>
            <a:chOff x="7867650" y="2162175"/>
            <a:chExt cx="1800000" cy="1800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FE3B21CE-7995-D318-F022-6666213613D9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D4E4A256-C897-6F99-9619-B2E69DCF72C3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B6F1819-379E-CC9E-9320-712C94DFAC7D}"/>
              </a:ext>
            </a:extLst>
          </p:cNvPr>
          <p:cNvGrpSpPr/>
          <p:nvPr/>
        </p:nvGrpSpPr>
        <p:grpSpPr>
          <a:xfrm>
            <a:off x="324803" y="4713398"/>
            <a:ext cx="1800000" cy="1800000"/>
            <a:chOff x="7867650" y="2162175"/>
            <a:chExt cx="1800000" cy="1800000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07B9D6B-6C89-2D5D-8E5F-A145B72398D4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5"/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7471670F-5595-54F6-29D5-20D2D4E3ACF0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66A0BEEB-43AF-E483-D8B3-E5A17006C580}"/>
              </a:ext>
            </a:extLst>
          </p:cNvPr>
          <p:cNvCxnSpPr>
            <a:stCxn id="20" idx="4"/>
            <a:endCxn id="24" idx="0"/>
          </p:cNvCxnSpPr>
          <p:nvPr/>
        </p:nvCxnSpPr>
        <p:spPr>
          <a:xfrm>
            <a:off x="1224803" y="2293408"/>
            <a:ext cx="0" cy="309995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4F069D61-8C56-786C-785D-355829C2EFC8}"/>
              </a:ext>
            </a:extLst>
          </p:cNvPr>
          <p:cNvCxnSpPr>
            <a:cxnSpLocks/>
            <a:stCxn id="24" idx="4"/>
            <a:endCxn id="27" idx="0"/>
          </p:cNvCxnSpPr>
          <p:nvPr/>
        </p:nvCxnSpPr>
        <p:spPr>
          <a:xfrm>
            <a:off x="1224803" y="4403403"/>
            <a:ext cx="0" cy="309995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8" name="Grafik 27" descr="Ein Bild, das Mann, Person, lächelnd, darstellend enthält.&#10;&#10;Automatisch generierte Beschreibung">
            <a:extLst>
              <a:ext uri="{FF2B5EF4-FFF2-40B4-BE49-F238E27FC236}">
                <a16:creationId xmlns:a16="http://schemas.microsoft.com/office/drawing/2014/main" id="{B8A5ED74-B636-7C10-E08D-5FF54B9090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5" r="22435"/>
          <a:stretch/>
        </p:blipFill>
        <p:spPr>
          <a:xfrm>
            <a:off x="8738556" y="0"/>
            <a:ext cx="3453444" cy="4219139"/>
          </a:xfrm>
          <a:prstGeom prst="rect">
            <a:avLst/>
          </a:prstGeom>
          <a:effectLst/>
        </p:spPr>
      </p:pic>
      <p:sp>
        <p:nvSpPr>
          <p:cNvPr id="2" name="Kreis: nicht ausgefüllt 1">
            <a:extLst>
              <a:ext uri="{FF2B5EF4-FFF2-40B4-BE49-F238E27FC236}">
                <a16:creationId xmlns:a16="http://schemas.microsoft.com/office/drawing/2014/main" id="{C109934A-0BA7-151E-A3AC-4DE5DE7A0000}"/>
              </a:ext>
            </a:extLst>
          </p:cNvPr>
          <p:cNvSpPr/>
          <p:nvPr/>
        </p:nvSpPr>
        <p:spPr>
          <a:xfrm>
            <a:off x="7664403" y="-1544942"/>
            <a:ext cx="6840000" cy="6840000"/>
          </a:xfrm>
          <a:prstGeom prst="donut">
            <a:avLst>
              <a:gd name="adj" fmla="val 1816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30B85C2-D3CA-A52D-BF1D-E6A2DFFDB77F}"/>
              </a:ext>
            </a:extLst>
          </p:cNvPr>
          <p:cNvSpPr txBox="1"/>
          <p:nvPr/>
        </p:nvSpPr>
        <p:spPr>
          <a:xfrm>
            <a:off x="8738556" y="4304060"/>
            <a:ext cx="3453444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de-DE" b="1" dirty="0">
                <a:latin typeface="Bahnschrift" panose="020B0502040204020203" pitchFamily="34" charset="0"/>
              </a:rPr>
              <a:t>Martin Almendinger</a:t>
            </a:r>
          </a:p>
          <a:p>
            <a:pPr algn="r"/>
            <a:r>
              <a:rPr lang="de-DE" dirty="0">
                <a:latin typeface="Bahnschrift" panose="020B0502040204020203" pitchFamily="34" charset="0"/>
              </a:rPr>
              <a:t>Projektleiter</a:t>
            </a:r>
          </a:p>
          <a:p>
            <a:pPr algn="r"/>
            <a:r>
              <a:rPr lang="de-DE" dirty="0">
                <a:latin typeface="Bahnschrift" panose="020B0502040204020203" pitchFamily="34" charset="0"/>
              </a:rPr>
              <a:t>Tel.: 033841 798 957</a:t>
            </a:r>
          </a:p>
          <a:p>
            <a:pPr algn="r"/>
            <a:r>
              <a:rPr lang="de-DE" dirty="0">
                <a:latin typeface="Bahnschrift" panose="020B0502040204020203" pitchFamily="34" charset="0"/>
                <a:hlinkClick r:id="rId7"/>
              </a:rPr>
              <a:t>martin.almendinger@ilu-ev.de</a:t>
            </a:r>
            <a:r>
              <a:rPr lang="de-DE" dirty="0"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6943FB8-4FD4-BD24-1FE7-AAECB0C39ACF}"/>
              </a:ext>
            </a:extLst>
          </p:cNvPr>
          <p:cNvSpPr/>
          <p:nvPr/>
        </p:nvSpPr>
        <p:spPr>
          <a:xfrm>
            <a:off x="6934200" y="-295275"/>
            <a:ext cx="1885950" cy="509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5BDF4038-42D3-A6A4-54B3-94B3899E4976}"/>
              </a:ext>
            </a:extLst>
          </p:cNvPr>
          <p:cNvSpPr txBox="1">
            <a:spLocks/>
          </p:cNvSpPr>
          <p:nvPr/>
        </p:nvSpPr>
        <p:spPr>
          <a:xfrm>
            <a:off x="2869350" y="-7179748"/>
            <a:ext cx="7522425" cy="7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Zusammenfassung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22B35CD-D857-3036-B567-09101E78A5D7}"/>
              </a:ext>
            </a:extLst>
          </p:cNvPr>
          <p:cNvSpPr txBox="1"/>
          <p:nvPr/>
        </p:nvSpPr>
        <p:spPr>
          <a:xfrm>
            <a:off x="2522401" y="-6331870"/>
            <a:ext cx="9248685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latin typeface="Bahnschrift" panose="020B0502040204020203" pitchFamily="34" charset="0"/>
              </a:rPr>
              <a:t>Extrakte aus dem Ernterückstand B zeigten wesentlich höhere Gehalte an phenolischen Substanzen und Flavonoiden sowie höhere antioxidative Kapazitäten, als die anderen Extrakte.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latin typeface="Bahnschrift" panose="020B0502040204020203" pitchFamily="34" charset="0"/>
              </a:rPr>
              <a:t>Die meisten hochkonzentrierten Extrakte zeigten negative Effekte auf das Wurzel- und Sprosswachstum von</a:t>
            </a:r>
            <a:r>
              <a:rPr lang="de-DE" sz="2800" i="1" dirty="0">
                <a:latin typeface="Bahnschrift" panose="020B0502040204020203" pitchFamily="34" charset="0"/>
              </a:rPr>
              <a:t> A. </a:t>
            </a:r>
            <a:r>
              <a:rPr lang="de-DE" sz="2800" i="1" dirty="0" err="1">
                <a:latin typeface="Bahnschrift" panose="020B0502040204020203" pitchFamily="34" charset="0"/>
              </a:rPr>
              <a:t>thaliana</a:t>
            </a:r>
            <a:r>
              <a:rPr lang="de-DE" sz="2800" dirty="0">
                <a:latin typeface="Bahnschrift" panose="020B0502040204020203" pitchFamily="34" charset="0"/>
              </a:rPr>
              <a:t> Keimlingen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latin typeface="Bahnschrift" panose="020B0502040204020203" pitchFamily="34" charset="0"/>
              </a:rPr>
              <a:t>Extrakt E zeigte in Feld- und Topfversuchen vielversprechende Effekte auf die Biomasse Produktion von Fenchel und Hartweizen  </a:t>
            </a:r>
          </a:p>
          <a:p>
            <a:endParaRPr lang="de-DE" sz="2800" b="1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400" dirty="0">
              <a:latin typeface="Bahnschrift" panose="020B0502040204020203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7DE6A8B-EC91-B3CD-1184-69EA05CDBC2B}"/>
              </a:ext>
            </a:extLst>
          </p:cNvPr>
          <p:cNvSpPr txBox="1"/>
          <p:nvPr/>
        </p:nvSpPr>
        <p:spPr>
          <a:xfrm>
            <a:off x="4222172" y="2774264"/>
            <a:ext cx="3837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Bahnschrift" panose="020B0502040204020203" pitchFamily="34" charset="0"/>
              </a:rPr>
              <a:t>Vielen Dank</a:t>
            </a:r>
          </a:p>
          <a:p>
            <a:pPr algn="ctr"/>
            <a:r>
              <a:rPr lang="de-DE" sz="3200" b="1" dirty="0">
                <a:latin typeface="Bahnschrift" panose="020B0502040204020203" pitchFamily="34" charset="0"/>
              </a:rPr>
              <a:t>für die Aufmerksamkeit</a:t>
            </a:r>
          </a:p>
        </p:txBody>
      </p:sp>
      <p:pic>
        <p:nvPicPr>
          <p:cNvPr id="32" name="Picture 2" descr="Joint SUSFOOD2 - Core Organic exploratory workshop | SUSFOOD2 ERA-NET">
            <a:extLst>
              <a:ext uri="{FF2B5EF4-FFF2-40B4-BE49-F238E27FC236}">
                <a16:creationId xmlns:a16="http://schemas.microsoft.com/office/drawing/2014/main" id="{F916F849-5F5F-D755-E6D0-D50459836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15" y="7175786"/>
            <a:ext cx="1880067" cy="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149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C47150B3-E745-234A-59AA-A80A2C8D951C}"/>
              </a:ext>
            </a:extLst>
          </p:cNvPr>
          <p:cNvGrpSpPr/>
          <p:nvPr/>
        </p:nvGrpSpPr>
        <p:grpSpPr>
          <a:xfrm>
            <a:off x="17637332" y="3278403"/>
            <a:ext cx="9948672" cy="9943875"/>
            <a:chOff x="8023432" y="3278403"/>
            <a:chExt cx="9948672" cy="9943875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572FC3A0-B67F-2DAF-69DA-92E47BBB94A1}"/>
                </a:ext>
              </a:extLst>
            </p:cNvPr>
            <p:cNvSpPr/>
            <p:nvPr/>
          </p:nvSpPr>
          <p:spPr>
            <a:xfrm>
              <a:off x="8023432" y="3278403"/>
              <a:ext cx="9948672" cy="99438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FEFEF"/>
              </a:solidFill>
            </a:ln>
            <a:effectLst>
              <a:outerShdw blurRad="139700" sx="102000" sy="102000" algn="ctr" rotWithShape="0">
                <a:schemeClr val="bg1">
                  <a:lumMod val="85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9D1E187D-0736-7BCF-10B5-05A12DABE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92" r="3071" b="1001"/>
            <a:stretch/>
          </p:blipFill>
          <p:spPr>
            <a:xfrm>
              <a:off x="10083800" y="4530162"/>
              <a:ext cx="1577976" cy="1956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Ellipse 16">
            <a:extLst>
              <a:ext uri="{FF2B5EF4-FFF2-40B4-BE49-F238E27FC236}">
                <a16:creationId xmlns:a16="http://schemas.microsoft.com/office/drawing/2014/main" id="{5CD3FA03-6F78-BF03-B446-0CA591C1CFD0}"/>
              </a:ext>
            </a:extLst>
          </p:cNvPr>
          <p:cNvSpPr/>
          <p:nvPr/>
        </p:nvSpPr>
        <p:spPr>
          <a:xfrm>
            <a:off x="-4159018" y="-1293270"/>
            <a:ext cx="9948672" cy="9943875"/>
          </a:xfrm>
          <a:prstGeom prst="ellipse">
            <a:avLst/>
          </a:prstGeom>
          <a:solidFill>
            <a:schemeClr val="bg1">
              <a:alpha val="0"/>
            </a:schemeClr>
          </a:solidFill>
          <a:ln w="9525">
            <a:solidFill>
              <a:srgbClr val="EFEFEF">
                <a:alpha val="0"/>
              </a:srgbClr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4</a:t>
            </a:fld>
            <a:endParaRPr lang="de-DE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3A846F1-F29F-8F8E-5F5B-CB74F86E59BA}"/>
              </a:ext>
            </a:extLst>
          </p:cNvPr>
          <p:cNvGrpSpPr/>
          <p:nvPr/>
        </p:nvGrpSpPr>
        <p:grpSpPr>
          <a:xfrm>
            <a:off x="324803" y="493408"/>
            <a:ext cx="1800000" cy="1800000"/>
            <a:chOff x="7867650" y="2162175"/>
            <a:chExt cx="1800000" cy="180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1DD6F102-2476-5562-FEB1-806ABD7ABF0F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FEFC1BA-7B1F-8FC4-F787-995FDC06FC05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2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FF84E80-F74E-D631-767E-3CD29A6393DE}"/>
              </a:ext>
            </a:extLst>
          </p:cNvPr>
          <p:cNvGrpSpPr/>
          <p:nvPr/>
        </p:nvGrpSpPr>
        <p:grpSpPr>
          <a:xfrm>
            <a:off x="231878" y="3278403"/>
            <a:ext cx="900000" cy="900000"/>
            <a:chOff x="7867650" y="2162175"/>
            <a:chExt cx="1800000" cy="1800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FE3B21CE-7995-D318-F022-6666213613D9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D4E4A256-C897-6F99-9619-B2E69DCF72C3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B6F1819-379E-CC9E-9320-712C94DFAC7D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07B9D6B-6C89-2D5D-8E5F-A145B72398D4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6">
                <a:alphaModFix amt="45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7471670F-5595-54F6-29D5-20D2D4E3ACF0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C1596FB-19B3-93B9-FFE5-C5E4FD9109F5}"/>
              </a:ext>
            </a:extLst>
          </p:cNvPr>
          <p:cNvSpPr txBox="1"/>
          <p:nvPr/>
        </p:nvSpPr>
        <p:spPr>
          <a:xfrm>
            <a:off x="2273618" y="1131798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Kurzvorstellung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66A0BEEB-43AF-E483-D8B3-E5A17006C580}"/>
              </a:ext>
            </a:extLst>
          </p:cNvPr>
          <p:cNvCxnSpPr>
            <a:stCxn id="20" idx="4"/>
            <a:endCxn id="24" idx="0"/>
          </p:cNvCxnSpPr>
          <p:nvPr/>
        </p:nvCxnSpPr>
        <p:spPr>
          <a:xfrm flipH="1">
            <a:off x="681878" y="2293408"/>
            <a:ext cx="542925" cy="984995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4F069D61-8C56-786C-785D-355829C2EFC8}"/>
              </a:ext>
            </a:extLst>
          </p:cNvPr>
          <p:cNvCxnSpPr>
            <a:cxnSpLocks/>
            <a:stCxn id="24" idx="4"/>
            <a:endCxn id="27" idx="0"/>
          </p:cNvCxnSpPr>
          <p:nvPr/>
        </p:nvCxnSpPr>
        <p:spPr>
          <a:xfrm>
            <a:off x="681878" y="4178403"/>
            <a:ext cx="0" cy="984995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37" name="Diagramm 36">
            <a:extLst>
              <a:ext uri="{FF2B5EF4-FFF2-40B4-BE49-F238E27FC236}">
                <a16:creationId xmlns:a16="http://schemas.microsoft.com/office/drawing/2014/main" id="{9E6E5578-587F-E027-C2D8-7DF23F8C2E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699373"/>
              </p:ext>
            </p:extLst>
          </p:nvPr>
        </p:nvGraphicFramePr>
        <p:xfrm>
          <a:off x="4505243" y="4091962"/>
          <a:ext cx="7297913" cy="2077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8" name="Diagramm 37">
            <a:extLst>
              <a:ext uri="{FF2B5EF4-FFF2-40B4-BE49-F238E27FC236}">
                <a16:creationId xmlns:a16="http://schemas.microsoft.com/office/drawing/2014/main" id="{B504788A-11B3-929B-81F1-844F01AC23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1548471"/>
              </p:ext>
            </p:extLst>
          </p:nvPr>
        </p:nvGraphicFramePr>
        <p:xfrm>
          <a:off x="4505243" y="1731586"/>
          <a:ext cx="7297200" cy="207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9" name="Textfeld 38">
            <a:extLst>
              <a:ext uri="{FF2B5EF4-FFF2-40B4-BE49-F238E27FC236}">
                <a16:creationId xmlns:a16="http://schemas.microsoft.com/office/drawing/2014/main" id="{CBA292BA-9395-DF78-B07C-61A81E93E24D}"/>
              </a:ext>
            </a:extLst>
          </p:cNvPr>
          <p:cNvSpPr txBox="1"/>
          <p:nvPr/>
        </p:nvSpPr>
        <p:spPr>
          <a:xfrm>
            <a:off x="2127482" y="4710151"/>
            <a:ext cx="90907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Extrusion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07C67667-DF9C-3B43-598C-D4228EB50F7B}"/>
              </a:ext>
            </a:extLst>
          </p:cNvPr>
          <p:cNvSpPr txBox="1"/>
          <p:nvPr/>
        </p:nvSpPr>
        <p:spPr>
          <a:xfrm>
            <a:off x="2124803" y="2181859"/>
            <a:ext cx="909077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Algen</a:t>
            </a:r>
          </a:p>
          <a:p>
            <a:r>
              <a:rPr lang="de-DE" sz="2800" b="1" dirty="0">
                <a:latin typeface="Bahnschrift" panose="020B0502040204020203" pitchFamily="34" charset="0"/>
              </a:rPr>
              <a:t>Kultivierung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9CDA6E0-6B07-27B1-BB24-7ABAE3A9E959}"/>
              </a:ext>
            </a:extLst>
          </p:cNvPr>
          <p:cNvSpPr txBox="1"/>
          <p:nvPr/>
        </p:nvSpPr>
        <p:spPr>
          <a:xfrm>
            <a:off x="17959724" y="6171682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  <a:hlinkClick r:id="rId17"/>
              </a:rPr>
              <a:t>www.ilu-ev.de</a:t>
            </a:r>
            <a:r>
              <a:rPr lang="de-DE" dirty="0"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16F2B4CB-EA5B-D220-C6E7-56654563D15D}"/>
              </a:ext>
            </a:extLst>
          </p:cNvPr>
          <p:cNvSpPr txBox="1"/>
          <p:nvPr/>
        </p:nvSpPr>
        <p:spPr>
          <a:xfrm>
            <a:off x="15010550" y="2510812"/>
            <a:ext cx="9090772" cy="26525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cap="small" dirty="0">
                <a:latin typeface="Bahnschrift" panose="020B0502040204020203" pitchFamily="34" charset="0"/>
              </a:rPr>
              <a:t>I</a:t>
            </a:r>
            <a:r>
              <a:rPr lang="de-DE" sz="2800" cap="small" dirty="0">
                <a:latin typeface="Bahnschrift" panose="020B0502040204020203" pitchFamily="34" charset="0"/>
              </a:rPr>
              <a:t>nstitut für </a:t>
            </a:r>
            <a:r>
              <a:rPr lang="de-DE" sz="2800" b="1" cap="small" dirty="0">
                <a:latin typeface="Bahnschrift" panose="020B0502040204020203" pitchFamily="34" charset="0"/>
              </a:rPr>
              <a:t>L</a:t>
            </a:r>
            <a:r>
              <a:rPr lang="de-DE" sz="2800" cap="small" dirty="0">
                <a:latin typeface="Bahnschrift" panose="020B0502040204020203" pitchFamily="34" charset="0"/>
              </a:rPr>
              <a:t>ebensmittel- und </a:t>
            </a:r>
            <a:r>
              <a:rPr lang="de-DE" sz="2800" b="1" cap="small" dirty="0">
                <a:latin typeface="Bahnschrift" panose="020B0502040204020203" pitchFamily="34" charset="0"/>
              </a:rPr>
              <a:t>U</a:t>
            </a:r>
            <a:r>
              <a:rPr lang="de-DE" sz="2800" cap="small" dirty="0">
                <a:latin typeface="Bahnschrift" panose="020B0502040204020203" pitchFamily="34" charset="0"/>
              </a:rPr>
              <a:t>mweltforschung e.V.</a:t>
            </a:r>
          </a:p>
          <a:p>
            <a:endParaRPr lang="de-DE" sz="2800" cap="small" dirty="0">
              <a:latin typeface="Bahnschrift" panose="020B0502040204020203" pitchFamily="34" charset="0"/>
            </a:endParaRP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Gemeinnütziger Verein</a:t>
            </a: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Bindeglied zwischen Forschung und Industrie</a:t>
            </a: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Standort: Bad Belzig, Brandenburg</a:t>
            </a: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Mitarbeiter: 25</a:t>
            </a:r>
          </a:p>
        </p:txBody>
      </p:sp>
    </p:spTree>
    <p:extLst>
      <p:ext uri="{BB962C8B-B14F-4D97-AF65-F5344CB8AC3E}">
        <p14:creationId xmlns:p14="http://schemas.microsoft.com/office/powerpoint/2010/main" val="176953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7" grpId="0">
        <p:bldAsOne/>
      </p:bldGraphic>
      <p:bldGraphic spid="38" grpId="0">
        <p:bldAsOne/>
      </p:bldGraphic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Ellipse 42">
            <a:extLst>
              <a:ext uri="{FF2B5EF4-FFF2-40B4-BE49-F238E27FC236}">
                <a16:creationId xmlns:a16="http://schemas.microsoft.com/office/drawing/2014/main" id="{9A25E5B6-4ACA-97AA-1EF1-E4A2FE663890}"/>
              </a:ext>
            </a:extLst>
          </p:cNvPr>
          <p:cNvSpPr/>
          <p:nvPr/>
        </p:nvSpPr>
        <p:spPr>
          <a:xfrm>
            <a:off x="-3867150" y="-1323750"/>
            <a:ext cx="9948672" cy="9943875"/>
          </a:xfrm>
          <a:prstGeom prst="ellipse">
            <a:avLst/>
          </a:prstGeom>
          <a:solidFill>
            <a:schemeClr val="bg1">
              <a:alpha val="0"/>
            </a:schemeClr>
          </a:solidFill>
          <a:ln w="9525">
            <a:solidFill>
              <a:srgbClr val="EFEFEF">
                <a:alpha val="0"/>
              </a:srgbClr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CD3FA03-6F78-BF03-B446-0CA591C1CFD0}"/>
              </a:ext>
            </a:extLst>
          </p:cNvPr>
          <p:cNvSpPr/>
          <p:nvPr/>
        </p:nvSpPr>
        <p:spPr>
          <a:xfrm>
            <a:off x="-4159018" y="-1293270"/>
            <a:ext cx="9948672" cy="9943875"/>
          </a:xfrm>
          <a:prstGeom prst="ellipse">
            <a:avLst/>
          </a:prstGeom>
          <a:solidFill>
            <a:schemeClr val="bg1">
              <a:alpha val="0"/>
            </a:schemeClr>
          </a:solidFill>
          <a:ln w="9525">
            <a:solidFill>
              <a:srgbClr val="EFEFEF">
                <a:alpha val="0"/>
              </a:srgbClr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5</a:t>
            </a:fld>
            <a:endParaRPr lang="de-DE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3A846F1-F29F-8F8E-5F5B-CB74F86E59BA}"/>
              </a:ext>
            </a:extLst>
          </p:cNvPr>
          <p:cNvGrpSpPr/>
          <p:nvPr/>
        </p:nvGrpSpPr>
        <p:grpSpPr>
          <a:xfrm>
            <a:off x="324803" y="493408"/>
            <a:ext cx="1800000" cy="1800000"/>
            <a:chOff x="7867650" y="2162175"/>
            <a:chExt cx="1800000" cy="180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1DD6F102-2476-5562-FEB1-806ABD7ABF0F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3"/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FEFC1BA-7B1F-8FC4-F787-995FDC06FC05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2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FF84E80-F74E-D631-767E-3CD29A6393DE}"/>
              </a:ext>
            </a:extLst>
          </p:cNvPr>
          <p:cNvGrpSpPr/>
          <p:nvPr/>
        </p:nvGrpSpPr>
        <p:grpSpPr>
          <a:xfrm>
            <a:off x="231878" y="3278403"/>
            <a:ext cx="900000" cy="900000"/>
            <a:chOff x="7867650" y="2162175"/>
            <a:chExt cx="1800000" cy="1800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FE3B21CE-7995-D318-F022-6666213613D9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4">
                <a:alphaModFix amt="50000"/>
              </a:blip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D4E4A256-C897-6F99-9619-B2E69DCF72C3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B6F1819-379E-CC9E-9320-712C94DFAC7D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07B9D6B-6C89-2D5D-8E5F-A145B72398D4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45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7471670F-5595-54F6-29D5-20D2D4E3ACF0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C1596FB-19B3-93B9-FFE5-C5E4FD9109F5}"/>
              </a:ext>
            </a:extLst>
          </p:cNvPr>
          <p:cNvSpPr txBox="1"/>
          <p:nvPr/>
        </p:nvSpPr>
        <p:spPr>
          <a:xfrm>
            <a:off x="2273618" y="1131798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Kurzvorstellung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66A0BEEB-43AF-E483-D8B3-E5A17006C580}"/>
              </a:ext>
            </a:extLst>
          </p:cNvPr>
          <p:cNvCxnSpPr>
            <a:stCxn id="20" idx="4"/>
            <a:endCxn id="24" idx="0"/>
          </p:cNvCxnSpPr>
          <p:nvPr/>
        </p:nvCxnSpPr>
        <p:spPr>
          <a:xfrm flipH="1">
            <a:off x="681878" y="2293408"/>
            <a:ext cx="542925" cy="984995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4F069D61-8C56-786C-785D-355829C2EFC8}"/>
              </a:ext>
            </a:extLst>
          </p:cNvPr>
          <p:cNvCxnSpPr>
            <a:cxnSpLocks/>
            <a:stCxn id="24" idx="4"/>
            <a:endCxn id="27" idx="0"/>
          </p:cNvCxnSpPr>
          <p:nvPr/>
        </p:nvCxnSpPr>
        <p:spPr>
          <a:xfrm>
            <a:off x="681878" y="4178403"/>
            <a:ext cx="0" cy="984995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907CEA40-C10D-EEE4-E01E-6CBEA7C8129C}"/>
              </a:ext>
            </a:extLst>
          </p:cNvPr>
          <p:cNvSpPr txBox="1"/>
          <p:nvPr/>
        </p:nvSpPr>
        <p:spPr>
          <a:xfrm>
            <a:off x="2273618" y="6902687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Malzwirkstoffe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858E1850-F6BF-C572-19DD-CDE353612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0435" y="9781360"/>
            <a:ext cx="970014" cy="23112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AB20601B-423A-7495-D682-AC02DB1B26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43" t="10684" r="21485" b="10684"/>
          <a:stretch/>
        </p:blipFill>
        <p:spPr>
          <a:xfrm>
            <a:off x="11244112" y="8976436"/>
            <a:ext cx="680425" cy="639576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CBA292BA-9395-DF78-B07C-61A81E93E24D}"/>
              </a:ext>
            </a:extLst>
          </p:cNvPr>
          <p:cNvSpPr txBox="1"/>
          <p:nvPr/>
        </p:nvSpPr>
        <p:spPr>
          <a:xfrm>
            <a:off x="2127482" y="2347951"/>
            <a:ext cx="909077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Teig- und</a:t>
            </a:r>
          </a:p>
          <a:p>
            <a:r>
              <a:rPr lang="de-DE" sz="2800" b="1" dirty="0">
                <a:latin typeface="Bahnschrift" panose="020B0502040204020203" pitchFamily="34" charset="0"/>
              </a:rPr>
              <a:t>Backwaren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07C67667-DF9C-3B43-598C-D4228EB50F7B}"/>
              </a:ext>
            </a:extLst>
          </p:cNvPr>
          <p:cNvSpPr txBox="1"/>
          <p:nvPr/>
        </p:nvSpPr>
        <p:spPr>
          <a:xfrm>
            <a:off x="1664914" y="4342132"/>
            <a:ext cx="909077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Koordinierung</a:t>
            </a:r>
          </a:p>
          <a:p>
            <a:r>
              <a:rPr lang="de-DE" sz="2800" b="1" dirty="0">
                <a:latin typeface="Bahnschrift" panose="020B0502040204020203" pitchFamily="34" charset="0"/>
              </a:rPr>
              <a:t>Versuchswesen</a:t>
            </a:r>
          </a:p>
        </p:txBody>
      </p:sp>
      <p:graphicFrame>
        <p:nvGraphicFramePr>
          <p:cNvPr id="41" name="Diagramm 40">
            <a:extLst>
              <a:ext uri="{FF2B5EF4-FFF2-40B4-BE49-F238E27FC236}">
                <a16:creationId xmlns:a16="http://schemas.microsoft.com/office/drawing/2014/main" id="{0BD91831-8EBC-7768-03F4-8CF5ADE0C2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008687"/>
              </p:ext>
            </p:extLst>
          </p:nvPr>
        </p:nvGraphicFramePr>
        <p:xfrm>
          <a:off x="4505243" y="1751354"/>
          <a:ext cx="7297200" cy="2094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2" name="Diagramm 41">
            <a:extLst>
              <a:ext uri="{FF2B5EF4-FFF2-40B4-BE49-F238E27FC236}">
                <a16:creationId xmlns:a16="http://schemas.microsoft.com/office/drawing/2014/main" id="{C5762602-4079-829C-BC5D-47C9D19C40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631876"/>
              </p:ext>
            </p:extLst>
          </p:nvPr>
        </p:nvGraphicFramePr>
        <p:xfrm>
          <a:off x="4505243" y="3889074"/>
          <a:ext cx="7297200" cy="2094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339298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Graphic spid="41" grpId="0">
        <p:bldAsOne/>
      </p:bldGraphic>
      <p:bldGraphic spid="4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llipse 25">
            <a:extLst>
              <a:ext uri="{FF2B5EF4-FFF2-40B4-BE49-F238E27FC236}">
                <a16:creationId xmlns:a16="http://schemas.microsoft.com/office/drawing/2014/main" id="{867792F0-128C-E311-99CF-71C4F2EE3384}"/>
              </a:ext>
            </a:extLst>
          </p:cNvPr>
          <p:cNvSpPr/>
          <p:nvPr/>
        </p:nvSpPr>
        <p:spPr>
          <a:xfrm>
            <a:off x="-3867150" y="-1323750"/>
            <a:ext cx="9948672" cy="9943875"/>
          </a:xfrm>
          <a:prstGeom prst="ellipse">
            <a:avLst/>
          </a:prstGeom>
          <a:solidFill>
            <a:schemeClr val="bg1"/>
          </a:solidFill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6</a:t>
            </a:fld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C4399FA-201D-1F70-2899-A4C403E257BC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21DE498-0399-140C-5803-E9E760966EAA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CC89FB7-376B-EF94-F2CB-3659D2B9DFD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3575B71-5E32-2B1E-818C-2DE1804D66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F4AE308-FD16-C5B8-240F-1ABB09BCE35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2E81D47-2CD1-2B75-BDA8-54607EFA0BC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9" name="Textfeld 38">
            <a:extLst>
              <a:ext uri="{FF2B5EF4-FFF2-40B4-BE49-F238E27FC236}">
                <a16:creationId xmlns:a16="http://schemas.microsoft.com/office/drawing/2014/main" id="{EFBEF8E1-38C2-3FE4-4CC8-70EBC6652D76}"/>
              </a:ext>
            </a:extLst>
          </p:cNvPr>
          <p:cNvSpPr txBox="1"/>
          <p:nvPr/>
        </p:nvSpPr>
        <p:spPr>
          <a:xfrm>
            <a:off x="2273618" y="1129507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Malzwirkstoffe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stCxn id="29" idx="4"/>
            <a:endCxn id="33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33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6" name="Grafik 45">
            <a:extLst>
              <a:ext uri="{FF2B5EF4-FFF2-40B4-BE49-F238E27FC236}">
                <a16:creationId xmlns:a16="http://schemas.microsoft.com/office/drawing/2014/main" id="{5B2BD3FF-8E11-0AC4-94FA-0A77285BD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0435" y="6476185"/>
            <a:ext cx="970014" cy="231122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497CD2A5-7D4B-6489-D9C7-A8806B5440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43" t="10684" r="21485" b="10684"/>
          <a:stretch/>
        </p:blipFill>
        <p:spPr>
          <a:xfrm>
            <a:off x="11244112" y="5671261"/>
            <a:ext cx="680425" cy="639576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3280DF9-0994-6F41-3B37-B0871A7310A2}"/>
              </a:ext>
            </a:extLst>
          </p:cNvPr>
          <p:cNvSpPr txBox="1"/>
          <p:nvPr/>
        </p:nvSpPr>
        <p:spPr>
          <a:xfrm>
            <a:off x="12871682" y="2347951"/>
            <a:ext cx="909077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Teig- und</a:t>
            </a:r>
          </a:p>
          <a:p>
            <a:r>
              <a:rPr lang="de-DE" sz="2800" b="1" dirty="0">
                <a:latin typeface="Bahnschrift" panose="020B0502040204020203" pitchFamily="34" charset="0"/>
              </a:rPr>
              <a:t>Backwaren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6ACD78E-5E09-5502-B84E-A02E3F92750F}"/>
              </a:ext>
            </a:extLst>
          </p:cNvPr>
          <p:cNvSpPr txBox="1"/>
          <p:nvPr/>
        </p:nvSpPr>
        <p:spPr>
          <a:xfrm>
            <a:off x="12409114" y="4342132"/>
            <a:ext cx="909077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Koordinierung</a:t>
            </a:r>
          </a:p>
          <a:p>
            <a:r>
              <a:rPr lang="de-DE" sz="2800" b="1" dirty="0">
                <a:latin typeface="Bahnschrift" panose="020B0502040204020203" pitchFamily="34" charset="0"/>
              </a:rPr>
              <a:t>Versuchswesen</a:t>
            </a:r>
          </a:p>
        </p:txBody>
      </p:sp>
      <p:graphicFrame>
        <p:nvGraphicFramePr>
          <p:cNvPr id="24" name="Diagramm 23">
            <a:extLst>
              <a:ext uri="{FF2B5EF4-FFF2-40B4-BE49-F238E27FC236}">
                <a16:creationId xmlns:a16="http://schemas.microsoft.com/office/drawing/2014/main" id="{36452C73-6336-5499-5382-F04E1C4D23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463612"/>
              </p:ext>
            </p:extLst>
          </p:nvPr>
        </p:nvGraphicFramePr>
        <p:xfrm>
          <a:off x="15249443" y="1751354"/>
          <a:ext cx="7297200" cy="2094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5" name="Diagramm 24">
            <a:extLst>
              <a:ext uri="{FF2B5EF4-FFF2-40B4-BE49-F238E27FC236}">
                <a16:creationId xmlns:a16="http://schemas.microsoft.com/office/drawing/2014/main" id="{F1E3595A-4947-702B-B671-85C1734989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219623"/>
              </p:ext>
            </p:extLst>
          </p:nvPr>
        </p:nvGraphicFramePr>
        <p:xfrm>
          <a:off x="15249443" y="3889074"/>
          <a:ext cx="7297200" cy="2094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4" name="Textfeld 33">
            <a:extLst>
              <a:ext uri="{FF2B5EF4-FFF2-40B4-BE49-F238E27FC236}">
                <a16:creationId xmlns:a16="http://schemas.microsoft.com/office/drawing/2014/main" id="{D1217E92-2BC2-01BE-9AF1-37D2C6CAB495}"/>
              </a:ext>
            </a:extLst>
          </p:cNvPr>
          <p:cNvSpPr txBox="1"/>
          <p:nvPr/>
        </p:nvSpPr>
        <p:spPr>
          <a:xfrm>
            <a:off x="2869350" y="6993912"/>
            <a:ext cx="9090772" cy="308860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>
                    <a:alpha val="0"/>
                  </a:schemeClr>
                </a:solidFill>
                <a:latin typeface="Bahnschrift" panose="020B0502040204020203" pitchFamily="34" charset="0"/>
              </a:rPr>
              <a:t>Nebenprodukte der Bierherstellung –</a:t>
            </a:r>
          </a:p>
          <a:p>
            <a:r>
              <a:rPr lang="de-DE" sz="2800" b="1" dirty="0">
                <a:solidFill>
                  <a:schemeClr val="bg1">
                    <a:alpha val="0"/>
                  </a:schemeClr>
                </a:solidFill>
                <a:latin typeface="Bahnschrift" panose="020B0502040204020203" pitchFamily="34" charset="0"/>
              </a:rPr>
              <a:t>Quelle antioxidativer Substanzen</a:t>
            </a: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endParaRPr lang="de-DE" sz="2400" dirty="0">
              <a:latin typeface="Bahnschrift" panose="020B0502040204020203" pitchFamily="34" charset="0"/>
            </a:endParaRP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Grundgedanke:</a:t>
            </a:r>
          </a:p>
          <a:p>
            <a:pPr marL="914400" lvl="1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Gewinnung wertgebender Inhaltsstoffe aus Nebenstromprodukten</a:t>
            </a:r>
          </a:p>
          <a:p>
            <a:pPr marL="914400" lvl="1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Reduktion von Reststoffen der Bierproduktion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0945368-7AFB-0225-D87A-B90488AB2EDF}"/>
              </a:ext>
            </a:extLst>
          </p:cNvPr>
          <p:cNvSpPr txBox="1"/>
          <p:nvPr/>
        </p:nvSpPr>
        <p:spPr>
          <a:xfrm>
            <a:off x="2869350" y="7514612"/>
            <a:ext cx="909077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Bioaktive Malzwirkstoffe für </a:t>
            </a:r>
          </a:p>
          <a:p>
            <a:r>
              <a:rPr lang="de-DE" sz="2800" b="1" dirty="0">
                <a:latin typeface="Bahnschrift" panose="020B0502040204020203" pitchFamily="34" charset="0"/>
              </a:rPr>
              <a:t>kosmetische Applikationen</a:t>
            </a:r>
          </a:p>
        </p:txBody>
      </p:sp>
    </p:spTree>
    <p:extLst>
      <p:ext uri="{BB962C8B-B14F-4D97-AF65-F5344CB8AC3E}">
        <p14:creationId xmlns:p14="http://schemas.microsoft.com/office/powerpoint/2010/main" val="1324406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llipse 25">
            <a:extLst>
              <a:ext uri="{FF2B5EF4-FFF2-40B4-BE49-F238E27FC236}">
                <a16:creationId xmlns:a16="http://schemas.microsoft.com/office/drawing/2014/main" id="{867792F0-128C-E311-99CF-71C4F2EE3384}"/>
              </a:ext>
            </a:extLst>
          </p:cNvPr>
          <p:cNvSpPr/>
          <p:nvPr/>
        </p:nvSpPr>
        <p:spPr>
          <a:xfrm>
            <a:off x="-3867150" y="-1323750"/>
            <a:ext cx="9948672" cy="9943875"/>
          </a:xfrm>
          <a:prstGeom prst="ellipse">
            <a:avLst/>
          </a:prstGeom>
          <a:solidFill>
            <a:schemeClr val="bg1">
              <a:alpha val="0"/>
            </a:schemeClr>
          </a:solidFill>
          <a:ln w="9525">
            <a:solidFill>
              <a:srgbClr val="EFEFEF">
                <a:alpha val="0"/>
              </a:srgbClr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F65F26D5-B940-05A2-3758-C852FB287644}"/>
              </a:ext>
            </a:extLst>
          </p:cNvPr>
          <p:cNvSpPr txBox="1"/>
          <p:nvPr/>
        </p:nvSpPr>
        <p:spPr>
          <a:xfrm>
            <a:off x="2869350" y="2510812"/>
            <a:ext cx="9090772" cy="308860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>
                    <a:alpha val="0"/>
                  </a:schemeClr>
                </a:solidFill>
                <a:latin typeface="Bahnschrift" panose="020B0502040204020203" pitchFamily="34" charset="0"/>
              </a:rPr>
              <a:t>Nebenprodukte der Bierherstellung –</a:t>
            </a:r>
          </a:p>
          <a:p>
            <a:r>
              <a:rPr lang="de-DE" sz="2800" b="1" dirty="0">
                <a:solidFill>
                  <a:schemeClr val="bg1">
                    <a:alpha val="0"/>
                  </a:schemeClr>
                </a:solidFill>
                <a:latin typeface="Bahnschrift" panose="020B0502040204020203" pitchFamily="34" charset="0"/>
              </a:rPr>
              <a:t>Quelle antioxidativer Substanzen</a:t>
            </a: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endParaRPr lang="de-DE" sz="2400" dirty="0">
              <a:latin typeface="Bahnschrift" panose="020B0502040204020203" pitchFamily="34" charset="0"/>
            </a:endParaRP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Grundgedanke:</a:t>
            </a:r>
          </a:p>
          <a:p>
            <a:pPr marL="914400" lvl="1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Gewinnung wertgebender Inhaltsstoffe aus Nebenstromprodukten</a:t>
            </a:r>
          </a:p>
          <a:p>
            <a:pPr marL="914400" lvl="1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Reduktion von Reststoffen der Bierproduktion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7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74ABF38-A9B7-CD8C-417D-D380F8216D6F}"/>
              </a:ext>
            </a:extLst>
          </p:cNvPr>
          <p:cNvSpPr txBox="1"/>
          <p:nvPr/>
        </p:nvSpPr>
        <p:spPr>
          <a:xfrm>
            <a:off x="2869350" y="2510812"/>
            <a:ext cx="909077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Bioaktive Malzwirkstoffe für </a:t>
            </a:r>
          </a:p>
          <a:p>
            <a:r>
              <a:rPr lang="de-DE" sz="2800" b="1" dirty="0">
                <a:latin typeface="Bahnschrift" panose="020B0502040204020203" pitchFamily="34" charset="0"/>
              </a:rPr>
              <a:t>kosmetische Applikationen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C4399FA-201D-1F70-2899-A4C403E257BC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21DE498-0399-140C-5803-E9E760966EAA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CC89FB7-376B-EF94-F2CB-3659D2B9DFD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3575B71-5E32-2B1E-818C-2DE1804D66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F4AE308-FD16-C5B8-240F-1ABB09BCE35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2E81D47-2CD1-2B75-BDA8-54607EFA0BC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9" name="Textfeld 38">
            <a:extLst>
              <a:ext uri="{FF2B5EF4-FFF2-40B4-BE49-F238E27FC236}">
                <a16:creationId xmlns:a16="http://schemas.microsoft.com/office/drawing/2014/main" id="{EFBEF8E1-38C2-3FE4-4CC8-70EBC6652D76}"/>
              </a:ext>
            </a:extLst>
          </p:cNvPr>
          <p:cNvSpPr txBox="1"/>
          <p:nvPr/>
        </p:nvSpPr>
        <p:spPr>
          <a:xfrm>
            <a:off x="2273618" y="1129507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Malzwirkstoffe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stCxn id="29" idx="4"/>
            <a:endCxn id="33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33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6" name="Grafik 45">
            <a:extLst>
              <a:ext uri="{FF2B5EF4-FFF2-40B4-BE49-F238E27FC236}">
                <a16:creationId xmlns:a16="http://schemas.microsoft.com/office/drawing/2014/main" id="{5B2BD3FF-8E11-0AC4-94FA-0A77285BD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0435" y="6476185"/>
            <a:ext cx="970014" cy="231122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497CD2A5-7D4B-6489-D9C7-A8806B5440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43" t="10684" r="21485" b="10684"/>
          <a:stretch/>
        </p:blipFill>
        <p:spPr>
          <a:xfrm>
            <a:off x="11244112" y="5671261"/>
            <a:ext cx="680425" cy="63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5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8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74ABF38-A9B7-CD8C-417D-D380F8216D6F}"/>
              </a:ext>
            </a:extLst>
          </p:cNvPr>
          <p:cNvSpPr txBox="1"/>
          <p:nvPr/>
        </p:nvSpPr>
        <p:spPr>
          <a:xfrm>
            <a:off x="2869350" y="2510812"/>
            <a:ext cx="9090772" cy="26525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alpha val="0"/>
                  </a:schemeClr>
                </a:solidFill>
                <a:latin typeface="Bahnschrift" panose="020B0502040204020203" pitchFamily="34" charset="0"/>
              </a:rPr>
              <a:t>Nebenprodukte der Bierherstellung –</a:t>
            </a:r>
          </a:p>
          <a:p>
            <a:r>
              <a:rPr lang="de-DE" sz="2800" b="1" dirty="0">
                <a:solidFill>
                  <a:schemeClr val="tx1">
                    <a:alpha val="0"/>
                  </a:schemeClr>
                </a:solidFill>
                <a:latin typeface="Bahnschrift" panose="020B0502040204020203" pitchFamily="34" charset="0"/>
              </a:rPr>
              <a:t>Quelle antioxidativer Substanzen</a:t>
            </a: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endParaRPr lang="de-DE" sz="2400" dirty="0">
              <a:latin typeface="Bahnschrift" panose="020B0502040204020203" pitchFamily="34" charset="0"/>
            </a:endParaRP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Ziele:</a:t>
            </a:r>
          </a:p>
          <a:p>
            <a:pPr marL="914400" lvl="1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Extraktion von </a:t>
            </a:r>
            <a:r>
              <a:rPr lang="de-DE" sz="2400" b="1" dirty="0">
                <a:latin typeface="Bahnschrift" panose="020B0502040204020203" pitchFamily="34" charset="0"/>
              </a:rPr>
              <a:t>antioxidativen</a:t>
            </a:r>
            <a:r>
              <a:rPr lang="de-DE" sz="2400" dirty="0">
                <a:latin typeface="Bahnschrift" panose="020B0502040204020203" pitchFamily="34" charset="0"/>
              </a:rPr>
              <a:t> Inhaltsstoffen</a:t>
            </a:r>
          </a:p>
          <a:p>
            <a:pPr marL="914400" lvl="1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Evaluation des </a:t>
            </a:r>
            <a:r>
              <a:rPr lang="de-DE" sz="2400" b="1" dirty="0">
                <a:latin typeface="Bahnschrift" panose="020B0502040204020203" pitchFamily="34" charset="0"/>
              </a:rPr>
              <a:t>hautaufhellenden</a:t>
            </a:r>
            <a:r>
              <a:rPr lang="de-DE" sz="2400" dirty="0">
                <a:latin typeface="Bahnschrift" panose="020B0502040204020203" pitchFamily="34" charset="0"/>
              </a:rPr>
              <a:t> Potenzials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C4399FA-201D-1F70-2899-A4C403E257BC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21DE498-0399-140C-5803-E9E760966EAA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CC89FB7-376B-EF94-F2CB-3659D2B9DFD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3575B71-5E32-2B1E-818C-2DE1804D66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F4AE308-FD16-C5B8-240F-1ABB09BCE35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2E81D47-2CD1-2B75-BDA8-54607EFA0BC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9" name="Textfeld 38">
            <a:extLst>
              <a:ext uri="{FF2B5EF4-FFF2-40B4-BE49-F238E27FC236}">
                <a16:creationId xmlns:a16="http://schemas.microsoft.com/office/drawing/2014/main" id="{EFBEF8E1-38C2-3FE4-4CC8-70EBC6652D76}"/>
              </a:ext>
            </a:extLst>
          </p:cNvPr>
          <p:cNvSpPr txBox="1"/>
          <p:nvPr/>
        </p:nvSpPr>
        <p:spPr>
          <a:xfrm>
            <a:off x="2273618" y="1129507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Malzwirkstoffe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stCxn id="29" idx="4"/>
            <a:endCxn id="33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33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6" name="Grafik 45">
            <a:extLst>
              <a:ext uri="{FF2B5EF4-FFF2-40B4-BE49-F238E27FC236}">
                <a16:creationId xmlns:a16="http://schemas.microsoft.com/office/drawing/2014/main" id="{5B2BD3FF-8E11-0AC4-94FA-0A77285BD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0435" y="6476185"/>
            <a:ext cx="970014" cy="231122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497CD2A5-7D4B-6489-D9C7-A8806B5440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43" t="10684" r="21485" b="10684"/>
          <a:stretch/>
        </p:blipFill>
        <p:spPr>
          <a:xfrm>
            <a:off x="11244112" y="5671261"/>
            <a:ext cx="680425" cy="639576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F93442ED-2983-E3A8-485F-4B305E081494}"/>
              </a:ext>
            </a:extLst>
          </p:cNvPr>
          <p:cNvSpPr txBox="1"/>
          <p:nvPr/>
        </p:nvSpPr>
        <p:spPr>
          <a:xfrm>
            <a:off x="2869350" y="2510812"/>
            <a:ext cx="909077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Bioaktive Malzwirkstoffe für </a:t>
            </a:r>
          </a:p>
          <a:p>
            <a:r>
              <a:rPr lang="de-DE" sz="2800" b="1" dirty="0">
                <a:latin typeface="Bahnschrift" panose="020B0502040204020203" pitchFamily="34" charset="0"/>
              </a:rPr>
              <a:t>kosmetische Applikationen</a:t>
            </a:r>
          </a:p>
        </p:txBody>
      </p:sp>
    </p:spTree>
    <p:extLst>
      <p:ext uri="{BB962C8B-B14F-4D97-AF65-F5344CB8AC3E}">
        <p14:creationId xmlns:p14="http://schemas.microsoft.com/office/powerpoint/2010/main" val="1508632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F84F6-B7D8-4EDA-A6DA-A6250F3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401C-96FF-4194-8376-36E6A0690B37}" type="slidenum">
              <a:rPr lang="de-DE" smtClean="0"/>
              <a:t>9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74ABF38-A9B7-CD8C-417D-D380F8216D6F}"/>
              </a:ext>
            </a:extLst>
          </p:cNvPr>
          <p:cNvSpPr txBox="1"/>
          <p:nvPr/>
        </p:nvSpPr>
        <p:spPr>
          <a:xfrm>
            <a:off x="2869350" y="2510812"/>
            <a:ext cx="9090772" cy="22165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alpha val="0"/>
                  </a:schemeClr>
                </a:solidFill>
                <a:latin typeface="Bahnschrift" panose="020B0502040204020203" pitchFamily="34" charset="0"/>
              </a:rPr>
              <a:t>Nebenprodukte der Bierherstellung –</a:t>
            </a:r>
          </a:p>
          <a:p>
            <a:r>
              <a:rPr lang="de-DE" sz="2800" b="1" dirty="0">
                <a:solidFill>
                  <a:schemeClr val="tx1">
                    <a:alpha val="0"/>
                  </a:schemeClr>
                </a:solidFill>
                <a:latin typeface="Bahnschrift" panose="020B0502040204020203" pitchFamily="34" charset="0"/>
              </a:rPr>
              <a:t>Quelle antioxidativer Substanzen</a:t>
            </a: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endParaRPr lang="de-DE" sz="2400" dirty="0">
              <a:latin typeface="Bahnschrift" panose="020B0502040204020203" pitchFamily="34" charset="0"/>
            </a:endParaRP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 err="1">
                <a:latin typeface="Bahnschrift" panose="020B0502040204020203" pitchFamily="34" charset="0"/>
              </a:rPr>
              <a:t>Whitening</a:t>
            </a:r>
            <a:r>
              <a:rPr lang="de-DE" sz="2400" dirty="0">
                <a:latin typeface="Bahnschrift" panose="020B0502040204020203" pitchFamily="34" charset="0"/>
              </a:rPr>
              <a:t> – Antioxidantien?</a:t>
            </a:r>
          </a:p>
          <a:p>
            <a:pPr marL="457200" indent="-457200">
              <a:lnSpc>
                <a:spcPts val="3400"/>
              </a:lnSpc>
              <a:buFont typeface="Symbol" panose="05050102010706020507" pitchFamily="18" charset="2"/>
              <a:buChar char="-"/>
            </a:pPr>
            <a:r>
              <a:rPr lang="de-DE" sz="2400" dirty="0">
                <a:latin typeface="Bahnschrift" panose="020B0502040204020203" pitchFamily="34" charset="0"/>
              </a:rPr>
              <a:t>Malz? Nebenströme?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C4399FA-201D-1F70-2899-A4C403E257BC}"/>
              </a:ext>
            </a:extLst>
          </p:cNvPr>
          <p:cNvGrpSpPr/>
          <p:nvPr/>
        </p:nvGrpSpPr>
        <p:grpSpPr>
          <a:xfrm>
            <a:off x="231878" y="496676"/>
            <a:ext cx="900000" cy="900000"/>
            <a:chOff x="7867650" y="2162175"/>
            <a:chExt cx="1800000" cy="180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21DE498-0399-140C-5803-E9E760966EAA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 t="27944" b="27944"/>
              </a:stretch>
            </a:blipFill>
            <a:ln w="44450">
              <a:solidFill>
                <a:srgbClr val="87BC24">
                  <a:alpha val="1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CC89FB7-376B-EF94-F2CB-3659D2B9DFD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rgbClr val="87BC24">
                  <a:alpha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3575B71-5E32-2B1E-818C-2DE1804D6696}"/>
              </a:ext>
            </a:extLst>
          </p:cNvPr>
          <p:cNvGrpSpPr/>
          <p:nvPr/>
        </p:nvGrpSpPr>
        <p:grpSpPr>
          <a:xfrm>
            <a:off x="324000" y="2380037"/>
            <a:ext cx="1800000" cy="1800000"/>
            <a:chOff x="7867650" y="2162175"/>
            <a:chExt cx="1800000" cy="180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F4AE308-FD16-C5B8-240F-1ABB09BCE357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>
              <a:blip r:embed="rId4"/>
              <a:srcRect/>
              <a:stretch>
                <a:fillRect t="14667" b="14667"/>
              </a:stretch>
            </a:blipFill>
            <a:ln w="4445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2E81D47-2CD1-2B75-BDA8-54607EFA0BC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tx2">
                  <a:alpha val="2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9" name="Textfeld 38">
            <a:extLst>
              <a:ext uri="{FF2B5EF4-FFF2-40B4-BE49-F238E27FC236}">
                <a16:creationId xmlns:a16="http://schemas.microsoft.com/office/drawing/2014/main" id="{EFBEF8E1-38C2-3FE4-4CC8-70EBC6652D76}"/>
              </a:ext>
            </a:extLst>
          </p:cNvPr>
          <p:cNvSpPr txBox="1"/>
          <p:nvPr/>
        </p:nvSpPr>
        <p:spPr>
          <a:xfrm>
            <a:off x="2273618" y="1129507"/>
            <a:ext cx="28898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800" cap="small" dirty="0">
                <a:latin typeface="Bahnschrift" panose="020B0502040204020203" pitchFamily="34" charset="0"/>
              </a:rPr>
              <a:t>Malzwirkstoffe</a:t>
            </a:r>
            <a:endParaRPr lang="de-DE" cap="small" dirty="0">
              <a:latin typeface="Bahnschrift" panose="020B0502040204020203" pitchFamily="34" charset="0"/>
            </a:endParaRP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EE95873-8752-D988-9551-CE3595A6ABB8}"/>
              </a:ext>
            </a:extLst>
          </p:cNvPr>
          <p:cNvCxnSpPr>
            <a:stCxn id="29" idx="4"/>
            <a:endCxn id="33" idx="0"/>
          </p:cNvCxnSpPr>
          <p:nvPr/>
        </p:nvCxnSpPr>
        <p:spPr>
          <a:xfrm>
            <a:off x="681878" y="1396676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6C4378F-41A3-38A4-40EF-1A53A4FF78B2}"/>
              </a:ext>
            </a:extLst>
          </p:cNvPr>
          <p:cNvCxnSpPr>
            <a:cxnSpLocks/>
            <a:stCxn id="33" idx="4"/>
            <a:endCxn id="44" idx="0"/>
          </p:cNvCxnSpPr>
          <p:nvPr/>
        </p:nvCxnSpPr>
        <p:spPr>
          <a:xfrm flipH="1">
            <a:off x="681878" y="4180037"/>
            <a:ext cx="542122" cy="983361"/>
          </a:xfrm>
          <a:prstGeom prst="line">
            <a:avLst/>
          </a:prstGeom>
          <a:ln w="22225" cap="flat" cmpd="sng" algn="ctr">
            <a:solidFill>
              <a:schemeClr val="dk1">
                <a:alpha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648E295-E71E-C9CA-4EA7-FB509230C712}"/>
              </a:ext>
            </a:extLst>
          </p:cNvPr>
          <p:cNvGrpSpPr/>
          <p:nvPr/>
        </p:nvGrpSpPr>
        <p:grpSpPr>
          <a:xfrm>
            <a:off x="231878" y="5163398"/>
            <a:ext cx="900000" cy="900000"/>
            <a:chOff x="7867650" y="2162175"/>
            <a:chExt cx="1800000" cy="180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BF5EB80-5807-57AC-88C2-423AD40F9061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 l="-12520" r="-12520"/>
              </a:stretch>
            </a:blipFill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86EFDBD-EBD8-C285-68CC-111BF953A658}"/>
                </a:ext>
              </a:extLst>
            </p:cNvPr>
            <p:cNvSpPr/>
            <p:nvPr/>
          </p:nvSpPr>
          <p:spPr>
            <a:xfrm>
              <a:off x="7867650" y="2162175"/>
              <a:ext cx="1800000" cy="1800000"/>
            </a:xfrm>
            <a:prstGeom prst="ellipse">
              <a:avLst/>
            </a:prstGeom>
            <a:noFill/>
            <a:ln w="44450">
              <a:solidFill>
                <a:schemeClr val="accent2">
                  <a:lumMod val="50000"/>
                  <a:alpha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6" name="Grafik 45">
            <a:extLst>
              <a:ext uri="{FF2B5EF4-FFF2-40B4-BE49-F238E27FC236}">
                <a16:creationId xmlns:a16="http://schemas.microsoft.com/office/drawing/2014/main" id="{5B2BD3FF-8E11-0AC4-94FA-0A77285BD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0435" y="6476185"/>
            <a:ext cx="970014" cy="231122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497CD2A5-7D4B-6489-D9C7-A8806B5440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43" t="10684" r="21485" b="10684"/>
          <a:stretch/>
        </p:blipFill>
        <p:spPr>
          <a:xfrm>
            <a:off x="11244112" y="5671261"/>
            <a:ext cx="680425" cy="63957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BA859B7-16FD-55A7-C054-FD8128B5A3A5}"/>
              </a:ext>
            </a:extLst>
          </p:cNvPr>
          <p:cNvSpPr txBox="1"/>
          <p:nvPr/>
        </p:nvSpPr>
        <p:spPr>
          <a:xfrm>
            <a:off x="2869350" y="2510812"/>
            <a:ext cx="90907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Bahnschrift" panose="020B0502040204020203" pitchFamily="34" charset="0"/>
              </a:rPr>
              <a:t>Zusammenhang</a:t>
            </a:r>
          </a:p>
        </p:txBody>
      </p:sp>
      <p:pic>
        <p:nvPicPr>
          <p:cNvPr id="5" name="Grafik 4" descr="Fragezeichen mit einfarbiger Füllung">
            <a:extLst>
              <a:ext uri="{FF2B5EF4-FFF2-40B4-BE49-F238E27FC236}">
                <a16:creationId xmlns:a16="http://schemas.microsoft.com/office/drawing/2014/main" id="{38E7B0DB-F451-D91C-C3B6-19C1FC9A8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59569" y="3518458"/>
            <a:ext cx="1894764" cy="1894764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3FE6B35B-17CC-D37D-57FF-C678712803B0}"/>
              </a:ext>
            </a:extLst>
          </p:cNvPr>
          <p:cNvSpPr txBox="1">
            <a:spLocks/>
          </p:cNvSpPr>
          <p:nvPr/>
        </p:nvSpPr>
        <p:spPr>
          <a:xfrm>
            <a:off x="12265800" y="423329"/>
            <a:ext cx="10488547" cy="1190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>
                <a:latin typeface="Bahnschrift" panose="020B0502040204020203" pitchFamily="34" charset="0"/>
              </a:rPr>
              <a:t>Warum </a:t>
            </a:r>
            <a:r>
              <a:rPr lang="de-DE" sz="3600" b="1" dirty="0" err="1">
                <a:latin typeface="Bahnschrift" panose="020B0502040204020203" pitchFamily="34" charset="0"/>
              </a:rPr>
              <a:t>Whitening</a:t>
            </a:r>
            <a:r>
              <a:rPr lang="de-DE" sz="3600" b="1" dirty="0">
                <a:latin typeface="Bahnschrift" panose="020B0502040204020203" pitchFamily="34" charset="0"/>
              </a:rPr>
              <a:t>?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E4705B1E-2E86-DB43-FBC7-BE732668EA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420" y="3081400"/>
            <a:ext cx="4148116" cy="3351678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11469492-7A0D-F55F-25A1-FC8B625492EF}"/>
              </a:ext>
            </a:extLst>
          </p:cNvPr>
          <p:cNvSpPr txBox="1"/>
          <p:nvPr/>
        </p:nvSpPr>
        <p:spPr>
          <a:xfrm>
            <a:off x="19832225" y="6444831"/>
            <a:ext cx="60971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Quelle: www.kirsten-derma.de</a:t>
            </a:r>
            <a:endParaRPr lang="de-DE" sz="900" dirty="0">
              <a:solidFill>
                <a:schemeClr val="bg1">
                  <a:lumMod val="8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24" name="Grafik 23" descr="Ein Bild, das Person, drinnen, Hand, schließen enthält.&#10;&#10;Automatisch generierte Beschreibung">
            <a:extLst>
              <a:ext uri="{FF2B5EF4-FFF2-40B4-BE49-F238E27FC236}">
                <a16:creationId xmlns:a16="http://schemas.microsoft.com/office/drawing/2014/main" id="{9FB440F7-6B40-B51D-2698-83FACAE0CE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747" y="1256236"/>
            <a:ext cx="2177033" cy="1451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E0520EDF-81B5-5088-5BE1-178E2DFA2B58}"/>
              </a:ext>
            </a:extLst>
          </p:cNvPr>
          <p:cNvSpPr txBox="1"/>
          <p:nvPr/>
        </p:nvSpPr>
        <p:spPr>
          <a:xfrm>
            <a:off x="19991439" y="2719344"/>
            <a:ext cx="29675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Quelle: Eduardo Barrios on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Unsplash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 </a:t>
            </a:r>
            <a:endParaRPr lang="de-DE" sz="900" dirty="0">
              <a:solidFill>
                <a:schemeClr val="bg1">
                  <a:lumMod val="8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29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182E79BCCAB5F449C7DA561AF29DCE6" ma:contentTypeVersion="14" ma:contentTypeDescription="Ein neues Dokument erstellen." ma:contentTypeScope="" ma:versionID="3e517ce11cc727b61d7e450c3ed3346f">
  <xsd:schema xmlns:xsd="http://www.w3.org/2001/XMLSchema" xmlns:xs="http://www.w3.org/2001/XMLSchema" xmlns:p="http://schemas.microsoft.com/office/2006/metadata/properties" xmlns:ns3="11de5e43-5ac0-4834-89b6-45cf7973be70" xmlns:ns4="eb936832-832a-4c3c-b0a4-f1a12db6b4f6" targetNamespace="http://schemas.microsoft.com/office/2006/metadata/properties" ma:root="true" ma:fieldsID="688fc71625d295066c9b723a7d7c9186" ns3:_="" ns4:_="">
    <xsd:import namespace="11de5e43-5ac0-4834-89b6-45cf7973be70"/>
    <xsd:import namespace="eb936832-832a-4c3c-b0a4-f1a12db6b4f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e5e43-5ac0-4834-89b6-45cf7973b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936832-832a-4c3c-b0a4-f1a12db6b4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6EF0E2-E9C8-4359-AA45-F0DF229945E2}">
  <ds:schemaRefs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11de5e43-5ac0-4834-89b6-45cf7973be70"/>
    <ds:schemaRef ds:uri="http://www.w3.org/XML/1998/namespace"/>
    <ds:schemaRef ds:uri="http://schemas.microsoft.com/office/2006/documentManagement/types"/>
    <ds:schemaRef ds:uri="http://purl.org/dc/elements/1.1/"/>
    <ds:schemaRef ds:uri="eb936832-832a-4c3c-b0a4-f1a12db6b4f6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29AC1C9-E85B-4E79-B3D3-C03EB16C44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BFCF58-98FA-4BEB-BBDD-DB7260CCA1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de5e43-5ac0-4834-89b6-45cf7973be70"/>
    <ds:schemaRef ds:uri="eb936832-832a-4c3c-b0a4-f1a12db6b4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2951</Words>
  <Application>Microsoft Office PowerPoint</Application>
  <PresentationFormat>Breitbild</PresentationFormat>
  <Paragraphs>679</Paragraphs>
  <Slides>38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6" baseType="lpstr">
      <vt:lpstr>Arial</vt:lpstr>
      <vt:lpstr>Bahnschrift</vt:lpstr>
      <vt:lpstr>Calibri</vt:lpstr>
      <vt:lpstr>Calibri Light</vt:lpstr>
      <vt:lpstr>OpenSans</vt:lpstr>
      <vt:lpstr>Symbol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Antioxidantien in Zwischen- und  Nebenprodukten der Bierherstellung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Phytoextrakte als potenzielle Quelle antioxidativ wirkender Substanzen </dc:title>
  <dc:creator>Martin Almendinger</dc:creator>
  <cp:lastModifiedBy>Martin Almendinger (ILU)</cp:lastModifiedBy>
  <cp:revision>2</cp:revision>
  <dcterms:created xsi:type="dcterms:W3CDTF">2022-01-05T09:47:29Z</dcterms:created>
  <dcterms:modified xsi:type="dcterms:W3CDTF">2022-05-23T08:32:59Z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0x010100B182E79BCCAB5F449C7DA561AF29DCE6</vt:lpwstr>
  </property>
</Properties>
</file>