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Lst>
  <p:sldSz cx="30275213" cy="4280376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5E0B4"/>
    <a:srgbClr val="E2F0D9"/>
    <a:srgbClr val="ACDC92"/>
    <a:srgbClr val="7BD15F"/>
    <a:srgbClr val="8FD56B"/>
    <a:srgbClr val="9FBC67"/>
    <a:srgbClr val="799942"/>
    <a:srgbClr val="6D962D"/>
    <a:srgbClr val="287412"/>
    <a:srgbClr val="3683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9" d="100"/>
          <a:sy n="19" d="100"/>
        </p:scale>
        <p:origin x="2868"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slide">
    <p:spTree>
      <p:nvGrpSpPr>
        <p:cNvPr id="1" name=""/>
        <p:cNvGrpSpPr/>
        <p:nvPr/>
      </p:nvGrpSpPr>
      <p:grpSpPr>
        <a:xfrm>
          <a:off x="0" y="0"/>
          <a:ext cx="0" cy="0"/>
          <a:chOff x="0" y="0"/>
          <a:chExt cx="0" cy="0"/>
        </a:xfrm>
      </p:grpSpPr>
      <p:sp>
        <p:nvSpPr>
          <p:cNvPr id="7" name="Rectangle 6"/>
          <p:cNvSpPr/>
          <p:nvPr/>
        </p:nvSpPr>
        <p:spPr>
          <a:xfrm>
            <a:off x="7888" y="39950179"/>
            <a:ext cx="30267330" cy="285358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41" y="39535223"/>
            <a:ext cx="30267330" cy="39950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724769" y="4736950"/>
            <a:ext cx="24977051" cy="22257957"/>
          </a:xfrm>
        </p:spPr>
        <p:txBody>
          <a:bodyPr anchor="b">
            <a:normAutofit/>
          </a:bodyPr>
          <a:lstStyle>
            <a:lvl1pPr algn="l">
              <a:lnSpc>
                <a:spcPct val="85000"/>
              </a:lnSpc>
              <a:defRPr sz="26487" spc="-166" baseline="0">
                <a:solidFill>
                  <a:schemeClr val="tx1">
                    <a:lumMod val="85000"/>
                    <a:lumOff val="15000"/>
                  </a:schemeClr>
                </a:solidFill>
              </a:defRPr>
            </a:lvl1pPr>
          </a:lstStyle>
          <a:p>
            <a:r>
              <a:rPr lang="da-DK" smtClean="0"/>
              <a:t>Klik for at redigere i master</a:t>
            </a:r>
            <a:endParaRPr lang="en-US" dirty="0"/>
          </a:p>
        </p:txBody>
      </p:sp>
      <p:sp>
        <p:nvSpPr>
          <p:cNvPr id="3" name="Subtitle 2"/>
          <p:cNvSpPr>
            <a:spLocks noGrp="1"/>
          </p:cNvSpPr>
          <p:nvPr>
            <p:ph type="subTitle" idx="1"/>
          </p:nvPr>
        </p:nvSpPr>
        <p:spPr>
          <a:xfrm>
            <a:off x="2731649" y="27809470"/>
            <a:ext cx="24977051" cy="7133961"/>
          </a:xfrm>
        </p:spPr>
        <p:txBody>
          <a:bodyPr lIns="91440" rIns="91440">
            <a:normAutofit/>
          </a:bodyPr>
          <a:lstStyle>
            <a:lvl1pPr marL="0" indent="0" algn="l">
              <a:buNone/>
              <a:defRPr sz="7946" cap="all" spc="662" baseline="0">
                <a:solidFill>
                  <a:schemeClr val="tx2"/>
                </a:solidFill>
                <a:latin typeface="+mj-lt"/>
              </a:defRPr>
            </a:lvl1pPr>
            <a:lvl2pPr marL="1513743" indent="0" algn="ctr">
              <a:buNone/>
              <a:defRPr sz="7946"/>
            </a:lvl2pPr>
            <a:lvl3pPr marL="3027487" indent="0" algn="ctr">
              <a:buNone/>
              <a:defRPr sz="7946"/>
            </a:lvl3pPr>
            <a:lvl4pPr marL="4541230" indent="0" algn="ctr">
              <a:buNone/>
              <a:defRPr sz="6622"/>
            </a:lvl4pPr>
            <a:lvl5pPr marL="6054974" indent="0" algn="ctr">
              <a:buNone/>
              <a:defRPr sz="6622"/>
            </a:lvl5pPr>
            <a:lvl6pPr marL="7568717" indent="0" algn="ctr">
              <a:buNone/>
              <a:defRPr sz="6622"/>
            </a:lvl6pPr>
            <a:lvl7pPr marL="9082461" indent="0" algn="ctr">
              <a:buNone/>
              <a:defRPr sz="6622"/>
            </a:lvl7pPr>
            <a:lvl8pPr marL="10596204" indent="0" algn="ctr">
              <a:buNone/>
              <a:defRPr sz="6622"/>
            </a:lvl8pPr>
            <a:lvl9pPr marL="12109948" indent="0" algn="ctr">
              <a:buNone/>
              <a:defRPr sz="6622"/>
            </a:lvl9pPr>
          </a:lstStyle>
          <a:p>
            <a:r>
              <a:rPr lang="da-DK" smtClean="0"/>
              <a:t>Klik for at redigere i master</a:t>
            </a:r>
            <a:endParaRPr lang="en-US" dirty="0"/>
          </a:p>
        </p:txBody>
      </p:sp>
      <p:sp>
        <p:nvSpPr>
          <p:cNvPr id="4" name="Date Placeholder 3"/>
          <p:cNvSpPr>
            <a:spLocks noGrp="1"/>
          </p:cNvSpPr>
          <p:nvPr>
            <p:ph type="dt" sz="half" idx="10"/>
          </p:nvPr>
        </p:nvSpPr>
        <p:spPr/>
        <p:txBody>
          <a:bodyPr/>
          <a:lstStyle/>
          <a:p>
            <a:fld id="{223EE94A-ACE6-4299-A8A8-09E2CFC507BD}" type="datetimeFigureOut">
              <a:rPr lang="da-DK" smtClean="0"/>
              <a:t>21-05-2021</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7393EE47-C19F-4270-8E9D-27647B235860}" type="slidenum">
              <a:rPr lang="da-DK" smtClean="0"/>
              <a:t>‹nr.›</a:t>
            </a:fld>
            <a:endParaRPr lang="da-DK"/>
          </a:p>
        </p:txBody>
      </p:sp>
      <p:cxnSp>
        <p:nvCxnSpPr>
          <p:cNvPr id="9" name="Straight Connector 8"/>
          <p:cNvCxnSpPr/>
          <p:nvPr/>
        </p:nvCxnSpPr>
        <p:spPr>
          <a:xfrm>
            <a:off x="2998862" y="27109050"/>
            <a:ext cx="24522923"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4339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Klik for at redigere i master</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4" name="Date Placeholder 3"/>
          <p:cNvSpPr>
            <a:spLocks noGrp="1"/>
          </p:cNvSpPr>
          <p:nvPr>
            <p:ph type="dt" sz="half" idx="10"/>
          </p:nvPr>
        </p:nvSpPr>
        <p:spPr/>
        <p:txBody>
          <a:bodyPr/>
          <a:lstStyle/>
          <a:p>
            <a:fld id="{223EE94A-ACE6-4299-A8A8-09E2CFC507BD}" type="datetimeFigureOut">
              <a:rPr lang="da-DK" smtClean="0"/>
              <a:t>21-05-2021</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7393EE47-C19F-4270-8E9D-27647B235860}" type="slidenum">
              <a:rPr lang="da-DK" smtClean="0"/>
              <a:t>‹nr.›</a:t>
            </a:fld>
            <a:endParaRPr lang="da-DK"/>
          </a:p>
        </p:txBody>
      </p:sp>
    </p:spTree>
    <p:extLst>
      <p:ext uri="{BB962C8B-B14F-4D97-AF65-F5344CB8AC3E}">
        <p14:creationId xmlns:p14="http://schemas.microsoft.com/office/powerpoint/2010/main" val="235700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Lodret titel og tekst">
    <p:spTree>
      <p:nvGrpSpPr>
        <p:cNvPr id="1" name=""/>
        <p:cNvGrpSpPr/>
        <p:nvPr/>
      </p:nvGrpSpPr>
      <p:grpSpPr>
        <a:xfrm>
          <a:off x="0" y="0"/>
          <a:ext cx="0" cy="0"/>
          <a:chOff x="0" y="0"/>
          <a:chExt cx="0" cy="0"/>
        </a:xfrm>
      </p:grpSpPr>
      <p:sp>
        <p:nvSpPr>
          <p:cNvPr id="7" name="Rectangle 6"/>
          <p:cNvSpPr/>
          <p:nvPr/>
        </p:nvSpPr>
        <p:spPr>
          <a:xfrm>
            <a:off x="7888" y="39950179"/>
            <a:ext cx="30267330" cy="285358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41" y="39535223"/>
            <a:ext cx="30267330" cy="39950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21665701" y="2588820"/>
            <a:ext cx="6528093" cy="35934570"/>
          </a:xfrm>
        </p:spPr>
        <p:txBody>
          <a:bodyPr vert="eaVert"/>
          <a:lstStyle/>
          <a:p>
            <a:r>
              <a:rPr lang="da-DK" smtClean="0"/>
              <a:t>Klik for at redigere i master</a:t>
            </a:r>
            <a:endParaRPr lang="en-US" dirty="0"/>
          </a:p>
        </p:txBody>
      </p:sp>
      <p:sp>
        <p:nvSpPr>
          <p:cNvPr id="3" name="Vertical Text Placeholder 2"/>
          <p:cNvSpPr>
            <a:spLocks noGrp="1"/>
          </p:cNvSpPr>
          <p:nvPr>
            <p:ph type="body" orient="vert" idx="1"/>
          </p:nvPr>
        </p:nvSpPr>
        <p:spPr>
          <a:xfrm>
            <a:off x="2081423" y="2588816"/>
            <a:ext cx="19205838" cy="35934564"/>
          </a:xfrm>
        </p:spPr>
        <p:txBody>
          <a:bodyPr vert="eaVert" lIns="45720" tIns="0" rIns="45720" bIns="0"/>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4" name="Date Placeholder 3"/>
          <p:cNvSpPr>
            <a:spLocks noGrp="1"/>
          </p:cNvSpPr>
          <p:nvPr>
            <p:ph type="dt" sz="half" idx="10"/>
          </p:nvPr>
        </p:nvSpPr>
        <p:spPr/>
        <p:txBody>
          <a:bodyPr/>
          <a:lstStyle/>
          <a:p>
            <a:fld id="{223EE94A-ACE6-4299-A8A8-09E2CFC507BD}" type="datetimeFigureOut">
              <a:rPr lang="da-DK" smtClean="0"/>
              <a:t>21-05-2021</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7393EE47-C19F-4270-8E9D-27647B235860}" type="slidenum">
              <a:rPr lang="da-DK" smtClean="0"/>
              <a:t>‹nr.›</a:t>
            </a:fld>
            <a:endParaRPr lang="da-DK"/>
          </a:p>
        </p:txBody>
      </p:sp>
    </p:spTree>
    <p:extLst>
      <p:ext uri="{BB962C8B-B14F-4D97-AF65-F5344CB8AC3E}">
        <p14:creationId xmlns:p14="http://schemas.microsoft.com/office/powerpoint/2010/main" val="4218211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Klik for at redigere i master</a:t>
            </a:r>
            <a:endParaRPr lang="en-US" dirty="0"/>
          </a:p>
        </p:txBody>
      </p:sp>
      <p:sp>
        <p:nvSpPr>
          <p:cNvPr id="3" name="Content Placeholder 2"/>
          <p:cNvSpPr>
            <a:spLocks noGrp="1"/>
          </p:cNvSpPr>
          <p:nvPr>
            <p:ph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4" name="Date Placeholder 3"/>
          <p:cNvSpPr>
            <a:spLocks noGrp="1"/>
          </p:cNvSpPr>
          <p:nvPr>
            <p:ph type="dt" sz="half" idx="10"/>
          </p:nvPr>
        </p:nvSpPr>
        <p:spPr/>
        <p:txBody>
          <a:bodyPr/>
          <a:lstStyle/>
          <a:p>
            <a:fld id="{223EE94A-ACE6-4299-A8A8-09E2CFC507BD}" type="datetimeFigureOut">
              <a:rPr lang="da-DK" smtClean="0"/>
              <a:t>21-05-2021</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7393EE47-C19F-4270-8E9D-27647B235860}" type="slidenum">
              <a:rPr lang="da-DK" smtClean="0"/>
              <a:t>‹nr.›</a:t>
            </a:fld>
            <a:endParaRPr lang="da-DK"/>
          </a:p>
        </p:txBody>
      </p:sp>
    </p:spTree>
    <p:extLst>
      <p:ext uri="{BB962C8B-B14F-4D97-AF65-F5344CB8AC3E}">
        <p14:creationId xmlns:p14="http://schemas.microsoft.com/office/powerpoint/2010/main" val="10845261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fsnitsoverskrift">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7888" y="39950179"/>
            <a:ext cx="30267330" cy="285358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41" y="39535223"/>
            <a:ext cx="30267330" cy="39950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724769" y="4736950"/>
            <a:ext cx="24977051" cy="22257957"/>
          </a:xfrm>
        </p:spPr>
        <p:txBody>
          <a:bodyPr anchor="b" anchorCtr="0">
            <a:normAutofit/>
          </a:bodyPr>
          <a:lstStyle>
            <a:lvl1pPr>
              <a:lnSpc>
                <a:spcPct val="85000"/>
              </a:lnSpc>
              <a:defRPr sz="26487" b="0">
                <a:solidFill>
                  <a:schemeClr val="tx1">
                    <a:lumMod val="85000"/>
                    <a:lumOff val="15000"/>
                  </a:schemeClr>
                </a:solidFill>
              </a:defRPr>
            </a:lvl1pPr>
          </a:lstStyle>
          <a:p>
            <a:r>
              <a:rPr lang="da-DK" smtClean="0"/>
              <a:t>Klik for at redigere i master</a:t>
            </a:r>
            <a:endParaRPr lang="en-US" dirty="0"/>
          </a:p>
        </p:txBody>
      </p:sp>
      <p:sp>
        <p:nvSpPr>
          <p:cNvPr id="3" name="Text Placeholder 2"/>
          <p:cNvSpPr>
            <a:spLocks noGrp="1"/>
          </p:cNvSpPr>
          <p:nvPr>
            <p:ph type="body" idx="1"/>
          </p:nvPr>
        </p:nvSpPr>
        <p:spPr>
          <a:xfrm>
            <a:off x="2724769" y="27793910"/>
            <a:ext cx="24977051" cy="7133961"/>
          </a:xfrm>
        </p:spPr>
        <p:txBody>
          <a:bodyPr lIns="91440" rIns="91440" anchor="t" anchorCtr="0">
            <a:normAutofit/>
          </a:bodyPr>
          <a:lstStyle>
            <a:lvl1pPr marL="0" indent="0">
              <a:buNone/>
              <a:defRPr sz="7946" cap="all" spc="662" baseline="0">
                <a:solidFill>
                  <a:schemeClr val="tx2"/>
                </a:solidFill>
                <a:latin typeface="+mj-lt"/>
              </a:defRPr>
            </a:lvl1pPr>
            <a:lvl2pPr marL="1513743" indent="0">
              <a:buNone/>
              <a:defRPr sz="5960">
                <a:solidFill>
                  <a:schemeClr val="tx1">
                    <a:tint val="75000"/>
                  </a:schemeClr>
                </a:solidFill>
              </a:defRPr>
            </a:lvl2pPr>
            <a:lvl3pPr marL="3027487" indent="0">
              <a:buNone/>
              <a:defRPr sz="5297">
                <a:solidFill>
                  <a:schemeClr val="tx1">
                    <a:tint val="75000"/>
                  </a:schemeClr>
                </a:solidFill>
              </a:defRPr>
            </a:lvl3pPr>
            <a:lvl4pPr marL="4541230" indent="0">
              <a:buNone/>
              <a:defRPr sz="4635">
                <a:solidFill>
                  <a:schemeClr val="tx1">
                    <a:tint val="75000"/>
                  </a:schemeClr>
                </a:solidFill>
              </a:defRPr>
            </a:lvl4pPr>
            <a:lvl5pPr marL="6054974" indent="0">
              <a:buNone/>
              <a:defRPr sz="4635">
                <a:solidFill>
                  <a:schemeClr val="tx1">
                    <a:tint val="75000"/>
                  </a:schemeClr>
                </a:solidFill>
              </a:defRPr>
            </a:lvl5pPr>
            <a:lvl6pPr marL="7568717" indent="0">
              <a:buNone/>
              <a:defRPr sz="4635">
                <a:solidFill>
                  <a:schemeClr val="tx1">
                    <a:tint val="75000"/>
                  </a:schemeClr>
                </a:solidFill>
              </a:defRPr>
            </a:lvl6pPr>
            <a:lvl7pPr marL="9082461" indent="0">
              <a:buNone/>
              <a:defRPr sz="4635">
                <a:solidFill>
                  <a:schemeClr val="tx1">
                    <a:tint val="75000"/>
                  </a:schemeClr>
                </a:solidFill>
              </a:defRPr>
            </a:lvl7pPr>
            <a:lvl8pPr marL="10596204" indent="0">
              <a:buNone/>
              <a:defRPr sz="4635">
                <a:solidFill>
                  <a:schemeClr val="tx1">
                    <a:tint val="75000"/>
                  </a:schemeClr>
                </a:solidFill>
              </a:defRPr>
            </a:lvl8pPr>
            <a:lvl9pPr marL="12109948" indent="0">
              <a:buNone/>
              <a:defRPr sz="4635">
                <a:solidFill>
                  <a:schemeClr val="tx1">
                    <a:tint val="75000"/>
                  </a:schemeClr>
                </a:solidFill>
              </a:defRPr>
            </a:lvl9pPr>
          </a:lstStyle>
          <a:p>
            <a:pPr lvl="0"/>
            <a:r>
              <a:rPr lang="da-DK" smtClean="0"/>
              <a:t>Klik for at redigere i master</a:t>
            </a:r>
          </a:p>
        </p:txBody>
      </p:sp>
      <p:sp>
        <p:nvSpPr>
          <p:cNvPr id="4" name="Date Placeholder 3"/>
          <p:cNvSpPr>
            <a:spLocks noGrp="1"/>
          </p:cNvSpPr>
          <p:nvPr>
            <p:ph type="dt" sz="half" idx="10"/>
          </p:nvPr>
        </p:nvSpPr>
        <p:spPr/>
        <p:txBody>
          <a:bodyPr/>
          <a:lstStyle/>
          <a:p>
            <a:fld id="{223EE94A-ACE6-4299-A8A8-09E2CFC507BD}" type="datetimeFigureOut">
              <a:rPr lang="da-DK" smtClean="0"/>
              <a:t>21-05-2021</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7393EE47-C19F-4270-8E9D-27647B235860}" type="slidenum">
              <a:rPr lang="da-DK" smtClean="0"/>
              <a:t>‹nr.›</a:t>
            </a:fld>
            <a:endParaRPr lang="da-DK"/>
          </a:p>
        </p:txBody>
      </p:sp>
      <p:cxnSp>
        <p:nvCxnSpPr>
          <p:cNvPr id="9" name="Straight Connector 8"/>
          <p:cNvCxnSpPr/>
          <p:nvPr/>
        </p:nvCxnSpPr>
        <p:spPr>
          <a:xfrm>
            <a:off x="2998862" y="27109050"/>
            <a:ext cx="24522923"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351296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8" name="Title 7"/>
          <p:cNvSpPr>
            <a:spLocks noGrp="1"/>
          </p:cNvSpPr>
          <p:nvPr>
            <p:ph type="title"/>
          </p:nvPr>
        </p:nvSpPr>
        <p:spPr>
          <a:xfrm>
            <a:off x="2724769" y="1788823"/>
            <a:ext cx="24977051" cy="9054806"/>
          </a:xfrm>
        </p:spPr>
        <p:txBody>
          <a:bodyPr/>
          <a:lstStyle/>
          <a:p>
            <a:r>
              <a:rPr lang="da-DK" smtClean="0"/>
              <a:t>Klik for at redigere i master</a:t>
            </a:r>
            <a:endParaRPr lang="en-US" dirty="0"/>
          </a:p>
        </p:txBody>
      </p:sp>
      <p:sp>
        <p:nvSpPr>
          <p:cNvPr id="3" name="Content Placeholder 2"/>
          <p:cNvSpPr>
            <a:spLocks noGrp="1"/>
          </p:cNvSpPr>
          <p:nvPr>
            <p:ph sz="half" idx="1"/>
          </p:nvPr>
        </p:nvSpPr>
        <p:spPr>
          <a:xfrm>
            <a:off x="2724769" y="11520029"/>
            <a:ext cx="12261461" cy="25111541"/>
          </a:xfrm>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4" name="Content Placeholder 3"/>
          <p:cNvSpPr>
            <a:spLocks noGrp="1"/>
          </p:cNvSpPr>
          <p:nvPr>
            <p:ph sz="half" idx="2"/>
          </p:nvPr>
        </p:nvSpPr>
        <p:spPr>
          <a:xfrm>
            <a:off x="15440359" y="11520045"/>
            <a:ext cx="12261461" cy="25111535"/>
          </a:xfrm>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5" name="Date Placeholder 4"/>
          <p:cNvSpPr>
            <a:spLocks noGrp="1"/>
          </p:cNvSpPr>
          <p:nvPr>
            <p:ph type="dt" sz="half" idx="10"/>
          </p:nvPr>
        </p:nvSpPr>
        <p:spPr/>
        <p:txBody>
          <a:bodyPr/>
          <a:lstStyle/>
          <a:p>
            <a:fld id="{223EE94A-ACE6-4299-A8A8-09E2CFC507BD}" type="datetimeFigureOut">
              <a:rPr lang="da-DK" smtClean="0"/>
              <a:t>21-05-2021</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7393EE47-C19F-4270-8E9D-27647B235860}" type="slidenum">
              <a:rPr lang="da-DK" smtClean="0"/>
              <a:t>‹nr.›</a:t>
            </a:fld>
            <a:endParaRPr lang="da-DK"/>
          </a:p>
        </p:txBody>
      </p:sp>
    </p:spTree>
    <p:extLst>
      <p:ext uri="{BB962C8B-B14F-4D97-AF65-F5344CB8AC3E}">
        <p14:creationId xmlns:p14="http://schemas.microsoft.com/office/powerpoint/2010/main" val="22992162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10" name="Title 9"/>
          <p:cNvSpPr>
            <a:spLocks noGrp="1"/>
          </p:cNvSpPr>
          <p:nvPr>
            <p:ph type="title"/>
          </p:nvPr>
        </p:nvSpPr>
        <p:spPr>
          <a:xfrm>
            <a:off x="2724769" y="1788823"/>
            <a:ext cx="24977051" cy="9054806"/>
          </a:xfrm>
        </p:spPr>
        <p:txBody>
          <a:bodyPr/>
          <a:lstStyle/>
          <a:p>
            <a:r>
              <a:rPr lang="da-DK" smtClean="0"/>
              <a:t>Klik for at redigere i master</a:t>
            </a:r>
            <a:endParaRPr lang="en-US" dirty="0"/>
          </a:p>
        </p:txBody>
      </p:sp>
      <p:sp>
        <p:nvSpPr>
          <p:cNvPr id="3" name="Text Placeholder 2"/>
          <p:cNvSpPr>
            <a:spLocks noGrp="1"/>
          </p:cNvSpPr>
          <p:nvPr>
            <p:ph type="body" idx="1"/>
          </p:nvPr>
        </p:nvSpPr>
        <p:spPr>
          <a:xfrm>
            <a:off x="2724769" y="11522014"/>
            <a:ext cx="12261461" cy="4595456"/>
          </a:xfrm>
        </p:spPr>
        <p:txBody>
          <a:bodyPr lIns="91440" rIns="91440" anchor="ctr">
            <a:normAutofit/>
          </a:bodyPr>
          <a:lstStyle>
            <a:lvl1pPr marL="0" indent="0">
              <a:buNone/>
              <a:defRPr sz="6622" b="0" cap="all" baseline="0">
                <a:solidFill>
                  <a:schemeClr val="tx2"/>
                </a:solidFill>
              </a:defRPr>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da-DK" smtClean="0"/>
              <a:t>Klik for at redigere i master</a:t>
            </a:r>
          </a:p>
        </p:txBody>
      </p:sp>
      <p:sp>
        <p:nvSpPr>
          <p:cNvPr id="4" name="Content Placeholder 3"/>
          <p:cNvSpPr>
            <a:spLocks noGrp="1"/>
          </p:cNvSpPr>
          <p:nvPr>
            <p:ph sz="half" idx="2"/>
          </p:nvPr>
        </p:nvSpPr>
        <p:spPr>
          <a:xfrm>
            <a:off x="2724769" y="16117470"/>
            <a:ext cx="12261461" cy="20514100"/>
          </a:xfrm>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5" name="Text Placeholder 4"/>
          <p:cNvSpPr>
            <a:spLocks noGrp="1"/>
          </p:cNvSpPr>
          <p:nvPr>
            <p:ph type="body" sz="quarter" idx="3"/>
          </p:nvPr>
        </p:nvSpPr>
        <p:spPr>
          <a:xfrm>
            <a:off x="15440359" y="11522014"/>
            <a:ext cx="12261461" cy="4595456"/>
          </a:xfrm>
        </p:spPr>
        <p:txBody>
          <a:bodyPr lIns="91440" rIns="91440" anchor="ctr">
            <a:normAutofit/>
          </a:bodyPr>
          <a:lstStyle>
            <a:lvl1pPr marL="0" indent="0">
              <a:buNone/>
              <a:defRPr sz="6622" b="0" cap="all" baseline="0">
                <a:solidFill>
                  <a:schemeClr val="tx2"/>
                </a:solidFill>
              </a:defRPr>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da-DK" smtClean="0"/>
              <a:t>Klik for at redigere i master</a:t>
            </a:r>
          </a:p>
        </p:txBody>
      </p:sp>
      <p:sp>
        <p:nvSpPr>
          <p:cNvPr id="6" name="Content Placeholder 5"/>
          <p:cNvSpPr>
            <a:spLocks noGrp="1"/>
          </p:cNvSpPr>
          <p:nvPr>
            <p:ph sz="quarter" idx="4"/>
          </p:nvPr>
        </p:nvSpPr>
        <p:spPr>
          <a:xfrm>
            <a:off x="15440359" y="16117470"/>
            <a:ext cx="12261461" cy="20514100"/>
          </a:xfrm>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7" name="Date Placeholder 6"/>
          <p:cNvSpPr>
            <a:spLocks noGrp="1"/>
          </p:cNvSpPr>
          <p:nvPr>
            <p:ph type="dt" sz="half" idx="10"/>
          </p:nvPr>
        </p:nvSpPr>
        <p:spPr/>
        <p:txBody>
          <a:bodyPr/>
          <a:lstStyle/>
          <a:p>
            <a:fld id="{223EE94A-ACE6-4299-A8A8-09E2CFC507BD}" type="datetimeFigureOut">
              <a:rPr lang="da-DK" smtClean="0"/>
              <a:t>21-05-2021</a:t>
            </a:fld>
            <a:endParaRPr lang="da-DK"/>
          </a:p>
        </p:txBody>
      </p:sp>
      <p:sp>
        <p:nvSpPr>
          <p:cNvPr id="8" name="Footer Placeholder 7"/>
          <p:cNvSpPr>
            <a:spLocks noGrp="1"/>
          </p:cNvSpPr>
          <p:nvPr>
            <p:ph type="ftr" sz="quarter" idx="11"/>
          </p:nvPr>
        </p:nvSpPr>
        <p:spPr/>
        <p:txBody>
          <a:bodyPr/>
          <a:lstStyle/>
          <a:p>
            <a:endParaRPr lang="da-DK"/>
          </a:p>
        </p:txBody>
      </p:sp>
      <p:sp>
        <p:nvSpPr>
          <p:cNvPr id="9" name="Slide Number Placeholder 8"/>
          <p:cNvSpPr>
            <a:spLocks noGrp="1"/>
          </p:cNvSpPr>
          <p:nvPr>
            <p:ph type="sldNum" sz="quarter" idx="12"/>
          </p:nvPr>
        </p:nvSpPr>
        <p:spPr/>
        <p:txBody>
          <a:bodyPr/>
          <a:lstStyle/>
          <a:p>
            <a:fld id="{7393EE47-C19F-4270-8E9D-27647B235860}" type="slidenum">
              <a:rPr lang="da-DK" smtClean="0"/>
              <a:t>‹nr.›</a:t>
            </a:fld>
            <a:endParaRPr lang="da-DK"/>
          </a:p>
        </p:txBody>
      </p:sp>
    </p:spTree>
    <p:extLst>
      <p:ext uri="{BB962C8B-B14F-4D97-AF65-F5344CB8AC3E}">
        <p14:creationId xmlns:p14="http://schemas.microsoft.com/office/powerpoint/2010/main" val="32148134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Klik for at redigere i master</a:t>
            </a:r>
            <a:endParaRPr lang="en-US" dirty="0"/>
          </a:p>
        </p:txBody>
      </p:sp>
      <p:sp>
        <p:nvSpPr>
          <p:cNvPr id="3" name="Date Placeholder 2"/>
          <p:cNvSpPr>
            <a:spLocks noGrp="1"/>
          </p:cNvSpPr>
          <p:nvPr>
            <p:ph type="dt" sz="half" idx="10"/>
          </p:nvPr>
        </p:nvSpPr>
        <p:spPr/>
        <p:txBody>
          <a:bodyPr/>
          <a:lstStyle/>
          <a:p>
            <a:fld id="{223EE94A-ACE6-4299-A8A8-09E2CFC507BD}" type="datetimeFigureOut">
              <a:rPr lang="da-DK" smtClean="0"/>
              <a:t>21-05-2021</a:t>
            </a:fld>
            <a:endParaRPr lang="da-DK"/>
          </a:p>
        </p:txBody>
      </p:sp>
      <p:sp>
        <p:nvSpPr>
          <p:cNvPr id="4" name="Footer Placeholder 3"/>
          <p:cNvSpPr>
            <a:spLocks noGrp="1"/>
          </p:cNvSpPr>
          <p:nvPr>
            <p:ph type="ftr" sz="quarter" idx="11"/>
          </p:nvPr>
        </p:nvSpPr>
        <p:spPr/>
        <p:txBody>
          <a:bodyPr/>
          <a:lstStyle/>
          <a:p>
            <a:endParaRPr lang="da-DK"/>
          </a:p>
        </p:txBody>
      </p:sp>
      <p:sp>
        <p:nvSpPr>
          <p:cNvPr id="5" name="Slide Number Placeholder 4"/>
          <p:cNvSpPr>
            <a:spLocks noGrp="1"/>
          </p:cNvSpPr>
          <p:nvPr>
            <p:ph type="sldNum" sz="quarter" idx="12"/>
          </p:nvPr>
        </p:nvSpPr>
        <p:spPr/>
        <p:txBody>
          <a:bodyPr/>
          <a:lstStyle/>
          <a:p>
            <a:fld id="{7393EE47-C19F-4270-8E9D-27647B235860}" type="slidenum">
              <a:rPr lang="da-DK" smtClean="0"/>
              <a:t>‹nr.›</a:t>
            </a:fld>
            <a:endParaRPr lang="da-DK"/>
          </a:p>
        </p:txBody>
      </p:sp>
    </p:spTree>
    <p:extLst>
      <p:ext uri="{BB962C8B-B14F-4D97-AF65-F5344CB8AC3E}">
        <p14:creationId xmlns:p14="http://schemas.microsoft.com/office/powerpoint/2010/main" val="14880657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Tom">
    <p:spTree>
      <p:nvGrpSpPr>
        <p:cNvPr id="1" name=""/>
        <p:cNvGrpSpPr/>
        <p:nvPr/>
      </p:nvGrpSpPr>
      <p:grpSpPr>
        <a:xfrm>
          <a:off x="0" y="0"/>
          <a:ext cx="0" cy="0"/>
          <a:chOff x="0" y="0"/>
          <a:chExt cx="0" cy="0"/>
        </a:xfrm>
      </p:grpSpPr>
      <p:sp>
        <p:nvSpPr>
          <p:cNvPr id="5" name="Rectangle 4"/>
          <p:cNvSpPr/>
          <p:nvPr/>
        </p:nvSpPr>
        <p:spPr>
          <a:xfrm>
            <a:off x="7888" y="39950179"/>
            <a:ext cx="30267330" cy="285358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41" y="39535223"/>
            <a:ext cx="30267330" cy="39950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223EE94A-ACE6-4299-A8A8-09E2CFC507BD}" type="datetimeFigureOut">
              <a:rPr lang="da-DK" smtClean="0"/>
              <a:t>21-05-2021</a:t>
            </a:fld>
            <a:endParaRPr lang="da-DK"/>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da-DK"/>
          </a:p>
        </p:txBody>
      </p:sp>
      <p:sp>
        <p:nvSpPr>
          <p:cNvPr id="9" name="Slide Number Placeholder 8"/>
          <p:cNvSpPr>
            <a:spLocks noGrp="1"/>
          </p:cNvSpPr>
          <p:nvPr>
            <p:ph type="sldNum" sz="quarter" idx="12"/>
          </p:nvPr>
        </p:nvSpPr>
        <p:spPr/>
        <p:txBody>
          <a:bodyPr/>
          <a:lstStyle/>
          <a:p>
            <a:fld id="{7393EE47-C19F-4270-8E9D-27647B235860}" type="slidenum">
              <a:rPr lang="da-DK" smtClean="0"/>
              <a:t>‹nr.›</a:t>
            </a:fld>
            <a:endParaRPr lang="da-DK"/>
          </a:p>
        </p:txBody>
      </p:sp>
    </p:spTree>
    <p:extLst>
      <p:ext uri="{BB962C8B-B14F-4D97-AF65-F5344CB8AC3E}">
        <p14:creationId xmlns:p14="http://schemas.microsoft.com/office/powerpoint/2010/main" val="29247054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dhold med billedtekst">
    <p:spTree>
      <p:nvGrpSpPr>
        <p:cNvPr id="1" name=""/>
        <p:cNvGrpSpPr/>
        <p:nvPr/>
      </p:nvGrpSpPr>
      <p:grpSpPr>
        <a:xfrm>
          <a:off x="0" y="0"/>
          <a:ext cx="0" cy="0"/>
          <a:chOff x="0" y="0"/>
          <a:chExt cx="0" cy="0"/>
        </a:xfrm>
      </p:grpSpPr>
      <p:sp>
        <p:nvSpPr>
          <p:cNvPr id="8" name="Rectangle 7"/>
          <p:cNvSpPr/>
          <p:nvPr/>
        </p:nvSpPr>
        <p:spPr>
          <a:xfrm>
            <a:off x="45" y="0"/>
            <a:ext cx="10058936" cy="4280376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032316" y="0"/>
            <a:ext cx="158945" cy="428037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35321" y="3709653"/>
            <a:ext cx="7947243" cy="14267921"/>
          </a:xfrm>
        </p:spPr>
        <p:txBody>
          <a:bodyPr anchor="b">
            <a:normAutofit/>
          </a:bodyPr>
          <a:lstStyle>
            <a:lvl1pPr>
              <a:defRPr sz="11919" b="0">
                <a:solidFill>
                  <a:srgbClr val="FFFFFF"/>
                </a:solidFill>
              </a:defRPr>
            </a:lvl1pPr>
          </a:lstStyle>
          <a:p>
            <a:r>
              <a:rPr lang="da-DK" smtClean="0"/>
              <a:t>Klik for at redigere i master</a:t>
            </a:r>
            <a:endParaRPr lang="en-US" dirty="0"/>
          </a:p>
        </p:txBody>
      </p:sp>
      <p:sp>
        <p:nvSpPr>
          <p:cNvPr id="3" name="Content Placeholder 2"/>
          <p:cNvSpPr>
            <a:spLocks noGrp="1"/>
          </p:cNvSpPr>
          <p:nvPr>
            <p:ph idx="1"/>
          </p:nvPr>
        </p:nvSpPr>
        <p:spPr>
          <a:xfrm>
            <a:off x="11456630" y="4565735"/>
            <a:ext cx="16585787" cy="32816218"/>
          </a:xfrm>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4" name="Text Placeholder 3"/>
          <p:cNvSpPr>
            <a:spLocks noGrp="1"/>
          </p:cNvSpPr>
          <p:nvPr>
            <p:ph type="body" sz="half" idx="2"/>
          </p:nvPr>
        </p:nvSpPr>
        <p:spPr>
          <a:xfrm>
            <a:off x="1135321" y="18262939"/>
            <a:ext cx="7947243" cy="21090584"/>
          </a:xfrm>
        </p:spPr>
        <p:txBody>
          <a:bodyPr lIns="91440" rIns="91440">
            <a:normAutofit/>
          </a:bodyPr>
          <a:lstStyle>
            <a:lvl1pPr marL="0" indent="0">
              <a:buNone/>
              <a:defRPr sz="4966">
                <a:solidFill>
                  <a:srgbClr val="FFFFFF"/>
                </a:solidFill>
              </a:defRPr>
            </a:lvl1pPr>
            <a:lvl2pPr marL="1513743" indent="0">
              <a:buNone/>
              <a:defRPr sz="3973"/>
            </a:lvl2pPr>
            <a:lvl3pPr marL="3027487" indent="0">
              <a:buNone/>
              <a:defRPr sz="3311"/>
            </a:lvl3pPr>
            <a:lvl4pPr marL="4541230" indent="0">
              <a:buNone/>
              <a:defRPr sz="2980"/>
            </a:lvl4pPr>
            <a:lvl5pPr marL="6054974" indent="0">
              <a:buNone/>
              <a:defRPr sz="2980"/>
            </a:lvl5pPr>
            <a:lvl6pPr marL="7568717" indent="0">
              <a:buNone/>
              <a:defRPr sz="2980"/>
            </a:lvl6pPr>
            <a:lvl7pPr marL="9082461" indent="0">
              <a:buNone/>
              <a:defRPr sz="2980"/>
            </a:lvl7pPr>
            <a:lvl8pPr marL="10596204" indent="0">
              <a:buNone/>
              <a:defRPr sz="2980"/>
            </a:lvl8pPr>
            <a:lvl9pPr marL="12109948" indent="0">
              <a:buNone/>
              <a:defRPr sz="2980"/>
            </a:lvl9pPr>
          </a:lstStyle>
          <a:p>
            <a:pPr lvl="0"/>
            <a:r>
              <a:rPr lang="da-DK" smtClean="0"/>
              <a:t>Klik for at redigere i master</a:t>
            </a:r>
          </a:p>
        </p:txBody>
      </p:sp>
      <p:sp>
        <p:nvSpPr>
          <p:cNvPr id="5" name="Date Placeholder 4"/>
          <p:cNvSpPr>
            <a:spLocks noGrp="1"/>
          </p:cNvSpPr>
          <p:nvPr>
            <p:ph type="dt" sz="half" idx="10"/>
          </p:nvPr>
        </p:nvSpPr>
        <p:spPr>
          <a:xfrm>
            <a:off x="1155963" y="40318339"/>
            <a:ext cx="6502294" cy="2278904"/>
          </a:xfrm>
        </p:spPr>
        <p:txBody>
          <a:bodyPr/>
          <a:lstStyle>
            <a:lvl1pPr algn="l">
              <a:defRPr/>
            </a:lvl1pPr>
          </a:lstStyle>
          <a:p>
            <a:fld id="{223EE94A-ACE6-4299-A8A8-09E2CFC507BD}" type="datetimeFigureOut">
              <a:rPr lang="da-DK" smtClean="0"/>
              <a:t>21-05-2021</a:t>
            </a:fld>
            <a:endParaRPr lang="da-DK"/>
          </a:p>
        </p:txBody>
      </p:sp>
      <p:sp>
        <p:nvSpPr>
          <p:cNvPr id="6" name="Footer Placeholder 5"/>
          <p:cNvSpPr>
            <a:spLocks noGrp="1"/>
          </p:cNvSpPr>
          <p:nvPr>
            <p:ph type="ftr" sz="quarter" idx="11"/>
          </p:nvPr>
        </p:nvSpPr>
        <p:spPr>
          <a:xfrm>
            <a:off x="11920865" y="40318339"/>
            <a:ext cx="11542425" cy="2278904"/>
          </a:xfrm>
        </p:spPr>
        <p:txBody>
          <a:bodyPr/>
          <a:lstStyle>
            <a:lvl1pPr algn="l">
              <a:defRPr>
                <a:solidFill>
                  <a:schemeClr val="tx2"/>
                </a:solidFill>
              </a:defRPr>
            </a:lvl1pPr>
          </a:lstStyle>
          <a:p>
            <a:endParaRPr lang="da-DK"/>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7393EE47-C19F-4270-8E9D-27647B235860}" type="slidenum">
              <a:rPr lang="da-DK" smtClean="0"/>
              <a:t>‹nr.›</a:t>
            </a:fld>
            <a:endParaRPr lang="da-DK"/>
          </a:p>
        </p:txBody>
      </p:sp>
    </p:spTree>
    <p:extLst>
      <p:ext uri="{BB962C8B-B14F-4D97-AF65-F5344CB8AC3E}">
        <p14:creationId xmlns:p14="http://schemas.microsoft.com/office/powerpoint/2010/main" val="3941933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lede med billedtekst">
    <p:spTree>
      <p:nvGrpSpPr>
        <p:cNvPr id="1" name=""/>
        <p:cNvGrpSpPr/>
        <p:nvPr/>
      </p:nvGrpSpPr>
      <p:grpSpPr>
        <a:xfrm>
          <a:off x="0" y="0"/>
          <a:ext cx="0" cy="0"/>
          <a:chOff x="0" y="0"/>
          <a:chExt cx="0" cy="0"/>
        </a:xfrm>
      </p:grpSpPr>
      <p:sp>
        <p:nvSpPr>
          <p:cNvPr id="8" name="Rectangle 7"/>
          <p:cNvSpPr/>
          <p:nvPr/>
        </p:nvSpPr>
        <p:spPr>
          <a:xfrm>
            <a:off x="1" y="30913829"/>
            <a:ext cx="30267330" cy="1188993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1" y="30677129"/>
            <a:ext cx="30267330" cy="39950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724769" y="31674784"/>
            <a:ext cx="25128427" cy="5136452"/>
          </a:xfrm>
        </p:spPr>
        <p:txBody>
          <a:bodyPr tIns="0" bIns="0" anchor="b">
            <a:noAutofit/>
          </a:bodyPr>
          <a:lstStyle>
            <a:lvl1pPr>
              <a:defRPr sz="11919" b="0">
                <a:solidFill>
                  <a:srgbClr val="FFFFFF"/>
                </a:solidFill>
              </a:defRPr>
            </a:lvl1pPr>
          </a:lstStyle>
          <a:p>
            <a:r>
              <a:rPr lang="da-DK" smtClean="0"/>
              <a:t>Klik for at redigere i master</a:t>
            </a:r>
            <a:endParaRPr lang="en-US" dirty="0"/>
          </a:p>
        </p:txBody>
      </p:sp>
      <p:sp>
        <p:nvSpPr>
          <p:cNvPr id="3" name="Picture Placeholder 2"/>
          <p:cNvSpPr>
            <a:spLocks noGrp="1" noChangeAspect="1"/>
          </p:cNvSpPr>
          <p:nvPr>
            <p:ph type="pic" idx="1"/>
          </p:nvPr>
        </p:nvSpPr>
        <p:spPr>
          <a:xfrm>
            <a:off x="41" y="0"/>
            <a:ext cx="30275177" cy="30677129"/>
          </a:xfrm>
          <a:blipFill>
            <a:blip r:embed="rId2"/>
            <a:stretch>
              <a:fillRect/>
            </a:stretch>
          </a:blipFill>
        </p:spPr>
        <p:txBody>
          <a:bodyPr lIns="457200" tIns="457200" anchor="t"/>
          <a:lstStyle>
            <a:lvl1pPr marL="0" indent="0">
              <a:buNone/>
              <a:defRPr sz="10595">
                <a:solidFill>
                  <a:schemeClr val="bg1"/>
                </a:solidFill>
              </a:defRPr>
            </a:lvl1pPr>
            <a:lvl2pPr marL="1513743" indent="0">
              <a:buNone/>
              <a:defRPr sz="9271"/>
            </a:lvl2pPr>
            <a:lvl3pPr marL="3027487" indent="0">
              <a:buNone/>
              <a:defRPr sz="7946"/>
            </a:lvl3pPr>
            <a:lvl4pPr marL="4541230" indent="0">
              <a:buNone/>
              <a:defRPr sz="6622"/>
            </a:lvl4pPr>
            <a:lvl5pPr marL="6054974" indent="0">
              <a:buNone/>
              <a:defRPr sz="6622"/>
            </a:lvl5pPr>
            <a:lvl6pPr marL="7568717" indent="0">
              <a:buNone/>
              <a:defRPr sz="6622"/>
            </a:lvl6pPr>
            <a:lvl7pPr marL="9082461" indent="0">
              <a:buNone/>
              <a:defRPr sz="6622"/>
            </a:lvl7pPr>
            <a:lvl8pPr marL="10596204" indent="0">
              <a:buNone/>
              <a:defRPr sz="6622"/>
            </a:lvl8pPr>
            <a:lvl9pPr marL="12109948" indent="0">
              <a:buNone/>
              <a:defRPr sz="6622"/>
            </a:lvl9pPr>
          </a:lstStyle>
          <a:p>
            <a:r>
              <a:rPr lang="da-DK" smtClean="0"/>
              <a:t>Klik på ikonet for at tilføje et billede</a:t>
            </a:r>
            <a:endParaRPr lang="en-US" dirty="0"/>
          </a:p>
        </p:txBody>
      </p:sp>
      <p:sp>
        <p:nvSpPr>
          <p:cNvPr id="4" name="Text Placeholder 3"/>
          <p:cNvSpPr>
            <a:spLocks noGrp="1"/>
          </p:cNvSpPr>
          <p:nvPr>
            <p:ph type="body" sz="half" idx="2"/>
          </p:nvPr>
        </p:nvSpPr>
        <p:spPr>
          <a:xfrm>
            <a:off x="2724766" y="36868308"/>
            <a:ext cx="25128427" cy="3709659"/>
          </a:xfrm>
        </p:spPr>
        <p:txBody>
          <a:bodyPr lIns="91440" tIns="0" rIns="91440" bIns="0">
            <a:normAutofit/>
          </a:bodyPr>
          <a:lstStyle>
            <a:lvl1pPr marL="0" indent="0">
              <a:spcBef>
                <a:spcPts val="0"/>
              </a:spcBef>
              <a:spcAft>
                <a:spcPts val="1987"/>
              </a:spcAft>
              <a:buNone/>
              <a:defRPr sz="4966">
                <a:solidFill>
                  <a:srgbClr val="FFFFFF"/>
                </a:solidFill>
              </a:defRPr>
            </a:lvl1pPr>
            <a:lvl2pPr marL="1513743" indent="0">
              <a:buNone/>
              <a:defRPr sz="3973"/>
            </a:lvl2pPr>
            <a:lvl3pPr marL="3027487" indent="0">
              <a:buNone/>
              <a:defRPr sz="3311"/>
            </a:lvl3pPr>
            <a:lvl4pPr marL="4541230" indent="0">
              <a:buNone/>
              <a:defRPr sz="2980"/>
            </a:lvl4pPr>
            <a:lvl5pPr marL="6054974" indent="0">
              <a:buNone/>
              <a:defRPr sz="2980"/>
            </a:lvl5pPr>
            <a:lvl6pPr marL="7568717" indent="0">
              <a:buNone/>
              <a:defRPr sz="2980"/>
            </a:lvl6pPr>
            <a:lvl7pPr marL="9082461" indent="0">
              <a:buNone/>
              <a:defRPr sz="2980"/>
            </a:lvl7pPr>
            <a:lvl8pPr marL="10596204" indent="0">
              <a:buNone/>
              <a:defRPr sz="2980"/>
            </a:lvl8pPr>
            <a:lvl9pPr marL="12109948" indent="0">
              <a:buNone/>
              <a:defRPr sz="2980"/>
            </a:lvl9pPr>
          </a:lstStyle>
          <a:p>
            <a:pPr lvl="0"/>
            <a:r>
              <a:rPr lang="da-DK" smtClean="0"/>
              <a:t>Klik for at redigere i master</a:t>
            </a:r>
          </a:p>
        </p:txBody>
      </p:sp>
      <p:sp>
        <p:nvSpPr>
          <p:cNvPr id="5" name="Date Placeholder 4"/>
          <p:cNvSpPr>
            <a:spLocks noGrp="1"/>
          </p:cNvSpPr>
          <p:nvPr>
            <p:ph type="dt" sz="half" idx="10"/>
          </p:nvPr>
        </p:nvSpPr>
        <p:spPr/>
        <p:txBody>
          <a:bodyPr/>
          <a:lstStyle/>
          <a:p>
            <a:fld id="{223EE94A-ACE6-4299-A8A8-09E2CFC507BD}" type="datetimeFigureOut">
              <a:rPr lang="da-DK" smtClean="0"/>
              <a:t>21-05-2021</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7393EE47-C19F-4270-8E9D-27647B235860}" type="slidenum">
              <a:rPr lang="da-DK" smtClean="0"/>
              <a:t>‹nr.›</a:t>
            </a:fld>
            <a:endParaRPr lang="da-DK"/>
          </a:p>
        </p:txBody>
      </p:sp>
    </p:spTree>
    <p:extLst>
      <p:ext uri="{BB962C8B-B14F-4D97-AF65-F5344CB8AC3E}">
        <p14:creationId xmlns:p14="http://schemas.microsoft.com/office/powerpoint/2010/main" val="1673498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2" y="39950179"/>
            <a:ext cx="30275216" cy="285358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2" y="39535220"/>
            <a:ext cx="30275216" cy="41192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724769" y="1788823"/>
            <a:ext cx="24977051" cy="9054806"/>
          </a:xfrm>
          <a:prstGeom prst="rect">
            <a:avLst/>
          </a:prstGeom>
        </p:spPr>
        <p:txBody>
          <a:bodyPr vert="horz" lIns="91440" tIns="45720" rIns="91440" bIns="45720" rtlCol="0" anchor="b">
            <a:normAutofit/>
          </a:bodyPr>
          <a:lstStyle/>
          <a:p>
            <a:r>
              <a:rPr lang="da-DK" smtClean="0"/>
              <a:t>Klik for at redigere i master</a:t>
            </a:r>
            <a:endParaRPr lang="en-US" dirty="0"/>
          </a:p>
        </p:txBody>
      </p:sp>
      <p:sp>
        <p:nvSpPr>
          <p:cNvPr id="3" name="Text Placeholder 2"/>
          <p:cNvSpPr>
            <a:spLocks noGrp="1"/>
          </p:cNvSpPr>
          <p:nvPr>
            <p:ph type="body" idx="1"/>
          </p:nvPr>
        </p:nvSpPr>
        <p:spPr>
          <a:xfrm>
            <a:off x="2724768" y="11520029"/>
            <a:ext cx="24977054" cy="25111541"/>
          </a:xfrm>
          <a:prstGeom prst="rect">
            <a:avLst/>
          </a:prstGeom>
        </p:spPr>
        <p:txBody>
          <a:bodyPr vert="horz" lIns="0" tIns="45720" rIns="0" bIns="45720" rtlCol="0">
            <a:normAutofit/>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4" name="Date Placeholder 3"/>
          <p:cNvSpPr>
            <a:spLocks noGrp="1"/>
          </p:cNvSpPr>
          <p:nvPr>
            <p:ph type="dt" sz="half" idx="2"/>
          </p:nvPr>
        </p:nvSpPr>
        <p:spPr>
          <a:xfrm>
            <a:off x="2724774" y="40318339"/>
            <a:ext cx="6139150" cy="2278904"/>
          </a:xfrm>
          <a:prstGeom prst="rect">
            <a:avLst/>
          </a:prstGeom>
        </p:spPr>
        <p:txBody>
          <a:bodyPr vert="horz" lIns="91440" tIns="45720" rIns="91440" bIns="45720" rtlCol="0" anchor="ctr"/>
          <a:lstStyle>
            <a:lvl1pPr algn="l">
              <a:defRPr sz="2980">
                <a:solidFill>
                  <a:srgbClr val="FFFFFF"/>
                </a:solidFill>
              </a:defRPr>
            </a:lvl1pPr>
          </a:lstStyle>
          <a:p>
            <a:fld id="{223EE94A-ACE6-4299-A8A8-09E2CFC507BD}" type="datetimeFigureOut">
              <a:rPr lang="da-DK" smtClean="0"/>
              <a:t>21-05-2021</a:t>
            </a:fld>
            <a:endParaRPr lang="da-DK"/>
          </a:p>
        </p:txBody>
      </p:sp>
      <p:sp>
        <p:nvSpPr>
          <p:cNvPr id="5" name="Footer Placeholder 4"/>
          <p:cNvSpPr>
            <a:spLocks noGrp="1"/>
          </p:cNvSpPr>
          <p:nvPr>
            <p:ph type="ftr" sz="quarter" idx="3"/>
          </p:nvPr>
        </p:nvSpPr>
        <p:spPr>
          <a:xfrm>
            <a:off x="9153549" y="40318339"/>
            <a:ext cx="11976002" cy="2278904"/>
          </a:xfrm>
          <a:prstGeom prst="rect">
            <a:avLst/>
          </a:prstGeom>
        </p:spPr>
        <p:txBody>
          <a:bodyPr vert="horz" lIns="91440" tIns="45720" rIns="91440" bIns="45720" rtlCol="0" anchor="ctr"/>
          <a:lstStyle>
            <a:lvl1pPr algn="ctr">
              <a:defRPr sz="2980" cap="all" baseline="0">
                <a:solidFill>
                  <a:srgbClr val="FFFFFF"/>
                </a:solidFill>
              </a:defRPr>
            </a:lvl1pPr>
          </a:lstStyle>
          <a:p>
            <a:endParaRPr lang="da-DK"/>
          </a:p>
        </p:txBody>
      </p:sp>
      <p:sp>
        <p:nvSpPr>
          <p:cNvPr id="6" name="Slide Number Placeholder 5"/>
          <p:cNvSpPr>
            <a:spLocks noGrp="1"/>
          </p:cNvSpPr>
          <p:nvPr>
            <p:ph type="sldNum" sz="quarter" idx="4"/>
          </p:nvPr>
        </p:nvSpPr>
        <p:spPr>
          <a:xfrm>
            <a:off x="24584852" y="40318339"/>
            <a:ext cx="3258025" cy="2278904"/>
          </a:xfrm>
          <a:prstGeom prst="rect">
            <a:avLst/>
          </a:prstGeom>
        </p:spPr>
        <p:txBody>
          <a:bodyPr vert="horz" lIns="91440" tIns="45720" rIns="91440" bIns="45720" rtlCol="0" anchor="ctr"/>
          <a:lstStyle>
            <a:lvl1pPr algn="r">
              <a:defRPr sz="3476">
                <a:solidFill>
                  <a:srgbClr val="FFFFFF"/>
                </a:solidFill>
              </a:defRPr>
            </a:lvl1pPr>
          </a:lstStyle>
          <a:p>
            <a:fld id="{7393EE47-C19F-4270-8E9D-27647B235860}" type="slidenum">
              <a:rPr lang="da-DK" smtClean="0"/>
              <a:t>‹nr.›</a:t>
            </a:fld>
            <a:endParaRPr lang="da-DK"/>
          </a:p>
        </p:txBody>
      </p:sp>
      <p:cxnSp>
        <p:nvCxnSpPr>
          <p:cNvPr id="10" name="Straight Connector 9"/>
          <p:cNvCxnSpPr/>
          <p:nvPr/>
        </p:nvCxnSpPr>
        <p:spPr>
          <a:xfrm>
            <a:off x="2963782" y="10846647"/>
            <a:ext cx="2474998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6707570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3027487" rtl="0" eaLnBrk="1" latinLnBrk="0" hangingPunct="1">
        <a:lnSpc>
          <a:spcPct val="85000"/>
        </a:lnSpc>
        <a:spcBef>
          <a:spcPct val="0"/>
        </a:spcBef>
        <a:buNone/>
        <a:defRPr sz="15892" kern="1200" spc="-166" baseline="0">
          <a:solidFill>
            <a:schemeClr val="tx1">
              <a:lumMod val="75000"/>
              <a:lumOff val="25000"/>
            </a:schemeClr>
          </a:solidFill>
          <a:latin typeface="+mj-lt"/>
          <a:ea typeface="+mj-ea"/>
          <a:cs typeface="+mj-cs"/>
        </a:defRPr>
      </a:lvl1pPr>
    </p:titleStyle>
    <p:bodyStyle>
      <a:lvl1pPr marL="302749" indent="-302749" algn="l" defTabSz="3027487" rtl="0" eaLnBrk="1" latinLnBrk="0" hangingPunct="1">
        <a:lnSpc>
          <a:spcPct val="90000"/>
        </a:lnSpc>
        <a:spcBef>
          <a:spcPts val="3973"/>
        </a:spcBef>
        <a:spcAft>
          <a:spcPts val="662"/>
        </a:spcAft>
        <a:buClr>
          <a:schemeClr val="accent1"/>
        </a:buClr>
        <a:buSzPct val="100000"/>
        <a:buFont typeface="Calibri" panose="020F0502020204030204" pitchFamily="34" charset="0"/>
        <a:buChar char=" "/>
        <a:defRPr sz="6622" kern="1200">
          <a:solidFill>
            <a:schemeClr val="tx1">
              <a:lumMod val="75000"/>
              <a:lumOff val="25000"/>
            </a:schemeClr>
          </a:solidFill>
          <a:latin typeface="+mn-lt"/>
          <a:ea typeface="+mn-ea"/>
          <a:cs typeface="+mn-cs"/>
        </a:defRPr>
      </a:lvl1pPr>
      <a:lvl2pPr marL="1271545" indent="-605497" algn="l" defTabSz="3027487" rtl="0" eaLnBrk="1" latinLnBrk="0" hangingPunct="1">
        <a:lnSpc>
          <a:spcPct val="90000"/>
        </a:lnSpc>
        <a:spcBef>
          <a:spcPts val="662"/>
        </a:spcBef>
        <a:spcAft>
          <a:spcPts val="1324"/>
        </a:spcAft>
        <a:buClr>
          <a:schemeClr val="accent1"/>
        </a:buClr>
        <a:buFont typeface="Calibri" pitchFamily="34" charset="0"/>
        <a:buChar char="◦"/>
        <a:defRPr sz="5960" kern="1200">
          <a:solidFill>
            <a:schemeClr val="tx1">
              <a:lumMod val="75000"/>
              <a:lumOff val="25000"/>
            </a:schemeClr>
          </a:solidFill>
          <a:latin typeface="+mn-lt"/>
          <a:ea typeface="+mn-ea"/>
          <a:cs typeface="+mn-cs"/>
        </a:defRPr>
      </a:lvl2pPr>
      <a:lvl3pPr marL="1877042" indent="-605497" algn="l" defTabSz="3027487" rtl="0" eaLnBrk="1" latinLnBrk="0" hangingPunct="1">
        <a:lnSpc>
          <a:spcPct val="90000"/>
        </a:lnSpc>
        <a:spcBef>
          <a:spcPts val="662"/>
        </a:spcBef>
        <a:spcAft>
          <a:spcPts val="1324"/>
        </a:spcAft>
        <a:buClr>
          <a:schemeClr val="accent1"/>
        </a:buClr>
        <a:buFont typeface="Calibri" pitchFamily="34" charset="0"/>
        <a:buChar char="◦"/>
        <a:defRPr sz="4635" kern="1200">
          <a:solidFill>
            <a:schemeClr val="tx1">
              <a:lumMod val="75000"/>
              <a:lumOff val="25000"/>
            </a:schemeClr>
          </a:solidFill>
          <a:latin typeface="+mn-lt"/>
          <a:ea typeface="+mn-ea"/>
          <a:cs typeface="+mn-cs"/>
        </a:defRPr>
      </a:lvl3pPr>
      <a:lvl4pPr marL="2482539" indent="-605497" algn="l" defTabSz="3027487" rtl="0" eaLnBrk="1" latinLnBrk="0" hangingPunct="1">
        <a:lnSpc>
          <a:spcPct val="90000"/>
        </a:lnSpc>
        <a:spcBef>
          <a:spcPts val="662"/>
        </a:spcBef>
        <a:spcAft>
          <a:spcPts val="1324"/>
        </a:spcAft>
        <a:buClr>
          <a:schemeClr val="accent1"/>
        </a:buClr>
        <a:buFont typeface="Calibri" pitchFamily="34" charset="0"/>
        <a:buChar char="◦"/>
        <a:defRPr sz="4635" kern="1200">
          <a:solidFill>
            <a:schemeClr val="tx1">
              <a:lumMod val="75000"/>
              <a:lumOff val="25000"/>
            </a:schemeClr>
          </a:solidFill>
          <a:latin typeface="+mn-lt"/>
          <a:ea typeface="+mn-ea"/>
          <a:cs typeface="+mn-cs"/>
        </a:defRPr>
      </a:lvl4pPr>
      <a:lvl5pPr marL="3088037" indent="-605497" algn="l" defTabSz="3027487" rtl="0" eaLnBrk="1" latinLnBrk="0" hangingPunct="1">
        <a:lnSpc>
          <a:spcPct val="90000"/>
        </a:lnSpc>
        <a:spcBef>
          <a:spcPts val="662"/>
        </a:spcBef>
        <a:spcAft>
          <a:spcPts val="1324"/>
        </a:spcAft>
        <a:buClr>
          <a:schemeClr val="accent1"/>
        </a:buClr>
        <a:buFont typeface="Calibri" pitchFamily="34" charset="0"/>
        <a:buChar char="◦"/>
        <a:defRPr sz="4635" kern="1200">
          <a:solidFill>
            <a:schemeClr val="tx1">
              <a:lumMod val="75000"/>
              <a:lumOff val="25000"/>
            </a:schemeClr>
          </a:solidFill>
          <a:latin typeface="+mn-lt"/>
          <a:ea typeface="+mn-ea"/>
          <a:cs typeface="+mn-cs"/>
        </a:defRPr>
      </a:lvl5pPr>
      <a:lvl6pPr marL="3641990" indent="-756872" algn="l" defTabSz="3027487" rtl="0" eaLnBrk="1" latinLnBrk="0" hangingPunct="1">
        <a:lnSpc>
          <a:spcPct val="90000"/>
        </a:lnSpc>
        <a:spcBef>
          <a:spcPts val="662"/>
        </a:spcBef>
        <a:spcAft>
          <a:spcPts val="1324"/>
        </a:spcAft>
        <a:buClr>
          <a:schemeClr val="accent1"/>
        </a:buClr>
        <a:buFont typeface="Calibri" pitchFamily="34" charset="0"/>
        <a:buChar char="◦"/>
        <a:defRPr sz="4635" kern="1200">
          <a:solidFill>
            <a:schemeClr val="tx1">
              <a:lumMod val="75000"/>
              <a:lumOff val="25000"/>
            </a:schemeClr>
          </a:solidFill>
          <a:latin typeface="+mn-lt"/>
          <a:ea typeface="+mn-ea"/>
          <a:cs typeface="+mn-cs"/>
        </a:defRPr>
      </a:lvl6pPr>
      <a:lvl7pPr marL="4304170" indent="-756872" algn="l" defTabSz="3027487" rtl="0" eaLnBrk="1" latinLnBrk="0" hangingPunct="1">
        <a:lnSpc>
          <a:spcPct val="90000"/>
        </a:lnSpc>
        <a:spcBef>
          <a:spcPts val="662"/>
        </a:spcBef>
        <a:spcAft>
          <a:spcPts val="1324"/>
        </a:spcAft>
        <a:buClr>
          <a:schemeClr val="accent1"/>
        </a:buClr>
        <a:buFont typeface="Calibri" pitchFamily="34" charset="0"/>
        <a:buChar char="◦"/>
        <a:defRPr sz="4635" kern="1200">
          <a:solidFill>
            <a:schemeClr val="tx1">
              <a:lumMod val="75000"/>
              <a:lumOff val="25000"/>
            </a:schemeClr>
          </a:solidFill>
          <a:latin typeface="+mn-lt"/>
          <a:ea typeface="+mn-ea"/>
          <a:cs typeface="+mn-cs"/>
        </a:defRPr>
      </a:lvl7pPr>
      <a:lvl8pPr marL="4966350" indent="-756872" algn="l" defTabSz="3027487" rtl="0" eaLnBrk="1" latinLnBrk="0" hangingPunct="1">
        <a:lnSpc>
          <a:spcPct val="90000"/>
        </a:lnSpc>
        <a:spcBef>
          <a:spcPts val="662"/>
        </a:spcBef>
        <a:spcAft>
          <a:spcPts val="1324"/>
        </a:spcAft>
        <a:buClr>
          <a:schemeClr val="accent1"/>
        </a:buClr>
        <a:buFont typeface="Calibri" pitchFamily="34" charset="0"/>
        <a:buChar char="◦"/>
        <a:defRPr sz="4635" kern="1200">
          <a:solidFill>
            <a:schemeClr val="tx1">
              <a:lumMod val="75000"/>
              <a:lumOff val="25000"/>
            </a:schemeClr>
          </a:solidFill>
          <a:latin typeface="+mn-lt"/>
          <a:ea typeface="+mn-ea"/>
          <a:cs typeface="+mn-cs"/>
        </a:defRPr>
      </a:lvl8pPr>
      <a:lvl9pPr marL="5628530" indent="-756872" algn="l" defTabSz="3027487" rtl="0" eaLnBrk="1" latinLnBrk="0" hangingPunct="1">
        <a:lnSpc>
          <a:spcPct val="90000"/>
        </a:lnSpc>
        <a:spcBef>
          <a:spcPts val="662"/>
        </a:spcBef>
        <a:spcAft>
          <a:spcPts val="1324"/>
        </a:spcAft>
        <a:buClr>
          <a:schemeClr val="accent1"/>
        </a:buClr>
        <a:buFont typeface="Calibri" pitchFamily="34" charset="0"/>
        <a:buChar char="◦"/>
        <a:defRPr sz="4635" kern="1200">
          <a:solidFill>
            <a:schemeClr val="tx1">
              <a:lumMod val="75000"/>
              <a:lumOff val="25000"/>
            </a:schemeClr>
          </a:solidFill>
          <a:latin typeface="+mn-lt"/>
          <a:ea typeface="+mn-ea"/>
          <a:cs typeface="+mn-cs"/>
        </a:defRPr>
      </a:lvl9pPr>
    </p:bodyStyle>
    <p:otherStyle>
      <a:defPPr>
        <a:defRPr lang="en-US"/>
      </a:defPPr>
      <a:lvl1pPr marL="0" algn="l" defTabSz="3027487" rtl="0" eaLnBrk="1" latinLnBrk="0" hangingPunct="1">
        <a:defRPr sz="5960" kern="1200">
          <a:solidFill>
            <a:schemeClr val="tx1"/>
          </a:solidFill>
          <a:latin typeface="+mn-lt"/>
          <a:ea typeface="+mn-ea"/>
          <a:cs typeface="+mn-cs"/>
        </a:defRPr>
      </a:lvl1pPr>
      <a:lvl2pPr marL="1513743" algn="l" defTabSz="3027487" rtl="0" eaLnBrk="1" latinLnBrk="0" hangingPunct="1">
        <a:defRPr sz="5960" kern="1200">
          <a:solidFill>
            <a:schemeClr val="tx1"/>
          </a:solidFill>
          <a:latin typeface="+mn-lt"/>
          <a:ea typeface="+mn-ea"/>
          <a:cs typeface="+mn-cs"/>
        </a:defRPr>
      </a:lvl2pPr>
      <a:lvl3pPr marL="3027487" algn="l" defTabSz="3027487" rtl="0" eaLnBrk="1" latinLnBrk="0" hangingPunct="1">
        <a:defRPr sz="5960" kern="1200">
          <a:solidFill>
            <a:schemeClr val="tx1"/>
          </a:solidFill>
          <a:latin typeface="+mn-lt"/>
          <a:ea typeface="+mn-ea"/>
          <a:cs typeface="+mn-cs"/>
        </a:defRPr>
      </a:lvl3pPr>
      <a:lvl4pPr marL="4541230" algn="l" defTabSz="3027487" rtl="0" eaLnBrk="1" latinLnBrk="0" hangingPunct="1">
        <a:defRPr sz="5960" kern="1200">
          <a:solidFill>
            <a:schemeClr val="tx1"/>
          </a:solidFill>
          <a:latin typeface="+mn-lt"/>
          <a:ea typeface="+mn-ea"/>
          <a:cs typeface="+mn-cs"/>
        </a:defRPr>
      </a:lvl4pPr>
      <a:lvl5pPr marL="6054974" algn="l" defTabSz="3027487" rtl="0" eaLnBrk="1" latinLnBrk="0" hangingPunct="1">
        <a:defRPr sz="5960" kern="1200">
          <a:solidFill>
            <a:schemeClr val="tx1"/>
          </a:solidFill>
          <a:latin typeface="+mn-lt"/>
          <a:ea typeface="+mn-ea"/>
          <a:cs typeface="+mn-cs"/>
        </a:defRPr>
      </a:lvl5pPr>
      <a:lvl6pPr marL="7568717" algn="l" defTabSz="3027487" rtl="0" eaLnBrk="1" latinLnBrk="0" hangingPunct="1">
        <a:defRPr sz="5960" kern="1200">
          <a:solidFill>
            <a:schemeClr val="tx1"/>
          </a:solidFill>
          <a:latin typeface="+mn-lt"/>
          <a:ea typeface="+mn-ea"/>
          <a:cs typeface="+mn-cs"/>
        </a:defRPr>
      </a:lvl6pPr>
      <a:lvl7pPr marL="9082461" algn="l" defTabSz="3027487" rtl="0" eaLnBrk="1" latinLnBrk="0" hangingPunct="1">
        <a:defRPr sz="5960" kern="1200">
          <a:solidFill>
            <a:schemeClr val="tx1"/>
          </a:solidFill>
          <a:latin typeface="+mn-lt"/>
          <a:ea typeface="+mn-ea"/>
          <a:cs typeface="+mn-cs"/>
        </a:defRPr>
      </a:lvl7pPr>
      <a:lvl8pPr marL="10596204" algn="l" defTabSz="3027487" rtl="0" eaLnBrk="1" latinLnBrk="0" hangingPunct="1">
        <a:defRPr sz="5960" kern="1200">
          <a:solidFill>
            <a:schemeClr val="tx1"/>
          </a:solidFill>
          <a:latin typeface="+mn-lt"/>
          <a:ea typeface="+mn-ea"/>
          <a:cs typeface="+mn-cs"/>
        </a:defRPr>
      </a:lvl8pPr>
      <a:lvl9pPr marL="12109948" algn="l" defTabSz="3027487" rtl="0" eaLnBrk="1" latinLnBrk="0" hangingPunct="1">
        <a:defRPr sz="5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5.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31" name="Content Placeholder 20"/>
          <p:cNvSpPr txBox="1">
            <a:spLocks/>
          </p:cNvSpPr>
          <p:nvPr/>
        </p:nvSpPr>
        <p:spPr>
          <a:xfrm>
            <a:off x="15464696" y="19050000"/>
            <a:ext cx="14810517" cy="7668330"/>
          </a:xfrm>
          <a:prstGeom prst="rect">
            <a:avLst/>
          </a:prstGeom>
          <a:solidFill>
            <a:schemeClr val="accent5">
              <a:lumMod val="60000"/>
              <a:lumOff val="40000"/>
              <a:alpha val="50000"/>
            </a:schemeClr>
          </a:solidFill>
        </p:spPr>
        <p:txBody>
          <a:bodyPr vert="horz" lIns="91440" tIns="45720" rIns="91440" bIns="45720" rtlCol="0">
            <a:normAutofit/>
          </a:bodyPr>
          <a:lstStyle>
            <a:lvl1pPr marL="756872" indent="-756872" algn="l" defTabSz="3027487" rtl="0" eaLnBrk="1" latinLnBrk="0" hangingPunct="1">
              <a:lnSpc>
                <a:spcPct val="90000"/>
              </a:lnSpc>
              <a:spcBef>
                <a:spcPts val="3311"/>
              </a:spcBef>
              <a:buFont typeface="Arial" panose="020B0604020202020204" pitchFamily="34" charset="0"/>
              <a:buChar char="•"/>
              <a:defRPr sz="9271" kern="1200">
                <a:solidFill>
                  <a:schemeClr val="tx1"/>
                </a:solidFill>
                <a:latin typeface="+mn-lt"/>
                <a:ea typeface="+mn-ea"/>
                <a:cs typeface="+mn-cs"/>
              </a:defRPr>
            </a:lvl1pPr>
            <a:lvl2pPr marL="2270615" indent="-756872" algn="l" defTabSz="3027487" rtl="0" eaLnBrk="1" latinLnBrk="0" hangingPunct="1">
              <a:lnSpc>
                <a:spcPct val="90000"/>
              </a:lnSpc>
              <a:spcBef>
                <a:spcPts val="1655"/>
              </a:spcBef>
              <a:buFont typeface="Arial" panose="020B0604020202020204" pitchFamily="34" charset="0"/>
              <a:buChar char="•"/>
              <a:defRPr sz="7946" kern="1200">
                <a:solidFill>
                  <a:schemeClr val="tx1"/>
                </a:solidFill>
                <a:latin typeface="+mn-lt"/>
                <a:ea typeface="+mn-ea"/>
                <a:cs typeface="+mn-cs"/>
              </a:defRPr>
            </a:lvl2pPr>
            <a:lvl3pPr marL="3784359" indent="-756872" algn="l" defTabSz="3027487" rtl="0" eaLnBrk="1" latinLnBrk="0" hangingPunct="1">
              <a:lnSpc>
                <a:spcPct val="90000"/>
              </a:lnSpc>
              <a:spcBef>
                <a:spcPts val="1655"/>
              </a:spcBef>
              <a:buFont typeface="Arial" panose="020B0604020202020204" pitchFamily="34" charset="0"/>
              <a:buChar char="•"/>
              <a:defRPr sz="6622" kern="1200">
                <a:solidFill>
                  <a:schemeClr val="tx1"/>
                </a:solidFill>
                <a:latin typeface="+mn-lt"/>
                <a:ea typeface="+mn-ea"/>
                <a:cs typeface="+mn-cs"/>
              </a:defRPr>
            </a:lvl3pPr>
            <a:lvl4pPr marL="5298102"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4pPr>
            <a:lvl5pPr marL="681184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5pPr>
            <a:lvl6pPr marL="8325589"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a:lstStyle>
          <a:p>
            <a:r>
              <a:rPr lang="da-DK" sz="9600" b="1" dirty="0" smtClean="0">
                <a:latin typeface="AU Passata" panose="020B0503030502030804" pitchFamily="34" charset="0"/>
              </a:rPr>
              <a:t>RESULTS </a:t>
            </a:r>
            <a:r>
              <a:rPr lang="da-DK" sz="5400" i="1" dirty="0" smtClean="0">
                <a:latin typeface="AU Passata" panose="020B0503030502030804" pitchFamily="34" charset="0"/>
              </a:rPr>
              <a:t>(Plasma </a:t>
            </a:r>
            <a:r>
              <a:rPr lang="da-DK" sz="5400" i="1" dirty="0" err="1">
                <a:latin typeface="AU Passata" panose="020B0503030502030804" pitchFamily="34" charset="0"/>
              </a:rPr>
              <a:t>N</a:t>
            </a:r>
            <a:r>
              <a:rPr lang="da-DK" sz="5400" i="1" dirty="0" err="1" smtClean="0">
                <a:latin typeface="AU Passata" panose="020B0503030502030804" pitchFamily="34" charset="0"/>
              </a:rPr>
              <a:t>utrients</a:t>
            </a:r>
            <a:r>
              <a:rPr lang="da-DK" sz="5400" i="1" dirty="0" smtClean="0">
                <a:latin typeface="AU Passata" panose="020B0503030502030804" pitchFamily="34" charset="0"/>
              </a:rPr>
              <a:t>)</a:t>
            </a:r>
          </a:p>
          <a:p>
            <a:pPr marL="324000" indent="0">
              <a:buNone/>
            </a:pPr>
            <a:endParaRPr lang="da-DK" sz="5000" i="1" dirty="0">
              <a:latin typeface="AU Passata" panose="020B0503030502030804" pitchFamily="34" charset="0"/>
            </a:endParaRPr>
          </a:p>
        </p:txBody>
      </p:sp>
      <p:sp>
        <p:nvSpPr>
          <p:cNvPr id="29" name="Content Placeholder 20"/>
          <p:cNvSpPr txBox="1">
            <a:spLocks/>
          </p:cNvSpPr>
          <p:nvPr/>
        </p:nvSpPr>
        <p:spPr>
          <a:xfrm>
            <a:off x="0" y="27051000"/>
            <a:ext cx="30275213" cy="10744200"/>
          </a:xfrm>
          <a:prstGeom prst="rect">
            <a:avLst/>
          </a:prstGeom>
          <a:solidFill>
            <a:schemeClr val="accent5">
              <a:lumMod val="60000"/>
              <a:lumOff val="40000"/>
            </a:schemeClr>
          </a:solidFill>
        </p:spPr>
        <p:txBody>
          <a:bodyPr vert="horz" lIns="91440" tIns="45720" rIns="91440" bIns="45720" rtlCol="0">
            <a:normAutofit/>
          </a:bodyPr>
          <a:lstStyle>
            <a:lvl1pPr marL="756872" indent="-756872" algn="l" defTabSz="3027487" rtl="0" eaLnBrk="1" latinLnBrk="0" hangingPunct="1">
              <a:lnSpc>
                <a:spcPct val="90000"/>
              </a:lnSpc>
              <a:spcBef>
                <a:spcPts val="3311"/>
              </a:spcBef>
              <a:buFont typeface="Arial" panose="020B0604020202020204" pitchFamily="34" charset="0"/>
              <a:buChar char="•"/>
              <a:defRPr sz="9271" kern="1200">
                <a:solidFill>
                  <a:schemeClr val="tx1"/>
                </a:solidFill>
                <a:latin typeface="+mn-lt"/>
                <a:ea typeface="+mn-ea"/>
                <a:cs typeface="+mn-cs"/>
              </a:defRPr>
            </a:lvl1pPr>
            <a:lvl2pPr marL="2270615" indent="-756872" algn="l" defTabSz="3027487" rtl="0" eaLnBrk="1" latinLnBrk="0" hangingPunct="1">
              <a:lnSpc>
                <a:spcPct val="90000"/>
              </a:lnSpc>
              <a:spcBef>
                <a:spcPts val="1655"/>
              </a:spcBef>
              <a:buFont typeface="Arial" panose="020B0604020202020204" pitchFamily="34" charset="0"/>
              <a:buChar char="•"/>
              <a:defRPr sz="7946" kern="1200">
                <a:solidFill>
                  <a:schemeClr val="tx1"/>
                </a:solidFill>
                <a:latin typeface="+mn-lt"/>
                <a:ea typeface="+mn-ea"/>
                <a:cs typeface="+mn-cs"/>
              </a:defRPr>
            </a:lvl2pPr>
            <a:lvl3pPr marL="3784359" indent="-756872" algn="l" defTabSz="3027487" rtl="0" eaLnBrk="1" latinLnBrk="0" hangingPunct="1">
              <a:lnSpc>
                <a:spcPct val="90000"/>
              </a:lnSpc>
              <a:spcBef>
                <a:spcPts val="1655"/>
              </a:spcBef>
              <a:buFont typeface="Arial" panose="020B0604020202020204" pitchFamily="34" charset="0"/>
              <a:buChar char="•"/>
              <a:defRPr sz="6622" kern="1200">
                <a:solidFill>
                  <a:schemeClr val="tx1"/>
                </a:solidFill>
                <a:latin typeface="+mn-lt"/>
                <a:ea typeface="+mn-ea"/>
                <a:cs typeface="+mn-cs"/>
              </a:defRPr>
            </a:lvl3pPr>
            <a:lvl4pPr marL="5298102"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4pPr>
            <a:lvl5pPr marL="681184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5pPr>
            <a:lvl6pPr marL="8325589"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a:lstStyle>
          <a:p>
            <a:pPr marL="324000" indent="0">
              <a:buNone/>
              <a:tabLst>
                <a:tab pos="365125" algn="l"/>
              </a:tabLst>
            </a:pPr>
            <a:r>
              <a:rPr lang="en-US" sz="9600" b="1" dirty="0" smtClean="0">
                <a:latin typeface="AU Passata" panose="020B0503030502030804" pitchFamily="34" charset="0"/>
              </a:rPr>
              <a:t>RESULTS</a:t>
            </a:r>
            <a:r>
              <a:rPr lang="en-US" sz="5400" dirty="0" smtClean="0">
                <a:latin typeface="AU Passata" panose="020B0503030502030804" pitchFamily="34" charset="0"/>
              </a:rPr>
              <a:t> </a:t>
            </a:r>
            <a:r>
              <a:rPr lang="en-US" sz="5400" i="1" dirty="0" smtClean="0">
                <a:latin typeface="AU Passata" panose="020B0503030502030804" pitchFamily="34" charset="0"/>
              </a:rPr>
              <a:t>(Linear </a:t>
            </a:r>
            <a:r>
              <a:rPr lang="en-US" sz="5400" i="1" dirty="0">
                <a:latin typeface="AU Passata" panose="020B0503030502030804" pitchFamily="34" charset="0"/>
              </a:rPr>
              <a:t>relationship between plasma </a:t>
            </a:r>
            <a:r>
              <a:rPr lang="en-US" sz="5400" i="1" dirty="0" err="1">
                <a:latin typeface="AU Passata" panose="020B0503030502030804" pitchFamily="34" charset="0"/>
              </a:rPr>
              <a:t>Pipecolic</a:t>
            </a:r>
            <a:r>
              <a:rPr lang="en-US" sz="5400" i="1" dirty="0">
                <a:latin typeface="AU Passata" panose="020B0503030502030804" pitchFamily="34" charset="0"/>
              </a:rPr>
              <a:t> acid/</a:t>
            </a:r>
            <a:r>
              <a:rPr lang="en-US" sz="5400" i="1" dirty="0" err="1">
                <a:latin typeface="AU Passata" panose="020B0503030502030804" pitchFamily="34" charset="0"/>
              </a:rPr>
              <a:t>Bisnorbiotin</a:t>
            </a:r>
            <a:r>
              <a:rPr lang="en-US" sz="5400" i="1" dirty="0">
                <a:latin typeface="AU Passata" panose="020B0503030502030804" pitchFamily="34" charset="0"/>
              </a:rPr>
              <a:t> (arbitrary units) and the daily intake of freshly cut clover </a:t>
            </a:r>
            <a:r>
              <a:rPr lang="en-US" sz="5400" i="1" dirty="0" smtClean="0">
                <a:latin typeface="AU Passata" panose="020B0503030502030804" pitchFamily="34" charset="0"/>
              </a:rPr>
              <a:t>grass in sows)</a:t>
            </a:r>
            <a:endParaRPr lang="da-DK" sz="5400" b="1" i="1" dirty="0" smtClean="0">
              <a:latin typeface="AU Passata" panose="020B0503030502030804" pitchFamily="34" charset="0"/>
            </a:endParaRPr>
          </a:p>
        </p:txBody>
      </p:sp>
      <p:sp>
        <p:nvSpPr>
          <p:cNvPr id="23" name="TextBox 22"/>
          <p:cNvSpPr txBox="1"/>
          <p:nvPr/>
        </p:nvSpPr>
        <p:spPr>
          <a:xfrm>
            <a:off x="0" y="0"/>
            <a:ext cx="30275213" cy="6309360"/>
          </a:xfrm>
          <a:prstGeom prst="rect">
            <a:avLst/>
          </a:prstGeom>
          <a:solidFill>
            <a:schemeClr val="accent5">
              <a:lumMod val="75000"/>
              <a:alpha val="90000"/>
            </a:schemeClr>
          </a:solidFill>
        </p:spPr>
        <p:txBody>
          <a:bodyPr wrap="square" rtlCol="0">
            <a:spAutoFit/>
          </a:bodyPr>
          <a:lstStyle/>
          <a:p>
            <a:endParaRPr lang="da-DK" dirty="0"/>
          </a:p>
        </p:txBody>
      </p:sp>
      <p:sp>
        <p:nvSpPr>
          <p:cNvPr id="6" name="Title 5"/>
          <p:cNvSpPr>
            <a:spLocks noGrp="1"/>
          </p:cNvSpPr>
          <p:nvPr>
            <p:ph type="title"/>
          </p:nvPr>
        </p:nvSpPr>
        <p:spPr>
          <a:xfrm>
            <a:off x="5177699" y="243569"/>
            <a:ext cx="20071081" cy="3894090"/>
          </a:xfrm>
          <a:noFill/>
        </p:spPr>
        <p:txBody>
          <a:bodyPr>
            <a:normAutofit/>
          </a:bodyPr>
          <a:lstStyle/>
          <a:p>
            <a:pPr algn="ctr"/>
            <a:r>
              <a:rPr lang="en-US" sz="10800" b="1" dirty="0"/>
              <a:t>Grass intake of sows quantified by plasma metabolites</a:t>
            </a:r>
            <a:endParaRPr lang="da-DK" sz="10800" dirty="0">
              <a:latin typeface="AU Passata" panose="020B0503030502030804" pitchFamily="34" charset="0"/>
            </a:endParaRPr>
          </a:p>
        </p:txBody>
      </p:sp>
      <p:grpSp>
        <p:nvGrpSpPr>
          <p:cNvPr id="27" name="Group 26"/>
          <p:cNvGrpSpPr/>
          <p:nvPr/>
        </p:nvGrpSpPr>
        <p:grpSpPr>
          <a:xfrm>
            <a:off x="691903" y="1053994"/>
            <a:ext cx="4485796" cy="2832164"/>
            <a:chOff x="691903" y="952229"/>
            <a:chExt cx="4485796" cy="2832164"/>
          </a:xfrm>
        </p:grpSpPr>
        <p:pic>
          <p:nvPicPr>
            <p:cNvPr id="20" name="Picture 19"/>
            <p:cNvPicPr>
              <a:picLocks noChangeAspect="1"/>
            </p:cNvPicPr>
            <p:nvPr/>
          </p:nvPicPr>
          <p:blipFill rotWithShape="1">
            <a:blip r:embed="rId2" cstate="print">
              <a:extLst>
                <a:ext uri="{28A0092B-C50C-407E-A947-70E740481C1C}">
                  <a14:useLocalDpi xmlns:a14="http://schemas.microsoft.com/office/drawing/2010/main" val="0"/>
                </a:ext>
              </a:extLst>
            </a:blip>
            <a:srcRect r="79079" b="60708"/>
            <a:stretch/>
          </p:blipFill>
          <p:spPr>
            <a:xfrm>
              <a:off x="1225303" y="952229"/>
              <a:ext cx="3494181" cy="1986589"/>
            </a:xfrm>
            <a:prstGeom prst="rect">
              <a:avLst/>
            </a:prstGeom>
          </p:spPr>
        </p:pic>
        <p:pic>
          <p:nvPicPr>
            <p:cNvPr id="22" name="Picture 21"/>
            <p:cNvPicPr>
              <a:picLocks noChangeAspect="1"/>
            </p:cNvPicPr>
            <p:nvPr/>
          </p:nvPicPr>
          <p:blipFill rotWithShape="1">
            <a:blip r:embed="rId2" cstate="print">
              <a:extLst>
                <a:ext uri="{28A0092B-C50C-407E-A947-70E740481C1C}">
                  <a14:useLocalDpi xmlns:a14="http://schemas.microsoft.com/office/drawing/2010/main" val="0"/>
                </a:ext>
              </a:extLst>
            </a:blip>
            <a:srcRect t="36330" r="59611" b="35746"/>
            <a:stretch/>
          </p:blipFill>
          <p:spPr>
            <a:xfrm>
              <a:off x="691903" y="2845536"/>
              <a:ext cx="4485796" cy="938857"/>
            </a:xfrm>
            <a:prstGeom prst="rect">
              <a:avLst/>
            </a:prstGeom>
          </p:spPr>
        </p:pic>
      </p:grpSp>
      <p:sp>
        <p:nvSpPr>
          <p:cNvPr id="24" name="TextBox 23"/>
          <p:cNvSpPr txBox="1"/>
          <p:nvPr/>
        </p:nvSpPr>
        <p:spPr>
          <a:xfrm>
            <a:off x="26560627" y="4022293"/>
            <a:ext cx="5394960" cy="400110"/>
          </a:xfrm>
          <a:prstGeom prst="rect">
            <a:avLst/>
          </a:prstGeom>
          <a:noFill/>
        </p:spPr>
        <p:txBody>
          <a:bodyPr wrap="square" rtlCol="0">
            <a:spAutoFit/>
          </a:bodyPr>
          <a:lstStyle/>
          <a:p>
            <a:r>
              <a:rPr lang="da-DK" sz="2000" dirty="0" smtClean="0">
                <a:latin typeface="AU Passata" panose="020B0503030502030804" pitchFamily="34" charset="0"/>
              </a:rPr>
              <a:t>Maria.Eskildsen@anis.au.dk</a:t>
            </a:r>
            <a:endParaRPr lang="da-DK" sz="2000" dirty="0">
              <a:latin typeface="AU Passata" panose="020B0503030502030804" pitchFamily="34" charset="0"/>
            </a:endParaRPr>
          </a:p>
        </p:txBody>
      </p:sp>
      <p:sp>
        <p:nvSpPr>
          <p:cNvPr id="25" name="TextBox 24"/>
          <p:cNvSpPr txBox="1"/>
          <p:nvPr/>
        </p:nvSpPr>
        <p:spPr>
          <a:xfrm>
            <a:off x="5497739" y="4137659"/>
            <a:ext cx="19751041" cy="784830"/>
          </a:xfrm>
          <a:prstGeom prst="rect">
            <a:avLst/>
          </a:prstGeom>
          <a:noFill/>
        </p:spPr>
        <p:txBody>
          <a:bodyPr wrap="square" rtlCol="0">
            <a:spAutoFit/>
          </a:bodyPr>
          <a:lstStyle/>
          <a:p>
            <a:pPr algn="ctr"/>
            <a:r>
              <a:rPr lang="da-DK" sz="4500" u="sng" dirty="0" smtClean="0">
                <a:latin typeface="AU Passata" panose="020B0503030502030804" pitchFamily="34" charset="0"/>
              </a:rPr>
              <a:t>M. Eskildsen</a:t>
            </a:r>
            <a:r>
              <a:rPr lang="da-DK" sz="4500" dirty="0" smtClean="0">
                <a:latin typeface="AU Passata" panose="020B0503030502030804" pitchFamily="34" charset="0"/>
              </a:rPr>
              <a:t>*, J. V. Nørgaard, M.S Hedeman, P. K. Theil</a:t>
            </a:r>
            <a:endParaRPr lang="da-DK" sz="4500" dirty="0">
              <a:latin typeface="AU Passata" panose="020B0503030502030804" pitchFamily="34" charset="0"/>
            </a:endParaRPr>
          </a:p>
        </p:txBody>
      </p:sp>
      <p:sp>
        <p:nvSpPr>
          <p:cNvPr id="26" name="TextBox 25"/>
          <p:cNvSpPr txBox="1"/>
          <p:nvPr/>
        </p:nvSpPr>
        <p:spPr>
          <a:xfrm>
            <a:off x="5451307" y="4888198"/>
            <a:ext cx="19751041" cy="646331"/>
          </a:xfrm>
          <a:prstGeom prst="rect">
            <a:avLst/>
          </a:prstGeom>
          <a:noFill/>
        </p:spPr>
        <p:txBody>
          <a:bodyPr wrap="square" rtlCol="0">
            <a:spAutoFit/>
          </a:bodyPr>
          <a:lstStyle/>
          <a:p>
            <a:pPr algn="ctr"/>
            <a:r>
              <a:rPr lang="da-DK" sz="3600" dirty="0" smtClean="0">
                <a:latin typeface="AU Passata" panose="020B0503030502030804" pitchFamily="34" charset="0"/>
              </a:rPr>
              <a:t>* Department of Animal Science, Aarhus </a:t>
            </a:r>
            <a:r>
              <a:rPr lang="da-DK" sz="3600" dirty="0" err="1" smtClean="0">
                <a:latin typeface="AU Passata" panose="020B0503030502030804" pitchFamily="34" charset="0"/>
              </a:rPr>
              <a:t>University</a:t>
            </a:r>
            <a:r>
              <a:rPr lang="da-DK" sz="3600" dirty="0" smtClean="0">
                <a:latin typeface="AU Passata" panose="020B0503030502030804" pitchFamily="34" charset="0"/>
              </a:rPr>
              <a:t> Foulum, Denmark</a:t>
            </a:r>
            <a:endParaRPr lang="da-DK" sz="3600" dirty="0">
              <a:latin typeface="AU Passata" panose="020B0503030502030804" pitchFamily="34" charset="0"/>
            </a:endParaRPr>
          </a:p>
        </p:txBody>
      </p:sp>
      <p:sp>
        <p:nvSpPr>
          <p:cNvPr id="30" name="Content Placeholder 20"/>
          <p:cNvSpPr txBox="1">
            <a:spLocks/>
          </p:cNvSpPr>
          <p:nvPr/>
        </p:nvSpPr>
        <p:spPr>
          <a:xfrm>
            <a:off x="0" y="6895830"/>
            <a:ext cx="14897100" cy="11620770"/>
          </a:xfrm>
          <a:prstGeom prst="rect">
            <a:avLst/>
          </a:prstGeom>
          <a:solidFill>
            <a:schemeClr val="accent5">
              <a:lumMod val="60000"/>
              <a:lumOff val="40000"/>
              <a:alpha val="50000"/>
            </a:schemeClr>
          </a:solidFill>
        </p:spPr>
        <p:txBody>
          <a:bodyPr vert="horz" lIns="91440" tIns="45720" rIns="91440" bIns="45720" rtlCol="0">
            <a:normAutofit lnSpcReduction="10000"/>
          </a:bodyPr>
          <a:lstStyle>
            <a:lvl1pPr marL="756872" indent="-756872" algn="l" defTabSz="3027487" rtl="0" eaLnBrk="1" latinLnBrk="0" hangingPunct="1">
              <a:lnSpc>
                <a:spcPct val="90000"/>
              </a:lnSpc>
              <a:spcBef>
                <a:spcPts val="3311"/>
              </a:spcBef>
              <a:buFont typeface="Arial" panose="020B0604020202020204" pitchFamily="34" charset="0"/>
              <a:buChar char="•"/>
              <a:defRPr sz="9271" kern="1200">
                <a:solidFill>
                  <a:schemeClr val="tx1"/>
                </a:solidFill>
                <a:latin typeface="+mn-lt"/>
                <a:ea typeface="+mn-ea"/>
                <a:cs typeface="+mn-cs"/>
              </a:defRPr>
            </a:lvl1pPr>
            <a:lvl2pPr marL="2270615" indent="-756872" algn="l" defTabSz="3027487" rtl="0" eaLnBrk="1" latinLnBrk="0" hangingPunct="1">
              <a:lnSpc>
                <a:spcPct val="90000"/>
              </a:lnSpc>
              <a:spcBef>
                <a:spcPts val="1655"/>
              </a:spcBef>
              <a:buFont typeface="Arial" panose="020B0604020202020204" pitchFamily="34" charset="0"/>
              <a:buChar char="•"/>
              <a:defRPr sz="7946" kern="1200">
                <a:solidFill>
                  <a:schemeClr val="tx1"/>
                </a:solidFill>
                <a:latin typeface="+mn-lt"/>
                <a:ea typeface="+mn-ea"/>
                <a:cs typeface="+mn-cs"/>
              </a:defRPr>
            </a:lvl2pPr>
            <a:lvl3pPr marL="3784359" indent="-756872" algn="l" defTabSz="3027487" rtl="0" eaLnBrk="1" latinLnBrk="0" hangingPunct="1">
              <a:lnSpc>
                <a:spcPct val="90000"/>
              </a:lnSpc>
              <a:spcBef>
                <a:spcPts val="1655"/>
              </a:spcBef>
              <a:buFont typeface="Arial" panose="020B0604020202020204" pitchFamily="34" charset="0"/>
              <a:buChar char="•"/>
              <a:defRPr sz="6622" kern="1200">
                <a:solidFill>
                  <a:schemeClr val="tx1"/>
                </a:solidFill>
                <a:latin typeface="+mn-lt"/>
                <a:ea typeface="+mn-ea"/>
                <a:cs typeface="+mn-cs"/>
              </a:defRPr>
            </a:lvl3pPr>
            <a:lvl4pPr marL="5298102"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4pPr>
            <a:lvl5pPr marL="681184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5pPr>
            <a:lvl6pPr marL="8325589"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a:lstStyle>
          <a:p>
            <a:pPr marL="0" indent="0">
              <a:buNone/>
              <a:tabLst>
                <a:tab pos="274638" algn="l"/>
              </a:tabLst>
            </a:pPr>
            <a:r>
              <a:rPr lang="da-DK" sz="9600" b="1" dirty="0" smtClean="0">
                <a:latin typeface="AU Passata" panose="020B0503030502030804" pitchFamily="34" charset="0"/>
              </a:rPr>
              <a:t>	INTRODUCTION</a:t>
            </a:r>
          </a:p>
          <a:p>
            <a:pPr marL="324000" indent="0">
              <a:buNone/>
            </a:pPr>
            <a:r>
              <a:rPr lang="da-DK" sz="7200" b="1" i="1" dirty="0" smtClean="0">
                <a:latin typeface="AU Passata" panose="020B0503030502030804" pitchFamily="34" charset="0"/>
              </a:rPr>
              <a:t>Background</a:t>
            </a:r>
          </a:p>
          <a:p>
            <a:pPr marL="324000" indent="0">
              <a:buNone/>
            </a:pPr>
            <a:r>
              <a:rPr lang="en-US" sz="4000" dirty="0" smtClean="0">
                <a:latin typeface="AU Passata" panose="020B0503030502030804" pitchFamily="34" charset="0"/>
              </a:rPr>
              <a:t>Outdoor </a:t>
            </a:r>
            <a:r>
              <a:rPr lang="en-US" sz="4000" dirty="0">
                <a:latin typeface="AU Passata" panose="020B0503030502030804" pitchFamily="34" charset="0"/>
              </a:rPr>
              <a:t>sows ingest grass during the summer, but the digestibility and intake of grass is unknown. Currently, feed for </a:t>
            </a:r>
            <a:r>
              <a:rPr lang="en-US" sz="4000" dirty="0" smtClean="0">
                <a:latin typeface="AU Passata" panose="020B0503030502030804" pitchFamily="34" charset="0"/>
              </a:rPr>
              <a:t>outdoor sows </a:t>
            </a:r>
            <a:r>
              <a:rPr lang="en-US" sz="4000" dirty="0">
                <a:latin typeface="AU Passata" panose="020B0503030502030804" pitchFamily="34" charset="0"/>
              </a:rPr>
              <a:t>is therefore formulated based on nutrient recommendations </a:t>
            </a:r>
            <a:r>
              <a:rPr lang="en-US" sz="4000" dirty="0" smtClean="0">
                <a:latin typeface="AU Passata" panose="020B0503030502030804" pitchFamily="34" charset="0"/>
              </a:rPr>
              <a:t>for indoor </a:t>
            </a:r>
            <a:r>
              <a:rPr lang="en-US" sz="4000" dirty="0">
                <a:latin typeface="AU Passata" panose="020B0503030502030804" pitchFamily="34" charset="0"/>
              </a:rPr>
              <a:t>sows even though the energy- and protein requirements differ substantially between these production </a:t>
            </a:r>
            <a:r>
              <a:rPr lang="en-US" sz="4000" dirty="0" smtClean="0">
                <a:latin typeface="AU Passata" panose="020B0503030502030804" pitchFamily="34" charset="0"/>
              </a:rPr>
              <a:t>systems.</a:t>
            </a:r>
            <a:endParaRPr lang="da-DK" sz="4000" i="1" dirty="0" smtClean="0">
              <a:latin typeface="AU Passata" panose="020B0503030502030804" pitchFamily="34" charset="0"/>
            </a:endParaRPr>
          </a:p>
          <a:p>
            <a:pPr marL="324000" indent="0">
              <a:buNone/>
            </a:pPr>
            <a:r>
              <a:rPr lang="da-DK" sz="4000" i="1" dirty="0">
                <a:latin typeface="AU Passata" panose="020B0503030502030804" pitchFamily="34" charset="0"/>
              </a:rPr>
              <a:t>I</a:t>
            </a:r>
            <a:r>
              <a:rPr lang="en-US" sz="4000" dirty="0" err="1" smtClean="0">
                <a:latin typeface="AU Passata" panose="020B0503030502030804" pitchFamily="34" charset="0"/>
              </a:rPr>
              <a:t>gnoring</a:t>
            </a:r>
            <a:r>
              <a:rPr lang="en-US" sz="4000" dirty="0" smtClean="0">
                <a:latin typeface="AU Passata" panose="020B0503030502030804" pitchFamily="34" charset="0"/>
              </a:rPr>
              <a:t> </a:t>
            </a:r>
            <a:r>
              <a:rPr lang="en-US" sz="4000" dirty="0">
                <a:latin typeface="AU Passata" panose="020B0503030502030804" pitchFamily="34" charset="0"/>
              </a:rPr>
              <a:t>the </a:t>
            </a:r>
            <a:r>
              <a:rPr lang="en-US" sz="4000" dirty="0" smtClean="0">
                <a:latin typeface="AU Passata" panose="020B0503030502030804" pitchFamily="34" charset="0"/>
              </a:rPr>
              <a:t>energy and nutrients supplied </a:t>
            </a:r>
            <a:r>
              <a:rPr lang="en-US" sz="4000" dirty="0">
                <a:latin typeface="AU Passata" panose="020B0503030502030804" pitchFamily="34" charset="0"/>
              </a:rPr>
              <a:t>from </a:t>
            </a:r>
            <a:r>
              <a:rPr lang="en-US" sz="4000" dirty="0" smtClean="0">
                <a:latin typeface="AU Passata" panose="020B0503030502030804" pitchFamily="34" charset="0"/>
              </a:rPr>
              <a:t>grazing may lead to poor feed efficiency and nitrogen leaching.. </a:t>
            </a:r>
          </a:p>
          <a:p>
            <a:pPr marL="324000" indent="0">
              <a:buNone/>
            </a:pPr>
            <a:r>
              <a:rPr lang="da-DK" sz="7200" b="1" i="1" dirty="0" err="1" smtClean="0">
                <a:latin typeface="AU Passata" panose="020B0503030502030804" pitchFamily="34" charset="0"/>
              </a:rPr>
              <a:t>Objectives</a:t>
            </a:r>
            <a:endParaRPr lang="da-DK" sz="7200" b="1" i="1" dirty="0" smtClean="0">
              <a:latin typeface="AU Passata" panose="020B0503030502030804" pitchFamily="34" charset="0"/>
            </a:endParaRPr>
          </a:p>
          <a:p>
            <a:pPr marL="324000" indent="0">
              <a:spcBef>
                <a:spcPts val="1200"/>
              </a:spcBef>
              <a:buNone/>
            </a:pPr>
            <a:r>
              <a:rPr lang="en-US" sz="4000" dirty="0" smtClean="0">
                <a:latin typeface="AU Passata" panose="020B0503030502030804" pitchFamily="34" charset="0"/>
              </a:rPr>
              <a:t>To build a prediction model based </a:t>
            </a:r>
            <a:r>
              <a:rPr lang="en-US" sz="4000" dirty="0">
                <a:latin typeface="AU Passata" panose="020B0503030502030804" pitchFamily="34" charset="0"/>
              </a:rPr>
              <a:t>on biomarkers in blood and </a:t>
            </a:r>
            <a:r>
              <a:rPr lang="en-US" sz="4000" dirty="0" smtClean="0">
                <a:latin typeface="AU Passata" panose="020B0503030502030804" pitchFamily="34" charset="0"/>
              </a:rPr>
              <a:t>urine.to </a:t>
            </a:r>
            <a:r>
              <a:rPr lang="en-US" sz="4000" dirty="0">
                <a:latin typeface="AU Passata" panose="020B0503030502030804" pitchFamily="34" charset="0"/>
              </a:rPr>
              <a:t>quantify </a:t>
            </a:r>
            <a:r>
              <a:rPr lang="en-US" sz="4000" dirty="0" smtClean="0">
                <a:latin typeface="AU Passata" panose="020B0503030502030804" pitchFamily="34" charset="0"/>
              </a:rPr>
              <a:t>daily grass </a:t>
            </a:r>
            <a:r>
              <a:rPr lang="en-US" sz="4000" dirty="0">
                <a:latin typeface="AU Passata" panose="020B0503030502030804" pitchFamily="34" charset="0"/>
              </a:rPr>
              <a:t>intake </a:t>
            </a:r>
            <a:r>
              <a:rPr lang="en-US" sz="4000" dirty="0" smtClean="0">
                <a:latin typeface="AU Passata" panose="020B0503030502030804" pitchFamily="34" charset="0"/>
              </a:rPr>
              <a:t>in </a:t>
            </a:r>
            <a:r>
              <a:rPr lang="en-US" sz="4000" dirty="0">
                <a:latin typeface="AU Passata" panose="020B0503030502030804" pitchFamily="34" charset="0"/>
              </a:rPr>
              <a:t>sows with access to </a:t>
            </a:r>
            <a:r>
              <a:rPr lang="en-US" sz="4000" dirty="0" smtClean="0">
                <a:latin typeface="AU Passata" panose="020B0503030502030804" pitchFamily="34" charset="0"/>
              </a:rPr>
              <a:t>pasture. </a:t>
            </a:r>
          </a:p>
          <a:p>
            <a:pPr marL="324000" indent="0">
              <a:spcBef>
                <a:spcPts val="1200"/>
              </a:spcBef>
              <a:buNone/>
            </a:pPr>
            <a:r>
              <a:rPr lang="en-US" sz="4000" dirty="0" smtClean="0">
                <a:latin typeface="AU Passata" panose="020B0503030502030804" pitchFamily="34" charset="0"/>
              </a:rPr>
              <a:t>Thereby it is possible to improve feed formulation and reduce the environmental load of outdoor pig production</a:t>
            </a:r>
          </a:p>
        </p:txBody>
      </p:sp>
      <p:sp>
        <p:nvSpPr>
          <p:cNvPr id="34" name="Content Placeholder 20"/>
          <p:cNvSpPr txBox="1">
            <a:spLocks/>
          </p:cNvSpPr>
          <p:nvPr/>
        </p:nvSpPr>
        <p:spPr>
          <a:xfrm>
            <a:off x="15464695" y="6864562"/>
            <a:ext cx="14810517" cy="11690137"/>
          </a:xfrm>
          <a:prstGeom prst="rect">
            <a:avLst/>
          </a:prstGeom>
          <a:solidFill>
            <a:schemeClr val="accent5">
              <a:lumMod val="60000"/>
              <a:lumOff val="40000"/>
              <a:alpha val="50000"/>
            </a:schemeClr>
          </a:solidFill>
        </p:spPr>
        <p:txBody>
          <a:bodyPr vert="horz" lIns="91440" tIns="45720" rIns="91440" bIns="45720" rtlCol="0">
            <a:normAutofit/>
          </a:bodyPr>
          <a:lstStyle>
            <a:lvl1pPr marL="756872" indent="-756872" algn="l" defTabSz="3027487" rtl="0" eaLnBrk="1" latinLnBrk="0" hangingPunct="1">
              <a:lnSpc>
                <a:spcPct val="90000"/>
              </a:lnSpc>
              <a:spcBef>
                <a:spcPts val="3311"/>
              </a:spcBef>
              <a:buFont typeface="Arial" panose="020B0604020202020204" pitchFamily="34" charset="0"/>
              <a:buChar char="•"/>
              <a:defRPr sz="9271" kern="1200">
                <a:solidFill>
                  <a:schemeClr val="tx1"/>
                </a:solidFill>
                <a:latin typeface="+mn-lt"/>
                <a:ea typeface="+mn-ea"/>
                <a:cs typeface="+mn-cs"/>
              </a:defRPr>
            </a:lvl1pPr>
            <a:lvl2pPr marL="2270615" indent="-756872" algn="l" defTabSz="3027487" rtl="0" eaLnBrk="1" latinLnBrk="0" hangingPunct="1">
              <a:lnSpc>
                <a:spcPct val="90000"/>
              </a:lnSpc>
              <a:spcBef>
                <a:spcPts val="1655"/>
              </a:spcBef>
              <a:buFont typeface="Arial" panose="020B0604020202020204" pitchFamily="34" charset="0"/>
              <a:buChar char="•"/>
              <a:defRPr sz="7946" kern="1200">
                <a:solidFill>
                  <a:schemeClr val="tx1"/>
                </a:solidFill>
                <a:latin typeface="+mn-lt"/>
                <a:ea typeface="+mn-ea"/>
                <a:cs typeface="+mn-cs"/>
              </a:defRPr>
            </a:lvl2pPr>
            <a:lvl3pPr marL="3784359" indent="-756872" algn="l" defTabSz="3027487" rtl="0" eaLnBrk="1" latinLnBrk="0" hangingPunct="1">
              <a:lnSpc>
                <a:spcPct val="90000"/>
              </a:lnSpc>
              <a:spcBef>
                <a:spcPts val="1655"/>
              </a:spcBef>
              <a:buFont typeface="Arial" panose="020B0604020202020204" pitchFamily="34" charset="0"/>
              <a:buChar char="•"/>
              <a:defRPr sz="6622" kern="1200">
                <a:solidFill>
                  <a:schemeClr val="tx1"/>
                </a:solidFill>
                <a:latin typeface="+mn-lt"/>
                <a:ea typeface="+mn-ea"/>
                <a:cs typeface="+mn-cs"/>
              </a:defRPr>
            </a:lvl3pPr>
            <a:lvl4pPr marL="5298102"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4pPr>
            <a:lvl5pPr marL="681184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5pPr>
            <a:lvl6pPr marL="8325589"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a:lstStyle>
          <a:p>
            <a:pPr marL="0" indent="0">
              <a:lnSpc>
                <a:spcPct val="110000"/>
              </a:lnSpc>
              <a:buNone/>
              <a:tabLst>
                <a:tab pos="365125" algn="l"/>
              </a:tabLst>
            </a:pPr>
            <a:r>
              <a:rPr lang="da-DK" sz="10400" b="1" dirty="0" smtClean="0"/>
              <a:t>	</a:t>
            </a:r>
            <a:r>
              <a:rPr lang="da-DK" sz="9600" b="1" dirty="0" smtClean="0">
                <a:latin typeface="AU Passata" panose="020B0503030502030804" pitchFamily="34" charset="0"/>
              </a:rPr>
              <a:t>METHODS</a:t>
            </a:r>
          </a:p>
          <a:p>
            <a:pPr marL="324000" indent="0">
              <a:buNone/>
            </a:pPr>
            <a:r>
              <a:rPr lang="en-US" sz="4300" dirty="0" smtClean="0">
                <a:latin typeface="AU Passata" panose="020B0503030502030804" pitchFamily="34" charset="0"/>
              </a:rPr>
              <a:t>Total urine and feces was collected during two balance periods of five days from sixteen multiparous dry sows.  Sows were fed similar amounts of net energy including daily rations of 0, 2, 4, or 6 kg of freshly cut clover grass . Blood and urine samples were collected and analyzed for plasma metabolites using LCMS.</a:t>
            </a:r>
            <a:endParaRPr lang="da-DK" sz="4300" dirty="0" smtClean="0">
              <a:latin typeface="AU Passata" panose="020B0503030502030804" pitchFamily="34" charset="0"/>
            </a:endParaRPr>
          </a:p>
        </p:txBody>
      </p:sp>
      <p:sp>
        <p:nvSpPr>
          <p:cNvPr id="42" name="Content Placeholder 20"/>
          <p:cNvSpPr txBox="1">
            <a:spLocks/>
          </p:cNvSpPr>
          <p:nvPr/>
        </p:nvSpPr>
        <p:spPr>
          <a:xfrm>
            <a:off x="0" y="38347903"/>
            <a:ext cx="30275213" cy="4798760"/>
          </a:xfrm>
          <a:prstGeom prst="rect">
            <a:avLst/>
          </a:prstGeom>
          <a:solidFill>
            <a:schemeClr val="accent2">
              <a:lumMod val="75000"/>
            </a:schemeClr>
          </a:solidFill>
        </p:spPr>
        <p:txBody>
          <a:bodyPr vert="horz" lIns="91440" tIns="45720" rIns="91440" bIns="45720" rtlCol="0">
            <a:normAutofit/>
          </a:bodyPr>
          <a:lstStyle>
            <a:lvl1pPr marL="756872" indent="-756872" algn="l" defTabSz="3027487" rtl="0" eaLnBrk="1" latinLnBrk="0" hangingPunct="1">
              <a:lnSpc>
                <a:spcPct val="90000"/>
              </a:lnSpc>
              <a:spcBef>
                <a:spcPts val="3311"/>
              </a:spcBef>
              <a:buFont typeface="Arial" panose="020B0604020202020204" pitchFamily="34" charset="0"/>
              <a:buChar char="•"/>
              <a:defRPr sz="9271" kern="1200">
                <a:solidFill>
                  <a:schemeClr val="tx1"/>
                </a:solidFill>
                <a:latin typeface="+mn-lt"/>
                <a:ea typeface="+mn-ea"/>
                <a:cs typeface="+mn-cs"/>
              </a:defRPr>
            </a:lvl1pPr>
            <a:lvl2pPr marL="2270615" indent="-756872" algn="l" defTabSz="3027487" rtl="0" eaLnBrk="1" latinLnBrk="0" hangingPunct="1">
              <a:lnSpc>
                <a:spcPct val="90000"/>
              </a:lnSpc>
              <a:spcBef>
                <a:spcPts val="1655"/>
              </a:spcBef>
              <a:buFont typeface="Arial" panose="020B0604020202020204" pitchFamily="34" charset="0"/>
              <a:buChar char="•"/>
              <a:defRPr sz="7946" kern="1200">
                <a:solidFill>
                  <a:schemeClr val="tx1"/>
                </a:solidFill>
                <a:latin typeface="+mn-lt"/>
                <a:ea typeface="+mn-ea"/>
                <a:cs typeface="+mn-cs"/>
              </a:defRPr>
            </a:lvl2pPr>
            <a:lvl3pPr marL="3784359" indent="-756872" algn="l" defTabSz="3027487" rtl="0" eaLnBrk="1" latinLnBrk="0" hangingPunct="1">
              <a:lnSpc>
                <a:spcPct val="90000"/>
              </a:lnSpc>
              <a:spcBef>
                <a:spcPts val="1655"/>
              </a:spcBef>
              <a:buFont typeface="Arial" panose="020B0604020202020204" pitchFamily="34" charset="0"/>
              <a:buChar char="•"/>
              <a:defRPr sz="6622" kern="1200">
                <a:solidFill>
                  <a:schemeClr val="tx1"/>
                </a:solidFill>
                <a:latin typeface="+mn-lt"/>
                <a:ea typeface="+mn-ea"/>
                <a:cs typeface="+mn-cs"/>
              </a:defRPr>
            </a:lvl3pPr>
            <a:lvl4pPr marL="5298102"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4pPr>
            <a:lvl5pPr marL="681184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5pPr>
            <a:lvl6pPr marL="8325589"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a:lstStyle>
          <a:p>
            <a:pPr marL="0" indent="0" algn="ctr">
              <a:buNone/>
            </a:pPr>
            <a:r>
              <a:rPr lang="da-DK" sz="9600" b="1" dirty="0" smtClean="0">
                <a:solidFill>
                  <a:schemeClr val="bg1"/>
                </a:solidFill>
              </a:rPr>
              <a:t>CONCLUSION</a:t>
            </a:r>
          </a:p>
          <a:p>
            <a:pPr marL="2422525" indent="-822325">
              <a:spcBef>
                <a:spcPts val="1200"/>
              </a:spcBef>
            </a:pPr>
            <a:r>
              <a:rPr lang="en-US" sz="4800" dirty="0" smtClean="0">
                <a:solidFill>
                  <a:schemeClr val="bg1"/>
                </a:solidFill>
                <a:latin typeface="AU Passata" panose="020B0503030502030804" pitchFamily="34" charset="0"/>
              </a:rPr>
              <a:t>Digestibility </a:t>
            </a:r>
            <a:r>
              <a:rPr lang="en-US" sz="4800" dirty="0">
                <a:solidFill>
                  <a:schemeClr val="bg1"/>
                </a:solidFill>
                <a:latin typeface="AU Passata" panose="020B0503030502030804" pitchFamily="34" charset="0"/>
              </a:rPr>
              <a:t>of </a:t>
            </a:r>
            <a:r>
              <a:rPr lang="en-US" sz="4800" dirty="0" smtClean="0">
                <a:solidFill>
                  <a:schemeClr val="bg1"/>
                </a:solidFill>
                <a:latin typeface="AU Passata" panose="020B0503030502030804" pitchFamily="34" charset="0"/>
              </a:rPr>
              <a:t>dry matter, organic matter, nitrogen </a:t>
            </a:r>
            <a:r>
              <a:rPr lang="en-US" sz="4800" dirty="0">
                <a:solidFill>
                  <a:schemeClr val="bg1"/>
                </a:solidFill>
                <a:latin typeface="AU Passata" panose="020B0503030502030804" pitchFamily="34" charset="0"/>
              </a:rPr>
              <a:t>and energy in grass </a:t>
            </a:r>
            <a:r>
              <a:rPr lang="en-US" sz="4800" dirty="0" smtClean="0">
                <a:solidFill>
                  <a:schemeClr val="bg1"/>
                </a:solidFill>
                <a:latin typeface="AU Passata" panose="020B0503030502030804" pitchFamily="34" charset="0"/>
              </a:rPr>
              <a:t>was </a:t>
            </a:r>
            <a:r>
              <a:rPr lang="en-US" sz="4800" dirty="0">
                <a:solidFill>
                  <a:schemeClr val="bg1"/>
                </a:solidFill>
                <a:latin typeface="AU Passata" panose="020B0503030502030804" pitchFamily="34" charset="0"/>
              </a:rPr>
              <a:t>high (64 to </a:t>
            </a:r>
            <a:r>
              <a:rPr lang="en-US" sz="4800" dirty="0" smtClean="0">
                <a:solidFill>
                  <a:schemeClr val="bg1"/>
                </a:solidFill>
                <a:latin typeface="AU Passata" panose="020B0503030502030804" pitchFamily="34" charset="0"/>
              </a:rPr>
              <a:t>72%)</a:t>
            </a:r>
            <a:r>
              <a:rPr lang="en-US" sz="4800" dirty="0">
                <a:solidFill>
                  <a:schemeClr val="bg1"/>
                </a:solidFill>
                <a:latin typeface="AU Passata" panose="020B0503030502030804" pitchFamily="34" charset="0"/>
              </a:rPr>
              <a:t> </a:t>
            </a:r>
            <a:endParaRPr lang="en-US" sz="4800" dirty="0" smtClean="0">
              <a:solidFill>
                <a:schemeClr val="bg1"/>
              </a:solidFill>
              <a:latin typeface="AU Passata" panose="020B0503030502030804" pitchFamily="34" charset="0"/>
            </a:endParaRPr>
          </a:p>
          <a:p>
            <a:pPr marL="2422525" indent="-822325">
              <a:spcBef>
                <a:spcPts val="1200"/>
              </a:spcBef>
            </a:pPr>
            <a:r>
              <a:rPr lang="en-US" sz="4800" dirty="0">
                <a:solidFill>
                  <a:schemeClr val="bg1"/>
                </a:solidFill>
                <a:latin typeface="AU Passata" panose="020B0503030502030804" pitchFamily="34" charset="0"/>
              </a:rPr>
              <a:t>G</a:t>
            </a:r>
            <a:r>
              <a:rPr lang="en-US" sz="4800" dirty="0" smtClean="0">
                <a:solidFill>
                  <a:schemeClr val="bg1"/>
                </a:solidFill>
                <a:latin typeface="AU Passata" panose="020B0503030502030804" pitchFamily="34" charset="0"/>
              </a:rPr>
              <a:t>rass </a:t>
            </a:r>
            <a:r>
              <a:rPr lang="en-US" sz="4800" dirty="0">
                <a:solidFill>
                  <a:schemeClr val="bg1"/>
                </a:solidFill>
                <a:latin typeface="AU Passata" panose="020B0503030502030804" pitchFamily="34" charset="0"/>
              </a:rPr>
              <a:t>intake </a:t>
            </a:r>
            <a:r>
              <a:rPr lang="en-US" sz="4800" dirty="0" smtClean="0">
                <a:solidFill>
                  <a:schemeClr val="bg1"/>
                </a:solidFill>
                <a:latin typeface="AU Passata" panose="020B0503030502030804" pitchFamily="34" charset="0"/>
              </a:rPr>
              <a:t>in sows was </a:t>
            </a:r>
            <a:r>
              <a:rPr lang="en-US" sz="4800" dirty="0">
                <a:solidFill>
                  <a:schemeClr val="bg1"/>
                </a:solidFill>
                <a:latin typeface="AU Passata" panose="020B0503030502030804" pitchFamily="34" charset="0"/>
              </a:rPr>
              <a:t>found to be highly correlated with plasma </a:t>
            </a:r>
            <a:r>
              <a:rPr lang="en-US" sz="4800" dirty="0" err="1" smtClean="0">
                <a:solidFill>
                  <a:schemeClr val="bg1"/>
                </a:solidFill>
                <a:latin typeface="AU Passata" panose="020B0503030502030804" pitchFamily="34" charset="0"/>
              </a:rPr>
              <a:t>Pipecolic</a:t>
            </a:r>
            <a:r>
              <a:rPr lang="en-US" sz="4800" dirty="0" smtClean="0">
                <a:solidFill>
                  <a:schemeClr val="bg1"/>
                </a:solidFill>
                <a:latin typeface="AU Passata" panose="020B0503030502030804" pitchFamily="34" charset="0"/>
              </a:rPr>
              <a:t> </a:t>
            </a:r>
            <a:r>
              <a:rPr lang="en-US" sz="4800" dirty="0">
                <a:solidFill>
                  <a:schemeClr val="bg1"/>
                </a:solidFill>
                <a:latin typeface="AU Passata" panose="020B0503030502030804" pitchFamily="34" charset="0"/>
              </a:rPr>
              <a:t>acid (Y = 0.93X+0.29; </a:t>
            </a:r>
            <a:r>
              <a:rPr lang="en-US" sz="4800" dirty="0" smtClean="0">
                <a:solidFill>
                  <a:schemeClr val="bg1"/>
                </a:solidFill>
                <a:latin typeface="AU Passata" panose="020B0503030502030804" pitchFamily="34" charset="0"/>
              </a:rPr>
              <a:t>r=0.91) </a:t>
            </a:r>
            <a:r>
              <a:rPr lang="en-US" sz="4800" dirty="0">
                <a:solidFill>
                  <a:schemeClr val="bg1"/>
                </a:solidFill>
                <a:latin typeface="AU Passata" panose="020B0503030502030804" pitchFamily="34" charset="0"/>
              </a:rPr>
              <a:t>and with plasma </a:t>
            </a:r>
            <a:r>
              <a:rPr lang="en-US" sz="4800" dirty="0" err="1" smtClean="0">
                <a:solidFill>
                  <a:schemeClr val="bg1"/>
                </a:solidFill>
                <a:latin typeface="AU Passata" panose="020B0503030502030804" pitchFamily="34" charset="0"/>
              </a:rPr>
              <a:t>Bisnorbiotin</a:t>
            </a:r>
            <a:r>
              <a:rPr lang="en-US" sz="4800" dirty="0" smtClean="0">
                <a:solidFill>
                  <a:schemeClr val="bg1"/>
                </a:solidFill>
                <a:latin typeface="AU Passata" panose="020B0503030502030804" pitchFamily="34" charset="0"/>
              </a:rPr>
              <a:t> </a:t>
            </a:r>
            <a:r>
              <a:rPr lang="en-US" sz="4800" dirty="0">
                <a:solidFill>
                  <a:schemeClr val="bg1"/>
                </a:solidFill>
                <a:latin typeface="AU Passata" panose="020B0503030502030804" pitchFamily="34" charset="0"/>
              </a:rPr>
              <a:t>(Y = 5921X-232; </a:t>
            </a:r>
            <a:r>
              <a:rPr lang="en-US" sz="4800" dirty="0" smtClean="0">
                <a:solidFill>
                  <a:schemeClr val="bg1"/>
                </a:solidFill>
                <a:latin typeface="AU Passata" panose="020B0503030502030804" pitchFamily="34" charset="0"/>
              </a:rPr>
              <a:t>r=0.90). </a:t>
            </a:r>
            <a:endParaRPr lang="en-US" sz="4800" dirty="0">
              <a:solidFill>
                <a:schemeClr val="bg1"/>
              </a:solidFill>
              <a:latin typeface="AU Passata" panose="020B0503030502030804" pitchFamily="34" charset="0"/>
            </a:endParaRPr>
          </a:p>
          <a:p>
            <a:pPr marL="2422525" indent="-822325">
              <a:spcBef>
                <a:spcPts val="1200"/>
              </a:spcBef>
            </a:pPr>
            <a:endParaRPr lang="en-US" sz="4000" dirty="0">
              <a:latin typeface="AU Passata" panose="020B0503030502030804" pitchFamily="34" charset="0"/>
            </a:endParaRPr>
          </a:p>
          <a:p>
            <a:pPr marL="324000" indent="0">
              <a:spcBef>
                <a:spcPts val="1200"/>
              </a:spcBef>
              <a:buNone/>
            </a:pPr>
            <a:endParaRPr lang="da-DK" sz="4300" dirty="0">
              <a:latin typeface="AU Passata" panose="020B0503030502030804" pitchFamily="34" charset="0"/>
            </a:endParaRPr>
          </a:p>
          <a:p>
            <a:pPr marL="324000" indent="0">
              <a:spcBef>
                <a:spcPts val="1200"/>
              </a:spcBef>
              <a:buNone/>
            </a:pPr>
            <a:endParaRPr lang="en-US" sz="4300" dirty="0" smtClean="0">
              <a:latin typeface="AU Passata" panose="020B0503030502030804" pitchFamily="34" charset="0"/>
            </a:endParaRPr>
          </a:p>
        </p:txBody>
      </p:sp>
      <p:sp>
        <p:nvSpPr>
          <p:cNvPr id="28" name="Content Placeholder 20"/>
          <p:cNvSpPr txBox="1">
            <a:spLocks/>
          </p:cNvSpPr>
          <p:nvPr/>
        </p:nvSpPr>
        <p:spPr>
          <a:xfrm>
            <a:off x="0" y="19088099"/>
            <a:ext cx="14935200" cy="7620001"/>
          </a:xfrm>
          <a:prstGeom prst="rect">
            <a:avLst/>
          </a:prstGeom>
          <a:solidFill>
            <a:schemeClr val="accent5">
              <a:lumMod val="60000"/>
              <a:lumOff val="40000"/>
              <a:alpha val="50000"/>
            </a:schemeClr>
          </a:solidFill>
        </p:spPr>
        <p:txBody>
          <a:bodyPr vert="horz" lIns="91440" tIns="45720" rIns="91440" bIns="45720" rtlCol="0">
            <a:normAutofit/>
          </a:bodyPr>
          <a:lstStyle>
            <a:lvl1pPr marL="756872" indent="-756872" algn="l" defTabSz="3027487" rtl="0" eaLnBrk="1" latinLnBrk="0" hangingPunct="1">
              <a:lnSpc>
                <a:spcPct val="90000"/>
              </a:lnSpc>
              <a:spcBef>
                <a:spcPts val="3311"/>
              </a:spcBef>
              <a:buFont typeface="Arial" panose="020B0604020202020204" pitchFamily="34" charset="0"/>
              <a:buChar char="•"/>
              <a:defRPr sz="9271" kern="1200">
                <a:solidFill>
                  <a:schemeClr val="tx1"/>
                </a:solidFill>
                <a:latin typeface="+mn-lt"/>
                <a:ea typeface="+mn-ea"/>
                <a:cs typeface="+mn-cs"/>
              </a:defRPr>
            </a:lvl1pPr>
            <a:lvl2pPr marL="2270615" indent="-756872" algn="l" defTabSz="3027487" rtl="0" eaLnBrk="1" latinLnBrk="0" hangingPunct="1">
              <a:lnSpc>
                <a:spcPct val="90000"/>
              </a:lnSpc>
              <a:spcBef>
                <a:spcPts val="1655"/>
              </a:spcBef>
              <a:buFont typeface="Arial" panose="020B0604020202020204" pitchFamily="34" charset="0"/>
              <a:buChar char="•"/>
              <a:defRPr sz="7946" kern="1200">
                <a:solidFill>
                  <a:schemeClr val="tx1"/>
                </a:solidFill>
                <a:latin typeface="+mn-lt"/>
                <a:ea typeface="+mn-ea"/>
                <a:cs typeface="+mn-cs"/>
              </a:defRPr>
            </a:lvl2pPr>
            <a:lvl3pPr marL="3784359" indent="-756872" algn="l" defTabSz="3027487" rtl="0" eaLnBrk="1" latinLnBrk="0" hangingPunct="1">
              <a:lnSpc>
                <a:spcPct val="90000"/>
              </a:lnSpc>
              <a:spcBef>
                <a:spcPts val="1655"/>
              </a:spcBef>
              <a:buFont typeface="Arial" panose="020B0604020202020204" pitchFamily="34" charset="0"/>
              <a:buChar char="•"/>
              <a:defRPr sz="6622" kern="1200">
                <a:solidFill>
                  <a:schemeClr val="tx1"/>
                </a:solidFill>
                <a:latin typeface="+mn-lt"/>
                <a:ea typeface="+mn-ea"/>
                <a:cs typeface="+mn-cs"/>
              </a:defRPr>
            </a:lvl3pPr>
            <a:lvl4pPr marL="5298102"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4pPr>
            <a:lvl5pPr marL="681184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5pPr>
            <a:lvl6pPr marL="8325589"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a:lstStyle>
          <a:p>
            <a:pPr marL="324000" indent="0">
              <a:buNone/>
            </a:pPr>
            <a:r>
              <a:rPr lang="da-DK" sz="9600" b="1" dirty="0" smtClean="0">
                <a:latin typeface="AU Passata" panose="020B0503030502030804" pitchFamily="34" charset="0"/>
              </a:rPr>
              <a:t>RESULTS </a:t>
            </a:r>
            <a:r>
              <a:rPr lang="da-DK" sz="5400" i="1" dirty="0" smtClean="0">
                <a:latin typeface="AU Passata" panose="020B0503030502030804" pitchFamily="34" charset="0"/>
              </a:rPr>
              <a:t>(Nitrogen </a:t>
            </a:r>
            <a:r>
              <a:rPr lang="da-DK" sz="5400" i="1" dirty="0" err="1">
                <a:latin typeface="AU Passata" panose="020B0503030502030804" pitchFamily="34" charset="0"/>
              </a:rPr>
              <a:t>U</a:t>
            </a:r>
            <a:r>
              <a:rPr lang="da-DK" sz="5400" i="1" dirty="0" err="1" smtClean="0">
                <a:latin typeface="AU Passata" panose="020B0503030502030804" pitchFamily="34" charset="0"/>
              </a:rPr>
              <a:t>tilization</a:t>
            </a:r>
            <a:r>
              <a:rPr lang="da-DK" sz="5400" i="1" dirty="0" smtClean="0">
                <a:latin typeface="AU Passata" panose="020B0503030502030804" pitchFamily="34" charset="0"/>
              </a:rPr>
              <a:t>)</a:t>
            </a:r>
            <a:endParaRPr lang="da-DK" sz="5400" i="1" dirty="0">
              <a:latin typeface="AU Passata" panose="020B0503030502030804" pitchFamily="34" charset="0"/>
            </a:endParaRPr>
          </a:p>
          <a:p>
            <a:pPr marL="324000" indent="0">
              <a:buNone/>
            </a:pPr>
            <a:r>
              <a:rPr lang="en-US" sz="4000" dirty="0" smtClean="0">
                <a:latin typeface="AU Passata" panose="020B0503030502030804" pitchFamily="34" charset="0"/>
              </a:rPr>
              <a:t>There was a highly </a:t>
            </a:r>
            <a:r>
              <a:rPr lang="en-US" sz="4000" dirty="0">
                <a:latin typeface="AU Passata" panose="020B0503030502030804" pitchFamily="34" charset="0"/>
              </a:rPr>
              <a:t>significant increase in nitrogen </a:t>
            </a:r>
            <a:r>
              <a:rPr lang="en-US" sz="4000" dirty="0" smtClean="0">
                <a:latin typeface="AU Passata" panose="020B0503030502030804" pitchFamily="34" charset="0"/>
              </a:rPr>
              <a:t>intake and </a:t>
            </a:r>
            <a:r>
              <a:rPr lang="en-US" sz="4000" dirty="0">
                <a:latin typeface="AU Passata" panose="020B0503030502030804" pitchFamily="34" charset="0"/>
              </a:rPr>
              <a:t>nitrogen in feces </a:t>
            </a:r>
            <a:r>
              <a:rPr lang="en-US" sz="4000" dirty="0" smtClean="0">
                <a:latin typeface="AU Passata" panose="020B0503030502030804" pitchFamily="34" charset="0"/>
              </a:rPr>
              <a:t>and -urine with increasing grass intake</a:t>
            </a:r>
            <a:endParaRPr lang="da-DK" sz="4000" dirty="0" smtClean="0">
              <a:latin typeface="AU Passata" panose="020B0503030502030804" pitchFamily="34" charset="0"/>
            </a:endParaRPr>
          </a:p>
        </p:txBody>
      </p:sp>
      <p:pic>
        <p:nvPicPr>
          <p:cNvPr id="14" name="Pladsholder til indhold 13"/>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26651825" y="273832"/>
            <a:ext cx="2936875" cy="3723008"/>
          </a:xfrm>
        </p:spPr>
      </p:pic>
      <p:sp>
        <p:nvSpPr>
          <p:cNvPr id="8" name="Tekstfelt 7"/>
          <p:cNvSpPr txBox="1"/>
          <p:nvPr/>
        </p:nvSpPr>
        <p:spPr>
          <a:xfrm>
            <a:off x="26560627" y="1053994"/>
            <a:ext cx="3119273" cy="2968299"/>
          </a:xfrm>
          <a:prstGeom prst="rect">
            <a:avLst/>
          </a:prstGeom>
          <a:noFill/>
        </p:spPr>
        <p:txBody>
          <a:bodyPr wrap="square" rtlCol="0">
            <a:spAutoFit/>
          </a:bodyPr>
          <a:lstStyle/>
          <a:p>
            <a:endParaRPr lang="da-DK" dirty="0"/>
          </a:p>
        </p:txBody>
      </p:sp>
      <p:pic>
        <p:nvPicPr>
          <p:cNvPr id="16" name="Billede 15"/>
          <p:cNvPicPr>
            <a:picLocks noChangeAspect="1"/>
          </p:cNvPicPr>
          <p:nvPr/>
        </p:nvPicPr>
        <p:blipFill>
          <a:blip r:embed="rId4"/>
          <a:stretch>
            <a:fillRect/>
          </a:stretch>
        </p:blipFill>
        <p:spPr>
          <a:xfrm>
            <a:off x="16142493" y="12700954"/>
            <a:ext cx="12280107" cy="5529102"/>
          </a:xfrm>
          <a:prstGeom prst="rect">
            <a:avLst/>
          </a:prstGeom>
        </p:spPr>
      </p:pic>
      <p:pic>
        <p:nvPicPr>
          <p:cNvPr id="35" name="Billede 34"/>
          <p:cNvPicPr>
            <a:picLocks noChangeAspect="1"/>
          </p:cNvPicPr>
          <p:nvPr/>
        </p:nvPicPr>
        <p:blipFill>
          <a:blip r:embed="rId5"/>
          <a:stretch>
            <a:fillRect/>
          </a:stretch>
        </p:blipFill>
        <p:spPr>
          <a:xfrm>
            <a:off x="4445793" y="29293343"/>
            <a:ext cx="10649388" cy="8158957"/>
          </a:xfrm>
          <a:prstGeom prst="rect">
            <a:avLst/>
          </a:prstGeom>
        </p:spPr>
      </p:pic>
      <p:pic>
        <p:nvPicPr>
          <p:cNvPr id="36" name="Billede 35"/>
          <p:cNvPicPr>
            <a:picLocks noChangeAspect="1"/>
          </p:cNvPicPr>
          <p:nvPr/>
        </p:nvPicPr>
        <p:blipFill>
          <a:blip r:embed="rId6"/>
          <a:stretch>
            <a:fillRect/>
          </a:stretch>
        </p:blipFill>
        <p:spPr>
          <a:xfrm>
            <a:off x="15709105" y="29355256"/>
            <a:ext cx="11215893" cy="8097044"/>
          </a:xfrm>
          <a:prstGeom prst="rect">
            <a:avLst/>
          </a:prstGeom>
        </p:spPr>
      </p:pic>
      <p:graphicFrame>
        <p:nvGraphicFramePr>
          <p:cNvPr id="39" name="Tabel 38"/>
          <p:cNvGraphicFramePr>
            <a:graphicFrameLocks noGrp="1"/>
          </p:cNvGraphicFramePr>
          <p:nvPr>
            <p:extLst>
              <p:ext uri="{D42A27DB-BD31-4B8C-83A1-F6EECF244321}">
                <p14:modId xmlns:p14="http://schemas.microsoft.com/office/powerpoint/2010/main" val="2859774967"/>
              </p:ext>
            </p:extLst>
          </p:nvPr>
        </p:nvGraphicFramePr>
        <p:xfrm>
          <a:off x="990600" y="21945600"/>
          <a:ext cx="13487401" cy="4023360"/>
        </p:xfrm>
        <a:graphic>
          <a:graphicData uri="http://schemas.openxmlformats.org/drawingml/2006/table">
            <a:tbl>
              <a:tblPr firstRow="1" bandRow="1">
                <a:tableStyleId>{5C22544A-7EE6-4342-B048-85BDC9FD1C3A}</a:tableStyleId>
              </a:tblPr>
              <a:tblGrid>
                <a:gridCol w="4164143">
                  <a:extLst>
                    <a:ext uri="{9D8B030D-6E8A-4147-A177-3AD203B41FA5}">
                      <a16:colId xmlns:a16="http://schemas.microsoft.com/office/drawing/2014/main" val="20000"/>
                    </a:ext>
                  </a:extLst>
                </a:gridCol>
                <a:gridCol w="1363480">
                  <a:extLst>
                    <a:ext uri="{9D8B030D-6E8A-4147-A177-3AD203B41FA5}">
                      <a16:colId xmlns:a16="http://schemas.microsoft.com/office/drawing/2014/main" val="20001"/>
                    </a:ext>
                  </a:extLst>
                </a:gridCol>
                <a:gridCol w="1474033">
                  <a:extLst>
                    <a:ext uri="{9D8B030D-6E8A-4147-A177-3AD203B41FA5}">
                      <a16:colId xmlns:a16="http://schemas.microsoft.com/office/drawing/2014/main" val="20002"/>
                    </a:ext>
                  </a:extLst>
                </a:gridCol>
                <a:gridCol w="1326629">
                  <a:extLst>
                    <a:ext uri="{9D8B030D-6E8A-4147-A177-3AD203B41FA5}">
                      <a16:colId xmlns:a16="http://schemas.microsoft.com/office/drawing/2014/main" val="20003"/>
                    </a:ext>
                  </a:extLst>
                </a:gridCol>
                <a:gridCol w="1584585">
                  <a:extLst>
                    <a:ext uri="{9D8B030D-6E8A-4147-A177-3AD203B41FA5}">
                      <a16:colId xmlns:a16="http://schemas.microsoft.com/office/drawing/2014/main" val="20004"/>
                    </a:ext>
                  </a:extLst>
                </a:gridCol>
                <a:gridCol w="1559171">
                  <a:extLst>
                    <a:ext uri="{9D8B030D-6E8A-4147-A177-3AD203B41FA5}">
                      <a16:colId xmlns:a16="http://schemas.microsoft.com/office/drawing/2014/main" val="20005"/>
                    </a:ext>
                  </a:extLst>
                </a:gridCol>
                <a:gridCol w="2015360">
                  <a:extLst>
                    <a:ext uri="{9D8B030D-6E8A-4147-A177-3AD203B41FA5}">
                      <a16:colId xmlns:a16="http://schemas.microsoft.com/office/drawing/2014/main" val="20006"/>
                    </a:ext>
                  </a:extLst>
                </a:gridCol>
              </a:tblGrid>
              <a:tr h="521426">
                <a:tc>
                  <a:txBody>
                    <a:bodyPr/>
                    <a:lstStyle/>
                    <a:p>
                      <a:endParaRPr lang="da-DK" sz="3600" dirty="0">
                        <a:latin typeface="AU Passata" panose="020B0503030502030804" pitchFamily="34" charset="0"/>
                      </a:endParaRPr>
                    </a:p>
                  </a:txBody>
                  <a:tcPr/>
                </a:tc>
                <a:tc gridSpan="4">
                  <a:txBody>
                    <a:bodyPr/>
                    <a:lstStyle/>
                    <a:p>
                      <a:pPr algn="ctr"/>
                      <a:r>
                        <a:rPr lang="da-DK" sz="3600" dirty="0" smtClean="0">
                          <a:latin typeface="AU Passata" panose="020B0503030502030804" pitchFamily="34" charset="0"/>
                        </a:rPr>
                        <a:t>Grass, Kg</a:t>
                      </a:r>
                      <a:endParaRPr lang="da-DK" sz="3600" dirty="0">
                        <a:latin typeface="AU Passata" panose="020B0503030502030804" pitchFamily="34" charset="0"/>
                      </a:endParaRPr>
                    </a:p>
                  </a:txBody>
                  <a:tcPr/>
                </a:tc>
                <a:tc hMerge="1">
                  <a:txBody>
                    <a:bodyPr/>
                    <a:lstStyle/>
                    <a:p>
                      <a:endParaRPr lang="da-DK" sz="4000" dirty="0">
                        <a:latin typeface="AU Passata" panose="020B0503030502030804" pitchFamily="34" charset="0"/>
                      </a:endParaRPr>
                    </a:p>
                  </a:txBody>
                  <a:tcPr/>
                </a:tc>
                <a:tc hMerge="1">
                  <a:txBody>
                    <a:bodyPr/>
                    <a:lstStyle/>
                    <a:p>
                      <a:endParaRPr lang="da-DK" sz="4000" dirty="0">
                        <a:latin typeface="AU Passata" panose="020B0503030502030804" pitchFamily="34" charset="0"/>
                      </a:endParaRPr>
                    </a:p>
                  </a:txBody>
                  <a:tcPr/>
                </a:tc>
                <a:tc hMerge="1">
                  <a:txBody>
                    <a:bodyPr/>
                    <a:lstStyle/>
                    <a:p>
                      <a:endParaRPr lang="da-DK" sz="4000" dirty="0">
                        <a:latin typeface="AU Passata" panose="020B0503030502030804" pitchFamily="34" charset="0"/>
                      </a:endParaRPr>
                    </a:p>
                  </a:txBody>
                  <a:tcPr/>
                </a:tc>
                <a:tc>
                  <a:txBody>
                    <a:bodyPr/>
                    <a:lstStyle/>
                    <a:p>
                      <a:pPr algn="ctr"/>
                      <a:endParaRPr lang="da-DK" sz="3600">
                        <a:latin typeface="AU Passata" panose="020B0503030502030804" pitchFamily="34" charset="0"/>
                      </a:endParaRPr>
                    </a:p>
                  </a:txBody>
                  <a:tcPr/>
                </a:tc>
                <a:tc>
                  <a:txBody>
                    <a:bodyPr/>
                    <a:lstStyle/>
                    <a:p>
                      <a:pPr algn="ctr"/>
                      <a:endParaRPr lang="da-DK" sz="3600">
                        <a:latin typeface="AU Passata" panose="020B0503030502030804" pitchFamily="34" charset="0"/>
                      </a:endParaRPr>
                    </a:p>
                  </a:txBody>
                  <a:tcPr/>
                </a:tc>
                <a:extLst>
                  <a:ext uri="{0D108BD9-81ED-4DB2-BD59-A6C34878D82A}">
                    <a16:rowId xmlns:a16="http://schemas.microsoft.com/office/drawing/2014/main" val="10000"/>
                  </a:ext>
                </a:extLst>
              </a:tr>
              <a:tr h="521426">
                <a:tc>
                  <a:txBody>
                    <a:bodyPr/>
                    <a:lstStyle/>
                    <a:p>
                      <a:endParaRPr lang="da-DK" sz="3600" b="0" dirty="0">
                        <a:latin typeface="AU Passata" panose="020B0503030502030804" pitchFamily="34" charset="0"/>
                      </a:endParaRPr>
                    </a:p>
                  </a:txBody>
                  <a:tcPr/>
                </a:tc>
                <a:tc>
                  <a:txBody>
                    <a:bodyPr/>
                    <a:lstStyle/>
                    <a:p>
                      <a:pPr algn="ctr"/>
                      <a:r>
                        <a:rPr lang="da-DK" sz="3600" dirty="0" smtClean="0">
                          <a:latin typeface="AU Passata" panose="020B0503030502030804" pitchFamily="34" charset="0"/>
                        </a:rPr>
                        <a:t>0</a:t>
                      </a:r>
                      <a:endParaRPr lang="da-DK" sz="3600" dirty="0">
                        <a:latin typeface="AU Passata" panose="020B0503030502030804" pitchFamily="34" charset="0"/>
                      </a:endParaRPr>
                    </a:p>
                  </a:txBody>
                  <a:tcPr/>
                </a:tc>
                <a:tc>
                  <a:txBody>
                    <a:bodyPr/>
                    <a:lstStyle/>
                    <a:p>
                      <a:pPr algn="ctr"/>
                      <a:r>
                        <a:rPr lang="da-DK" sz="3600" dirty="0" smtClean="0">
                          <a:latin typeface="AU Passata" panose="020B0503030502030804" pitchFamily="34" charset="0"/>
                        </a:rPr>
                        <a:t>2</a:t>
                      </a:r>
                      <a:endParaRPr lang="da-DK" sz="3600" dirty="0">
                        <a:latin typeface="AU Passata" panose="020B0503030502030804" pitchFamily="34" charset="0"/>
                      </a:endParaRPr>
                    </a:p>
                  </a:txBody>
                  <a:tcPr/>
                </a:tc>
                <a:tc>
                  <a:txBody>
                    <a:bodyPr/>
                    <a:lstStyle/>
                    <a:p>
                      <a:pPr algn="ctr"/>
                      <a:r>
                        <a:rPr lang="da-DK" sz="3600" dirty="0" smtClean="0">
                          <a:latin typeface="AU Passata" panose="020B0503030502030804" pitchFamily="34" charset="0"/>
                        </a:rPr>
                        <a:t>4</a:t>
                      </a:r>
                      <a:endParaRPr lang="da-DK" sz="3600" dirty="0">
                        <a:latin typeface="AU Passata" panose="020B0503030502030804" pitchFamily="34" charset="0"/>
                      </a:endParaRPr>
                    </a:p>
                  </a:txBody>
                  <a:tcPr/>
                </a:tc>
                <a:tc>
                  <a:txBody>
                    <a:bodyPr/>
                    <a:lstStyle/>
                    <a:p>
                      <a:pPr algn="ctr"/>
                      <a:r>
                        <a:rPr lang="da-DK" sz="3600" dirty="0" smtClean="0">
                          <a:latin typeface="AU Passata" panose="020B0503030502030804" pitchFamily="34" charset="0"/>
                        </a:rPr>
                        <a:t>6</a:t>
                      </a:r>
                      <a:endParaRPr lang="da-DK" sz="3600" dirty="0">
                        <a:latin typeface="AU Passata" panose="020B0503030502030804" pitchFamily="34" charset="0"/>
                      </a:endParaRPr>
                    </a:p>
                  </a:txBody>
                  <a:tcPr/>
                </a:tc>
                <a:tc>
                  <a:txBody>
                    <a:bodyPr/>
                    <a:lstStyle/>
                    <a:p>
                      <a:pPr algn="ctr"/>
                      <a:r>
                        <a:rPr lang="da-DK" sz="3600" dirty="0" smtClean="0">
                          <a:latin typeface="AU Passata" panose="020B0503030502030804" pitchFamily="34" charset="0"/>
                        </a:rPr>
                        <a:t>SEM</a:t>
                      </a:r>
                      <a:endParaRPr lang="da-DK" sz="3600" dirty="0">
                        <a:latin typeface="AU Passata" panose="020B0503030502030804" pitchFamily="34" charset="0"/>
                      </a:endParaRPr>
                    </a:p>
                  </a:txBody>
                  <a:tcPr/>
                </a:tc>
                <a:tc>
                  <a:txBody>
                    <a:bodyPr/>
                    <a:lstStyle/>
                    <a:p>
                      <a:pPr algn="ctr"/>
                      <a:r>
                        <a:rPr lang="da-DK" sz="3600" dirty="0" smtClean="0">
                          <a:latin typeface="AU Passata" panose="020B0503030502030804" pitchFamily="34" charset="0"/>
                        </a:rPr>
                        <a:t>Grass p</a:t>
                      </a:r>
                      <a:endParaRPr lang="da-DK" sz="3600" dirty="0">
                        <a:latin typeface="AU Passata" panose="020B0503030502030804" pitchFamily="34" charset="0"/>
                      </a:endParaRPr>
                    </a:p>
                  </a:txBody>
                  <a:tcPr/>
                </a:tc>
                <a:extLst>
                  <a:ext uri="{0D108BD9-81ED-4DB2-BD59-A6C34878D82A}">
                    <a16:rowId xmlns:a16="http://schemas.microsoft.com/office/drawing/2014/main" val="10001"/>
                  </a:ext>
                </a:extLst>
              </a:tr>
              <a:tr h="521426">
                <a:tc>
                  <a:txBody>
                    <a:bodyPr/>
                    <a:lstStyle/>
                    <a:p>
                      <a:pPr>
                        <a:spcAft>
                          <a:spcPts val="0"/>
                        </a:spcAft>
                      </a:pPr>
                      <a:r>
                        <a:rPr lang="en-US" sz="3600" b="0" dirty="0">
                          <a:solidFill>
                            <a:srgbClr val="000000"/>
                          </a:solidFill>
                          <a:effectLst/>
                          <a:latin typeface="AU Passata" panose="020B0503030502030804" pitchFamily="34" charset="0"/>
                          <a:ea typeface="Times New Roman" panose="02020603050405020304" pitchFamily="18" charset="0"/>
                          <a:cs typeface="Times New Roman" panose="02020603050405020304" pitchFamily="18" charset="0"/>
                        </a:rPr>
                        <a:t>N intake,  g/day</a:t>
                      </a:r>
                      <a:endParaRPr lang="da-DK" sz="3600" b="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spcAft>
                          <a:spcPts val="0"/>
                        </a:spcAft>
                      </a:pPr>
                      <a:r>
                        <a:rPr lang="en-US" sz="3600">
                          <a:solidFill>
                            <a:srgbClr val="000000"/>
                          </a:solidFill>
                          <a:effectLst/>
                          <a:latin typeface="AU Passata" panose="020B0503030502030804" pitchFamily="34" charset="0"/>
                          <a:ea typeface="Times New Roman" panose="02020603050405020304" pitchFamily="18" charset="0"/>
                          <a:cs typeface="Times New Roman" panose="02020603050405020304" pitchFamily="18" charset="0"/>
                        </a:rPr>
                        <a:t>43.6</a:t>
                      </a:r>
                      <a:endParaRPr lang="da-DK" sz="3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spcAft>
                          <a:spcPts val="0"/>
                        </a:spcAft>
                      </a:pPr>
                      <a:r>
                        <a:rPr lang="en-US" sz="3600">
                          <a:solidFill>
                            <a:srgbClr val="000000"/>
                          </a:solidFill>
                          <a:effectLst/>
                          <a:latin typeface="AU Passata" panose="020B0503030502030804" pitchFamily="34" charset="0"/>
                          <a:ea typeface="Times New Roman" panose="02020603050405020304" pitchFamily="18" charset="0"/>
                          <a:cs typeface="Times New Roman" panose="02020603050405020304" pitchFamily="18" charset="0"/>
                        </a:rPr>
                        <a:t>50.3</a:t>
                      </a:r>
                      <a:endParaRPr lang="da-DK" sz="3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spcAft>
                          <a:spcPts val="0"/>
                        </a:spcAft>
                      </a:pPr>
                      <a:r>
                        <a:rPr lang="en-US" sz="3600">
                          <a:solidFill>
                            <a:srgbClr val="000000"/>
                          </a:solidFill>
                          <a:effectLst/>
                          <a:latin typeface="AU Passata" panose="020B0503030502030804" pitchFamily="34" charset="0"/>
                          <a:ea typeface="Times New Roman" panose="02020603050405020304" pitchFamily="18" charset="0"/>
                          <a:cs typeface="Times New Roman" panose="02020603050405020304" pitchFamily="18" charset="0"/>
                        </a:rPr>
                        <a:t>58.5</a:t>
                      </a:r>
                      <a:endParaRPr lang="da-DK" sz="3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spcAft>
                          <a:spcPts val="0"/>
                        </a:spcAft>
                      </a:pPr>
                      <a:r>
                        <a:rPr lang="en-US" sz="3600">
                          <a:solidFill>
                            <a:srgbClr val="000000"/>
                          </a:solidFill>
                          <a:effectLst/>
                          <a:latin typeface="AU Passata" panose="020B0503030502030804" pitchFamily="34" charset="0"/>
                          <a:ea typeface="Times New Roman" panose="02020603050405020304" pitchFamily="18" charset="0"/>
                          <a:cs typeface="Times New Roman" panose="02020603050405020304" pitchFamily="18" charset="0"/>
                        </a:rPr>
                        <a:t>65.2</a:t>
                      </a:r>
                      <a:endParaRPr lang="da-DK" sz="3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spcAft>
                          <a:spcPts val="0"/>
                        </a:spcAft>
                      </a:pPr>
                      <a:r>
                        <a:rPr lang="en-US" sz="3600">
                          <a:solidFill>
                            <a:srgbClr val="000000"/>
                          </a:solidFill>
                          <a:effectLst/>
                          <a:latin typeface="AU Passata" panose="020B0503030502030804" pitchFamily="34" charset="0"/>
                          <a:ea typeface="Times New Roman" panose="02020603050405020304" pitchFamily="18" charset="0"/>
                          <a:cs typeface="Times New Roman" panose="02020603050405020304" pitchFamily="18" charset="0"/>
                        </a:rPr>
                        <a:t>3.8</a:t>
                      </a:r>
                      <a:endParaRPr lang="da-DK" sz="3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spcAft>
                          <a:spcPts val="0"/>
                        </a:spcAft>
                      </a:pPr>
                      <a:r>
                        <a:rPr lang="en-US" sz="3600">
                          <a:solidFill>
                            <a:srgbClr val="000000"/>
                          </a:solidFill>
                          <a:effectLst/>
                          <a:latin typeface="AU Passata" panose="020B0503030502030804" pitchFamily="34" charset="0"/>
                          <a:ea typeface="Times New Roman" panose="02020603050405020304" pitchFamily="18" charset="0"/>
                          <a:cs typeface="Times New Roman" panose="02020603050405020304" pitchFamily="18" charset="0"/>
                        </a:rPr>
                        <a:t>&lt;0.001</a:t>
                      </a:r>
                      <a:endParaRPr lang="da-DK" sz="3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10002"/>
                  </a:ext>
                </a:extLst>
              </a:tr>
              <a:tr h="521426">
                <a:tc>
                  <a:txBody>
                    <a:bodyPr/>
                    <a:lstStyle/>
                    <a:p>
                      <a:pPr>
                        <a:spcAft>
                          <a:spcPts val="0"/>
                        </a:spcAft>
                      </a:pPr>
                      <a:r>
                        <a:rPr lang="en-US" sz="3600" b="0" dirty="0">
                          <a:solidFill>
                            <a:srgbClr val="000000"/>
                          </a:solidFill>
                          <a:effectLst/>
                          <a:latin typeface="AU Passata" panose="020B0503030502030804" pitchFamily="34" charset="0"/>
                          <a:ea typeface="Times New Roman" panose="02020603050405020304" pitchFamily="18" charset="0"/>
                          <a:cs typeface="Times New Roman" panose="02020603050405020304" pitchFamily="18" charset="0"/>
                        </a:rPr>
                        <a:t>N  in feces, g/day</a:t>
                      </a:r>
                      <a:endParaRPr lang="da-DK" sz="3600" b="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spcAft>
                          <a:spcPts val="0"/>
                        </a:spcAft>
                      </a:pPr>
                      <a:r>
                        <a:rPr lang="da-DK" sz="3600">
                          <a:solidFill>
                            <a:srgbClr val="000000"/>
                          </a:solidFill>
                          <a:effectLst/>
                          <a:latin typeface="AU Passata" panose="020B0503030502030804" pitchFamily="34" charset="0"/>
                          <a:ea typeface="Times New Roman" panose="02020603050405020304" pitchFamily="18" charset="0"/>
                          <a:cs typeface="Times New Roman" panose="02020603050405020304" pitchFamily="18" charset="0"/>
                        </a:rPr>
                        <a:t>8.3</a:t>
                      </a:r>
                      <a:endParaRPr lang="da-DK" sz="3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spcAft>
                          <a:spcPts val="0"/>
                        </a:spcAft>
                      </a:pPr>
                      <a:r>
                        <a:rPr lang="da-DK" sz="3600" dirty="0">
                          <a:solidFill>
                            <a:srgbClr val="000000"/>
                          </a:solidFill>
                          <a:effectLst/>
                          <a:latin typeface="AU Passata" panose="020B0503030502030804" pitchFamily="34" charset="0"/>
                          <a:ea typeface="Times New Roman" panose="02020603050405020304" pitchFamily="18" charset="0"/>
                          <a:cs typeface="Times New Roman" panose="02020603050405020304" pitchFamily="18" charset="0"/>
                        </a:rPr>
                        <a:t>10.4</a:t>
                      </a:r>
                      <a:endParaRPr lang="da-DK"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spcAft>
                          <a:spcPts val="0"/>
                        </a:spcAft>
                      </a:pPr>
                      <a:r>
                        <a:rPr lang="da-DK" sz="3600" dirty="0">
                          <a:solidFill>
                            <a:srgbClr val="000000"/>
                          </a:solidFill>
                          <a:effectLst/>
                          <a:latin typeface="AU Passata" panose="020B0503030502030804" pitchFamily="34" charset="0"/>
                          <a:ea typeface="Times New Roman" panose="02020603050405020304" pitchFamily="18" charset="0"/>
                          <a:cs typeface="Times New Roman" panose="02020603050405020304" pitchFamily="18" charset="0"/>
                        </a:rPr>
                        <a:t>12.7</a:t>
                      </a:r>
                      <a:endParaRPr lang="da-DK"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spcAft>
                          <a:spcPts val="0"/>
                        </a:spcAft>
                      </a:pPr>
                      <a:r>
                        <a:rPr lang="da-DK" sz="3600">
                          <a:solidFill>
                            <a:srgbClr val="000000"/>
                          </a:solidFill>
                          <a:effectLst/>
                          <a:latin typeface="AU Passata" panose="020B0503030502030804" pitchFamily="34" charset="0"/>
                          <a:ea typeface="Times New Roman" panose="02020603050405020304" pitchFamily="18" charset="0"/>
                          <a:cs typeface="Times New Roman" panose="02020603050405020304" pitchFamily="18" charset="0"/>
                        </a:rPr>
                        <a:t>16.8</a:t>
                      </a:r>
                      <a:endParaRPr lang="da-DK" sz="3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spcAft>
                          <a:spcPts val="0"/>
                        </a:spcAft>
                      </a:pPr>
                      <a:r>
                        <a:rPr lang="da-DK" sz="3600">
                          <a:solidFill>
                            <a:srgbClr val="000000"/>
                          </a:solidFill>
                          <a:effectLst/>
                          <a:latin typeface="AU Passata" panose="020B0503030502030804" pitchFamily="34" charset="0"/>
                          <a:ea typeface="Times New Roman" panose="02020603050405020304" pitchFamily="18" charset="0"/>
                          <a:cs typeface="Times New Roman" panose="02020603050405020304" pitchFamily="18" charset="0"/>
                        </a:rPr>
                        <a:t>1.5</a:t>
                      </a:r>
                      <a:endParaRPr lang="da-DK" sz="3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spcAft>
                          <a:spcPts val="0"/>
                        </a:spcAft>
                      </a:pPr>
                      <a:r>
                        <a:rPr lang="da-DK" sz="3600">
                          <a:solidFill>
                            <a:srgbClr val="000000"/>
                          </a:solidFill>
                          <a:effectLst/>
                          <a:latin typeface="AU Passata" panose="020B0503030502030804" pitchFamily="34" charset="0"/>
                          <a:ea typeface="Times New Roman" panose="02020603050405020304" pitchFamily="18" charset="0"/>
                          <a:cs typeface="Times New Roman" panose="02020603050405020304" pitchFamily="18" charset="0"/>
                        </a:rPr>
                        <a:t>0.003</a:t>
                      </a:r>
                      <a:endParaRPr lang="da-DK" sz="3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10003"/>
                  </a:ext>
                </a:extLst>
              </a:tr>
              <a:tr h="521426">
                <a:tc>
                  <a:txBody>
                    <a:bodyPr/>
                    <a:lstStyle/>
                    <a:p>
                      <a:pPr>
                        <a:spcAft>
                          <a:spcPts val="0"/>
                        </a:spcAft>
                      </a:pPr>
                      <a:r>
                        <a:rPr lang="en-US" sz="3600" b="0" dirty="0">
                          <a:solidFill>
                            <a:srgbClr val="000000"/>
                          </a:solidFill>
                          <a:effectLst/>
                          <a:latin typeface="AU Passata" panose="020B0503030502030804" pitchFamily="34" charset="0"/>
                          <a:ea typeface="Times New Roman" panose="02020603050405020304" pitchFamily="18" charset="0"/>
                          <a:cs typeface="Times New Roman" panose="02020603050405020304" pitchFamily="18" charset="0"/>
                        </a:rPr>
                        <a:t>N in urine g/day</a:t>
                      </a:r>
                      <a:endParaRPr lang="da-DK" sz="3600" b="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spcAft>
                          <a:spcPts val="0"/>
                        </a:spcAft>
                      </a:pPr>
                      <a:r>
                        <a:rPr lang="da-DK" sz="3600">
                          <a:solidFill>
                            <a:srgbClr val="000000"/>
                          </a:solidFill>
                          <a:effectLst/>
                          <a:latin typeface="AU Passata" panose="020B0503030502030804" pitchFamily="34" charset="0"/>
                          <a:ea typeface="Times New Roman" panose="02020603050405020304" pitchFamily="18" charset="0"/>
                          <a:cs typeface="Times New Roman" panose="02020603050405020304" pitchFamily="18" charset="0"/>
                        </a:rPr>
                        <a:t>27.3</a:t>
                      </a:r>
                      <a:endParaRPr lang="da-DK" sz="3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spcAft>
                          <a:spcPts val="0"/>
                        </a:spcAft>
                      </a:pPr>
                      <a:r>
                        <a:rPr lang="da-DK" sz="3600">
                          <a:solidFill>
                            <a:srgbClr val="000000"/>
                          </a:solidFill>
                          <a:effectLst/>
                          <a:latin typeface="AU Passata" panose="020B0503030502030804" pitchFamily="34" charset="0"/>
                          <a:ea typeface="Times New Roman" panose="02020603050405020304" pitchFamily="18" charset="0"/>
                          <a:cs typeface="Times New Roman" panose="02020603050405020304" pitchFamily="18" charset="0"/>
                        </a:rPr>
                        <a:t>33.0</a:t>
                      </a:r>
                      <a:endParaRPr lang="da-DK" sz="3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spcAft>
                          <a:spcPts val="0"/>
                        </a:spcAft>
                      </a:pPr>
                      <a:r>
                        <a:rPr lang="da-DK" sz="3600" dirty="0">
                          <a:solidFill>
                            <a:srgbClr val="000000"/>
                          </a:solidFill>
                          <a:effectLst/>
                          <a:latin typeface="AU Passata" panose="020B0503030502030804" pitchFamily="34" charset="0"/>
                          <a:ea typeface="Times New Roman" panose="02020603050405020304" pitchFamily="18" charset="0"/>
                          <a:cs typeface="Times New Roman" panose="02020603050405020304" pitchFamily="18" charset="0"/>
                        </a:rPr>
                        <a:t>34.1</a:t>
                      </a:r>
                      <a:endParaRPr lang="da-DK"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spcAft>
                          <a:spcPts val="0"/>
                        </a:spcAft>
                      </a:pPr>
                      <a:r>
                        <a:rPr lang="da-DK" sz="3600">
                          <a:solidFill>
                            <a:srgbClr val="000000"/>
                          </a:solidFill>
                          <a:effectLst/>
                          <a:latin typeface="AU Passata" panose="020B0503030502030804" pitchFamily="34" charset="0"/>
                          <a:ea typeface="Times New Roman" panose="02020603050405020304" pitchFamily="18" charset="0"/>
                          <a:cs typeface="Times New Roman" panose="02020603050405020304" pitchFamily="18" charset="0"/>
                        </a:rPr>
                        <a:t>48.4</a:t>
                      </a:r>
                      <a:endParaRPr lang="da-DK" sz="3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spcAft>
                          <a:spcPts val="0"/>
                        </a:spcAft>
                      </a:pPr>
                      <a:r>
                        <a:rPr lang="da-DK" sz="3600">
                          <a:solidFill>
                            <a:srgbClr val="000000"/>
                          </a:solidFill>
                          <a:effectLst/>
                          <a:latin typeface="AU Passata" panose="020B0503030502030804" pitchFamily="34" charset="0"/>
                          <a:ea typeface="Times New Roman" panose="02020603050405020304" pitchFamily="18" charset="0"/>
                          <a:cs typeface="Times New Roman" panose="02020603050405020304" pitchFamily="18" charset="0"/>
                        </a:rPr>
                        <a:t>2.6</a:t>
                      </a:r>
                      <a:endParaRPr lang="da-DK" sz="3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spcAft>
                          <a:spcPts val="0"/>
                        </a:spcAft>
                      </a:pPr>
                      <a:r>
                        <a:rPr lang="da-DK" sz="3600">
                          <a:solidFill>
                            <a:srgbClr val="000000"/>
                          </a:solidFill>
                          <a:effectLst/>
                          <a:latin typeface="AU Passata" panose="020B0503030502030804" pitchFamily="34" charset="0"/>
                          <a:ea typeface="Times New Roman" panose="02020603050405020304" pitchFamily="18" charset="0"/>
                          <a:cs typeface="Times New Roman" panose="02020603050405020304" pitchFamily="18" charset="0"/>
                        </a:rPr>
                        <a:t>&lt;0.001</a:t>
                      </a:r>
                      <a:endParaRPr lang="da-DK" sz="3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10004"/>
                  </a:ext>
                </a:extLst>
              </a:tr>
              <a:tr h="521426">
                <a:tc>
                  <a:txBody>
                    <a:bodyPr/>
                    <a:lstStyle/>
                    <a:p>
                      <a:pPr>
                        <a:spcAft>
                          <a:spcPts val="0"/>
                        </a:spcAft>
                      </a:pPr>
                      <a:r>
                        <a:rPr lang="da-DK" sz="3600" b="0" dirty="0">
                          <a:solidFill>
                            <a:srgbClr val="000000"/>
                          </a:solidFill>
                          <a:effectLst/>
                          <a:latin typeface="AU Passata" panose="020B0503030502030804" pitchFamily="34" charset="0"/>
                          <a:ea typeface="Times New Roman" panose="02020603050405020304" pitchFamily="18" charset="0"/>
                          <a:cs typeface="Times New Roman" panose="02020603050405020304" pitchFamily="18" charset="0"/>
                        </a:rPr>
                        <a:t>N </a:t>
                      </a:r>
                      <a:r>
                        <a:rPr lang="da-DK" sz="3600" b="0" dirty="0" err="1">
                          <a:solidFill>
                            <a:srgbClr val="000000"/>
                          </a:solidFill>
                          <a:effectLst/>
                          <a:latin typeface="AU Passata" panose="020B0503030502030804" pitchFamily="34" charset="0"/>
                          <a:ea typeface="Times New Roman" panose="02020603050405020304" pitchFamily="18" charset="0"/>
                          <a:cs typeface="Times New Roman" panose="02020603050405020304" pitchFamily="18" charset="0"/>
                        </a:rPr>
                        <a:t>deposition</a:t>
                      </a:r>
                      <a:r>
                        <a:rPr lang="da-DK" sz="3600" b="0" dirty="0">
                          <a:solidFill>
                            <a:srgbClr val="000000"/>
                          </a:solidFill>
                          <a:effectLst/>
                          <a:latin typeface="AU Passata" panose="020B0503030502030804" pitchFamily="34" charset="0"/>
                          <a:ea typeface="Times New Roman" panose="02020603050405020304" pitchFamily="18" charset="0"/>
                          <a:cs typeface="Times New Roman" panose="02020603050405020304" pitchFamily="18" charset="0"/>
                        </a:rPr>
                        <a:t>, g/</a:t>
                      </a:r>
                      <a:r>
                        <a:rPr lang="da-DK" sz="3600" b="0" dirty="0" err="1">
                          <a:solidFill>
                            <a:srgbClr val="000000"/>
                          </a:solidFill>
                          <a:effectLst/>
                          <a:latin typeface="AU Passata" panose="020B0503030502030804" pitchFamily="34" charset="0"/>
                          <a:ea typeface="Times New Roman" panose="02020603050405020304" pitchFamily="18" charset="0"/>
                          <a:cs typeface="Times New Roman" panose="02020603050405020304" pitchFamily="18" charset="0"/>
                        </a:rPr>
                        <a:t>day</a:t>
                      </a:r>
                      <a:endParaRPr lang="da-DK" sz="3600" b="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spcAft>
                          <a:spcPts val="0"/>
                        </a:spcAft>
                      </a:pPr>
                      <a:r>
                        <a:rPr lang="da-DK" sz="3600">
                          <a:solidFill>
                            <a:srgbClr val="000000"/>
                          </a:solidFill>
                          <a:effectLst/>
                          <a:latin typeface="AU Passata" panose="020B0503030502030804" pitchFamily="34" charset="0"/>
                          <a:ea typeface="Times New Roman" panose="02020603050405020304" pitchFamily="18" charset="0"/>
                          <a:cs typeface="Times New Roman" panose="02020603050405020304" pitchFamily="18" charset="0"/>
                        </a:rPr>
                        <a:t>6.5</a:t>
                      </a:r>
                      <a:endParaRPr lang="da-DK" sz="3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spcAft>
                          <a:spcPts val="0"/>
                        </a:spcAft>
                      </a:pPr>
                      <a:r>
                        <a:rPr lang="da-DK" sz="3600">
                          <a:solidFill>
                            <a:srgbClr val="000000"/>
                          </a:solidFill>
                          <a:effectLst/>
                          <a:latin typeface="AU Passata" panose="020B0503030502030804" pitchFamily="34" charset="0"/>
                          <a:ea typeface="Times New Roman" panose="02020603050405020304" pitchFamily="18" charset="0"/>
                          <a:cs typeface="Times New Roman" panose="02020603050405020304" pitchFamily="18" charset="0"/>
                        </a:rPr>
                        <a:t>6.9</a:t>
                      </a:r>
                      <a:endParaRPr lang="da-DK" sz="3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spcAft>
                          <a:spcPts val="0"/>
                        </a:spcAft>
                      </a:pPr>
                      <a:r>
                        <a:rPr lang="da-DK" sz="3600">
                          <a:solidFill>
                            <a:srgbClr val="000000"/>
                          </a:solidFill>
                          <a:effectLst/>
                          <a:latin typeface="AU Passata" panose="020B0503030502030804" pitchFamily="34" charset="0"/>
                          <a:ea typeface="Times New Roman" panose="02020603050405020304" pitchFamily="18" charset="0"/>
                          <a:cs typeface="Times New Roman" panose="02020603050405020304" pitchFamily="18" charset="0"/>
                        </a:rPr>
                        <a:t>9.7</a:t>
                      </a:r>
                      <a:endParaRPr lang="da-DK" sz="3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spcAft>
                          <a:spcPts val="0"/>
                        </a:spcAft>
                      </a:pPr>
                      <a:r>
                        <a:rPr lang="da-DK" sz="3600" dirty="0">
                          <a:solidFill>
                            <a:srgbClr val="000000"/>
                          </a:solidFill>
                          <a:effectLst/>
                          <a:latin typeface="AU Passata" panose="020B0503030502030804" pitchFamily="34" charset="0"/>
                          <a:ea typeface="Times New Roman" panose="02020603050405020304" pitchFamily="18" charset="0"/>
                          <a:cs typeface="Times New Roman" panose="02020603050405020304" pitchFamily="18" charset="0"/>
                        </a:rPr>
                        <a:t>0.3</a:t>
                      </a:r>
                      <a:endParaRPr lang="da-DK"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spcAft>
                          <a:spcPts val="0"/>
                        </a:spcAft>
                      </a:pPr>
                      <a:r>
                        <a:rPr lang="da-DK" sz="3600">
                          <a:solidFill>
                            <a:srgbClr val="000000"/>
                          </a:solidFill>
                          <a:effectLst/>
                          <a:latin typeface="AU Passata" panose="020B0503030502030804" pitchFamily="34" charset="0"/>
                          <a:ea typeface="Times New Roman" panose="02020603050405020304" pitchFamily="18" charset="0"/>
                          <a:cs typeface="Times New Roman" panose="02020603050405020304" pitchFamily="18" charset="0"/>
                        </a:rPr>
                        <a:t>2.7</a:t>
                      </a:r>
                      <a:endParaRPr lang="da-DK" sz="3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spcAft>
                          <a:spcPts val="0"/>
                        </a:spcAft>
                      </a:pPr>
                      <a:r>
                        <a:rPr lang="da-DK" sz="3600">
                          <a:solidFill>
                            <a:srgbClr val="000000"/>
                          </a:solidFill>
                          <a:effectLst/>
                          <a:latin typeface="AU Passata" panose="020B0503030502030804" pitchFamily="34" charset="0"/>
                          <a:ea typeface="Times New Roman" panose="02020603050405020304" pitchFamily="18" charset="0"/>
                          <a:cs typeface="Times New Roman" panose="02020603050405020304" pitchFamily="18" charset="0"/>
                        </a:rPr>
                        <a:t>0.24</a:t>
                      </a:r>
                      <a:endParaRPr lang="da-DK" sz="3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10005"/>
                  </a:ext>
                </a:extLst>
              </a:tr>
              <a:tr h="521426">
                <a:tc>
                  <a:txBody>
                    <a:bodyPr/>
                    <a:lstStyle/>
                    <a:p>
                      <a:pPr>
                        <a:spcAft>
                          <a:spcPts val="0"/>
                        </a:spcAft>
                      </a:pPr>
                      <a:r>
                        <a:rPr lang="da-DK" sz="3600" b="0" dirty="0">
                          <a:solidFill>
                            <a:srgbClr val="000000"/>
                          </a:solidFill>
                          <a:effectLst/>
                          <a:latin typeface="AU Passata" panose="020B0503030502030804" pitchFamily="34" charset="0"/>
                          <a:ea typeface="Times New Roman" panose="02020603050405020304" pitchFamily="18" charset="0"/>
                          <a:cs typeface="Times New Roman" panose="02020603050405020304" pitchFamily="18" charset="0"/>
                        </a:rPr>
                        <a:t>N </a:t>
                      </a:r>
                      <a:r>
                        <a:rPr lang="da-DK" sz="3600" b="0" dirty="0" err="1">
                          <a:solidFill>
                            <a:srgbClr val="000000"/>
                          </a:solidFill>
                          <a:effectLst/>
                          <a:latin typeface="AU Passata" panose="020B0503030502030804" pitchFamily="34" charset="0"/>
                          <a:ea typeface="Times New Roman" panose="02020603050405020304" pitchFamily="18" charset="0"/>
                          <a:cs typeface="Times New Roman" panose="02020603050405020304" pitchFamily="18" charset="0"/>
                        </a:rPr>
                        <a:t>utilization</a:t>
                      </a:r>
                      <a:r>
                        <a:rPr lang="da-DK" sz="3600" b="0" dirty="0">
                          <a:solidFill>
                            <a:srgbClr val="000000"/>
                          </a:solidFill>
                          <a:effectLst/>
                          <a:latin typeface="AU Passata" panose="020B0503030502030804" pitchFamily="34" charset="0"/>
                          <a:ea typeface="Times New Roman" panose="02020603050405020304" pitchFamily="18" charset="0"/>
                          <a:cs typeface="Times New Roman" panose="02020603050405020304" pitchFamily="18" charset="0"/>
                        </a:rPr>
                        <a:t>, %</a:t>
                      </a:r>
                      <a:endParaRPr lang="da-DK" sz="3600" b="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spcAft>
                          <a:spcPts val="0"/>
                        </a:spcAft>
                      </a:pPr>
                      <a:r>
                        <a:rPr lang="da-DK" sz="3600" dirty="0">
                          <a:solidFill>
                            <a:srgbClr val="000000"/>
                          </a:solidFill>
                          <a:effectLst/>
                          <a:latin typeface="AU Passata" panose="020B0503030502030804" pitchFamily="34" charset="0"/>
                          <a:ea typeface="Times New Roman" panose="02020603050405020304" pitchFamily="18" charset="0"/>
                          <a:cs typeface="Times New Roman" panose="02020603050405020304" pitchFamily="18" charset="0"/>
                        </a:rPr>
                        <a:t>14.9</a:t>
                      </a:r>
                      <a:endParaRPr lang="da-DK"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spcAft>
                          <a:spcPts val="0"/>
                        </a:spcAft>
                      </a:pPr>
                      <a:r>
                        <a:rPr lang="da-DK" sz="3600">
                          <a:solidFill>
                            <a:srgbClr val="000000"/>
                          </a:solidFill>
                          <a:effectLst/>
                          <a:latin typeface="AU Passata" panose="020B0503030502030804" pitchFamily="34" charset="0"/>
                          <a:ea typeface="Times New Roman" panose="02020603050405020304" pitchFamily="18" charset="0"/>
                          <a:cs typeface="Times New Roman" panose="02020603050405020304" pitchFamily="18" charset="0"/>
                        </a:rPr>
                        <a:t>13.9</a:t>
                      </a:r>
                      <a:endParaRPr lang="da-DK" sz="3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spcAft>
                          <a:spcPts val="0"/>
                        </a:spcAft>
                      </a:pPr>
                      <a:r>
                        <a:rPr lang="da-DK" sz="3600">
                          <a:solidFill>
                            <a:srgbClr val="000000"/>
                          </a:solidFill>
                          <a:effectLst/>
                          <a:latin typeface="AU Passata" panose="020B0503030502030804" pitchFamily="34" charset="0"/>
                          <a:ea typeface="Times New Roman" panose="02020603050405020304" pitchFamily="18" charset="0"/>
                          <a:cs typeface="Times New Roman" panose="02020603050405020304" pitchFamily="18" charset="0"/>
                        </a:rPr>
                        <a:t>17.3</a:t>
                      </a:r>
                      <a:endParaRPr lang="da-DK" sz="3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spcAft>
                          <a:spcPts val="0"/>
                        </a:spcAft>
                      </a:pPr>
                      <a:r>
                        <a:rPr lang="da-DK" sz="3600" dirty="0">
                          <a:solidFill>
                            <a:srgbClr val="000000"/>
                          </a:solidFill>
                          <a:effectLst/>
                          <a:latin typeface="AU Passata" panose="020B0503030502030804" pitchFamily="34" charset="0"/>
                          <a:ea typeface="Times New Roman" panose="02020603050405020304" pitchFamily="18" charset="0"/>
                          <a:cs typeface="Times New Roman" panose="02020603050405020304" pitchFamily="18" charset="0"/>
                        </a:rPr>
                        <a:t>5.2</a:t>
                      </a:r>
                      <a:endParaRPr lang="da-DK"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spcAft>
                          <a:spcPts val="0"/>
                        </a:spcAft>
                      </a:pPr>
                      <a:r>
                        <a:rPr lang="da-DK" sz="3600" dirty="0">
                          <a:solidFill>
                            <a:srgbClr val="000000"/>
                          </a:solidFill>
                          <a:effectLst/>
                          <a:latin typeface="AU Passata" panose="020B0503030502030804" pitchFamily="34" charset="0"/>
                          <a:ea typeface="Times New Roman" panose="02020603050405020304" pitchFamily="18" charset="0"/>
                          <a:cs typeface="Times New Roman" panose="02020603050405020304" pitchFamily="18" charset="0"/>
                        </a:rPr>
                        <a:t>6.2</a:t>
                      </a:r>
                      <a:endParaRPr lang="da-DK"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spcAft>
                          <a:spcPts val="0"/>
                        </a:spcAft>
                      </a:pPr>
                      <a:r>
                        <a:rPr lang="da-DK" sz="3600" dirty="0">
                          <a:solidFill>
                            <a:srgbClr val="000000"/>
                          </a:solidFill>
                          <a:effectLst/>
                          <a:latin typeface="AU Passata" panose="020B0503030502030804" pitchFamily="34" charset="0"/>
                          <a:ea typeface="Times New Roman" panose="02020603050405020304" pitchFamily="18" charset="0"/>
                          <a:cs typeface="Times New Roman" panose="02020603050405020304" pitchFamily="18" charset="0"/>
                        </a:rPr>
                        <a:t>0.53</a:t>
                      </a:r>
                      <a:endParaRPr lang="da-DK"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10006"/>
                  </a:ext>
                </a:extLst>
              </a:tr>
            </a:tbl>
          </a:graphicData>
        </a:graphic>
      </p:graphicFrame>
      <p:graphicFrame>
        <p:nvGraphicFramePr>
          <p:cNvPr id="43" name="Tabel 42"/>
          <p:cNvGraphicFramePr>
            <a:graphicFrameLocks noGrp="1"/>
          </p:cNvGraphicFramePr>
          <p:nvPr>
            <p:extLst>
              <p:ext uri="{D42A27DB-BD31-4B8C-83A1-F6EECF244321}">
                <p14:modId xmlns:p14="http://schemas.microsoft.com/office/powerpoint/2010/main" val="451240079"/>
              </p:ext>
            </p:extLst>
          </p:nvPr>
        </p:nvGraphicFramePr>
        <p:xfrm>
          <a:off x="15416213" y="21417756"/>
          <a:ext cx="14859000" cy="5159280"/>
        </p:xfrm>
        <a:graphic>
          <a:graphicData uri="http://schemas.openxmlformats.org/drawingml/2006/table">
            <a:tbl>
              <a:tblPr firstRow="1" bandRow="1">
                <a:tableStyleId>{5C22544A-7EE6-4342-B048-85BDC9FD1C3A}</a:tableStyleId>
              </a:tblPr>
              <a:tblGrid>
                <a:gridCol w="3429000">
                  <a:extLst>
                    <a:ext uri="{9D8B030D-6E8A-4147-A177-3AD203B41FA5}">
                      <a16:colId xmlns:a16="http://schemas.microsoft.com/office/drawing/2014/main" val="20000"/>
                    </a:ext>
                  </a:extLst>
                </a:gridCol>
                <a:gridCol w="1714500">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2019300">
                  <a:extLst>
                    <a:ext uri="{9D8B030D-6E8A-4147-A177-3AD203B41FA5}">
                      <a16:colId xmlns:a16="http://schemas.microsoft.com/office/drawing/2014/main" val="20003"/>
                    </a:ext>
                  </a:extLst>
                </a:gridCol>
                <a:gridCol w="2019300">
                  <a:extLst>
                    <a:ext uri="{9D8B030D-6E8A-4147-A177-3AD203B41FA5}">
                      <a16:colId xmlns:a16="http://schemas.microsoft.com/office/drawing/2014/main" val="20004"/>
                    </a:ext>
                  </a:extLst>
                </a:gridCol>
                <a:gridCol w="1766887">
                  <a:extLst>
                    <a:ext uri="{9D8B030D-6E8A-4147-A177-3AD203B41FA5}">
                      <a16:colId xmlns:a16="http://schemas.microsoft.com/office/drawing/2014/main" val="20005"/>
                    </a:ext>
                  </a:extLst>
                </a:gridCol>
                <a:gridCol w="2043113">
                  <a:extLst>
                    <a:ext uri="{9D8B030D-6E8A-4147-A177-3AD203B41FA5}">
                      <a16:colId xmlns:a16="http://schemas.microsoft.com/office/drawing/2014/main" val="20006"/>
                    </a:ext>
                  </a:extLst>
                </a:gridCol>
              </a:tblGrid>
              <a:tr h="370840">
                <a:tc>
                  <a:txBody>
                    <a:bodyPr/>
                    <a:lstStyle/>
                    <a:p>
                      <a:endParaRPr lang="da-DK" sz="4000" dirty="0"/>
                    </a:p>
                  </a:txBody>
                  <a:tcPr/>
                </a:tc>
                <a:tc gridSpan="4">
                  <a:txBody>
                    <a:bodyPr/>
                    <a:lstStyle/>
                    <a:p>
                      <a:pPr algn="ctr"/>
                      <a:r>
                        <a:rPr lang="da-DK" sz="4000" dirty="0" smtClean="0"/>
                        <a:t>Grass </a:t>
                      </a:r>
                      <a:r>
                        <a:rPr lang="da-DK" sz="4000" dirty="0" err="1" smtClean="0"/>
                        <a:t>Intake</a:t>
                      </a:r>
                      <a:r>
                        <a:rPr lang="da-DK" sz="4000" dirty="0" smtClean="0"/>
                        <a:t>, Kg/</a:t>
                      </a:r>
                      <a:r>
                        <a:rPr lang="da-DK" sz="4000" dirty="0" err="1" smtClean="0"/>
                        <a:t>day</a:t>
                      </a:r>
                      <a:endParaRPr lang="da-DK" sz="4000" dirty="0"/>
                    </a:p>
                  </a:txBody>
                  <a:tcPr/>
                </a:tc>
                <a:tc hMerge="1">
                  <a:txBody>
                    <a:bodyPr/>
                    <a:lstStyle/>
                    <a:p>
                      <a:pPr algn="ctr"/>
                      <a:endParaRPr lang="da-DK" sz="4000" dirty="0"/>
                    </a:p>
                  </a:txBody>
                  <a:tcPr/>
                </a:tc>
                <a:tc hMerge="1">
                  <a:txBody>
                    <a:bodyPr/>
                    <a:lstStyle/>
                    <a:p>
                      <a:pPr algn="ctr"/>
                      <a:endParaRPr lang="da-DK" sz="4000" dirty="0"/>
                    </a:p>
                  </a:txBody>
                  <a:tcPr/>
                </a:tc>
                <a:tc hMerge="1">
                  <a:txBody>
                    <a:bodyPr/>
                    <a:lstStyle/>
                    <a:p>
                      <a:pPr algn="ctr"/>
                      <a:endParaRPr lang="da-DK" sz="4000" dirty="0"/>
                    </a:p>
                  </a:txBody>
                  <a:tcPr/>
                </a:tc>
                <a:tc>
                  <a:txBody>
                    <a:bodyPr/>
                    <a:lstStyle/>
                    <a:p>
                      <a:pPr algn="ctr"/>
                      <a:endParaRPr lang="da-DK" sz="4000" dirty="0"/>
                    </a:p>
                  </a:txBody>
                  <a:tcPr/>
                </a:tc>
                <a:tc>
                  <a:txBody>
                    <a:bodyPr/>
                    <a:lstStyle/>
                    <a:p>
                      <a:pPr algn="ctr"/>
                      <a:r>
                        <a:rPr lang="da-DK" sz="4000" dirty="0" smtClean="0"/>
                        <a:t>Grass </a:t>
                      </a:r>
                      <a:endParaRPr lang="da-DK" sz="4000" dirty="0"/>
                    </a:p>
                  </a:txBody>
                  <a:tcPr/>
                </a:tc>
                <a:extLst>
                  <a:ext uri="{0D108BD9-81ED-4DB2-BD59-A6C34878D82A}">
                    <a16:rowId xmlns:a16="http://schemas.microsoft.com/office/drawing/2014/main" val="10000"/>
                  </a:ext>
                </a:extLst>
              </a:tr>
              <a:tr h="709200">
                <a:tc>
                  <a:txBody>
                    <a:bodyPr/>
                    <a:lstStyle/>
                    <a:p>
                      <a:endParaRPr lang="da-DK" sz="4000" b="0" dirty="0"/>
                    </a:p>
                  </a:txBody>
                  <a:tcPr/>
                </a:tc>
                <a:tc>
                  <a:txBody>
                    <a:bodyPr/>
                    <a:lstStyle/>
                    <a:p>
                      <a:pPr algn="ctr"/>
                      <a:r>
                        <a:rPr lang="da-DK" sz="4000" dirty="0" smtClean="0"/>
                        <a:t>0</a:t>
                      </a:r>
                      <a:endParaRPr lang="da-DK" sz="4000" dirty="0"/>
                    </a:p>
                  </a:txBody>
                  <a:tcPr/>
                </a:tc>
                <a:tc>
                  <a:txBody>
                    <a:bodyPr/>
                    <a:lstStyle/>
                    <a:p>
                      <a:pPr algn="ctr"/>
                      <a:r>
                        <a:rPr lang="da-DK" sz="4000" dirty="0" smtClean="0"/>
                        <a:t>2</a:t>
                      </a:r>
                      <a:endParaRPr lang="da-DK" sz="4000" dirty="0"/>
                    </a:p>
                  </a:txBody>
                  <a:tcPr/>
                </a:tc>
                <a:tc>
                  <a:txBody>
                    <a:bodyPr/>
                    <a:lstStyle/>
                    <a:p>
                      <a:pPr algn="ctr"/>
                      <a:r>
                        <a:rPr lang="da-DK" sz="4000" dirty="0" smtClean="0"/>
                        <a:t>4</a:t>
                      </a:r>
                      <a:endParaRPr lang="da-DK" sz="4000" dirty="0"/>
                    </a:p>
                  </a:txBody>
                  <a:tcPr/>
                </a:tc>
                <a:tc>
                  <a:txBody>
                    <a:bodyPr/>
                    <a:lstStyle/>
                    <a:p>
                      <a:pPr algn="ctr"/>
                      <a:r>
                        <a:rPr lang="da-DK" sz="4000" dirty="0" smtClean="0"/>
                        <a:t>6</a:t>
                      </a:r>
                      <a:endParaRPr lang="da-DK" sz="4000" dirty="0"/>
                    </a:p>
                  </a:txBody>
                  <a:tcPr/>
                </a:tc>
                <a:tc>
                  <a:txBody>
                    <a:bodyPr/>
                    <a:lstStyle/>
                    <a:p>
                      <a:pPr algn="ctr"/>
                      <a:r>
                        <a:rPr lang="da-DK" sz="4000" dirty="0" smtClean="0"/>
                        <a:t>SEM</a:t>
                      </a:r>
                      <a:endParaRPr lang="da-DK" sz="4000" dirty="0"/>
                    </a:p>
                  </a:txBody>
                  <a:tcPr/>
                </a:tc>
                <a:tc>
                  <a:txBody>
                    <a:bodyPr/>
                    <a:lstStyle/>
                    <a:p>
                      <a:pPr algn="ctr"/>
                      <a:r>
                        <a:rPr lang="da-DK" sz="4000" dirty="0" smtClean="0"/>
                        <a:t>p</a:t>
                      </a:r>
                      <a:endParaRPr lang="da-DK" sz="4000" dirty="0"/>
                    </a:p>
                  </a:txBody>
                  <a:tcPr/>
                </a:tc>
                <a:extLst>
                  <a:ext uri="{0D108BD9-81ED-4DB2-BD59-A6C34878D82A}">
                    <a16:rowId xmlns:a16="http://schemas.microsoft.com/office/drawing/2014/main" val="10001"/>
                  </a:ext>
                </a:extLst>
              </a:tr>
              <a:tr h="370840">
                <a:tc>
                  <a:txBody>
                    <a:bodyPr/>
                    <a:lstStyle/>
                    <a:p>
                      <a:pPr>
                        <a:spcAft>
                          <a:spcPts val="0"/>
                        </a:spcAft>
                      </a:pPr>
                      <a:r>
                        <a:rPr lang="da-DK" sz="4000" b="0" dirty="0">
                          <a:solidFill>
                            <a:srgbClr val="000000"/>
                          </a:solidFill>
                          <a:effectLst/>
                          <a:latin typeface="AU Passata" panose="020B0503030502030804" pitchFamily="34" charset="0"/>
                          <a:ea typeface="Times New Roman" panose="02020603050405020304" pitchFamily="18" charset="0"/>
                          <a:cs typeface="Times New Roman" panose="02020603050405020304" pitchFamily="18" charset="0"/>
                        </a:rPr>
                        <a:t>Glukose, </a:t>
                      </a:r>
                      <a:r>
                        <a:rPr lang="da-DK" sz="4000" b="0" dirty="0" err="1">
                          <a:solidFill>
                            <a:srgbClr val="000000"/>
                          </a:solidFill>
                          <a:effectLst/>
                          <a:latin typeface="AU Passata" panose="020B0503030502030804" pitchFamily="34" charset="0"/>
                          <a:ea typeface="Times New Roman" panose="02020603050405020304" pitchFamily="18" charset="0"/>
                          <a:cs typeface="Times New Roman" panose="02020603050405020304" pitchFamily="18" charset="0"/>
                        </a:rPr>
                        <a:t>mM</a:t>
                      </a:r>
                      <a:endParaRPr lang="da-DK" sz="4000" b="0" dirty="0">
                        <a:effectLst/>
                        <a:latin typeface="AU Passata" panose="020B05030305020308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spcAft>
                          <a:spcPts val="0"/>
                        </a:spcAft>
                      </a:pPr>
                      <a:r>
                        <a:rPr lang="da-DK" sz="4000">
                          <a:solidFill>
                            <a:srgbClr val="000000"/>
                          </a:solidFill>
                          <a:effectLst/>
                          <a:latin typeface="AU Passata" panose="020B0503030502030804" pitchFamily="34" charset="0"/>
                          <a:ea typeface="Times New Roman" panose="02020603050405020304" pitchFamily="18" charset="0"/>
                          <a:cs typeface="Times New Roman" panose="02020603050405020304" pitchFamily="18" charset="0"/>
                        </a:rPr>
                        <a:t>4.53</a:t>
                      </a:r>
                      <a:endParaRPr lang="da-DK" sz="4000">
                        <a:effectLst/>
                        <a:latin typeface="AU Passata" panose="020B05030305020308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spcAft>
                          <a:spcPts val="0"/>
                        </a:spcAft>
                      </a:pPr>
                      <a:r>
                        <a:rPr lang="da-DK" sz="4000">
                          <a:solidFill>
                            <a:srgbClr val="000000"/>
                          </a:solidFill>
                          <a:effectLst/>
                          <a:latin typeface="AU Passata" panose="020B0503030502030804" pitchFamily="34" charset="0"/>
                          <a:ea typeface="Times New Roman" panose="02020603050405020304" pitchFamily="18" charset="0"/>
                          <a:cs typeface="Times New Roman" panose="02020603050405020304" pitchFamily="18" charset="0"/>
                        </a:rPr>
                        <a:t>4.59</a:t>
                      </a:r>
                      <a:endParaRPr lang="da-DK" sz="4000">
                        <a:effectLst/>
                        <a:latin typeface="AU Passata" panose="020B05030305020308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spcAft>
                          <a:spcPts val="0"/>
                        </a:spcAft>
                      </a:pPr>
                      <a:r>
                        <a:rPr lang="da-DK" sz="4000" dirty="0">
                          <a:solidFill>
                            <a:srgbClr val="000000"/>
                          </a:solidFill>
                          <a:effectLst/>
                          <a:latin typeface="AU Passata" panose="020B0503030502030804" pitchFamily="34" charset="0"/>
                          <a:ea typeface="Times New Roman" panose="02020603050405020304" pitchFamily="18" charset="0"/>
                          <a:cs typeface="Times New Roman" panose="02020603050405020304" pitchFamily="18" charset="0"/>
                        </a:rPr>
                        <a:t>4.29</a:t>
                      </a:r>
                      <a:endParaRPr lang="da-DK" sz="4000" dirty="0">
                        <a:effectLst/>
                        <a:latin typeface="AU Passata" panose="020B05030305020308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spcAft>
                          <a:spcPts val="0"/>
                        </a:spcAft>
                      </a:pPr>
                      <a:r>
                        <a:rPr lang="da-DK" sz="4000">
                          <a:solidFill>
                            <a:srgbClr val="000000"/>
                          </a:solidFill>
                          <a:effectLst/>
                          <a:latin typeface="AU Passata" panose="020B0503030502030804" pitchFamily="34" charset="0"/>
                          <a:ea typeface="Times New Roman" panose="02020603050405020304" pitchFamily="18" charset="0"/>
                          <a:cs typeface="Times New Roman" panose="02020603050405020304" pitchFamily="18" charset="0"/>
                        </a:rPr>
                        <a:t>4.18</a:t>
                      </a:r>
                      <a:endParaRPr lang="da-DK" sz="4000">
                        <a:effectLst/>
                        <a:latin typeface="AU Passata" panose="020B05030305020308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spcAft>
                          <a:spcPts val="0"/>
                        </a:spcAft>
                      </a:pPr>
                      <a:r>
                        <a:rPr lang="da-DK" sz="4000">
                          <a:solidFill>
                            <a:srgbClr val="000000"/>
                          </a:solidFill>
                          <a:effectLst/>
                          <a:latin typeface="AU Passata" panose="020B0503030502030804" pitchFamily="34" charset="0"/>
                          <a:ea typeface="Times New Roman" panose="02020603050405020304" pitchFamily="18" charset="0"/>
                          <a:cs typeface="Times New Roman" panose="02020603050405020304" pitchFamily="18" charset="0"/>
                        </a:rPr>
                        <a:t>0.15</a:t>
                      </a:r>
                      <a:endParaRPr lang="da-DK" sz="4000">
                        <a:effectLst/>
                        <a:latin typeface="AU Passata" panose="020B05030305020308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spcAft>
                          <a:spcPts val="0"/>
                        </a:spcAft>
                      </a:pPr>
                      <a:r>
                        <a:rPr lang="da-DK" sz="4000">
                          <a:solidFill>
                            <a:srgbClr val="000000"/>
                          </a:solidFill>
                          <a:effectLst/>
                          <a:latin typeface="AU Passata" panose="020B0503030502030804" pitchFamily="34" charset="0"/>
                          <a:ea typeface="Times New Roman" panose="02020603050405020304" pitchFamily="18" charset="0"/>
                          <a:cs typeface="Times New Roman" panose="02020603050405020304" pitchFamily="18" charset="0"/>
                        </a:rPr>
                        <a:t>0.16</a:t>
                      </a:r>
                      <a:endParaRPr lang="da-DK" sz="4000">
                        <a:effectLst/>
                        <a:latin typeface="AU Passata" panose="020B05030305020308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10002"/>
                  </a:ext>
                </a:extLst>
              </a:tr>
              <a:tr h="370840">
                <a:tc>
                  <a:txBody>
                    <a:bodyPr/>
                    <a:lstStyle/>
                    <a:p>
                      <a:pPr>
                        <a:spcAft>
                          <a:spcPts val="0"/>
                        </a:spcAft>
                      </a:pPr>
                      <a:r>
                        <a:rPr lang="da-DK" sz="4000" b="0" dirty="0" err="1">
                          <a:solidFill>
                            <a:srgbClr val="000000"/>
                          </a:solidFill>
                          <a:effectLst/>
                          <a:latin typeface="AU Passata" panose="020B0503030502030804" pitchFamily="34" charset="0"/>
                          <a:ea typeface="Times New Roman" panose="02020603050405020304" pitchFamily="18" charset="0"/>
                          <a:cs typeface="Times New Roman" panose="02020603050405020304" pitchFamily="18" charset="0"/>
                        </a:rPr>
                        <a:t>Lactate</a:t>
                      </a:r>
                      <a:r>
                        <a:rPr lang="da-DK" sz="4000" b="0" dirty="0">
                          <a:solidFill>
                            <a:srgbClr val="000000"/>
                          </a:solidFill>
                          <a:effectLst/>
                          <a:latin typeface="AU Passata" panose="020B0503030502030804" pitchFamily="34" charset="0"/>
                          <a:ea typeface="Times New Roman" panose="02020603050405020304" pitchFamily="18" charset="0"/>
                          <a:cs typeface="Times New Roman" panose="02020603050405020304" pitchFamily="18" charset="0"/>
                        </a:rPr>
                        <a:t>, </a:t>
                      </a:r>
                      <a:r>
                        <a:rPr lang="da-DK" sz="4000" b="0" dirty="0" err="1">
                          <a:solidFill>
                            <a:srgbClr val="000000"/>
                          </a:solidFill>
                          <a:effectLst/>
                          <a:latin typeface="AU Passata" panose="020B0503030502030804" pitchFamily="34" charset="0"/>
                          <a:ea typeface="Times New Roman" panose="02020603050405020304" pitchFamily="18" charset="0"/>
                          <a:cs typeface="Times New Roman" panose="02020603050405020304" pitchFamily="18" charset="0"/>
                        </a:rPr>
                        <a:t>mM</a:t>
                      </a:r>
                      <a:endParaRPr lang="da-DK" sz="4000" b="0" dirty="0">
                        <a:effectLst/>
                        <a:latin typeface="AU Passata" panose="020B05030305020308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spcAft>
                          <a:spcPts val="0"/>
                        </a:spcAft>
                      </a:pPr>
                      <a:r>
                        <a:rPr lang="da-DK" sz="4000">
                          <a:solidFill>
                            <a:srgbClr val="000000"/>
                          </a:solidFill>
                          <a:effectLst/>
                          <a:latin typeface="AU Passata" panose="020B0503030502030804" pitchFamily="34" charset="0"/>
                          <a:ea typeface="Times New Roman" panose="02020603050405020304" pitchFamily="18" charset="0"/>
                          <a:cs typeface="Times New Roman" panose="02020603050405020304" pitchFamily="18" charset="0"/>
                        </a:rPr>
                        <a:t>2.03</a:t>
                      </a:r>
                      <a:endParaRPr lang="da-DK" sz="4000">
                        <a:effectLst/>
                        <a:latin typeface="AU Passata" panose="020B05030305020308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spcAft>
                          <a:spcPts val="0"/>
                        </a:spcAft>
                      </a:pPr>
                      <a:r>
                        <a:rPr lang="da-DK" sz="4000">
                          <a:solidFill>
                            <a:srgbClr val="000000"/>
                          </a:solidFill>
                          <a:effectLst/>
                          <a:latin typeface="AU Passata" panose="020B0503030502030804" pitchFamily="34" charset="0"/>
                          <a:ea typeface="Times New Roman" panose="02020603050405020304" pitchFamily="18" charset="0"/>
                          <a:cs typeface="Times New Roman" panose="02020603050405020304" pitchFamily="18" charset="0"/>
                        </a:rPr>
                        <a:t>1.26</a:t>
                      </a:r>
                      <a:endParaRPr lang="da-DK" sz="4000">
                        <a:effectLst/>
                        <a:latin typeface="AU Passata" panose="020B05030305020308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spcAft>
                          <a:spcPts val="0"/>
                        </a:spcAft>
                      </a:pPr>
                      <a:r>
                        <a:rPr lang="da-DK" sz="4000">
                          <a:solidFill>
                            <a:srgbClr val="000000"/>
                          </a:solidFill>
                          <a:effectLst/>
                          <a:latin typeface="AU Passata" panose="020B0503030502030804" pitchFamily="34" charset="0"/>
                          <a:ea typeface="Times New Roman" panose="02020603050405020304" pitchFamily="18" charset="0"/>
                          <a:cs typeface="Times New Roman" panose="02020603050405020304" pitchFamily="18" charset="0"/>
                        </a:rPr>
                        <a:t>1.35</a:t>
                      </a:r>
                      <a:endParaRPr lang="da-DK" sz="4000">
                        <a:effectLst/>
                        <a:latin typeface="AU Passata" panose="020B05030305020308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spcAft>
                          <a:spcPts val="0"/>
                        </a:spcAft>
                      </a:pPr>
                      <a:r>
                        <a:rPr lang="da-DK" sz="4000" dirty="0">
                          <a:solidFill>
                            <a:srgbClr val="000000"/>
                          </a:solidFill>
                          <a:effectLst/>
                          <a:latin typeface="AU Passata" panose="020B0503030502030804" pitchFamily="34" charset="0"/>
                          <a:ea typeface="Times New Roman" panose="02020603050405020304" pitchFamily="18" charset="0"/>
                          <a:cs typeface="Times New Roman" panose="02020603050405020304" pitchFamily="18" charset="0"/>
                        </a:rPr>
                        <a:t>1.89</a:t>
                      </a:r>
                      <a:endParaRPr lang="da-DK" sz="4000" dirty="0">
                        <a:effectLst/>
                        <a:latin typeface="AU Passata" panose="020B05030305020308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spcAft>
                          <a:spcPts val="0"/>
                        </a:spcAft>
                      </a:pPr>
                      <a:r>
                        <a:rPr lang="da-DK" sz="4000">
                          <a:solidFill>
                            <a:srgbClr val="000000"/>
                          </a:solidFill>
                          <a:effectLst/>
                          <a:latin typeface="AU Passata" panose="020B0503030502030804" pitchFamily="34" charset="0"/>
                          <a:ea typeface="Times New Roman" panose="02020603050405020304" pitchFamily="18" charset="0"/>
                          <a:cs typeface="Times New Roman" panose="02020603050405020304" pitchFamily="18" charset="0"/>
                        </a:rPr>
                        <a:t>0.47</a:t>
                      </a:r>
                      <a:endParaRPr lang="da-DK" sz="4000">
                        <a:effectLst/>
                        <a:latin typeface="AU Passata" panose="020B05030305020308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spcAft>
                          <a:spcPts val="0"/>
                        </a:spcAft>
                      </a:pPr>
                      <a:r>
                        <a:rPr lang="da-DK" sz="4000">
                          <a:solidFill>
                            <a:srgbClr val="000000"/>
                          </a:solidFill>
                          <a:effectLst/>
                          <a:latin typeface="AU Passata" panose="020B0503030502030804" pitchFamily="34" charset="0"/>
                          <a:ea typeface="Times New Roman" panose="02020603050405020304" pitchFamily="18" charset="0"/>
                          <a:cs typeface="Times New Roman" panose="02020603050405020304" pitchFamily="18" charset="0"/>
                        </a:rPr>
                        <a:t>0.54</a:t>
                      </a:r>
                      <a:endParaRPr lang="da-DK" sz="4000">
                        <a:effectLst/>
                        <a:latin typeface="AU Passata" panose="020B05030305020308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10003"/>
                  </a:ext>
                </a:extLst>
              </a:tr>
              <a:tr h="370840">
                <a:tc>
                  <a:txBody>
                    <a:bodyPr/>
                    <a:lstStyle/>
                    <a:p>
                      <a:pPr>
                        <a:spcAft>
                          <a:spcPts val="0"/>
                        </a:spcAft>
                      </a:pPr>
                      <a:r>
                        <a:rPr lang="da-DK" sz="4000" b="0" dirty="0" err="1">
                          <a:solidFill>
                            <a:srgbClr val="000000"/>
                          </a:solidFill>
                          <a:effectLst/>
                          <a:latin typeface="AU Passata" panose="020B0503030502030804" pitchFamily="34" charset="0"/>
                          <a:ea typeface="Times New Roman" panose="02020603050405020304" pitchFamily="18" charset="0"/>
                          <a:cs typeface="Times New Roman" panose="02020603050405020304" pitchFamily="18" charset="0"/>
                        </a:rPr>
                        <a:t>Urea</a:t>
                      </a:r>
                      <a:r>
                        <a:rPr lang="da-DK" sz="4000" b="0" dirty="0">
                          <a:solidFill>
                            <a:srgbClr val="000000"/>
                          </a:solidFill>
                          <a:effectLst/>
                          <a:latin typeface="AU Passata" panose="020B0503030502030804" pitchFamily="34" charset="0"/>
                          <a:ea typeface="Times New Roman" panose="02020603050405020304" pitchFamily="18" charset="0"/>
                          <a:cs typeface="Times New Roman" panose="02020603050405020304" pitchFamily="18" charset="0"/>
                        </a:rPr>
                        <a:t>, </a:t>
                      </a:r>
                      <a:r>
                        <a:rPr lang="da-DK" sz="4000" b="0" dirty="0" err="1">
                          <a:solidFill>
                            <a:srgbClr val="000000"/>
                          </a:solidFill>
                          <a:effectLst/>
                          <a:latin typeface="AU Passata" panose="020B0503030502030804" pitchFamily="34" charset="0"/>
                          <a:ea typeface="Times New Roman" panose="02020603050405020304" pitchFamily="18" charset="0"/>
                          <a:cs typeface="Times New Roman" panose="02020603050405020304" pitchFamily="18" charset="0"/>
                        </a:rPr>
                        <a:t>mM</a:t>
                      </a:r>
                      <a:endParaRPr lang="da-DK" sz="4000" b="0" dirty="0">
                        <a:effectLst/>
                        <a:latin typeface="AU Passata" panose="020B05030305020308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spcAft>
                          <a:spcPts val="0"/>
                        </a:spcAft>
                      </a:pPr>
                      <a:r>
                        <a:rPr lang="da-DK" sz="4000">
                          <a:solidFill>
                            <a:srgbClr val="000000"/>
                          </a:solidFill>
                          <a:effectLst/>
                          <a:latin typeface="AU Passata" panose="020B0503030502030804" pitchFamily="34" charset="0"/>
                          <a:ea typeface="Times New Roman" panose="02020603050405020304" pitchFamily="18" charset="0"/>
                          <a:cs typeface="Times New Roman" panose="02020603050405020304" pitchFamily="18" charset="0"/>
                        </a:rPr>
                        <a:t>2.64</a:t>
                      </a:r>
                      <a:endParaRPr lang="da-DK" sz="4000">
                        <a:effectLst/>
                        <a:latin typeface="AU Passata" panose="020B05030305020308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spcAft>
                          <a:spcPts val="0"/>
                        </a:spcAft>
                      </a:pPr>
                      <a:r>
                        <a:rPr lang="da-DK" sz="4000">
                          <a:solidFill>
                            <a:srgbClr val="000000"/>
                          </a:solidFill>
                          <a:effectLst/>
                          <a:latin typeface="AU Passata" panose="020B0503030502030804" pitchFamily="34" charset="0"/>
                          <a:ea typeface="Times New Roman" panose="02020603050405020304" pitchFamily="18" charset="0"/>
                          <a:cs typeface="Times New Roman" panose="02020603050405020304" pitchFamily="18" charset="0"/>
                        </a:rPr>
                        <a:t>4.05</a:t>
                      </a:r>
                      <a:endParaRPr lang="da-DK" sz="4000">
                        <a:effectLst/>
                        <a:latin typeface="AU Passata" panose="020B05030305020308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spcAft>
                          <a:spcPts val="0"/>
                        </a:spcAft>
                      </a:pPr>
                      <a:r>
                        <a:rPr lang="da-DK" sz="4000">
                          <a:solidFill>
                            <a:srgbClr val="000000"/>
                          </a:solidFill>
                          <a:effectLst/>
                          <a:latin typeface="AU Passata" panose="020B0503030502030804" pitchFamily="34" charset="0"/>
                          <a:ea typeface="Times New Roman" panose="02020603050405020304" pitchFamily="18" charset="0"/>
                          <a:cs typeface="Times New Roman" panose="02020603050405020304" pitchFamily="18" charset="0"/>
                        </a:rPr>
                        <a:t>3.59</a:t>
                      </a:r>
                      <a:endParaRPr lang="da-DK" sz="4000">
                        <a:effectLst/>
                        <a:latin typeface="AU Passata" panose="020B05030305020308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spcAft>
                          <a:spcPts val="0"/>
                        </a:spcAft>
                      </a:pPr>
                      <a:r>
                        <a:rPr lang="da-DK" sz="4000" dirty="0">
                          <a:solidFill>
                            <a:srgbClr val="000000"/>
                          </a:solidFill>
                          <a:effectLst/>
                          <a:latin typeface="AU Passata" panose="020B0503030502030804" pitchFamily="34" charset="0"/>
                          <a:ea typeface="Times New Roman" panose="02020603050405020304" pitchFamily="18" charset="0"/>
                          <a:cs typeface="Times New Roman" panose="02020603050405020304" pitchFamily="18" charset="0"/>
                        </a:rPr>
                        <a:t>4.39</a:t>
                      </a:r>
                      <a:endParaRPr lang="da-DK" sz="4000" dirty="0">
                        <a:effectLst/>
                        <a:latin typeface="AU Passata" panose="020B05030305020308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spcAft>
                          <a:spcPts val="0"/>
                        </a:spcAft>
                      </a:pPr>
                      <a:r>
                        <a:rPr lang="da-DK" sz="4000">
                          <a:solidFill>
                            <a:srgbClr val="000000"/>
                          </a:solidFill>
                          <a:effectLst/>
                          <a:latin typeface="AU Passata" panose="020B0503030502030804" pitchFamily="34" charset="0"/>
                          <a:ea typeface="Times New Roman" panose="02020603050405020304" pitchFamily="18" charset="0"/>
                          <a:cs typeface="Times New Roman" panose="02020603050405020304" pitchFamily="18" charset="0"/>
                        </a:rPr>
                        <a:t>0.38</a:t>
                      </a:r>
                      <a:endParaRPr lang="da-DK" sz="4000">
                        <a:effectLst/>
                        <a:latin typeface="AU Passata" panose="020B05030305020308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spcAft>
                          <a:spcPts val="0"/>
                        </a:spcAft>
                      </a:pPr>
                      <a:r>
                        <a:rPr lang="da-DK" sz="4000">
                          <a:solidFill>
                            <a:srgbClr val="000000"/>
                          </a:solidFill>
                          <a:effectLst/>
                          <a:latin typeface="AU Passata" panose="020B0503030502030804" pitchFamily="34" charset="0"/>
                          <a:ea typeface="Times New Roman" panose="02020603050405020304" pitchFamily="18" charset="0"/>
                          <a:cs typeface="Times New Roman" panose="02020603050405020304" pitchFamily="18" charset="0"/>
                        </a:rPr>
                        <a:t>0.04</a:t>
                      </a:r>
                      <a:endParaRPr lang="da-DK" sz="4000">
                        <a:effectLst/>
                        <a:latin typeface="AU Passata" panose="020B05030305020308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10004"/>
                  </a:ext>
                </a:extLst>
              </a:tr>
              <a:tr h="370840">
                <a:tc>
                  <a:txBody>
                    <a:bodyPr/>
                    <a:lstStyle/>
                    <a:p>
                      <a:pPr>
                        <a:spcAft>
                          <a:spcPts val="0"/>
                        </a:spcAft>
                      </a:pPr>
                      <a:r>
                        <a:rPr lang="da-DK" sz="4000" b="0" dirty="0" err="1">
                          <a:solidFill>
                            <a:srgbClr val="000000"/>
                          </a:solidFill>
                          <a:effectLst/>
                          <a:latin typeface="AU Passata" panose="020B0503030502030804" pitchFamily="34" charset="0"/>
                          <a:ea typeface="Times New Roman" panose="02020603050405020304" pitchFamily="18" charset="0"/>
                          <a:cs typeface="Times New Roman" panose="02020603050405020304" pitchFamily="18" charset="0"/>
                        </a:rPr>
                        <a:t>Creatinine</a:t>
                      </a:r>
                      <a:r>
                        <a:rPr lang="da-DK" sz="4000" b="0" dirty="0">
                          <a:solidFill>
                            <a:srgbClr val="000000"/>
                          </a:solidFill>
                          <a:effectLst/>
                          <a:latin typeface="AU Passata" panose="020B0503030502030804" pitchFamily="34" charset="0"/>
                          <a:ea typeface="Times New Roman" panose="02020603050405020304" pitchFamily="18" charset="0"/>
                          <a:cs typeface="Times New Roman" panose="02020603050405020304" pitchFamily="18" charset="0"/>
                        </a:rPr>
                        <a:t>, M</a:t>
                      </a:r>
                      <a:endParaRPr lang="da-DK" sz="4000" b="0" dirty="0">
                        <a:effectLst/>
                        <a:latin typeface="AU Passata" panose="020B05030305020308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spcAft>
                          <a:spcPts val="0"/>
                        </a:spcAft>
                      </a:pPr>
                      <a:r>
                        <a:rPr lang="da-DK" sz="4000" dirty="0">
                          <a:solidFill>
                            <a:srgbClr val="000000"/>
                          </a:solidFill>
                          <a:effectLst/>
                          <a:latin typeface="AU Passata" panose="020B0503030502030804" pitchFamily="34" charset="0"/>
                          <a:ea typeface="Times New Roman" panose="02020603050405020304" pitchFamily="18" charset="0"/>
                          <a:cs typeface="Times New Roman" panose="02020603050405020304" pitchFamily="18" charset="0"/>
                        </a:rPr>
                        <a:t>159.25</a:t>
                      </a:r>
                      <a:endParaRPr lang="da-DK" sz="4000" dirty="0">
                        <a:effectLst/>
                        <a:latin typeface="AU Passata" panose="020B05030305020308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spcAft>
                          <a:spcPts val="0"/>
                        </a:spcAft>
                      </a:pPr>
                      <a:r>
                        <a:rPr lang="da-DK" sz="4000" dirty="0">
                          <a:solidFill>
                            <a:srgbClr val="000000"/>
                          </a:solidFill>
                          <a:effectLst/>
                          <a:latin typeface="AU Passata" panose="020B0503030502030804" pitchFamily="34" charset="0"/>
                          <a:ea typeface="Times New Roman" panose="02020603050405020304" pitchFamily="18" charset="0"/>
                          <a:cs typeface="Times New Roman" panose="02020603050405020304" pitchFamily="18" charset="0"/>
                        </a:rPr>
                        <a:t>142.83</a:t>
                      </a:r>
                      <a:endParaRPr lang="da-DK" sz="4000" dirty="0">
                        <a:effectLst/>
                        <a:latin typeface="AU Passata" panose="020B05030305020308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spcAft>
                          <a:spcPts val="0"/>
                        </a:spcAft>
                      </a:pPr>
                      <a:r>
                        <a:rPr lang="da-DK" sz="4000" dirty="0">
                          <a:solidFill>
                            <a:srgbClr val="000000"/>
                          </a:solidFill>
                          <a:effectLst/>
                          <a:latin typeface="AU Passata" panose="020B0503030502030804" pitchFamily="34" charset="0"/>
                          <a:ea typeface="Times New Roman" panose="02020603050405020304" pitchFamily="18" charset="0"/>
                          <a:cs typeface="Times New Roman" panose="02020603050405020304" pitchFamily="18" charset="0"/>
                        </a:rPr>
                        <a:t>147.62</a:t>
                      </a:r>
                      <a:endParaRPr lang="da-DK" sz="4000" dirty="0">
                        <a:effectLst/>
                        <a:latin typeface="AU Passata" panose="020B05030305020308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spcAft>
                          <a:spcPts val="0"/>
                        </a:spcAft>
                      </a:pPr>
                      <a:r>
                        <a:rPr lang="da-DK" sz="4000" dirty="0">
                          <a:solidFill>
                            <a:srgbClr val="000000"/>
                          </a:solidFill>
                          <a:effectLst/>
                          <a:latin typeface="AU Passata" panose="020B0503030502030804" pitchFamily="34" charset="0"/>
                          <a:ea typeface="Times New Roman" panose="02020603050405020304" pitchFamily="18" charset="0"/>
                          <a:cs typeface="Times New Roman" panose="02020603050405020304" pitchFamily="18" charset="0"/>
                        </a:rPr>
                        <a:t>124.79</a:t>
                      </a:r>
                      <a:endParaRPr lang="da-DK" sz="4000" dirty="0">
                        <a:effectLst/>
                        <a:latin typeface="AU Passata" panose="020B05030305020308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spcAft>
                          <a:spcPts val="0"/>
                        </a:spcAft>
                      </a:pPr>
                      <a:r>
                        <a:rPr lang="da-DK" sz="4000" dirty="0">
                          <a:solidFill>
                            <a:srgbClr val="000000"/>
                          </a:solidFill>
                          <a:effectLst/>
                          <a:latin typeface="AU Passata" panose="020B0503030502030804" pitchFamily="34" charset="0"/>
                          <a:ea typeface="Times New Roman" panose="02020603050405020304" pitchFamily="18" charset="0"/>
                          <a:cs typeface="Times New Roman" panose="02020603050405020304" pitchFamily="18" charset="0"/>
                        </a:rPr>
                        <a:t>12.05</a:t>
                      </a:r>
                      <a:endParaRPr lang="da-DK" sz="4000" dirty="0">
                        <a:effectLst/>
                        <a:latin typeface="AU Passata" panose="020B05030305020308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spcAft>
                          <a:spcPts val="0"/>
                        </a:spcAft>
                      </a:pPr>
                      <a:r>
                        <a:rPr lang="da-DK" sz="4000" dirty="0">
                          <a:solidFill>
                            <a:srgbClr val="000000"/>
                          </a:solidFill>
                          <a:effectLst/>
                          <a:latin typeface="AU Passata" panose="020B0503030502030804" pitchFamily="34" charset="0"/>
                          <a:ea typeface="Times New Roman" panose="02020603050405020304" pitchFamily="18" charset="0"/>
                          <a:cs typeface="Times New Roman" panose="02020603050405020304" pitchFamily="18" charset="0"/>
                        </a:rPr>
                        <a:t>0.26</a:t>
                      </a:r>
                      <a:endParaRPr lang="da-DK" sz="4000" dirty="0">
                        <a:effectLst/>
                        <a:latin typeface="AU Passata" panose="020B05030305020308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10005"/>
                  </a:ext>
                </a:extLst>
              </a:tr>
              <a:tr h="370840">
                <a:tc>
                  <a:txBody>
                    <a:bodyPr/>
                    <a:lstStyle/>
                    <a:p>
                      <a:pPr>
                        <a:spcAft>
                          <a:spcPts val="0"/>
                        </a:spcAft>
                      </a:pPr>
                      <a:r>
                        <a:rPr lang="da-DK" sz="4000" b="0" dirty="0" err="1" smtClean="0">
                          <a:effectLst/>
                          <a:latin typeface="AU Passata" panose="020B0503030502030804" pitchFamily="34" charset="0"/>
                          <a:ea typeface="Calibri" panose="020F0502020204030204" pitchFamily="34" charset="0"/>
                          <a:cs typeface="Times New Roman" panose="02020603050405020304" pitchFamily="18" charset="0"/>
                        </a:rPr>
                        <a:t>Pipecolic</a:t>
                      </a:r>
                      <a:r>
                        <a:rPr lang="da-DK" sz="4000" b="0" dirty="0" smtClean="0">
                          <a:effectLst/>
                          <a:latin typeface="AU Passata" panose="020B0503030502030804" pitchFamily="34" charset="0"/>
                          <a:ea typeface="Calibri" panose="020F0502020204030204" pitchFamily="34" charset="0"/>
                          <a:cs typeface="Times New Roman" panose="02020603050405020304" pitchFamily="18" charset="0"/>
                        </a:rPr>
                        <a:t> </a:t>
                      </a:r>
                      <a:r>
                        <a:rPr lang="da-DK" sz="4000" b="0" dirty="0" err="1" smtClean="0">
                          <a:effectLst/>
                          <a:latin typeface="AU Passata" panose="020B0503030502030804" pitchFamily="34" charset="0"/>
                          <a:ea typeface="Calibri" panose="020F0502020204030204" pitchFamily="34" charset="0"/>
                          <a:cs typeface="Times New Roman" panose="02020603050405020304" pitchFamily="18" charset="0"/>
                        </a:rPr>
                        <a:t>Acid</a:t>
                      </a:r>
                      <a:endParaRPr lang="da-DK" sz="4000" b="0" dirty="0">
                        <a:effectLst/>
                        <a:latin typeface="AU Passata" panose="020B05030305020308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spcAft>
                          <a:spcPts val="0"/>
                        </a:spcAft>
                      </a:pPr>
                      <a:r>
                        <a:rPr lang="da-DK" sz="4000" dirty="0">
                          <a:solidFill>
                            <a:srgbClr val="000000"/>
                          </a:solidFill>
                          <a:effectLst/>
                          <a:latin typeface="AU Passata" panose="020B0503030502030804" pitchFamily="34" charset="0"/>
                          <a:ea typeface="Times New Roman" panose="02020603050405020304" pitchFamily="18" charset="0"/>
                          <a:cs typeface="Times New Roman" panose="02020603050405020304" pitchFamily="18" charset="0"/>
                        </a:rPr>
                        <a:t>28324</a:t>
                      </a:r>
                      <a:endParaRPr lang="da-DK" sz="4000" dirty="0">
                        <a:effectLst/>
                        <a:latin typeface="AU Passata" panose="020B05030305020308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spcAft>
                          <a:spcPts val="0"/>
                        </a:spcAft>
                      </a:pPr>
                      <a:r>
                        <a:rPr lang="da-DK" sz="4000" dirty="0">
                          <a:solidFill>
                            <a:srgbClr val="000000"/>
                          </a:solidFill>
                          <a:effectLst/>
                          <a:latin typeface="AU Passata" panose="020B0503030502030804" pitchFamily="34" charset="0"/>
                          <a:ea typeface="Times New Roman" panose="02020603050405020304" pitchFamily="18" charset="0"/>
                          <a:cs typeface="Times New Roman" panose="02020603050405020304" pitchFamily="18" charset="0"/>
                        </a:rPr>
                        <a:t>206159</a:t>
                      </a:r>
                      <a:endParaRPr lang="da-DK" sz="4000" dirty="0">
                        <a:effectLst/>
                        <a:latin typeface="AU Passata" panose="020B05030305020308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spcAft>
                          <a:spcPts val="0"/>
                        </a:spcAft>
                      </a:pPr>
                      <a:r>
                        <a:rPr lang="da-DK" sz="4000" dirty="0">
                          <a:solidFill>
                            <a:srgbClr val="000000"/>
                          </a:solidFill>
                          <a:effectLst/>
                          <a:latin typeface="AU Passata" panose="020B0503030502030804" pitchFamily="34" charset="0"/>
                          <a:ea typeface="Times New Roman" panose="02020603050405020304" pitchFamily="18" charset="0"/>
                          <a:cs typeface="Times New Roman" panose="02020603050405020304" pitchFamily="18" charset="0"/>
                        </a:rPr>
                        <a:t>435776</a:t>
                      </a:r>
                      <a:endParaRPr lang="da-DK" sz="4000" dirty="0">
                        <a:effectLst/>
                        <a:latin typeface="AU Passata" panose="020B05030305020308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spcAft>
                          <a:spcPts val="0"/>
                        </a:spcAft>
                      </a:pPr>
                      <a:r>
                        <a:rPr lang="da-DK" sz="4000" dirty="0">
                          <a:solidFill>
                            <a:srgbClr val="000000"/>
                          </a:solidFill>
                          <a:effectLst/>
                          <a:latin typeface="AU Passata" panose="020B0503030502030804" pitchFamily="34" charset="0"/>
                          <a:ea typeface="Times New Roman" panose="02020603050405020304" pitchFamily="18" charset="0"/>
                          <a:cs typeface="Times New Roman" panose="02020603050405020304" pitchFamily="18" charset="0"/>
                        </a:rPr>
                        <a:t>599990</a:t>
                      </a:r>
                      <a:endParaRPr lang="da-DK" sz="4000" dirty="0">
                        <a:effectLst/>
                        <a:latin typeface="AU Passata" panose="020B05030305020308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spcAft>
                          <a:spcPts val="0"/>
                        </a:spcAft>
                      </a:pPr>
                      <a:r>
                        <a:rPr lang="da-DK" sz="4000" dirty="0">
                          <a:solidFill>
                            <a:srgbClr val="000000"/>
                          </a:solidFill>
                          <a:effectLst/>
                          <a:latin typeface="AU Passata" panose="020B0503030502030804" pitchFamily="34" charset="0"/>
                          <a:ea typeface="Times New Roman" panose="02020603050405020304" pitchFamily="18" charset="0"/>
                          <a:cs typeface="Times New Roman" panose="02020603050405020304" pitchFamily="18" charset="0"/>
                        </a:rPr>
                        <a:t>34313</a:t>
                      </a:r>
                      <a:endParaRPr lang="da-DK" sz="4000" dirty="0">
                        <a:effectLst/>
                        <a:latin typeface="AU Passata" panose="020B05030305020308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spcAft>
                          <a:spcPts val="0"/>
                        </a:spcAft>
                      </a:pPr>
                      <a:r>
                        <a:rPr lang="da-DK" sz="4000" dirty="0">
                          <a:solidFill>
                            <a:srgbClr val="000000"/>
                          </a:solidFill>
                          <a:effectLst/>
                          <a:latin typeface="AU Passata" panose="020B0503030502030804" pitchFamily="34" charset="0"/>
                          <a:ea typeface="Times New Roman" panose="02020603050405020304" pitchFamily="18" charset="0"/>
                          <a:cs typeface="Times New Roman" panose="02020603050405020304" pitchFamily="18" charset="0"/>
                        </a:rPr>
                        <a:t>&lt;0.0001</a:t>
                      </a:r>
                      <a:endParaRPr lang="da-DK" sz="4000" dirty="0">
                        <a:effectLst/>
                        <a:latin typeface="AU Passata" panose="020B05030305020308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10006"/>
                  </a:ext>
                </a:extLst>
              </a:tr>
              <a:tr h="370840">
                <a:tc>
                  <a:txBody>
                    <a:bodyPr/>
                    <a:lstStyle/>
                    <a:p>
                      <a:r>
                        <a:rPr lang="da-DK" sz="4000" b="0" dirty="0" err="1" smtClean="0">
                          <a:latin typeface="AU Passata" panose="020B0503030502030804" pitchFamily="34" charset="0"/>
                        </a:rPr>
                        <a:t>Bisnorbiotin</a:t>
                      </a:r>
                      <a:endParaRPr lang="da-DK" sz="4000" b="0" dirty="0">
                        <a:latin typeface="AU Passata" panose="020B0503030502030804" pitchFamily="34" charset="0"/>
                      </a:endParaRPr>
                    </a:p>
                  </a:txBody>
                  <a:tcPr/>
                </a:tc>
                <a:tc>
                  <a:txBody>
                    <a:bodyPr/>
                    <a:lstStyle/>
                    <a:p>
                      <a:pPr algn="ctr">
                        <a:spcAft>
                          <a:spcPts val="0"/>
                        </a:spcAft>
                      </a:pPr>
                      <a:r>
                        <a:rPr lang="da-DK" sz="4000" dirty="0">
                          <a:solidFill>
                            <a:srgbClr val="000000"/>
                          </a:solidFill>
                          <a:effectLst/>
                          <a:latin typeface="AU Passata" panose="020B0503030502030804" pitchFamily="34" charset="0"/>
                          <a:ea typeface="Times New Roman" panose="02020603050405020304" pitchFamily="18" charset="0"/>
                          <a:cs typeface="Times New Roman" panose="02020603050405020304" pitchFamily="18" charset="0"/>
                        </a:rPr>
                        <a:t>0</a:t>
                      </a:r>
                      <a:endParaRPr lang="da-DK" sz="4000" dirty="0">
                        <a:effectLst/>
                        <a:latin typeface="AU Passata" panose="020B05030305020308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spcAft>
                          <a:spcPts val="0"/>
                        </a:spcAft>
                      </a:pPr>
                      <a:r>
                        <a:rPr lang="da-DK" sz="4000" dirty="0">
                          <a:solidFill>
                            <a:srgbClr val="000000"/>
                          </a:solidFill>
                          <a:effectLst/>
                          <a:latin typeface="AU Passata" panose="020B0503030502030804" pitchFamily="34" charset="0"/>
                          <a:ea typeface="Times New Roman" panose="02020603050405020304" pitchFamily="18" charset="0"/>
                          <a:cs typeface="Times New Roman" panose="02020603050405020304" pitchFamily="18" charset="0"/>
                        </a:rPr>
                        <a:t>12144</a:t>
                      </a:r>
                      <a:endParaRPr lang="da-DK" sz="4000" dirty="0">
                        <a:effectLst/>
                        <a:latin typeface="AU Passata" panose="020B05030305020308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spcAft>
                          <a:spcPts val="0"/>
                        </a:spcAft>
                      </a:pPr>
                      <a:r>
                        <a:rPr lang="da-DK" sz="4000">
                          <a:solidFill>
                            <a:srgbClr val="000000"/>
                          </a:solidFill>
                          <a:effectLst/>
                          <a:latin typeface="AU Passata" panose="020B0503030502030804" pitchFamily="34" charset="0"/>
                          <a:ea typeface="Times New Roman" panose="02020603050405020304" pitchFamily="18" charset="0"/>
                          <a:cs typeface="Times New Roman" panose="02020603050405020304" pitchFamily="18" charset="0"/>
                        </a:rPr>
                        <a:t>21946</a:t>
                      </a:r>
                      <a:endParaRPr lang="da-DK" sz="4000">
                        <a:effectLst/>
                        <a:latin typeface="AU Passata" panose="020B05030305020308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spcAft>
                          <a:spcPts val="0"/>
                        </a:spcAft>
                      </a:pPr>
                      <a:r>
                        <a:rPr lang="da-DK" sz="4000" dirty="0">
                          <a:solidFill>
                            <a:srgbClr val="000000"/>
                          </a:solidFill>
                          <a:effectLst/>
                          <a:latin typeface="AU Passata" panose="020B0503030502030804" pitchFamily="34" charset="0"/>
                          <a:ea typeface="Times New Roman" panose="02020603050405020304" pitchFamily="18" charset="0"/>
                          <a:cs typeface="Times New Roman" panose="02020603050405020304" pitchFamily="18" charset="0"/>
                        </a:rPr>
                        <a:t>38767</a:t>
                      </a:r>
                      <a:endParaRPr lang="da-DK" sz="4000" dirty="0">
                        <a:effectLst/>
                        <a:latin typeface="AU Passata" panose="020B05030305020308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spcAft>
                          <a:spcPts val="0"/>
                        </a:spcAft>
                      </a:pPr>
                      <a:r>
                        <a:rPr lang="da-DK" sz="4000">
                          <a:solidFill>
                            <a:srgbClr val="000000"/>
                          </a:solidFill>
                          <a:effectLst/>
                          <a:latin typeface="AU Passata" panose="020B0503030502030804" pitchFamily="34" charset="0"/>
                          <a:ea typeface="Times New Roman" panose="02020603050405020304" pitchFamily="18" charset="0"/>
                          <a:cs typeface="Times New Roman" panose="02020603050405020304" pitchFamily="18" charset="0"/>
                        </a:rPr>
                        <a:t>2319</a:t>
                      </a:r>
                      <a:endParaRPr lang="da-DK" sz="4000">
                        <a:effectLst/>
                        <a:latin typeface="AU Passata" panose="020B05030305020308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spcAft>
                          <a:spcPts val="0"/>
                        </a:spcAft>
                      </a:pPr>
                      <a:r>
                        <a:rPr lang="da-DK" sz="4000" dirty="0">
                          <a:solidFill>
                            <a:srgbClr val="000000"/>
                          </a:solidFill>
                          <a:effectLst/>
                          <a:latin typeface="AU Passata" panose="020B0503030502030804" pitchFamily="34" charset="0"/>
                          <a:ea typeface="Times New Roman" panose="02020603050405020304" pitchFamily="18" charset="0"/>
                          <a:cs typeface="Times New Roman" panose="02020603050405020304" pitchFamily="18" charset="0"/>
                        </a:rPr>
                        <a:t>&lt;0.0001</a:t>
                      </a:r>
                      <a:endParaRPr lang="da-DK" sz="4000" dirty="0">
                        <a:effectLst/>
                        <a:latin typeface="AU Passata" panose="020B05030305020308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506717584"/>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
  <a:themeElements>
    <a:clrScheme name="01 AU Blue">
      <a:dk1>
        <a:srgbClr val="000000"/>
      </a:dk1>
      <a:lt1>
        <a:srgbClr val="FFFFFF"/>
      </a:lt1>
      <a:dk2>
        <a:srgbClr val="002546"/>
      </a:dk2>
      <a:lt2>
        <a:srgbClr val="002546"/>
      </a:lt2>
      <a:accent1>
        <a:srgbClr val="0A1449"/>
      </a:accent1>
      <a:accent2>
        <a:srgbClr val="183D83"/>
      </a:accent2>
      <a:accent3>
        <a:srgbClr val="87D1F4"/>
      </a:accent3>
      <a:accent4>
        <a:srgbClr val="33525F"/>
      </a:accent4>
      <a:accent5>
        <a:srgbClr val="548195"/>
      </a:accent5>
      <a:accent6>
        <a:srgbClr val="C6C6C6"/>
      </a:accent6>
      <a:hlink>
        <a:srgbClr val="03428E"/>
      </a:hlink>
      <a:folHlink>
        <a:srgbClr val="03428E"/>
      </a:folHlink>
    </a:clrScheme>
    <a:fontScheme name="Retr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902</TotalTime>
  <Words>445</Words>
  <Application>Microsoft Office PowerPoint</Application>
  <PresentationFormat>Brugerdefineret</PresentationFormat>
  <Paragraphs>113</Paragraphs>
  <Slides>1</Slides>
  <Notes>0</Notes>
  <HiddenSlides>0</HiddenSlides>
  <MMClips>0</MMClips>
  <ScaleCrop>false</ScaleCrop>
  <HeadingPairs>
    <vt:vector size="6" baseType="variant">
      <vt:variant>
        <vt:lpstr>Benyttede skrifttyper</vt:lpstr>
      </vt:variant>
      <vt:variant>
        <vt:i4>5</vt:i4>
      </vt:variant>
      <vt:variant>
        <vt:lpstr>Tema</vt:lpstr>
      </vt:variant>
      <vt:variant>
        <vt:i4>1</vt:i4>
      </vt:variant>
      <vt:variant>
        <vt:lpstr>Slidetitler</vt:lpstr>
      </vt:variant>
      <vt:variant>
        <vt:i4>1</vt:i4>
      </vt:variant>
    </vt:vector>
  </HeadingPairs>
  <TitlesOfParts>
    <vt:vector size="7" baseType="lpstr">
      <vt:lpstr>Arial</vt:lpstr>
      <vt:lpstr>AU Passata</vt:lpstr>
      <vt:lpstr>Calibri</vt:lpstr>
      <vt:lpstr>Calibri Light</vt:lpstr>
      <vt:lpstr>Times New Roman</vt:lpstr>
      <vt:lpstr>Retro</vt:lpstr>
      <vt:lpstr>Grass intake of sows quantified by plasma metabolites</vt:lpstr>
    </vt:vector>
  </TitlesOfParts>
  <Company>Aarhus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Uffe Krogh</dc:creator>
  <cp:lastModifiedBy>Malene Jakobsen</cp:lastModifiedBy>
  <cp:revision>134</cp:revision>
  <cp:lastPrinted>2018-07-23T08:35:02Z</cp:lastPrinted>
  <dcterms:created xsi:type="dcterms:W3CDTF">2018-05-11T11:34:15Z</dcterms:created>
  <dcterms:modified xsi:type="dcterms:W3CDTF">2021-05-21T11:56:17Z</dcterms:modified>
</cp:coreProperties>
</file>