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0275213" cy="4247991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FB5"/>
    <a:srgbClr val="33CCCC"/>
    <a:srgbClr val="ADF5E7"/>
    <a:srgbClr val="2A7763"/>
    <a:srgbClr val="B9BABB"/>
    <a:srgbClr val="ACADAE"/>
    <a:srgbClr val="58595A"/>
    <a:srgbClr val="119179"/>
    <a:srgbClr val="92F2E0"/>
    <a:srgbClr val="25C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316" y="-4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Gernert" userId="d9a9ed4a-b14d-4d29-9a78-b367acaa1d87" providerId="ADAL" clId="{29623261-66F8-456E-8BFD-115BE941F07D}"/>
    <pc:docChg chg="undo custSel modSld">
      <pc:chgData name="Maria Gernert" userId="d9a9ed4a-b14d-4d29-9a78-b367acaa1d87" providerId="ADAL" clId="{29623261-66F8-456E-8BFD-115BE941F07D}" dt="2018-11-14T09:21:59.273" v="421" actId="14100"/>
      <pc:docMkLst>
        <pc:docMk/>
      </pc:docMkLst>
      <pc:sldChg chg="addSp delSp modSp">
        <pc:chgData name="Maria Gernert" userId="d9a9ed4a-b14d-4d29-9a78-b367acaa1d87" providerId="ADAL" clId="{29623261-66F8-456E-8BFD-115BE941F07D}" dt="2018-11-14T09:21:59.273" v="421" actId="14100"/>
        <pc:sldMkLst>
          <pc:docMk/>
          <pc:sldMk cId="734134775" sldId="256"/>
        </pc:sldMkLst>
        <pc:spChg chg="mod">
          <ac:chgData name="Maria Gernert" userId="d9a9ed4a-b14d-4d29-9a78-b367acaa1d87" providerId="ADAL" clId="{29623261-66F8-456E-8BFD-115BE941F07D}" dt="2018-11-09T10:42:04.406" v="34" actId="115"/>
          <ac:spMkLst>
            <pc:docMk/>
            <pc:sldMk cId="734134775" sldId="256"/>
            <ac:spMk id="2" creationId="{2D098E52-10B9-4A40-B641-DAEBEFBDEAB2}"/>
          </ac:spMkLst>
        </pc:spChg>
        <pc:spChg chg="add mod">
          <ac:chgData name="Maria Gernert" userId="d9a9ed4a-b14d-4d29-9a78-b367acaa1d87" providerId="ADAL" clId="{29623261-66F8-456E-8BFD-115BE941F07D}" dt="2018-11-14T09:21:08.370" v="407" actId="20577"/>
          <ac:spMkLst>
            <pc:docMk/>
            <pc:sldMk cId="734134775" sldId="256"/>
            <ac:spMk id="3" creationId="{7221B5AD-7B1F-487A-A7E5-F4B5088CF901}"/>
          </ac:spMkLst>
        </pc:spChg>
        <pc:spChg chg="add del mod ord">
          <ac:chgData name="Maria Gernert" userId="d9a9ed4a-b14d-4d29-9a78-b367acaa1d87" providerId="ADAL" clId="{29623261-66F8-456E-8BFD-115BE941F07D}" dt="2018-11-13T10:38:44.278" v="168" actId="478"/>
          <ac:spMkLst>
            <pc:docMk/>
            <pc:sldMk cId="734134775" sldId="256"/>
            <ac:spMk id="3" creationId="{A25F6541-687F-4F4D-B003-8D8CEEB8327D}"/>
          </ac:spMkLst>
        </pc:spChg>
        <pc:spChg chg="mod">
          <ac:chgData name="Maria Gernert" userId="d9a9ed4a-b14d-4d29-9a78-b367acaa1d87" providerId="ADAL" clId="{29623261-66F8-456E-8BFD-115BE941F07D}" dt="2018-11-13T10:44:31.651" v="234" actId="20577"/>
          <ac:spMkLst>
            <pc:docMk/>
            <pc:sldMk cId="734134775" sldId="256"/>
            <ac:spMk id="4" creationId="{49CA098E-CBF1-4AC7-A75F-7BF5C64C83AD}"/>
          </ac:spMkLst>
        </pc:spChg>
        <pc:spChg chg="del mod">
          <ac:chgData name="Maria Gernert" userId="d9a9ed4a-b14d-4d29-9a78-b367acaa1d87" providerId="ADAL" clId="{29623261-66F8-456E-8BFD-115BE941F07D}" dt="2018-11-09T10:45:10.217" v="51" actId="478"/>
          <ac:spMkLst>
            <pc:docMk/>
            <pc:sldMk cId="734134775" sldId="256"/>
            <ac:spMk id="5" creationId="{85A35C9D-7E40-44AC-8885-E6F14C975216}"/>
          </ac:spMkLst>
        </pc:spChg>
        <pc:spChg chg="add mod">
          <ac:chgData name="Maria Gernert" userId="d9a9ed4a-b14d-4d29-9a78-b367acaa1d87" providerId="ADAL" clId="{29623261-66F8-456E-8BFD-115BE941F07D}" dt="2018-11-13T10:51:10.893" v="317" actId="403"/>
          <ac:spMkLst>
            <pc:docMk/>
            <pc:sldMk cId="734134775" sldId="256"/>
            <ac:spMk id="5" creationId="{88682563-C53E-4520-8B7C-40BF8BCD1272}"/>
          </ac:spMkLst>
        </pc:spChg>
        <pc:spChg chg="del mod">
          <ac:chgData name="Maria Gernert" userId="d9a9ed4a-b14d-4d29-9a78-b367acaa1d87" providerId="ADAL" clId="{29623261-66F8-456E-8BFD-115BE941F07D}" dt="2018-11-09T10:40:03.927" v="8" actId="478"/>
          <ac:spMkLst>
            <pc:docMk/>
            <pc:sldMk cId="734134775" sldId="256"/>
            <ac:spMk id="6" creationId="{10F98B1E-CBC1-4158-9D98-4D2D35CAB07F}"/>
          </ac:spMkLst>
        </pc:spChg>
        <pc:spChg chg="add mod">
          <ac:chgData name="Maria Gernert" userId="d9a9ed4a-b14d-4d29-9a78-b367acaa1d87" providerId="ADAL" clId="{29623261-66F8-456E-8BFD-115BE941F07D}" dt="2018-11-14T09:18:51.019" v="386" actId="14100"/>
          <ac:spMkLst>
            <pc:docMk/>
            <pc:sldMk cId="734134775" sldId="256"/>
            <ac:spMk id="6" creationId="{4E121D38-DC10-423F-8A30-66786757579E}"/>
          </ac:spMkLst>
        </pc:spChg>
        <pc:spChg chg="del mod">
          <ac:chgData name="Maria Gernert" userId="d9a9ed4a-b14d-4d29-9a78-b367acaa1d87" providerId="ADAL" clId="{29623261-66F8-456E-8BFD-115BE941F07D}" dt="2018-11-09T10:46:56.124" v="66" actId="478"/>
          <ac:spMkLst>
            <pc:docMk/>
            <pc:sldMk cId="734134775" sldId="256"/>
            <ac:spMk id="7" creationId="{00A7F88B-15F0-4941-8A74-245A1451878C}"/>
          </ac:spMkLst>
        </pc:spChg>
        <pc:spChg chg="add mod">
          <ac:chgData name="Maria Gernert" userId="d9a9ed4a-b14d-4d29-9a78-b367acaa1d87" providerId="ADAL" clId="{29623261-66F8-456E-8BFD-115BE941F07D}" dt="2018-11-13T10:54:34.574" v="378" actId="404"/>
          <ac:spMkLst>
            <pc:docMk/>
            <pc:sldMk cId="734134775" sldId="256"/>
            <ac:spMk id="7" creationId="{5A6B136F-BCEE-4BF7-9F72-BDF0DD0AC848}"/>
          </ac:spMkLst>
        </pc:spChg>
        <pc:spChg chg="add mod">
          <ac:chgData name="Maria Gernert" userId="d9a9ed4a-b14d-4d29-9a78-b367acaa1d87" providerId="ADAL" clId="{29623261-66F8-456E-8BFD-115BE941F07D}" dt="2018-11-13T10:54:28.068" v="377" actId="404"/>
          <ac:spMkLst>
            <pc:docMk/>
            <pc:sldMk cId="734134775" sldId="256"/>
            <ac:spMk id="8" creationId="{16AD4105-83AA-420B-BB80-AAADDA016FEE}"/>
          </ac:spMkLst>
        </pc:spChg>
        <pc:spChg chg="del mod">
          <ac:chgData name="Maria Gernert" userId="d9a9ed4a-b14d-4d29-9a78-b367acaa1d87" providerId="ADAL" clId="{29623261-66F8-456E-8BFD-115BE941F07D}" dt="2018-11-09T10:41:25.773" v="26" actId="478"/>
          <ac:spMkLst>
            <pc:docMk/>
            <pc:sldMk cId="734134775" sldId="256"/>
            <ac:spMk id="8" creationId="{33128906-6E0B-4AEE-A4A6-0F68A7F16E77}"/>
          </ac:spMkLst>
        </pc:spChg>
        <pc:spChg chg="add mod">
          <ac:chgData name="Maria Gernert" userId="d9a9ed4a-b14d-4d29-9a78-b367acaa1d87" providerId="ADAL" clId="{29623261-66F8-456E-8BFD-115BE941F07D}" dt="2018-11-13T10:55:22.908" v="381" actId="1076"/>
          <ac:spMkLst>
            <pc:docMk/>
            <pc:sldMk cId="734134775" sldId="256"/>
            <ac:spMk id="9" creationId="{56ADD43F-DF56-4A70-BF06-5025BAFC1159}"/>
          </ac:spMkLst>
        </pc:spChg>
        <pc:spChg chg="del mod">
          <ac:chgData name="Maria Gernert" userId="d9a9ed4a-b14d-4d29-9a78-b367acaa1d87" providerId="ADAL" clId="{29623261-66F8-456E-8BFD-115BE941F07D}" dt="2018-11-09T10:47:54.824" v="86" actId="478"/>
          <ac:spMkLst>
            <pc:docMk/>
            <pc:sldMk cId="734134775" sldId="256"/>
            <ac:spMk id="9" creationId="{DC0BC646-1F9B-40F9-B311-5BEB8EFDF987}"/>
          </ac:spMkLst>
        </pc:spChg>
        <pc:spChg chg="del">
          <ac:chgData name="Maria Gernert" userId="d9a9ed4a-b14d-4d29-9a78-b367acaa1d87" providerId="ADAL" clId="{29623261-66F8-456E-8BFD-115BE941F07D}" dt="2018-11-09T12:29:31.989" v="121" actId="478"/>
          <ac:spMkLst>
            <pc:docMk/>
            <pc:sldMk cId="734134775" sldId="256"/>
            <ac:spMk id="10" creationId="{036D2B46-C2FE-40F1-9D39-B63376F3DDC7}"/>
          </ac:spMkLst>
        </pc:spChg>
        <pc:spChg chg="add mod">
          <ac:chgData name="Maria Gernert" userId="d9a9ed4a-b14d-4d29-9a78-b367acaa1d87" providerId="ADAL" clId="{29623261-66F8-456E-8BFD-115BE941F07D}" dt="2018-11-13T10:50:23.970" v="311" actId="14100"/>
          <ac:spMkLst>
            <pc:docMk/>
            <pc:sldMk cId="734134775" sldId="256"/>
            <ac:spMk id="10" creationId="{67AD38BD-0E97-4DC4-A304-3E904505937F}"/>
          </ac:spMkLst>
        </pc:spChg>
        <pc:spChg chg="add del mod">
          <ac:chgData name="Maria Gernert" userId="d9a9ed4a-b14d-4d29-9a78-b367acaa1d87" providerId="ADAL" clId="{29623261-66F8-456E-8BFD-115BE941F07D}" dt="2018-11-13T10:44:14.740" v="229" actId="478"/>
          <ac:spMkLst>
            <pc:docMk/>
            <pc:sldMk cId="734134775" sldId="256"/>
            <ac:spMk id="11" creationId="{AB3481E4-7937-4895-ABDF-9214281970FD}"/>
          </ac:spMkLst>
        </pc:spChg>
        <pc:spChg chg="add del mod ord">
          <ac:chgData name="Maria Gernert" userId="d9a9ed4a-b14d-4d29-9a78-b367acaa1d87" providerId="ADAL" clId="{29623261-66F8-456E-8BFD-115BE941F07D}" dt="2018-11-13T10:43:07.923" v="218" actId="478"/>
          <ac:spMkLst>
            <pc:docMk/>
            <pc:sldMk cId="734134775" sldId="256"/>
            <ac:spMk id="12" creationId="{FFE46E3E-A778-4500-8DA1-3A2DEDB32511}"/>
          </ac:spMkLst>
        </pc:spChg>
        <pc:spChg chg="add del mod">
          <ac:chgData name="Maria Gernert" userId="d9a9ed4a-b14d-4d29-9a78-b367acaa1d87" providerId="ADAL" clId="{29623261-66F8-456E-8BFD-115BE941F07D}" dt="2018-11-14T09:19:04.339" v="388" actId="478"/>
          <ac:spMkLst>
            <pc:docMk/>
            <pc:sldMk cId="734134775" sldId="256"/>
            <ac:spMk id="13" creationId="{6EFA2BB2-716E-4097-99B3-33AFAA254483}"/>
          </ac:spMkLst>
        </pc:spChg>
        <pc:spChg chg="add del mod">
          <ac:chgData name="Maria Gernert" userId="d9a9ed4a-b14d-4d29-9a78-b367acaa1d87" providerId="ADAL" clId="{29623261-66F8-456E-8BFD-115BE941F07D}" dt="2018-11-13T10:42:59.012" v="214"/>
          <ac:spMkLst>
            <pc:docMk/>
            <pc:sldMk cId="734134775" sldId="256"/>
            <ac:spMk id="15" creationId="{013281FE-E4E8-4F98-A479-85A8D064BD04}"/>
          </ac:spMkLst>
        </pc:spChg>
        <pc:spChg chg="add del mod">
          <ac:chgData name="Maria Gernert" userId="d9a9ed4a-b14d-4d29-9a78-b367acaa1d87" providerId="ADAL" clId="{29623261-66F8-456E-8BFD-115BE941F07D}" dt="2018-11-13T10:45:33.315" v="244" actId="478"/>
          <ac:spMkLst>
            <pc:docMk/>
            <pc:sldMk cId="734134775" sldId="256"/>
            <ac:spMk id="16" creationId="{BFD181D8-9786-42BB-BA1F-B2ECC67373D1}"/>
          </ac:spMkLst>
        </pc:spChg>
        <pc:spChg chg="add del mod">
          <ac:chgData name="Maria Gernert" userId="d9a9ed4a-b14d-4d29-9a78-b367acaa1d87" providerId="ADAL" clId="{29623261-66F8-456E-8BFD-115BE941F07D}" dt="2018-11-13T10:39:30.069" v="177" actId="478"/>
          <ac:spMkLst>
            <pc:docMk/>
            <pc:sldMk cId="734134775" sldId="256"/>
            <ac:spMk id="17" creationId="{108924A1-CEAD-45F3-AED9-C181A50D671D}"/>
          </ac:spMkLst>
        </pc:spChg>
        <pc:spChg chg="add mod">
          <ac:chgData name="Maria Gernert" userId="d9a9ed4a-b14d-4d29-9a78-b367acaa1d87" providerId="ADAL" clId="{29623261-66F8-456E-8BFD-115BE941F07D}" dt="2018-11-14T09:21:40.269" v="415" actId="14100"/>
          <ac:spMkLst>
            <pc:docMk/>
            <pc:sldMk cId="734134775" sldId="256"/>
            <ac:spMk id="17" creationId="{2FC54A0F-ACE7-415F-854D-8189B7FC8095}"/>
          </ac:spMkLst>
        </pc:spChg>
        <pc:spChg chg="add del mod">
          <ac:chgData name="Maria Gernert" userId="d9a9ed4a-b14d-4d29-9a78-b367acaa1d87" providerId="ADAL" clId="{29623261-66F8-456E-8BFD-115BE941F07D}" dt="2018-11-13T10:40:59.901" v="202" actId="478"/>
          <ac:spMkLst>
            <pc:docMk/>
            <pc:sldMk cId="734134775" sldId="256"/>
            <ac:spMk id="18" creationId="{B24E7418-C011-4777-93D6-EB8055E09EC4}"/>
          </ac:spMkLst>
        </pc:spChg>
        <pc:spChg chg="add mod">
          <ac:chgData name="Maria Gernert" userId="d9a9ed4a-b14d-4d29-9a78-b367acaa1d87" providerId="ADAL" clId="{29623261-66F8-456E-8BFD-115BE941F07D}" dt="2018-11-14T09:21:59.273" v="421" actId="14100"/>
          <ac:spMkLst>
            <pc:docMk/>
            <pc:sldMk cId="734134775" sldId="256"/>
            <ac:spMk id="18" creationId="{B9B70C1F-76B6-4EB1-89D4-90D0A868EBDE}"/>
          </ac:spMkLst>
        </pc:spChg>
        <pc:spChg chg="add mod">
          <ac:chgData name="Maria Gernert" userId="d9a9ed4a-b14d-4d29-9a78-b367acaa1d87" providerId="ADAL" clId="{29623261-66F8-456E-8BFD-115BE941F07D}" dt="2018-11-14T09:19:55.363" v="392" actId="120"/>
          <ac:spMkLst>
            <pc:docMk/>
            <pc:sldMk cId="734134775" sldId="256"/>
            <ac:spMk id="19" creationId="{4C2DD6A4-1ADB-41CB-A636-41143BFF6A6B}"/>
          </ac:spMkLst>
        </pc:spChg>
        <pc:spChg chg="add mod">
          <ac:chgData name="Maria Gernert" userId="d9a9ed4a-b14d-4d29-9a78-b367acaa1d87" providerId="ADAL" clId="{29623261-66F8-456E-8BFD-115BE941F07D}" dt="2018-11-14T09:18:31.230" v="385" actId="14100"/>
          <ac:spMkLst>
            <pc:docMk/>
            <pc:sldMk cId="734134775" sldId="256"/>
            <ac:spMk id="21" creationId="{8F5F0484-4BBB-440B-8661-E9FFD738C695}"/>
          </ac:spMkLst>
        </pc:spChg>
        <pc:spChg chg="add del mod">
          <ac:chgData name="Maria Gernert" userId="d9a9ed4a-b14d-4d29-9a78-b367acaa1d87" providerId="ADAL" clId="{29623261-66F8-456E-8BFD-115BE941F07D}" dt="2018-11-14T09:19:01.814" v="387" actId="478"/>
          <ac:spMkLst>
            <pc:docMk/>
            <pc:sldMk cId="734134775" sldId="256"/>
            <ac:spMk id="22" creationId="{D611C7F0-1F8D-47B6-BBAE-1E35A7D2C543}"/>
          </ac:spMkLst>
        </pc:spChg>
        <pc:picChg chg="add mod ord">
          <ac:chgData name="Maria Gernert" userId="d9a9ed4a-b14d-4d29-9a78-b367acaa1d87" providerId="ADAL" clId="{29623261-66F8-456E-8BFD-115BE941F07D}" dt="2018-11-13T10:38:53.323" v="169" actId="1076"/>
          <ac:picMkLst>
            <pc:docMk/>
            <pc:sldMk cId="734134775" sldId="256"/>
            <ac:picMk id="20" creationId="{2A2C13A9-8473-4589-8BC5-E7277991E135}"/>
          </ac:picMkLst>
        </pc:picChg>
        <pc:cxnChg chg="add mod ord">
          <ac:chgData name="Maria Gernert" userId="d9a9ed4a-b14d-4d29-9a78-b367acaa1d87" providerId="ADAL" clId="{29623261-66F8-456E-8BFD-115BE941F07D}" dt="2018-11-09T15:11:30.154" v="139" actId="208"/>
          <ac:cxnSpMkLst>
            <pc:docMk/>
            <pc:sldMk cId="734134775" sldId="256"/>
            <ac:cxnSpMk id="14" creationId="{494615C6-121C-4598-8146-BD959C44258A}"/>
          </ac:cxnSpMkLst>
        </pc:cxnChg>
      </pc:sldChg>
    </pc:docChg>
  </pc:docChgLst>
  <pc:docChgLst>
    <pc:chgData name="Bram Moeskops" userId="3125360f-c285-4a18-be81-0ffb17e809f1" providerId="ADAL" clId="{40934075-1B06-4015-99FF-7C2FB62F0978}"/>
    <pc:docChg chg="modSld">
      <pc:chgData name="Bram Moeskops" userId="3125360f-c285-4a18-be81-0ffb17e809f1" providerId="ADAL" clId="{40934075-1B06-4015-99FF-7C2FB62F0978}" dt="2018-11-16T16:38:19.882" v="163" actId="255"/>
      <pc:docMkLst>
        <pc:docMk/>
      </pc:docMkLst>
      <pc:sldChg chg="modSp">
        <pc:chgData name="Bram Moeskops" userId="3125360f-c285-4a18-be81-0ffb17e809f1" providerId="ADAL" clId="{40934075-1B06-4015-99FF-7C2FB62F0978}" dt="2018-11-16T16:38:19.882" v="163" actId="255"/>
        <pc:sldMkLst>
          <pc:docMk/>
          <pc:sldMk cId="734134775" sldId="256"/>
        </pc:sldMkLst>
        <pc:spChg chg="mod">
          <ac:chgData name="Bram Moeskops" userId="3125360f-c285-4a18-be81-0ffb17e809f1" providerId="ADAL" clId="{40934075-1B06-4015-99FF-7C2FB62F0978}" dt="2018-11-16T16:38:19.882" v="163" actId="255"/>
          <ac:spMkLst>
            <pc:docMk/>
            <pc:sldMk cId="734134775" sldId="256"/>
            <ac:spMk id="2" creationId="{2D098E52-10B9-4A40-B641-DAEBEFBDEAB2}"/>
          </ac:spMkLst>
        </pc:spChg>
        <pc:spChg chg="mod">
          <ac:chgData name="Bram Moeskops" userId="3125360f-c285-4a18-be81-0ffb17e809f1" providerId="ADAL" clId="{40934075-1B06-4015-99FF-7C2FB62F0978}" dt="2018-11-16T16:37:07.727" v="117" actId="20577"/>
          <ac:spMkLst>
            <pc:docMk/>
            <pc:sldMk cId="734134775" sldId="256"/>
            <ac:spMk id="6" creationId="{4E121D38-DC10-423F-8A30-66786757579E}"/>
          </ac:spMkLst>
        </pc:spChg>
        <pc:spChg chg="mod">
          <ac:chgData name="Bram Moeskops" userId="3125360f-c285-4a18-be81-0ffb17e809f1" providerId="ADAL" clId="{40934075-1B06-4015-99FF-7C2FB62F0978}" dt="2018-11-16T16:37:19.590" v="144" actId="20577"/>
          <ac:spMkLst>
            <pc:docMk/>
            <pc:sldMk cId="734134775" sldId="256"/>
            <ac:spMk id="9" creationId="{56ADD43F-DF56-4A70-BF06-5025BAFC1159}"/>
          </ac:spMkLst>
        </pc:spChg>
        <pc:spChg chg="mod">
          <ac:chgData name="Bram Moeskops" userId="3125360f-c285-4a18-be81-0ffb17e809f1" providerId="ADAL" clId="{40934075-1B06-4015-99FF-7C2FB62F0978}" dt="2018-11-16T16:37:47.359" v="154" actId="20577"/>
          <ac:spMkLst>
            <pc:docMk/>
            <pc:sldMk cId="734134775" sldId="256"/>
            <ac:spMk id="10" creationId="{67AD38BD-0E97-4DC4-A304-3E904505937F}"/>
          </ac:spMkLst>
        </pc:spChg>
        <pc:spChg chg="mod">
          <ac:chgData name="Bram Moeskops" userId="3125360f-c285-4a18-be81-0ffb17e809f1" providerId="ADAL" clId="{40934075-1B06-4015-99FF-7C2FB62F0978}" dt="2018-11-16T10:01:00.643" v="62" actId="20577"/>
          <ac:spMkLst>
            <pc:docMk/>
            <pc:sldMk cId="734134775" sldId="256"/>
            <ac:spMk id="21" creationId="{8F5F0484-4BBB-440B-8661-E9FFD738C6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52156"/>
            <a:ext cx="25733931" cy="14789303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11791"/>
            <a:ext cx="22706410" cy="10256143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7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1662"/>
            <a:ext cx="6528093" cy="3599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61662"/>
            <a:ext cx="19205838" cy="35999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590491"/>
            <a:ext cx="26112371" cy="176704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428121"/>
            <a:ext cx="26112371" cy="9292478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6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1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61671"/>
            <a:ext cx="26112371" cy="82108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13482"/>
            <a:ext cx="12807832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516968"/>
            <a:ext cx="12807832" cy="228231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13482"/>
            <a:ext cx="12870909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516968"/>
            <a:ext cx="12870909" cy="228231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0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19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16330"/>
            <a:ext cx="15326827" cy="3018827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6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16330"/>
            <a:ext cx="15326827" cy="3018827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1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61671"/>
            <a:ext cx="26112371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08310"/>
            <a:ext cx="26112371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B4B9-48D6-442B-A611-C8FA22EFA793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372595"/>
            <a:ext cx="10217884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AC37-4E87-4F76-977C-7C7CEFC387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2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crof.dk/foto/images/ICROFS_organic%20RDD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C2DD6A4-1ADB-41CB-A636-41143BFF6A6B}"/>
              </a:ext>
            </a:extLst>
          </p:cNvPr>
          <p:cNvSpPr/>
          <p:nvPr/>
        </p:nvSpPr>
        <p:spPr>
          <a:xfrm>
            <a:off x="488225" y="32249259"/>
            <a:ext cx="29229880" cy="9912057"/>
          </a:xfrm>
          <a:prstGeom prst="rect">
            <a:avLst/>
          </a:prstGeom>
          <a:solidFill>
            <a:srgbClr val="74BFB5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dirty="0" smtClean="0">
                <a:solidFill>
                  <a:prstClr val="black"/>
                </a:solidFill>
              </a:rPr>
              <a:t> </a:t>
            </a:r>
            <a:r>
              <a:rPr lang="da-DK" sz="7200" dirty="0" smtClean="0"/>
              <a:t>Mere bæredygtige dyrkningssystemer og gødninger til </a:t>
            </a:r>
          </a:p>
          <a:p>
            <a:r>
              <a:rPr lang="da-DK" sz="7200" dirty="0" smtClean="0"/>
              <a:t> grønsagsproduktion</a:t>
            </a:r>
          </a:p>
          <a:p>
            <a:endParaRPr lang="da-DK" sz="7200" dirty="0" smtClean="0"/>
          </a:p>
          <a:p>
            <a:r>
              <a:rPr lang="en-GB" sz="7200" dirty="0" smtClean="0">
                <a:solidFill>
                  <a:schemeClr val="bg1"/>
                </a:solidFill>
              </a:rPr>
              <a:t> Nye </a:t>
            </a:r>
            <a:r>
              <a:rPr lang="en-GB" sz="7200" dirty="0" err="1" smtClean="0">
                <a:solidFill>
                  <a:schemeClr val="bg1"/>
                </a:solidFill>
              </a:rPr>
              <a:t>redskaber</a:t>
            </a:r>
            <a:r>
              <a:rPr lang="en-GB" sz="7200" dirty="0" smtClean="0">
                <a:solidFill>
                  <a:schemeClr val="bg1"/>
                </a:solidFill>
              </a:rPr>
              <a:t> </a:t>
            </a:r>
            <a:r>
              <a:rPr lang="en-GB" sz="7200" dirty="0" err="1" smtClean="0">
                <a:solidFill>
                  <a:schemeClr val="bg1"/>
                </a:solidFill>
              </a:rPr>
              <a:t>til</a:t>
            </a:r>
            <a:r>
              <a:rPr lang="en-GB" sz="7200" dirty="0" smtClean="0">
                <a:solidFill>
                  <a:schemeClr val="bg1"/>
                </a:solidFill>
              </a:rPr>
              <a:t> </a:t>
            </a:r>
            <a:r>
              <a:rPr lang="en-GB" sz="7200" dirty="0" err="1" smtClean="0">
                <a:solidFill>
                  <a:schemeClr val="bg1"/>
                </a:solidFill>
              </a:rPr>
              <a:t>vurdering</a:t>
            </a:r>
            <a:r>
              <a:rPr lang="en-GB" sz="7200" dirty="0" smtClean="0">
                <a:solidFill>
                  <a:schemeClr val="bg1"/>
                </a:solidFill>
              </a:rPr>
              <a:t> </a:t>
            </a:r>
            <a:r>
              <a:rPr lang="en-GB" sz="7200" dirty="0" err="1" smtClean="0">
                <a:solidFill>
                  <a:schemeClr val="bg1"/>
                </a:solidFill>
              </a:rPr>
              <a:t>af</a:t>
            </a:r>
            <a:r>
              <a:rPr lang="en-GB" sz="7200" dirty="0" smtClean="0">
                <a:solidFill>
                  <a:schemeClr val="bg1"/>
                </a:solidFill>
              </a:rPr>
              <a:t> </a:t>
            </a:r>
            <a:r>
              <a:rPr lang="en-GB" sz="7200" dirty="0" err="1" smtClean="0">
                <a:solidFill>
                  <a:schemeClr val="bg1"/>
                </a:solidFill>
              </a:rPr>
              <a:t>grønsagsprodukters</a:t>
            </a:r>
            <a:r>
              <a:rPr lang="en-GB" sz="7200" dirty="0" smtClean="0">
                <a:solidFill>
                  <a:schemeClr val="bg1"/>
                </a:solidFill>
              </a:rPr>
              <a:t> </a:t>
            </a:r>
            <a:r>
              <a:rPr lang="en-GB" sz="7200" dirty="0" err="1" smtClean="0">
                <a:solidFill>
                  <a:schemeClr val="bg1"/>
                </a:solidFill>
              </a:rPr>
              <a:t>bæredygtighedsprofil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6B136F-BCEE-4BF7-9F72-BDF0DD0AC848}"/>
              </a:ext>
            </a:extLst>
          </p:cNvPr>
          <p:cNvSpPr/>
          <p:nvPr/>
        </p:nvSpPr>
        <p:spPr>
          <a:xfrm>
            <a:off x="557106" y="6947843"/>
            <a:ext cx="22912493" cy="8512677"/>
          </a:xfrm>
          <a:prstGeom prst="rect">
            <a:avLst/>
          </a:prstGeom>
          <a:solidFill>
            <a:srgbClr val="74BFB5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6000" dirty="0" smtClean="0"/>
          </a:p>
          <a:p>
            <a:endParaRPr lang="da-DK" sz="6000" dirty="0"/>
          </a:p>
          <a:p>
            <a:r>
              <a:rPr lang="da-DK" sz="6000" dirty="0" smtClean="0"/>
              <a:t>Grønsager skal spille en meget større rolle i vores kost. Der er behov for: </a:t>
            </a:r>
            <a:endParaRPr lang="da-DK" sz="6000" dirty="0"/>
          </a:p>
          <a:p>
            <a:r>
              <a:rPr lang="da-DK" sz="6000" dirty="0" smtClean="0"/>
              <a:t>1</a:t>
            </a:r>
            <a:r>
              <a:rPr lang="da-DK" sz="6000" dirty="0"/>
              <a:t>. Dokumentere klima- og miljøprofilen for </a:t>
            </a:r>
            <a:r>
              <a:rPr lang="da-DK" sz="6000" dirty="0" smtClean="0"/>
              <a:t>øko- grønsager </a:t>
            </a:r>
            <a:r>
              <a:rPr lang="da-DK" sz="6000" dirty="0"/>
              <a:t>og </a:t>
            </a:r>
            <a:r>
              <a:rPr lang="da-DK" sz="6000" dirty="0" smtClean="0"/>
              <a:t>forbedre den på friland og i væksthus</a:t>
            </a:r>
            <a:endParaRPr lang="en-GB" sz="6000" dirty="0"/>
          </a:p>
          <a:p>
            <a:r>
              <a:rPr lang="da-DK" sz="6000" dirty="0"/>
              <a:t>2. </a:t>
            </a:r>
            <a:r>
              <a:rPr lang="da-DK" sz="6000" dirty="0" smtClean="0"/>
              <a:t>Erstatte </a:t>
            </a:r>
            <a:r>
              <a:rPr lang="da-DK" sz="6000" dirty="0"/>
              <a:t>husdyrgødning med plantebaserede </a:t>
            </a:r>
            <a:r>
              <a:rPr lang="da-DK" sz="6000" dirty="0" smtClean="0"/>
              <a:t>gødninger og helårs-plantedække</a:t>
            </a:r>
            <a:endParaRPr lang="en-GB" sz="6000" dirty="0"/>
          </a:p>
          <a:p>
            <a:r>
              <a:rPr lang="da-DK" sz="6000" dirty="0"/>
              <a:t>3. </a:t>
            </a:r>
            <a:r>
              <a:rPr lang="da-DK" sz="6000" dirty="0" smtClean="0"/>
              <a:t>Reducere kvælstof- og energiforbrug og øge biodiversitet</a:t>
            </a:r>
            <a:endParaRPr lang="en-GB" sz="6000" dirty="0"/>
          </a:p>
          <a:p>
            <a:r>
              <a:rPr lang="da-DK" sz="6000" dirty="0"/>
              <a:t>4</a:t>
            </a:r>
            <a:r>
              <a:rPr lang="da-DK" sz="6000" dirty="0" smtClean="0"/>
              <a:t>. Samarbejde med de største grønsagsproducenter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AD4105-83AA-420B-BB80-AAADDA016FEE}"/>
              </a:ext>
            </a:extLst>
          </p:cNvPr>
          <p:cNvSpPr/>
          <p:nvPr/>
        </p:nvSpPr>
        <p:spPr>
          <a:xfrm>
            <a:off x="15261095" y="16162171"/>
            <a:ext cx="14507660" cy="15443795"/>
          </a:xfrm>
          <a:prstGeom prst="rect">
            <a:avLst/>
          </a:prstGeom>
          <a:solidFill>
            <a:srgbClr val="74BFB5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Slutbrugere</a:t>
            </a:r>
            <a:r>
              <a:rPr lang="en-GB" sz="6000" dirty="0" smtClean="0">
                <a:solidFill>
                  <a:schemeClr val="bg1"/>
                </a:solidFill>
              </a:rPr>
              <a:t>: </a:t>
            </a:r>
            <a:r>
              <a:rPr lang="en-GB" sz="6000" dirty="0" err="1" smtClean="0">
                <a:solidFill>
                  <a:schemeClr val="bg1"/>
                </a:solidFill>
              </a:rPr>
              <a:t>avlere</a:t>
            </a:r>
            <a:r>
              <a:rPr lang="en-GB" sz="6000" dirty="0" smtClean="0">
                <a:solidFill>
                  <a:schemeClr val="bg1"/>
                </a:solidFill>
              </a:rPr>
              <a:t>, </a:t>
            </a:r>
            <a:r>
              <a:rPr lang="en-GB" sz="6000" dirty="0" err="1" smtClean="0">
                <a:solidFill>
                  <a:schemeClr val="bg1"/>
                </a:solidFill>
              </a:rPr>
              <a:t>rådgivere</a:t>
            </a:r>
            <a:r>
              <a:rPr lang="en-GB" sz="6000" dirty="0" smtClean="0">
                <a:solidFill>
                  <a:schemeClr val="bg1"/>
                </a:solidFill>
              </a:rPr>
              <a:t>, 				  			</a:t>
            </a:r>
            <a:r>
              <a:rPr lang="en-GB" sz="6000" dirty="0" smtClean="0">
                <a:solidFill>
                  <a:srgbClr val="33CCCC"/>
                </a:solidFill>
              </a:rPr>
              <a:t>	</a:t>
            </a:r>
            <a:r>
              <a:rPr lang="en-GB" sz="6000" dirty="0" err="1" smtClean="0">
                <a:solidFill>
                  <a:srgbClr val="74BFB5"/>
                </a:solidFill>
              </a:rPr>
              <a:t>asdfasdfs</a:t>
            </a:r>
            <a:r>
              <a:rPr lang="en-GB" sz="6000" dirty="0" err="1" smtClean="0">
                <a:solidFill>
                  <a:schemeClr val="bg1"/>
                </a:solidFill>
              </a:rPr>
              <a:t>administratorer</a:t>
            </a:r>
            <a:r>
              <a:rPr lang="en-GB" sz="6000" dirty="0" smtClean="0">
                <a:solidFill>
                  <a:schemeClr val="bg1"/>
                </a:solidFill>
              </a:rPr>
              <a:t>, </a:t>
            </a:r>
            <a:r>
              <a:rPr lang="en-GB" sz="6000" dirty="0" err="1" smtClean="0">
                <a:solidFill>
                  <a:schemeClr val="bg1"/>
                </a:solidFill>
              </a:rPr>
              <a:t>alle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interesserede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6000" dirty="0" smtClean="0">
                <a:solidFill>
                  <a:schemeClr val="bg1"/>
                </a:solidFill>
              </a:rPr>
              <a:t> Workshops med </a:t>
            </a:r>
            <a:r>
              <a:rPr lang="en-GB" sz="6000" dirty="0" err="1" smtClean="0">
                <a:solidFill>
                  <a:schemeClr val="bg1"/>
                </a:solidFill>
              </a:rPr>
              <a:t>avlere</a:t>
            </a:r>
            <a:endParaRPr lang="en-GB" sz="6000" dirty="0">
              <a:solidFill>
                <a:schemeClr val="bg1"/>
              </a:solidFill>
            </a:endParaRPr>
          </a:p>
          <a:p>
            <a:r>
              <a:rPr lang="en-GB" sz="60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Hjemmeside</a:t>
            </a:r>
            <a:endParaRPr lang="en-GB" sz="6000" dirty="0">
              <a:solidFill>
                <a:schemeClr val="bg1"/>
              </a:solidFill>
            </a:endParaRP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>
                <a:solidFill>
                  <a:schemeClr val="bg1"/>
                </a:solidFill>
              </a:rPr>
              <a:t>Åbent</a:t>
            </a:r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>
                <a:solidFill>
                  <a:schemeClr val="bg1"/>
                </a:solidFill>
              </a:rPr>
              <a:t>hus</a:t>
            </a:r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>
                <a:solidFill>
                  <a:schemeClr val="bg1"/>
                </a:solidFill>
              </a:rPr>
              <a:t>i</a:t>
            </a:r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>
                <a:solidFill>
                  <a:schemeClr val="bg1"/>
                </a:solidFill>
              </a:rPr>
              <a:t>forsøg</a:t>
            </a:r>
            <a:endParaRPr lang="en-GB" sz="6000" dirty="0">
              <a:solidFill>
                <a:schemeClr val="bg1"/>
              </a:solidFill>
            </a:endParaRPr>
          </a:p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Fagbladsartikler</a:t>
            </a:r>
            <a:endParaRPr lang="en-GB" sz="6000" dirty="0">
              <a:solidFill>
                <a:schemeClr val="bg1"/>
              </a:solidFill>
            </a:endParaRPr>
          </a:p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Videnskabelig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formidling</a:t>
            </a:r>
            <a:endParaRPr lang="en-GB" sz="6000" dirty="0" smtClean="0">
              <a:solidFill>
                <a:schemeClr val="bg1"/>
              </a:solidFill>
            </a:endParaRPr>
          </a:p>
          <a:p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098E52-10B9-4A40-B641-DAEBEFBDE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20299680" cy="5124826"/>
          </a:xfrm>
          <a:solidFill>
            <a:srgbClr val="58595A"/>
          </a:solidFill>
        </p:spPr>
        <p:txBody>
          <a:bodyPr>
            <a:normAutofit/>
          </a:bodyPr>
          <a:lstStyle/>
          <a:p>
            <a:pPr algn="l"/>
            <a:r>
              <a:rPr lang="en-GB" sz="12000" dirty="0">
                <a:solidFill>
                  <a:schemeClr val="bg1"/>
                </a:solidFill>
              </a:rPr>
              <a:t>Improving </a:t>
            </a:r>
            <a:r>
              <a:rPr lang="en-GB" sz="12000" dirty="0" smtClean="0">
                <a:solidFill>
                  <a:schemeClr val="bg1"/>
                </a:solidFill>
              </a:rPr>
              <a:t>climate </a:t>
            </a:r>
            <a:r>
              <a:rPr lang="en-GB" sz="12000" dirty="0">
                <a:solidFill>
                  <a:schemeClr val="bg1"/>
                </a:solidFill>
              </a:rPr>
              <a:t>and environmental profile of Danish organic </a:t>
            </a:r>
            <a:r>
              <a:rPr lang="en-GB" sz="12000" dirty="0" smtClean="0">
                <a:solidFill>
                  <a:schemeClr val="bg1"/>
                </a:solidFill>
              </a:rPr>
              <a:t>vegetables 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49CA098E-CBF1-4AC7-A75F-7BF5C64C8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5124826"/>
            <a:ext cx="30275212" cy="1329762"/>
          </a:xfrm>
          <a:solidFill>
            <a:srgbClr val="B9BABB"/>
          </a:solidFill>
        </p:spPr>
        <p:txBody>
          <a:bodyPr>
            <a:normAutofit/>
          </a:bodyPr>
          <a:lstStyle/>
          <a:p>
            <a:pPr algn="l"/>
            <a:r>
              <a:rPr lang="en-GB" sz="6000" dirty="0"/>
              <a:t>	</a:t>
            </a:r>
            <a:r>
              <a:rPr lang="en-GB" sz="7200" dirty="0" smtClean="0"/>
              <a:t>Hanne Lakkenborg Kristensen hanne.Kristensen@food.au.dk</a:t>
            </a:r>
            <a:endParaRPr lang="en-GB" sz="72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94615C6-121C-4598-8146-BD959C44258A}"/>
              </a:ext>
            </a:extLst>
          </p:cNvPr>
          <p:cNvCxnSpPr>
            <a:cxnSpLocks/>
          </p:cNvCxnSpPr>
          <p:nvPr/>
        </p:nvCxnSpPr>
        <p:spPr>
          <a:xfrm>
            <a:off x="0" y="5124826"/>
            <a:ext cx="30275212" cy="0"/>
          </a:xfrm>
          <a:prstGeom prst="line">
            <a:avLst/>
          </a:prstGeom>
          <a:ln w="38100">
            <a:solidFill>
              <a:srgbClr val="2A776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8682563-C53E-4520-8B7C-40BF8BCD1272}"/>
              </a:ext>
            </a:extLst>
          </p:cNvPr>
          <p:cNvSpPr/>
          <p:nvPr/>
        </p:nvSpPr>
        <p:spPr>
          <a:xfrm>
            <a:off x="557108" y="16070298"/>
            <a:ext cx="14722221" cy="15045869"/>
          </a:xfrm>
          <a:prstGeom prst="rect">
            <a:avLst/>
          </a:prstGeom>
          <a:noFill/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6600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121D38-DC10-423F-8A30-66786757579E}"/>
              </a:ext>
            </a:extLst>
          </p:cNvPr>
          <p:cNvSpPr/>
          <p:nvPr/>
        </p:nvSpPr>
        <p:spPr>
          <a:xfrm>
            <a:off x="23957280" y="7004357"/>
            <a:ext cx="5829708" cy="8501139"/>
          </a:xfrm>
          <a:prstGeom prst="rect">
            <a:avLst/>
          </a:prstGeom>
          <a:noFill/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Climate-Veg</a:t>
            </a:r>
            <a:endParaRPr lang="en-GB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F5F0484-4BBB-440B-8661-E9FFD738C695}"/>
              </a:ext>
            </a:extLst>
          </p:cNvPr>
          <p:cNvSpPr/>
          <p:nvPr/>
        </p:nvSpPr>
        <p:spPr>
          <a:xfrm>
            <a:off x="15294245" y="16043728"/>
            <a:ext cx="14492744" cy="1805214"/>
          </a:xfrm>
          <a:prstGeom prst="rect">
            <a:avLst/>
          </a:prstGeom>
          <a:solidFill>
            <a:srgbClr val="2A7763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6600" b="1" dirty="0" err="1" smtClean="0">
                <a:solidFill>
                  <a:schemeClr val="bg1"/>
                </a:solidFill>
              </a:rPr>
              <a:t>Kommunikation</a:t>
            </a:r>
            <a:r>
              <a:rPr lang="en-GB" sz="6600" b="1" dirty="0" smtClean="0">
                <a:solidFill>
                  <a:schemeClr val="bg1"/>
                </a:solidFill>
              </a:rPr>
              <a:t> </a:t>
            </a:r>
            <a:r>
              <a:rPr lang="en-GB" sz="6600" b="1" dirty="0" err="1" smtClean="0">
                <a:solidFill>
                  <a:schemeClr val="bg1"/>
                </a:solidFill>
              </a:rPr>
              <a:t>til</a:t>
            </a:r>
            <a:r>
              <a:rPr lang="en-GB" sz="6600" b="1" dirty="0" smtClean="0">
                <a:solidFill>
                  <a:schemeClr val="bg1"/>
                </a:solidFill>
              </a:rPr>
              <a:t> og/</a:t>
            </a:r>
            <a:r>
              <a:rPr lang="en-GB" sz="6600" b="1" dirty="0" err="1" smtClean="0">
                <a:solidFill>
                  <a:schemeClr val="bg1"/>
                </a:solidFill>
              </a:rPr>
              <a:t>eller</a:t>
            </a:r>
            <a:r>
              <a:rPr lang="en-GB" sz="6600" b="1" dirty="0" smtClean="0">
                <a:solidFill>
                  <a:schemeClr val="bg1"/>
                </a:solidFill>
              </a:rPr>
              <a:t> med </a:t>
            </a:r>
            <a:r>
              <a:rPr lang="en-GB" sz="6600" b="1" dirty="0" err="1" smtClean="0">
                <a:solidFill>
                  <a:schemeClr val="bg1"/>
                </a:solidFill>
              </a:rPr>
              <a:t>slutbrugeren</a:t>
            </a:r>
            <a:r>
              <a:rPr lang="en-GB" sz="6600" b="1" dirty="0" smtClean="0">
                <a:solidFill>
                  <a:schemeClr val="bg1"/>
                </a:solidFill>
              </a:rPr>
              <a:t> </a:t>
            </a:r>
            <a:endParaRPr lang="en-GB" sz="66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ADD43F-DF56-4A70-BF06-5025BAFC1159}"/>
              </a:ext>
            </a:extLst>
          </p:cNvPr>
          <p:cNvSpPr/>
          <p:nvPr/>
        </p:nvSpPr>
        <p:spPr>
          <a:xfrm>
            <a:off x="557107" y="6901059"/>
            <a:ext cx="22912491" cy="1594811"/>
          </a:xfrm>
          <a:prstGeom prst="rect">
            <a:avLst/>
          </a:prstGeom>
          <a:solidFill>
            <a:srgbClr val="2A7763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err="1" smtClean="0"/>
              <a:t>Projektets</a:t>
            </a:r>
            <a:r>
              <a:rPr lang="en-GB" sz="6600" b="1" dirty="0" smtClean="0"/>
              <a:t> </a:t>
            </a:r>
            <a:r>
              <a:rPr lang="en-GB" sz="6600" b="1" dirty="0" err="1" smtClean="0"/>
              <a:t>baggrund</a:t>
            </a:r>
            <a:r>
              <a:rPr lang="en-GB" sz="6600" b="1" dirty="0" smtClean="0"/>
              <a:t> og </a:t>
            </a:r>
            <a:r>
              <a:rPr lang="en-GB" sz="6600" b="1" dirty="0" err="1" smtClean="0"/>
              <a:t>hovedaktiviteter</a:t>
            </a:r>
            <a:endParaRPr lang="en-GB" sz="66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AD38BD-0E97-4DC4-A304-3E904505937F}"/>
              </a:ext>
            </a:extLst>
          </p:cNvPr>
          <p:cNvSpPr/>
          <p:nvPr/>
        </p:nvSpPr>
        <p:spPr>
          <a:xfrm>
            <a:off x="557108" y="32099781"/>
            <a:ext cx="29160997" cy="2153606"/>
          </a:xfrm>
          <a:prstGeom prst="rect">
            <a:avLst/>
          </a:prstGeom>
          <a:solidFill>
            <a:srgbClr val="2A7763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6600" b="1" dirty="0" err="1" smtClean="0">
                <a:solidFill>
                  <a:schemeClr val="bg1"/>
                </a:solidFill>
              </a:rPr>
              <a:t>Forventede</a:t>
            </a:r>
            <a:r>
              <a:rPr lang="en-GB" sz="6600" b="1" dirty="0" smtClean="0">
                <a:solidFill>
                  <a:schemeClr val="bg1"/>
                </a:solidFill>
              </a:rPr>
              <a:t> </a:t>
            </a:r>
            <a:r>
              <a:rPr lang="en-GB" sz="6600" b="1" dirty="0" err="1" smtClean="0">
                <a:solidFill>
                  <a:schemeClr val="bg1"/>
                </a:solidFill>
              </a:rPr>
              <a:t>resultater</a:t>
            </a:r>
            <a:r>
              <a:rPr lang="en-GB" sz="6600" b="1" dirty="0" smtClean="0">
                <a:solidFill>
                  <a:schemeClr val="bg1"/>
                </a:solidFill>
              </a:rPr>
              <a:t> </a:t>
            </a:r>
            <a:r>
              <a:rPr lang="en-GB" sz="6600" b="1" dirty="0" err="1" smtClean="0">
                <a:solidFill>
                  <a:schemeClr val="bg1"/>
                </a:solidFill>
              </a:rPr>
              <a:t>til</a:t>
            </a:r>
            <a:r>
              <a:rPr lang="en-GB" sz="6600" b="1" dirty="0" smtClean="0">
                <a:solidFill>
                  <a:schemeClr val="bg1"/>
                </a:solidFill>
              </a:rPr>
              <a:t> </a:t>
            </a:r>
            <a:r>
              <a:rPr lang="en-GB" sz="6600" b="1" dirty="0" err="1" smtClean="0">
                <a:solidFill>
                  <a:schemeClr val="bg1"/>
                </a:solidFill>
              </a:rPr>
              <a:t>glæde</a:t>
            </a:r>
            <a:r>
              <a:rPr lang="en-GB" sz="6600" b="1" dirty="0" smtClean="0">
                <a:solidFill>
                  <a:schemeClr val="bg1"/>
                </a:solidFill>
              </a:rPr>
              <a:t> for </a:t>
            </a:r>
            <a:r>
              <a:rPr lang="en-GB" sz="6600" b="1" dirty="0" err="1" smtClean="0">
                <a:solidFill>
                  <a:schemeClr val="bg1"/>
                </a:solidFill>
              </a:rPr>
              <a:t>slutbruger</a:t>
            </a:r>
            <a:endParaRPr lang="en-GB" sz="6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221B5AD-7B1F-487A-A7E5-F4B5088CF901}"/>
              </a:ext>
            </a:extLst>
          </p:cNvPr>
          <p:cNvSpPr/>
          <p:nvPr/>
        </p:nvSpPr>
        <p:spPr>
          <a:xfrm>
            <a:off x="857658" y="33728296"/>
            <a:ext cx="28559895" cy="7445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FC54A0F-ACE7-415F-854D-8189B7FC8095}"/>
              </a:ext>
            </a:extLst>
          </p:cNvPr>
          <p:cNvSpPr/>
          <p:nvPr/>
        </p:nvSpPr>
        <p:spPr>
          <a:xfrm>
            <a:off x="20299680" y="18136324"/>
            <a:ext cx="9117873" cy="12587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9B70C1F-76B6-4EB1-89D4-90D0A868EBDE}"/>
              </a:ext>
            </a:extLst>
          </p:cNvPr>
          <p:cNvSpPr/>
          <p:nvPr/>
        </p:nvSpPr>
        <p:spPr>
          <a:xfrm>
            <a:off x="892100" y="9038433"/>
            <a:ext cx="21567593" cy="6114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221B5AD-7B1F-487A-A7E5-F4B5088CF901}"/>
              </a:ext>
            </a:extLst>
          </p:cNvPr>
          <p:cNvSpPr/>
          <p:nvPr/>
        </p:nvSpPr>
        <p:spPr>
          <a:xfrm>
            <a:off x="857657" y="33781435"/>
            <a:ext cx="28559895" cy="7445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014452" y="31089598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25241328" y="29737667"/>
            <a:ext cx="1500363" cy="4866968"/>
          </a:xfrm>
          <a:prstGeom prst="downArrow">
            <a:avLst/>
          </a:prstGeom>
          <a:solidFill>
            <a:srgbClr val="ADF5E7"/>
          </a:solidFill>
          <a:ln>
            <a:solidFill>
              <a:srgbClr val="ADF5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6AD4105-83AA-420B-BB80-AAADDA016FEE}"/>
              </a:ext>
            </a:extLst>
          </p:cNvPr>
          <p:cNvSpPr/>
          <p:nvPr/>
        </p:nvSpPr>
        <p:spPr>
          <a:xfrm>
            <a:off x="629944" y="16226608"/>
            <a:ext cx="14507660" cy="15454361"/>
          </a:xfrm>
          <a:prstGeom prst="rect">
            <a:avLst/>
          </a:prstGeom>
          <a:solidFill>
            <a:srgbClr val="74BFB5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Værdisætning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af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øget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bæredygtighedsprofil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hos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grønsager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fra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friland</a:t>
            </a:r>
            <a:r>
              <a:rPr lang="en-GB" sz="6000" dirty="0" smtClean="0">
                <a:solidFill>
                  <a:schemeClr val="bg1"/>
                </a:solidFill>
              </a:rPr>
              <a:t> og </a:t>
            </a:r>
            <a:r>
              <a:rPr lang="en-GB" sz="6000" dirty="0" err="1" smtClean="0">
                <a:solidFill>
                  <a:schemeClr val="bg1"/>
                </a:solidFill>
              </a:rPr>
              <a:t>væksthus</a:t>
            </a:r>
            <a:endParaRPr lang="en-GB" sz="6000" dirty="0">
              <a:solidFill>
                <a:schemeClr val="bg1"/>
              </a:solidFill>
            </a:endParaRPr>
          </a:p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Øget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produktion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af</a:t>
            </a:r>
            <a:r>
              <a:rPr lang="en-GB" sz="6000" dirty="0" smtClean="0">
                <a:solidFill>
                  <a:schemeClr val="bg1"/>
                </a:solidFill>
              </a:rPr>
              <a:t>  </a:t>
            </a:r>
            <a:r>
              <a:rPr lang="en-GB" sz="6000" dirty="0" err="1" smtClean="0">
                <a:solidFill>
                  <a:schemeClr val="bg1"/>
                </a:solidFill>
              </a:rPr>
              <a:t>grønsager</a:t>
            </a:r>
            <a:r>
              <a:rPr lang="en-GB" sz="6000" dirty="0" smtClean="0">
                <a:solidFill>
                  <a:schemeClr val="bg1"/>
                </a:solidFill>
              </a:rPr>
              <a:t> og </a:t>
            </a:r>
            <a:r>
              <a:rPr lang="en-GB" sz="6000" dirty="0" err="1" smtClean="0">
                <a:solidFill>
                  <a:schemeClr val="bg1"/>
                </a:solidFill>
              </a:rPr>
              <a:t>plantebaserede</a:t>
            </a:r>
            <a:r>
              <a:rPr lang="en-GB" sz="6000" dirty="0" smtClean="0">
                <a:solidFill>
                  <a:schemeClr val="bg1"/>
                </a:solidFill>
              </a:rPr>
              <a:t>  </a:t>
            </a:r>
            <a:r>
              <a:rPr lang="en-GB" sz="6000" dirty="0" err="1" smtClean="0">
                <a:solidFill>
                  <a:schemeClr val="bg1"/>
                </a:solidFill>
              </a:rPr>
              <a:t>gødninger</a:t>
            </a:r>
            <a:endParaRPr lang="en-GB" sz="6000" dirty="0" smtClean="0">
              <a:solidFill>
                <a:schemeClr val="bg1"/>
              </a:solidFill>
            </a:endParaRP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Mindre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forbrug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af</a:t>
            </a:r>
            <a:r>
              <a:rPr lang="en-GB" sz="6000" dirty="0" smtClean="0">
                <a:solidFill>
                  <a:schemeClr val="bg1"/>
                </a:solidFill>
              </a:rPr>
              <a:t> </a:t>
            </a:r>
            <a:r>
              <a:rPr lang="en-GB" sz="6000" dirty="0" err="1" smtClean="0">
                <a:solidFill>
                  <a:schemeClr val="bg1"/>
                </a:solidFill>
              </a:rPr>
              <a:t>biopesticider</a:t>
            </a:r>
            <a:r>
              <a:rPr lang="en-GB" sz="6000" dirty="0" smtClean="0">
                <a:solidFill>
                  <a:schemeClr val="bg1"/>
                </a:solidFill>
              </a:rPr>
              <a:t>, </a:t>
            </a:r>
            <a:r>
              <a:rPr lang="en-GB" sz="6000" dirty="0" err="1" smtClean="0">
                <a:solidFill>
                  <a:schemeClr val="bg1"/>
                </a:solidFill>
              </a:rPr>
              <a:t>energi</a:t>
            </a:r>
            <a:r>
              <a:rPr lang="en-GB" sz="6000" dirty="0" smtClean="0">
                <a:solidFill>
                  <a:schemeClr val="bg1"/>
                </a:solidFill>
              </a:rPr>
              <a:t> og </a:t>
            </a:r>
            <a:r>
              <a:rPr lang="en-GB" sz="6000" dirty="0" err="1" smtClean="0">
                <a:solidFill>
                  <a:schemeClr val="bg1"/>
                </a:solidFill>
              </a:rPr>
              <a:t>gødningsstoffer</a:t>
            </a:r>
            <a:endParaRPr lang="en-GB" sz="6000" dirty="0" smtClean="0">
              <a:solidFill>
                <a:schemeClr val="bg1"/>
              </a:solidFill>
            </a:endParaRP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  <a:endParaRPr lang="en-GB" sz="6000" dirty="0" smtClean="0">
              <a:solidFill>
                <a:schemeClr val="bg1"/>
              </a:solidFill>
            </a:endParaRPr>
          </a:p>
          <a:p>
            <a:r>
              <a:rPr lang="en-GB" sz="6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F5F0484-4BBB-440B-8661-E9FFD738C695}"/>
              </a:ext>
            </a:extLst>
          </p:cNvPr>
          <p:cNvSpPr/>
          <p:nvPr/>
        </p:nvSpPr>
        <p:spPr>
          <a:xfrm>
            <a:off x="644860" y="16134733"/>
            <a:ext cx="14634468" cy="1714209"/>
          </a:xfrm>
          <a:prstGeom prst="rect">
            <a:avLst/>
          </a:prstGeom>
          <a:solidFill>
            <a:srgbClr val="2A7763"/>
          </a:solidFill>
          <a:ln>
            <a:solidFill>
              <a:srgbClr val="2A7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a-DK" sz="6600" b="1" dirty="0" smtClean="0">
                <a:solidFill>
                  <a:schemeClr val="bg1"/>
                </a:solidFill>
              </a:rPr>
              <a:t>Forretningsplan</a:t>
            </a:r>
            <a:endParaRPr lang="en-GB" sz="6600" b="1" dirty="0"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290795" y="29880233"/>
            <a:ext cx="1500363" cy="4866968"/>
          </a:xfrm>
          <a:prstGeom prst="downArrow">
            <a:avLst/>
          </a:prstGeom>
          <a:solidFill>
            <a:srgbClr val="ADF5E7"/>
          </a:solidFill>
          <a:ln>
            <a:solidFill>
              <a:srgbClr val="ADF5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http://www.icrof.dk/foto/images/2014_logo_OrganicRDD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83" y="1151007"/>
            <a:ext cx="8775395" cy="2947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13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8359B000EB6D41A7F940FE8A77FA00" ma:contentTypeVersion="4" ma:contentTypeDescription="Create a new document." ma:contentTypeScope="" ma:versionID="efdeb8954983e236b45ee72121afcc24">
  <xsd:schema xmlns:xsd="http://www.w3.org/2001/XMLSchema" xmlns:xs="http://www.w3.org/2001/XMLSchema" xmlns:p="http://schemas.microsoft.com/office/2006/metadata/properties" xmlns:ns2="909ffd15-a870-49ad-b7ff-c09f0e4b32d5" targetNamespace="http://schemas.microsoft.com/office/2006/metadata/properties" ma:root="true" ma:fieldsID="7c6adcec8e43dae08f4000e3388b8cc6" ns2:_="">
    <xsd:import namespace="909ffd15-a870-49ad-b7ff-c09f0e4b32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ffd15-a870-49ad-b7ff-c09f0e4b32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B409D9-186B-4D07-A43E-C9E33667F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ffd15-a870-49ad-b7ff-c09f0e4b3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744C2E-C655-4ECC-A83A-89137BE933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50643E-B31C-4E25-9F98-2695538AED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09ffd15-a870-49ad-b7ff-c09f0e4b32d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140</Words>
  <Application>Microsoft Office PowerPoint</Application>
  <PresentationFormat>Brugerdefineret</PresentationFormat>
  <Paragraphs>32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Bodoni MT Black</vt:lpstr>
      <vt:lpstr>Calibri</vt:lpstr>
      <vt:lpstr>Calibri Light</vt:lpstr>
      <vt:lpstr>Office Theme</vt:lpstr>
      <vt:lpstr>Improving climate and environmental profile of Danish organic vegetables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 Gernert</dc:creator>
  <cp:lastModifiedBy>Hanne Lakkenborg Kristensen</cp:lastModifiedBy>
  <cp:revision>42</cp:revision>
  <cp:lastPrinted>2019-04-08T14:23:23Z</cp:lastPrinted>
  <dcterms:created xsi:type="dcterms:W3CDTF">2018-11-09T10:22:23Z</dcterms:created>
  <dcterms:modified xsi:type="dcterms:W3CDTF">2019-04-08T14:24:12Z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0x010100808359B000EB6D41A7F940FE8A77FA00</vt:lpwstr>
  </property>
</Properties>
</file>