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0275213" cy="4247991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FB5"/>
    <a:srgbClr val="33CCCC"/>
    <a:srgbClr val="ADF5E7"/>
    <a:srgbClr val="2A7763"/>
    <a:srgbClr val="B9BABB"/>
    <a:srgbClr val="ACADAE"/>
    <a:srgbClr val="58595A"/>
    <a:srgbClr val="119179"/>
    <a:srgbClr val="92F2E0"/>
    <a:srgbClr val="25C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3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ernert" userId="d9a9ed4a-b14d-4d29-9a78-b367acaa1d87" providerId="ADAL" clId="{29623261-66F8-456E-8BFD-115BE941F07D}"/>
    <pc:docChg chg="undo custSel modSld">
      <pc:chgData name="Maria Gernert" userId="d9a9ed4a-b14d-4d29-9a78-b367acaa1d87" providerId="ADAL" clId="{29623261-66F8-456E-8BFD-115BE941F07D}" dt="2018-11-14T09:21:59.273" v="421" actId="14100"/>
      <pc:docMkLst>
        <pc:docMk/>
      </pc:docMkLst>
      <pc:sldChg chg="addSp delSp modSp">
        <pc:chgData name="Maria Gernert" userId="d9a9ed4a-b14d-4d29-9a78-b367acaa1d87" providerId="ADAL" clId="{29623261-66F8-456E-8BFD-115BE941F07D}" dt="2018-11-14T09:21:59.273" v="421" actId="14100"/>
        <pc:sldMkLst>
          <pc:docMk/>
          <pc:sldMk cId="734134775" sldId="256"/>
        </pc:sldMkLst>
        <pc:spChg chg="mod">
          <ac:chgData name="Maria Gernert" userId="d9a9ed4a-b14d-4d29-9a78-b367acaa1d87" providerId="ADAL" clId="{29623261-66F8-456E-8BFD-115BE941F07D}" dt="2018-11-09T10:42:04.406" v="34" actId="115"/>
          <ac:spMkLst>
            <pc:docMk/>
            <pc:sldMk cId="734134775" sldId="256"/>
            <ac:spMk id="2" creationId="{2D098E52-10B9-4A40-B641-DAEBEFBDEAB2}"/>
          </ac:spMkLst>
        </pc:spChg>
        <pc:spChg chg="add mod">
          <ac:chgData name="Maria Gernert" userId="d9a9ed4a-b14d-4d29-9a78-b367acaa1d87" providerId="ADAL" clId="{29623261-66F8-456E-8BFD-115BE941F07D}" dt="2018-11-14T09:21:08.370" v="407" actId="20577"/>
          <ac:spMkLst>
            <pc:docMk/>
            <pc:sldMk cId="734134775" sldId="256"/>
            <ac:spMk id="3" creationId="{7221B5AD-7B1F-487A-A7E5-F4B5088CF901}"/>
          </ac:spMkLst>
        </pc:spChg>
        <pc:spChg chg="add del mod ord">
          <ac:chgData name="Maria Gernert" userId="d9a9ed4a-b14d-4d29-9a78-b367acaa1d87" providerId="ADAL" clId="{29623261-66F8-456E-8BFD-115BE941F07D}" dt="2018-11-13T10:38:44.278" v="168" actId="478"/>
          <ac:spMkLst>
            <pc:docMk/>
            <pc:sldMk cId="734134775" sldId="256"/>
            <ac:spMk id="3" creationId="{A25F6541-687F-4F4D-B003-8D8CEEB8327D}"/>
          </ac:spMkLst>
        </pc:spChg>
        <pc:spChg chg="mod">
          <ac:chgData name="Maria Gernert" userId="d9a9ed4a-b14d-4d29-9a78-b367acaa1d87" providerId="ADAL" clId="{29623261-66F8-456E-8BFD-115BE941F07D}" dt="2018-11-13T10:44:31.651" v="234" actId="20577"/>
          <ac:spMkLst>
            <pc:docMk/>
            <pc:sldMk cId="734134775" sldId="256"/>
            <ac:spMk id="4" creationId="{49CA098E-CBF1-4AC7-A75F-7BF5C64C83AD}"/>
          </ac:spMkLst>
        </pc:spChg>
        <pc:spChg chg="del mod">
          <ac:chgData name="Maria Gernert" userId="d9a9ed4a-b14d-4d29-9a78-b367acaa1d87" providerId="ADAL" clId="{29623261-66F8-456E-8BFD-115BE941F07D}" dt="2018-11-09T10:45:10.217" v="51" actId="478"/>
          <ac:spMkLst>
            <pc:docMk/>
            <pc:sldMk cId="734134775" sldId="256"/>
            <ac:spMk id="5" creationId="{85A35C9D-7E40-44AC-8885-E6F14C975216}"/>
          </ac:spMkLst>
        </pc:spChg>
        <pc:spChg chg="add mod">
          <ac:chgData name="Maria Gernert" userId="d9a9ed4a-b14d-4d29-9a78-b367acaa1d87" providerId="ADAL" clId="{29623261-66F8-456E-8BFD-115BE941F07D}" dt="2018-11-13T10:51:10.893" v="317" actId="403"/>
          <ac:spMkLst>
            <pc:docMk/>
            <pc:sldMk cId="734134775" sldId="256"/>
            <ac:spMk id="5" creationId="{88682563-C53E-4520-8B7C-40BF8BCD1272}"/>
          </ac:spMkLst>
        </pc:spChg>
        <pc:spChg chg="del mod">
          <ac:chgData name="Maria Gernert" userId="d9a9ed4a-b14d-4d29-9a78-b367acaa1d87" providerId="ADAL" clId="{29623261-66F8-456E-8BFD-115BE941F07D}" dt="2018-11-09T10:40:03.927" v="8" actId="478"/>
          <ac:spMkLst>
            <pc:docMk/>
            <pc:sldMk cId="734134775" sldId="256"/>
            <ac:spMk id="6" creationId="{10F98B1E-CBC1-4158-9D98-4D2D35CAB07F}"/>
          </ac:spMkLst>
        </pc:spChg>
        <pc:spChg chg="add mod">
          <ac:chgData name="Maria Gernert" userId="d9a9ed4a-b14d-4d29-9a78-b367acaa1d87" providerId="ADAL" clId="{29623261-66F8-456E-8BFD-115BE941F07D}" dt="2018-11-14T09:18:51.019" v="386" actId="14100"/>
          <ac:spMkLst>
            <pc:docMk/>
            <pc:sldMk cId="734134775" sldId="256"/>
            <ac:spMk id="6" creationId="{4E121D38-DC10-423F-8A30-66786757579E}"/>
          </ac:spMkLst>
        </pc:spChg>
        <pc:spChg chg="del mod">
          <ac:chgData name="Maria Gernert" userId="d9a9ed4a-b14d-4d29-9a78-b367acaa1d87" providerId="ADAL" clId="{29623261-66F8-456E-8BFD-115BE941F07D}" dt="2018-11-09T10:46:56.124" v="66" actId="478"/>
          <ac:spMkLst>
            <pc:docMk/>
            <pc:sldMk cId="734134775" sldId="256"/>
            <ac:spMk id="7" creationId="{00A7F88B-15F0-4941-8A74-245A1451878C}"/>
          </ac:spMkLst>
        </pc:spChg>
        <pc:spChg chg="add mod">
          <ac:chgData name="Maria Gernert" userId="d9a9ed4a-b14d-4d29-9a78-b367acaa1d87" providerId="ADAL" clId="{29623261-66F8-456E-8BFD-115BE941F07D}" dt="2018-11-13T10:54:34.574" v="378" actId="404"/>
          <ac:spMkLst>
            <pc:docMk/>
            <pc:sldMk cId="734134775" sldId="256"/>
            <ac:spMk id="7" creationId="{5A6B136F-BCEE-4BF7-9F72-BDF0DD0AC848}"/>
          </ac:spMkLst>
        </pc:spChg>
        <pc:spChg chg="add mod">
          <ac:chgData name="Maria Gernert" userId="d9a9ed4a-b14d-4d29-9a78-b367acaa1d87" providerId="ADAL" clId="{29623261-66F8-456E-8BFD-115BE941F07D}" dt="2018-11-13T10:54:28.068" v="377" actId="404"/>
          <ac:spMkLst>
            <pc:docMk/>
            <pc:sldMk cId="734134775" sldId="256"/>
            <ac:spMk id="8" creationId="{16AD4105-83AA-420B-BB80-AAADDA016FEE}"/>
          </ac:spMkLst>
        </pc:spChg>
        <pc:spChg chg="del mod">
          <ac:chgData name="Maria Gernert" userId="d9a9ed4a-b14d-4d29-9a78-b367acaa1d87" providerId="ADAL" clId="{29623261-66F8-456E-8BFD-115BE941F07D}" dt="2018-11-09T10:41:25.773" v="26" actId="478"/>
          <ac:spMkLst>
            <pc:docMk/>
            <pc:sldMk cId="734134775" sldId="256"/>
            <ac:spMk id="8" creationId="{33128906-6E0B-4AEE-A4A6-0F68A7F16E77}"/>
          </ac:spMkLst>
        </pc:spChg>
        <pc:spChg chg="add mod">
          <ac:chgData name="Maria Gernert" userId="d9a9ed4a-b14d-4d29-9a78-b367acaa1d87" providerId="ADAL" clId="{29623261-66F8-456E-8BFD-115BE941F07D}" dt="2018-11-13T10:55:22.908" v="381" actId="1076"/>
          <ac:spMkLst>
            <pc:docMk/>
            <pc:sldMk cId="734134775" sldId="256"/>
            <ac:spMk id="9" creationId="{56ADD43F-DF56-4A70-BF06-5025BAFC1159}"/>
          </ac:spMkLst>
        </pc:spChg>
        <pc:spChg chg="del mod">
          <ac:chgData name="Maria Gernert" userId="d9a9ed4a-b14d-4d29-9a78-b367acaa1d87" providerId="ADAL" clId="{29623261-66F8-456E-8BFD-115BE941F07D}" dt="2018-11-09T10:47:54.824" v="86" actId="478"/>
          <ac:spMkLst>
            <pc:docMk/>
            <pc:sldMk cId="734134775" sldId="256"/>
            <ac:spMk id="9" creationId="{DC0BC646-1F9B-40F9-B311-5BEB8EFDF987}"/>
          </ac:spMkLst>
        </pc:spChg>
        <pc:spChg chg="del">
          <ac:chgData name="Maria Gernert" userId="d9a9ed4a-b14d-4d29-9a78-b367acaa1d87" providerId="ADAL" clId="{29623261-66F8-456E-8BFD-115BE941F07D}" dt="2018-11-09T12:29:31.989" v="121" actId="478"/>
          <ac:spMkLst>
            <pc:docMk/>
            <pc:sldMk cId="734134775" sldId="256"/>
            <ac:spMk id="10" creationId="{036D2B46-C2FE-40F1-9D39-B63376F3DDC7}"/>
          </ac:spMkLst>
        </pc:spChg>
        <pc:spChg chg="add mod">
          <ac:chgData name="Maria Gernert" userId="d9a9ed4a-b14d-4d29-9a78-b367acaa1d87" providerId="ADAL" clId="{29623261-66F8-456E-8BFD-115BE941F07D}" dt="2018-11-13T10:50:23.970" v="311" actId="14100"/>
          <ac:spMkLst>
            <pc:docMk/>
            <pc:sldMk cId="734134775" sldId="256"/>
            <ac:spMk id="10" creationId="{67AD38BD-0E97-4DC4-A304-3E904505937F}"/>
          </ac:spMkLst>
        </pc:spChg>
        <pc:spChg chg="add del mod">
          <ac:chgData name="Maria Gernert" userId="d9a9ed4a-b14d-4d29-9a78-b367acaa1d87" providerId="ADAL" clId="{29623261-66F8-456E-8BFD-115BE941F07D}" dt="2018-11-13T10:44:14.740" v="229" actId="478"/>
          <ac:spMkLst>
            <pc:docMk/>
            <pc:sldMk cId="734134775" sldId="256"/>
            <ac:spMk id="11" creationId="{AB3481E4-7937-4895-ABDF-9214281970FD}"/>
          </ac:spMkLst>
        </pc:spChg>
        <pc:spChg chg="add del mod ord">
          <ac:chgData name="Maria Gernert" userId="d9a9ed4a-b14d-4d29-9a78-b367acaa1d87" providerId="ADAL" clId="{29623261-66F8-456E-8BFD-115BE941F07D}" dt="2018-11-13T10:43:07.923" v="218" actId="478"/>
          <ac:spMkLst>
            <pc:docMk/>
            <pc:sldMk cId="734134775" sldId="256"/>
            <ac:spMk id="12" creationId="{FFE46E3E-A778-4500-8DA1-3A2DEDB32511}"/>
          </ac:spMkLst>
        </pc:spChg>
        <pc:spChg chg="add del mod">
          <ac:chgData name="Maria Gernert" userId="d9a9ed4a-b14d-4d29-9a78-b367acaa1d87" providerId="ADAL" clId="{29623261-66F8-456E-8BFD-115BE941F07D}" dt="2018-11-14T09:19:04.339" v="388" actId="478"/>
          <ac:spMkLst>
            <pc:docMk/>
            <pc:sldMk cId="734134775" sldId="256"/>
            <ac:spMk id="13" creationId="{6EFA2BB2-716E-4097-99B3-33AFAA254483}"/>
          </ac:spMkLst>
        </pc:spChg>
        <pc:spChg chg="add del mod">
          <ac:chgData name="Maria Gernert" userId="d9a9ed4a-b14d-4d29-9a78-b367acaa1d87" providerId="ADAL" clId="{29623261-66F8-456E-8BFD-115BE941F07D}" dt="2018-11-13T10:42:59.012" v="214"/>
          <ac:spMkLst>
            <pc:docMk/>
            <pc:sldMk cId="734134775" sldId="256"/>
            <ac:spMk id="15" creationId="{013281FE-E4E8-4F98-A479-85A8D064BD04}"/>
          </ac:spMkLst>
        </pc:spChg>
        <pc:spChg chg="add del mod">
          <ac:chgData name="Maria Gernert" userId="d9a9ed4a-b14d-4d29-9a78-b367acaa1d87" providerId="ADAL" clId="{29623261-66F8-456E-8BFD-115BE941F07D}" dt="2018-11-13T10:45:33.315" v="244" actId="478"/>
          <ac:spMkLst>
            <pc:docMk/>
            <pc:sldMk cId="734134775" sldId="256"/>
            <ac:spMk id="16" creationId="{BFD181D8-9786-42BB-BA1F-B2ECC67373D1}"/>
          </ac:spMkLst>
        </pc:spChg>
        <pc:spChg chg="add del mod">
          <ac:chgData name="Maria Gernert" userId="d9a9ed4a-b14d-4d29-9a78-b367acaa1d87" providerId="ADAL" clId="{29623261-66F8-456E-8BFD-115BE941F07D}" dt="2018-11-13T10:39:30.069" v="177" actId="478"/>
          <ac:spMkLst>
            <pc:docMk/>
            <pc:sldMk cId="734134775" sldId="256"/>
            <ac:spMk id="17" creationId="{108924A1-CEAD-45F3-AED9-C181A50D671D}"/>
          </ac:spMkLst>
        </pc:spChg>
        <pc:spChg chg="add mod">
          <ac:chgData name="Maria Gernert" userId="d9a9ed4a-b14d-4d29-9a78-b367acaa1d87" providerId="ADAL" clId="{29623261-66F8-456E-8BFD-115BE941F07D}" dt="2018-11-14T09:21:40.269" v="415" actId="14100"/>
          <ac:spMkLst>
            <pc:docMk/>
            <pc:sldMk cId="734134775" sldId="256"/>
            <ac:spMk id="17" creationId="{2FC54A0F-ACE7-415F-854D-8189B7FC8095}"/>
          </ac:spMkLst>
        </pc:spChg>
        <pc:spChg chg="add del mod">
          <ac:chgData name="Maria Gernert" userId="d9a9ed4a-b14d-4d29-9a78-b367acaa1d87" providerId="ADAL" clId="{29623261-66F8-456E-8BFD-115BE941F07D}" dt="2018-11-13T10:40:59.901" v="202" actId="478"/>
          <ac:spMkLst>
            <pc:docMk/>
            <pc:sldMk cId="734134775" sldId="256"/>
            <ac:spMk id="18" creationId="{B24E7418-C011-4777-93D6-EB8055E09EC4}"/>
          </ac:spMkLst>
        </pc:spChg>
        <pc:spChg chg="add mod">
          <ac:chgData name="Maria Gernert" userId="d9a9ed4a-b14d-4d29-9a78-b367acaa1d87" providerId="ADAL" clId="{29623261-66F8-456E-8BFD-115BE941F07D}" dt="2018-11-14T09:21:59.273" v="421" actId="14100"/>
          <ac:spMkLst>
            <pc:docMk/>
            <pc:sldMk cId="734134775" sldId="256"/>
            <ac:spMk id="18" creationId="{B9B70C1F-76B6-4EB1-89D4-90D0A868EBDE}"/>
          </ac:spMkLst>
        </pc:spChg>
        <pc:spChg chg="add mod">
          <ac:chgData name="Maria Gernert" userId="d9a9ed4a-b14d-4d29-9a78-b367acaa1d87" providerId="ADAL" clId="{29623261-66F8-456E-8BFD-115BE941F07D}" dt="2018-11-14T09:19:55.363" v="392" actId="120"/>
          <ac:spMkLst>
            <pc:docMk/>
            <pc:sldMk cId="734134775" sldId="256"/>
            <ac:spMk id="19" creationId="{4C2DD6A4-1ADB-41CB-A636-41143BFF6A6B}"/>
          </ac:spMkLst>
        </pc:spChg>
        <pc:spChg chg="add mod">
          <ac:chgData name="Maria Gernert" userId="d9a9ed4a-b14d-4d29-9a78-b367acaa1d87" providerId="ADAL" clId="{29623261-66F8-456E-8BFD-115BE941F07D}" dt="2018-11-14T09:18:31.230" v="385" actId="14100"/>
          <ac:spMkLst>
            <pc:docMk/>
            <pc:sldMk cId="734134775" sldId="256"/>
            <ac:spMk id="21" creationId="{8F5F0484-4BBB-440B-8661-E9FFD738C695}"/>
          </ac:spMkLst>
        </pc:spChg>
        <pc:spChg chg="add del mod">
          <ac:chgData name="Maria Gernert" userId="d9a9ed4a-b14d-4d29-9a78-b367acaa1d87" providerId="ADAL" clId="{29623261-66F8-456E-8BFD-115BE941F07D}" dt="2018-11-14T09:19:01.814" v="387" actId="478"/>
          <ac:spMkLst>
            <pc:docMk/>
            <pc:sldMk cId="734134775" sldId="256"/>
            <ac:spMk id="22" creationId="{D611C7F0-1F8D-47B6-BBAE-1E35A7D2C543}"/>
          </ac:spMkLst>
        </pc:spChg>
        <pc:picChg chg="add mod ord">
          <ac:chgData name="Maria Gernert" userId="d9a9ed4a-b14d-4d29-9a78-b367acaa1d87" providerId="ADAL" clId="{29623261-66F8-456E-8BFD-115BE941F07D}" dt="2018-11-13T10:38:53.323" v="169" actId="1076"/>
          <ac:picMkLst>
            <pc:docMk/>
            <pc:sldMk cId="734134775" sldId="256"/>
            <ac:picMk id="20" creationId="{2A2C13A9-8473-4589-8BC5-E7277991E135}"/>
          </ac:picMkLst>
        </pc:picChg>
        <pc:cxnChg chg="add mod ord">
          <ac:chgData name="Maria Gernert" userId="d9a9ed4a-b14d-4d29-9a78-b367acaa1d87" providerId="ADAL" clId="{29623261-66F8-456E-8BFD-115BE941F07D}" dt="2018-11-09T15:11:30.154" v="139" actId="208"/>
          <ac:cxnSpMkLst>
            <pc:docMk/>
            <pc:sldMk cId="734134775" sldId="256"/>
            <ac:cxnSpMk id="14" creationId="{494615C6-121C-4598-8146-BD959C44258A}"/>
          </ac:cxnSpMkLst>
        </pc:cxnChg>
      </pc:sldChg>
    </pc:docChg>
  </pc:docChgLst>
  <pc:docChgLst>
    <pc:chgData name="Bram Moeskops" userId="3125360f-c285-4a18-be81-0ffb17e809f1" providerId="ADAL" clId="{40934075-1B06-4015-99FF-7C2FB62F0978}"/>
    <pc:docChg chg="modSld">
      <pc:chgData name="Bram Moeskops" userId="3125360f-c285-4a18-be81-0ffb17e809f1" providerId="ADAL" clId="{40934075-1B06-4015-99FF-7C2FB62F0978}" dt="2018-11-16T16:38:19.882" v="163" actId="255"/>
      <pc:docMkLst>
        <pc:docMk/>
      </pc:docMkLst>
      <pc:sldChg chg="modSp">
        <pc:chgData name="Bram Moeskops" userId="3125360f-c285-4a18-be81-0ffb17e809f1" providerId="ADAL" clId="{40934075-1B06-4015-99FF-7C2FB62F0978}" dt="2018-11-16T16:38:19.882" v="163" actId="255"/>
        <pc:sldMkLst>
          <pc:docMk/>
          <pc:sldMk cId="734134775" sldId="256"/>
        </pc:sldMkLst>
        <pc:spChg chg="mod">
          <ac:chgData name="Bram Moeskops" userId="3125360f-c285-4a18-be81-0ffb17e809f1" providerId="ADAL" clId="{40934075-1B06-4015-99FF-7C2FB62F0978}" dt="2018-11-16T16:38:19.882" v="163" actId="255"/>
          <ac:spMkLst>
            <pc:docMk/>
            <pc:sldMk cId="734134775" sldId="256"/>
            <ac:spMk id="2" creationId="{2D098E52-10B9-4A40-B641-DAEBEFBDEAB2}"/>
          </ac:spMkLst>
        </pc:spChg>
        <pc:spChg chg="mod">
          <ac:chgData name="Bram Moeskops" userId="3125360f-c285-4a18-be81-0ffb17e809f1" providerId="ADAL" clId="{40934075-1B06-4015-99FF-7C2FB62F0978}" dt="2018-11-16T16:37:07.727" v="117" actId="20577"/>
          <ac:spMkLst>
            <pc:docMk/>
            <pc:sldMk cId="734134775" sldId="256"/>
            <ac:spMk id="6" creationId="{4E121D38-DC10-423F-8A30-66786757579E}"/>
          </ac:spMkLst>
        </pc:spChg>
        <pc:spChg chg="mod">
          <ac:chgData name="Bram Moeskops" userId="3125360f-c285-4a18-be81-0ffb17e809f1" providerId="ADAL" clId="{40934075-1B06-4015-99FF-7C2FB62F0978}" dt="2018-11-16T16:37:19.590" v="144" actId="20577"/>
          <ac:spMkLst>
            <pc:docMk/>
            <pc:sldMk cId="734134775" sldId="256"/>
            <ac:spMk id="9" creationId="{56ADD43F-DF56-4A70-BF06-5025BAFC1159}"/>
          </ac:spMkLst>
        </pc:spChg>
        <pc:spChg chg="mod">
          <ac:chgData name="Bram Moeskops" userId="3125360f-c285-4a18-be81-0ffb17e809f1" providerId="ADAL" clId="{40934075-1B06-4015-99FF-7C2FB62F0978}" dt="2018-11-16T16:37:47.359" v="154" actId="20577"/>
          <ac:spMkLst>
            <pc:docMk/>
            <pc:sldMk cId="734134775" sldId="256"/>
            <ac:spMk id="10" creationId="{67AD38BD-0E97-4DC4-A304-3E904505937F}"/>
          </ac:spMkLst>
        </pc:spChg>
        <pc:spChg chg="mod">
          <ac:chgData name="Bram Moeskops" userId="3125360f-c285-4a18-be81-0ffb17e809f1" providerId="ADAL" clId="{40934075-1B06-4015-99FF-7C2FB62F0978}" dt="2018-11-16T10:01:00.643" v="62" actId="20577"/>
          <ac:spMkLst>
            <pc:docMk/>
            <pc:sldMk cId="734134775" sldId="256"/>
            <ac:spMk id="21" creationId="{8F5F0484-4BBB-440B-8661-E9FFD738C6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52156"/>
            <a:ext cx="25733931" cy="14789303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311791"/>
            <a:ext cx="22706410" cy="10256143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61662"/>
            <a:ext cx="6528093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61662"/>
            <a:ext cx="19205838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0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4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590491"/>
            <a:ext cx="26112371" cy="17670461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428121"/>
            <a:ext cx="26112371" cy="9292478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6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08310"/>
            <a:ext cx="12866966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08310"/>
            <a:ext cx="12866966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61671"/>
            <a:ext cx="26112371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13482"/>
            <a:ext cx="12807832" cy="5103486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516968"/>
            <a:ext cx="12807832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13482"/>
            <a:ext cx="12870909" cy="5103486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516968"/>
            <a:ext cx="12870909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31994"/>
            <a:ext cx="9764544" cy="991198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16330"/>
            <a:ext cx="15326827" cy="3018827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743974"/>
            <a:ext cx="9764544" cy="23609788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31994"/>
            <a:ext cx="9764544" cy="991198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16330"/>
            <a:ext cx="15326827" cy="30188272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743974"/>
            <a:ext cx="9764544" cy="23609788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61671"/>
            <a:ext cx="26112371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08310"/>
            <a:ext cx="26112371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372595"/>
            <a:ext cx="681192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B4B9-48D6-442B-A611-C8FA22EFA793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372595"/>
            <a:ext cx="10217884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372595"/>
            <a:ext cx="681192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AC37-4E87-4F76-977C-7C7CEFC387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2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icrof.dk/foto/images/ICROFS_organic%20RD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C2DD6A4-1ADB-41CB-A636-41143BFF6A6B}"/>
              </a:ext>
            </a:extLst>
          </p:cNvPr>
          <p:cNvSpPr/>
          <p:nvPr/>
        </p:nvSpPr>
        <p:spPr>
          <a:xfrm>
            <a:off x="488225" y="32249259"/>
            <a:ext cx="29229880" cy="9912057"/>
          </a:xfrm>
          <a:prstGeom prst="rect">
            <a:avLst/>
          </a:prstGeom>
          <a:solidFill>
            <a:srgbClr val="74BFB5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400" dirty="0">
                <a:solidFill>
                  <a:prstClr val="black"/>
                </a:solidFill>
              </a:rPr>
              <a:t> </a:t>
            </a:r>
            <a:r>
              <a:rPr lang="da-DK" sz="7400" dirty="0" smtClean="0"/>
              <a:t>Dyrkningssystemer </a:t>
            </a:r>
            <a:r>
              <a:rPr lang="da-DK" sz="7400" dirty="0"/>
              <a:t>og </a:t>
            </a:r>
            <a:r>
              <a:rPr lang="da-DK" sz="7400" dirty="0" smtClean="0"/>
              <a:t>gødninger der</a:t>
            </a:r>
          </a:p>
          <a:p>
            <a:pPr marL="4514850" lvl="8" indent="-857250">
              <a:buFont typeface="Arial" panose="020B0604020202020204" pitchFamily="34" charset="0"/>
              <a:buChar char="•"/>
            </a:pPr>
            <a:r>
              <a:rPr lang="da-DK" sz="7400" dirty="0" smtClean="0"/>
              <a:t>øger </a:t>
            </a:r>
            <a:r>
              <a:rPr lang="da-DK" sz="7400" dirty="0"/>
              <a:t>udbyttet af grøntsagsafgrøder og </a:t>
            </a:r>
            <a:r>
              <a:rPr lang="da-DK" sz="7400" dirty="0" smtClean="0"/>
              <a:t>kartofler</a:t>
            </a:r>
          </a:p>
          <a:p>
            <a:pPr marL="4514850" lvl="8" indent="-857250">
              <a:buFont typeface="Arial" panose="020B0604020202020204" pitchFamily="34" charset="0"/>
              <a:buChar char="•"/>
            </a:pPr>
            <a:r>
              <a:rPr lang="da-DK" sz="7400" dirty="0" smtClean="0"/>
              <a:t>øge </a:t>
            </a:r>
            <a:r>
              <a:rPr lang="da-DK" sz="7400" dirty="0"/>
              <a:t>udnyttelsen af </a:t>
            </a:r>
            <a:r>
              <a:rPr lang="da-DK" sz="7400" dirty="0" smtClean="0"/>
              <a:t>kvælstof</a:t>
            </a:r>
          </a:p>
          <a:p>
            <a:pPr marL="4514850" lvl="8" indent="-857250">
              <a:buFont typeface="Arial" panose="020B0604020202020204" pitchFamily="34" charset="0"/>
              <a:buChar char="•"/>
            </a:pPr>
            <a:r>
              <a:rPr lang="da-DK" sz="7400" dirty="0" smtClean="0"/>
              <a:t>jordens </a:t>
            </a:r>
            <a:r>
              <a:rPr lang="da-DK" sz="7400" dirty="0"/>
              <a:t>frugtbarhed </a:t>
            </a:r>
            <a:r>
              <a:rPr lang="da-DK" sz="7400" dirty="0" smtClean="0"/>
              <a:t>opbygges</a:t>
            </a:r>
            <a:endParaRPr lang="da-DK" sz="7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6B136F-BCEE-4BF7-9F72-BDF0DD0AC848}"/>
              </a:ext>
            </a:extLst>
          </p:cNvPr>
          <p:cNvSpPr/>
          <p:nvPr/>
        </p:nvSpPr>
        <p:spPr>
          <a:xfrm>
            <a:off x="557106" y="6947843"/>
            <a:ext cx="22912493" cy="8512677"/>
          </a:xfrm>
          <a:prstGeom prst="rect">
            <a:avLst/>
          </a:prstGeom>
          <a:solidFill>
            <a:srgbClr val="74BFB5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7400" b="1" dirty="0" smtClean="0"/>
          </a:p>
          <a:p>
            <a:pPr>
              <a:spcBef>
                <a:spcPts val="1200"/>
              </a:spcBef>
            </a:pPr>
            <a:r>
              <a:rPr lang="da-DK" sz="7400" dirty="0" smtClean="0"/>
              <a:t>Udfasning af konventionel gødning behøves, samt lavere afhængighed af animalsk gødning. Bedre </a:t>
            </a:r>
            <a:r>
              <a:rPr lang="da-DK" sz="7400" dirty="0"/>
              <a:t>udnyttelse af </a:t>
            </a:r>
            <a:r>
              <a:rPr lang="da-DK" sz="7400" dirty="0" smtClean="0"/>
              <a:t>ressourcer og større udbytte.</a:t>
            </a:r>
          </a:p>
          <a:p>
            <a:pPr>
              <a:spcBef>
                <a:spcPts val="1200"/>
              </a:spcBef>
            </a:pPr>
            <a:r>
              <a:rPr lang="da-DK" sz="7400" dirty="0" smtClean="0"/>
              <a:t>Dyrkningssystem og gødninger baseres på  dobbelt-dyrkning</a:t>
            </a:r>
            <a:r>
              <a:rPr lang="da-DK" sz="7400" dirty="0"/>
              <a:t>, plantebaserede </a:t>
            </a:r>
            <a:r>
              <a:rPr lang="da-DK" sz="7400" dirty="0" smtClean="0"/>
              <a:t>gødninger og vinterjorddække. </a:t>
            </a:r>
            <a:endParaRPr lang="da-DK" sz="7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AD4105-83AA-420B-BB80-AAADDA016FEE}"/>
              </a:ext>
            </a:extLst>
          </p:cNvPr>
          <p:cNvSpPr/>
          <p:nvPr/>
        </p:nvSpPr>
        <p:spPr>
          <a:xfrm>
            <a:off x="15261095" y="16162171"/>
            <a:ext cx="14507660" cy="15443795"/>
          </a:xfrm>
          <a:prstGeom prst="rect">
            <a:avLst/>
          </a:prstGeom>
          <a:solidFill>
            <a:srgbClr val="74BFB5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Slutbrugere</a:t>
            </a:r>
            <a:r>
              <a:rPr lang="en-GB" sz="6000" dirty="0" smtClean="0">
                <a:solidFill>
                  <a:schemeClr val="bg1"/>
                </a:solidFill>
              </a:rPr>
              <a:t>: </a:t>
            </a:r>
            <a:r>
              <a:rPr lang="en-GB" sz="6000" dirty="0" err="1" smtClean="0">
                <a:solidFill>
                  <a:schemeClr val="bg1"/>
                </a:solidFill>
              </a:rPr>
              <a:t>avlere</a:t>
            </a:r>
            <a:r>
              <a:rPr lang="en-GB" sz="6000" dirty="0" smtClean="0">
                <a:solidFill>
                  <a:schemeClr val="bg1"/>
                </a:solidFill>
              </a:rPr>
              <a:t>, </a:t>
            </a:r>
            <a:r>
              <a:rPr lang="en-GB" sz="6000" dirty="0" err="1" smtClean="0">
                <a:solidFill>
                  <a:schemeClr val="bg1"/>
                </a:solidFill>
              </a:rPr>
              <a:t>rådgivere</a:t>
            </a:r>
            <a:r>
              <a:rPr lang="en-GB" sz="6000" dirty="0" smtClean="0">
                <a:solidFill>
                  <a:schemeClr val="bg1"/>
                </a:solidFill>
              </a:rPr>
              <a:t>, 				  			</a:t>
            </a:r>
            <a:r>
              <a:rPr lang="en-GB" sz="6000" dirty="0" smtClean="0">
                <a:solidFill>
                  <a:srgbClr val="33CCCC"/>
                </a:solidFill>
              </a:rPr>
              <a:t>	</a:t>
            </a:r>
            <a:r>
              <a:rPr lang="en-GB" sz="6000" dirty="0" err="1" smtClean="0">
                <a:solidFill>
                  <a:srgbClr val="74BFB5"/>
                </a:solidFill>
              </a:rPr>
              <a:t>asdfasdfs</a:t>
            </a:r>
            <a:r>
              <a:rPr lang="en-GB" sz="6000" dirty="0" err="1" smtClean="0">
                <a:solidFill>
                  <a:schemeClr val="bg1"/>
                </a:solidFill>
              </a:rPr>
              <a:t>administratorer</a:t>
            </a:r>
            <a:r>
              <a:rPr lang="en-GB" sz="6000" dirty="0" smtClean="0">
                <a:solidFill>
                  <a:schemeClr val="bg1"/>
                </a:solidFill>
              </a:rPr>
              <a:t>, </a:t>
            </a:r>
            <a:r>
              <a:rPr lang="en-GB" sz="6000" dirty="0" err="1" smtClean="0">
                <a:solidFill>
                  <a:schemeClr val="bg1"/>
                </a:solidFill>
              </a:rPr>
              <a:t>alle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interesserede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Hjemmeside</a:t>
            </a:r>
            <a:endParaRPr lang="en-GB" sz="6000" dirty="0" smtClean="0">
              <a:solidFill>
                <a:schemeClr val="bg1"/>
              </a:solidFill>
            </a:endParaRPr>
          </a:p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Åbent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hus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i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forsøg</a:t>
            </a:r>
            <a:endParaRPr lang="en-GB" sz="6000" dirty="0" smtClean="0">
              <a:solidFill>
                <a:schemeClr val="bg1"/>
              </a:solidFill>
            </a:endParaRPr>
          </a:p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Vinteravlermøde</a:t>
            </a:r>
            <a:r>
              <a:rPr lang="en-GB" sz="6000" dirty="0" smtClean="0">
                <a:solidFill>
                  <a:schemeClr val="bg1"/>
                </a:solidFill>
              </a:rPr>
              <a:t> 2019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6000" dirty="0" smtClean="0">
                <a:solidFill>
                  <a:schemeClr val="bg1"/>
                </a:solidFill>
              </a:rPr>
              <a:t> You tube film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Fagbladsartikler</a:t>
            </a:r>
            <a:endParaRPr lang="en-GB" sz="6000" dirty="0">
              <a:solidFill>
                <a:schemeClr val="bg1"/>
              </a:solidFill>
            </a:endParaRPr>
          </a:p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Økokongressen</a:t>
            </a:r>
            <a:r>
              <a:rPr lang="en-GB" sz="6000" dirty="0" smtClean="0">
                <a:solidFill>
                  <a:schemeClr val="bg1"/>
                </a:solidFill>
              </a:rPr>
              <a:t> 2019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Videnskabelig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formidling</a:t>
            </a:r>
            <a:endParaRPr lang="en-GB" sz="6000" dirty="0" smtClean="0">
              <a:solidFill>
                <a:schemeClr val="bg1"/>
              </a:solidFill>
            </a:endParaRPr>
          </a:p>
          <a:p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98E52-10B9-4A40-B641-DAEBEFBDE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0299680" cy="5124826"/>
          </a:xfrm>
          <a:solidFill>
            <a:srgbClr val="58595A"/>
          </a:solidFill>
        </p:spPr>
        <p:txBody>
          <a:bodyPr>
            <a:normAutofit/>
          </a:bodyPr>
          <a:lstStyle/>
          <a:p>
            <a:pPr algn="l"/>
            <a:r>
              <a:rPr lang="da-DK" sz="12000" b="1" dirty="0" smtClean="0">
                <a:solidFill>
                  <a:schemeClr val="bg1"/>
                </a:solidFill>
              </a:rPr>
              <a:t>Dobbeltdyrkning </a:t>
            </a:r>
            <a:r>
              <a:rPr lang="da-DK" sz="12000" b="1" dirty="0">
                <a:solidFill>
                  <a:schemeClr val="bg1"/>
                </a:solidFill>
              </a:rPr>
              <a:t>og </a:t>
            </a:r>
            <a:r>
              <a:rPr lang="da-DK" sz="12000" b="1" dirty="0" smtClean="0">
                <a:solidFill>
                  <a:schemeClr val="bg1"/>
                </a:solidFill>
              </a:rPr>
              <a:t>                plantebaserede </a:t>
            </a:r>
            <a:r>
              <a:rPr lang="da-DK" sz="12000" b="1" dirty="0">
                <a:solidFill>
                  <a:schemeClr val="bg1"/>
                </a:solidFill>
              </a:rPr>
              <a:t>gødninger til dyrkning af </a:t>
            </a:r>
            <a:r>
              <a:rPr lang="da-DK" sz="12000" b="1" dirty="0" smtClean="0">
                <a:solidFill>
                  <a:schemeClr val="bg1"/>
                </a:solidFill>
              </a:rPr>
              <a:t>rækkeafgrøder</a:t>
            </a:r>
            <a:r>
              <a:rPr lang="en-GB" sz="12000" dirty="0" smtClean="0">
                <a:solidFill>
                  <a:schemeClr val="bg1"/>
                </a:solidFill>
              </a:rPr>
              <a:t>      </a:t>
            </a:r>
            <a:endParaRPr lang="en-GB" sz="12000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9CA098E-CBF1-4AC7-A75F-7BF5C64C8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124826"/>
            <a:ext cx="30275212" cy="1329762"/>
          </a:xfrm>
          <a:solidFill>
            <a:srgbClr val="B9BABB"/>
          </a:solidFill>
        </p:spPr>
        <p:txBody>
          <a:bodyPr>
            <a:normAutofit/>
          </a:bodyPr>
          <a:lstStyle/>
          <a:p>
            <a:pPr algn="l"/>
            <a:r>
              <a:rPr lang="en-GB" sz="6000" dirty="0"/>
              <a:t>	</a:t>
            </a:r>
            <a:r>
              <a:rPr lang="en-GB" sz="7200" dirty="0" smtClean="0"/>
              <a:t>Hanne Lakkenborg Kristensen hanne.Kristensen@food.au.dk</a:t>
            </a:r>
            <a:endParaRPr lang="en-GB" sz="7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4615C6-121C-4598-8146-BD959C44258A}"/>
              </a:ext>
            </a:extLst>
          </p:cNvPr>
          <p:cNvCxnSpPr>
            <a:cxnSpLocks/>
          </p:cNvCxnSpPr>
          <p:nvPr/>
        </p:nvCxnSpPr>
        <p:spPr>
          <a:xfrm>
            <a:off x="0" y="5124826"/>
            <a:ext cx="30275212" cy="0"/>
          </a:xfrm>
          <a:prstGeom prst="line">
            <a:avLst/>
          </a:prstGeom>
          <a:ln w="38100">
            <a:solidFill>
              <a:srgbClr val="2A776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682563-C53E-4520-8B7C-40BF8BCD1272}"/>
              </a:ext>
            </a:extLst>
          </p:cNvPr>
          <p:cNvSpPr/>
          <p:nvPr/>
        </p:nvSpPr>
        <p:spPr>
          <a:xfrm>
            <a:off x="557108" y="16070298"/>
            <a:ext cx="14722221" cy="15045869"/>
          </a:xfrm>
          <a:prstGeom prst="rect">
            <a:avLst/>
          </a:prstGeom>
          <a:noFill/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66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121D38-DC10-423F-8A30-66786757579E}"/>
              </a:ext>
            </a:extLst>
          </p:cNvPr>
          <p:cNvSpPr/>
          <p:nvPr/>
        </p:nvSpPr>
        <p:spPr>
          <a:xfrm>
            <a:off x="23957280" y="7004357"/>
            <a:ext cx="5829708" cy="8501139"/>
          </a:xfrm>
          <a:prstGeom prst="rect">
            <a:avLst/>
          </a:prstGeom>
          <a:noFill/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0" b="1" dirty="0" smtClean="0">
                <a:solidFill>
                  <a:srgbClr val="7030A0"/>
                </a:solidFill>
              </a:rPr>
              <a:t>Double-Crop</a:t>
            </a:r>
            <a:endParaRPr lang="en-GB" sz="14000" b="1" dirty="0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5F0484-4BBB-440B-8661-E9FFD738C695}"/>
              </a:ext>
            </a:extLst>
          </p:cNvPr>
          <p:cNvSpPr/>
          <p:nvPr/>
        </p:nvSpPr>
        <p:spPr>
          <a:xfrm>
            <a:off x="15294245" y="16043728"/>
            <a:ext cx="14492744" cy="1805214"/>
          </a:xfrm>
          <a:prstGeom prst="rect">
            <a:avLst/>
          </a:prstGeom>
          <a:solidFill>
            <a:srgbClr val="2A7763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600" b="1" dirty="0" err="1" smtClean="0">
                <a:solidFill>
                  <a:schemeClr val="bg1"/>
                </a:solidFill>
              </a:rPr>
              <a:t>Kommunikation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til</a:t>
            </a:r>
            <a:r>
              <a:rPr lang="en-GB" sz="6600" b="1" dirty="0" smtClean="0">
                <a:solidFill>
                  <a:schemeClr val="bg1"/>
                </a:solidFill>
              </a:rPr>
              <a:t> og/</a:t>
            </a:r>
            <a:r>
              <a:rPr lang="en-GB" sz="6600" b="1" dirty="0" err="1" smtClean="0">
                <a:solidFill>
                  <a:schemeClr val="bg1"/>
                </a:solidFill>
              </a:rPr>
              <a:t>eller</a:t>
            </a:r>
            <a:r>
              <a:rPr lang="en-GB" sz="6600" b="1" dirty="0" smtClean="0">
                <a:solidFill>
                  <a:schemeClr val="bg1"/>
                </a:solidFill>
              </a:rPr>
              <a:t> med </a:t>
            </a:r>
            <a:r>
              <a:rPr lang="en-GB" sz="6600" b="1" dirty="0" err="1" smtClean="0">
                <a:solidFill>
                  <a:schemeClr val="bg1"/>
                </a:solidFill>
              </a:rPr>
              <a:t>slutbrugeren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ADD43F-DF56-4A70-BF06-5025BAFC1159}"/>
              </a:ext>
            </a:extLst>
          </p:cNvPr>
          <p:cNvSpPr/>
          <p:nvPr/>
        </p:nvSpPr>
        <p:spPr>
          <a:xfrm>
            <a:off x="557107" y="7156239"/>
            <a:ext cx="22912491" cy="1594811"/>
          </a:xfrm>
          <a:prstGeom prst="rect">
            <a:avLst/>
          </a:prstGeom>
          <a:solidFill>
            <a:srgbClr val="2A7763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 smtClean="0"/>
              <a:t>Projektets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baggrund</a:t>
            </a:r>
            <a:r>
              <a:rPr lang="en-GB" sz="6600" b="1" dirty="0" smtClean="0"/>
              <a:t> og </a:t>
            </a:r>
            <a:r>
              <a:rPr lang="en-GB" sz="6600" b="1" dirty="0" err="1" smtClean="0"/>
              <a:t>hovedaktiviteter</a:t>
            </a:r>
            <a:endParaRPr lang="en-GB" sz="6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AD38BD-0E97-4DC4-A304-3E904505937F}"/>
              </a:ext>
            </a:extLst>
          </p:cNvPr>
          <p:cNvSpPr/>
          <p:nvPr/>
        </p:nvSpPr>
        <p:spPr>
          <a:xfrm>
            <a:off x="557108" y="32099781"/>
            <a:ext cx="29160997" cy="2153606"/>
          </a:xfrm>
          <a:prstGeom prst="rect">
            <a:avLst/>
          </a:prstGeom>
          <a:solidFill>
            <a:srgbClr val="2A7763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600" b="1" dirty="0" err="1" smtClean="0">
                <a:solidFill>
                  <a:schemeClr val="bg1"/>
                </a:solidFill>
              </a:rPr>
              <a:t>Forventede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resultater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til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glæde</a:t>
            </a:r>
            <a:r>
              <a:rPr lang="en-GB" sz="6600" b="1" dirty="0" smtClean="0">
                <a:solidFill>
                  <a:schemeClr val="bg1"/>
                </a:solidFill>
              </a:rPr>
              <a:t> for </a:t>
            </a:r>
            <a:r>
              <a:rPr lang="en-GB" sz="6600" b="1" dirty="0" err="1" smtClean="0">
                <a:solidFill>
                  <a:schemeClr val="bg1"/>
                </a:solidFill>
              </a:rPr>
              <a:t>slutbruger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21B5AD-7B1F-487A-A7E5-F4B5088CF901}"/>
              </a:ext>
            </a:extLst>
          </p:cNvPr>
          <p:cNvSpPr/>
          <p:nvPr/>
        </p:nvSpPr>
        <p:spPr>
          <a:xfrm>
            <a:off x="857658" y="33728296"/>
            <a:ext cx="28559895" cy="744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C54A0F-ACE7-415F-854D-8189B7FC8095}"/>
              </a:ext>
            </a:extLst>
          </p:cNvPr>
          <p:cNvSpPr/>
          <p:nvPr/>
        </p:nvSpPr>
        <p:spPr>
          <a:xfrm>
            <a:off x="20299680" y="18136324"/>
            <a:ext cx="9117873" cy="1258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B70C1F-76B6-4EB1-89D4-90D0A868EBDE}"/>
              </a:ext>
            </a:extLst>
          </p:cNvPr>
          <p:cNvSpPr/>
          <p:nvPr/>
        </p:nvSpPr>
        <p:spPr>
          <a:xfrm>
            <a:off x="892100" y="9038433"/>
            <a:ext cx="21567593" cy="6114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21B5AD-7B1F-487A-A7E5-F4B5088CF901}"/>
              </a:ext>
            </a:extLst>
          </p:cNvPr>
          <p:cNvSpPr/>
          <p:nvPr/>
        </p:nvSpPr>
        <p:spPr>
          <a:xfrm>
            <a:off x="857657" y="33781435"/>
            <a:ext cx="28559895" cy="744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014452" y="31089598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25241328" y="29737667"/>
            <a:ext cx="1500363" cy="4866968"/>
          </a:xfrm>
          <a:prstGeom prst="downArrow">
            <a:avLst/>
          </a:prstGeom>
          <a:solidFill>
            <a:srgbClr val="ADF5E7"/>
          </a:solidFill>
          <a:ln>
            <a:solidFill>
              <a:srgbClr val="AD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AD4105-83AA-420B-BB80-AAADDA016FEE}"/>
              </a:ext>
            </a:extLst>
          </p:cNvPr>
          <p:cNvSpPr/>
          <p:nvPr/>
        </p:nvSpPr>
        <p:spPr>
          <a:xfrm>
            <a:off x="629944" y="16226608"/>
            <a:ext cx="14507660" cy="15454361"/>
          </a:xfrm>
          <a:prstGeom prst="rect">
            <a:avLst/>
          </a:prstGeom>
          <a:solidFill>
            <a:srgbClr val="74BFB5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Øget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produktion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af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grønsager</a:t>
            </a:r>
            <a:r>
              <a:rPr lang="en-GB" sz="6000" dirty="0" smtClean="0">
                <a:solidFill>
                  <a:schemeClr val="bg1"/>
                </a:solidFill>
              </a:rPr>
              <a:t> og 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plantebaserede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gødninger</a:t>
            </a:r>
            <a:r>
              <a:rPr lang="en-GB" sz="6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endParaRPr lang="en-GB" sz="6000" dirty="0" smtClean="0">
              <a:solidFill>
                <a:schemeClr val="bg1"/>
              </a:solidFill>
            </a:endParaRP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Forretningsplaner</a:t>
            </a:r>
            <a:r>
              <a:rPr lang="en-GB" sz="6000" dirty="0" smtClean="0">
                <a:solidFill>
                  <a:schemeClr val="bg1"/>
                </a:solidFill>
              </a:rPr>
              <a:t> for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 Nordic Seaweed og</a:t>
            </a:r>
          </a:p>
          <a:p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avlerne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i</a:t>
            </a:r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projektet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F5F0484-4BBB-440B-8661-E9FFD738C695}"/>
              </a:ext>
            </a:extLst>
          </p:cNvPr>
          <p:cNvSpPr/>
          <p:nvPr/>
        </p:nvSpPr>
        <p:spPr>
          <a:xfrm>
            <a:off x="644860" y="16134733"/>
            <a:ext cx="14634468" cy="1714209"/>
          </a:xfrm>
          <a:prstGeom prst="rect">
            <a:avLst/>
          </a:prstGeom>
          <a:solidFill>
            <a:srgbClr val="2A7763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6600" b="1" dirty="0" smtClean="0">
                <a:solidFill>
                  <a:schemeClr val="bg1"/>
                </a:solidFill>
              </a:rPr>
              <a:t>Forretningsplan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290795" y="29880233"/>
            <a:ext cx="1500363" cy="4866968"/>
          </a:xfrm>
          <a:prstGeom prst="downArrow">
            <a:avLst/>
          </a:prstGeom>
          <a:solidFill>
            <a:srgbClr val="ADF5E7"/>
          </a:solidFill>
          <a:ln>
            <a:solidFill>
              <a:srgbClr val="AD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http://www.icrof.dk/foto/images/2014_logo_OrganicRDD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683" y="1151007"/>
            <a:ext cx="8775395" cy="29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6" y="24196023"/>
            <a:ext cx="7578947" cy="5684210"/>
          </a:xfrm>
          <a:prstGeom prst="rect">
            <a:avLst/>
          </a:prstGeom>
        </p:spPr>
      </p:pic>
      <p:pic>
        <p:nvPicPr>
          <p:cNvPr id="30" name="Pladsholder til ind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5" y="18505030"/>
            <a:ext cx="7662315" cy="5746737"/>
          </a:xfrm>
          <a:prstGeom prst="rect">
            <a:avLst/>
          </a:prstGeom>
        </p:spPr>
      </p:pic>
      <p:pic>
        <p:nvPicPr>
          <p:cNvPr id="31" name="Pladsholder til indhold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14" y="39003705"/>
            <a:ext cx="4143649" cy="2716393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44" y="36083672"/>
            <a:ext cx="2833862" cy="2693786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607" y="38999724"/>
            <a:ext cx="4386906" cy="842286"/>
          </a:xfrm>
          <a:prstGeom prst="rect">
            <a:avLst/>
          </a:prstGeom>
        </p:spPr>
      </p:pic>
      <p:pic>
        <p:nvPicPr>
          <p:cNvPr id="38" name="Billed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/>
        </p:blipFill>
        <p:spPr>
          <a:xfrm>
            <a:off x="24711472" y="40331572"/>
            <a:ext cx="4231764" cy="1351144"/>
          </a:xfrm>
          <a:prstGeom prst="rect">
            <a:avLst/>
          </a:prstGeom>
        </p:spPr>
      </p:pic>
      <p:sp>
        <p:nvSpPr>
          <p:cNvPr id="39" name="Tekstfelt 38"/>
          <p:cNvSpPr txBox="1"/>
          <p:nvPr/>
        </p:nvSpPr>
        <p:spPr>
          <a:xfrm>
            <a:off x="25863546" y="36518501"/>
            <a:ext cx="3360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Vostrup </a:t>
            </a:r>
            <a:r>
              <a:rPr lang="da-DK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Øko</a:t>
            </a:r>
            <a:endParaRPr lang="da-DK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21"/>
          <p:cNvGrpSpPr>
            <a:grpSpLocks noChangeAspect="1"/>
          </p:cNvGrpSpPr>
          <p:nvPr/>
        </p:nvGrpSpPr>
        <p:grpSpPr bwMode="auto">
          <a:xfrm>
            <a:off x="15736320" y="40521955"/>
            <a:ext cx="1837778" cy="918889"/>
            <a:chOff x="454" y="227"/>
            <a:chExt cx="384" cy="192"/>
          </a:xfrm>
        </p:grpSpPr>
        <p:sp>
          <p:nvSpPr>
            <p:cNvPr id="45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5 w 8160"/>
                <a:gd name="T1" fmla="*/ 0 h 4080"/>
                <a:gd name="T2" fmla="*/ 4 w 8160"/>
                <a:gd name="T3" fmla="*/ 1 h 4080"/>
                <a:gd name="T4" fmla="*/ 4 w 8160"/>
                <a:gd name="T5" fmla="*/ 1 h 4080"/>
                <a:gd name="T6" fmla="*/ 4 w 8160"/>
                <a:gd name="T7" fmla="*/ 1 h 4080"/>
                <a:gd name="T8" fmla="*/ 4 w 8160"/>
                <a:gd name="T9" fmla="*/ 1 h 4080"/>
                <a:gd name="T10" fmla="*/ 4 w 8160"/>
                <a:gd name="T11" fmla="*/ 2 h 4080"/>
                <a:gd name="T12" fmla="*/ 4 w 8160"/>
                <a:gd name="T13" fmla="*/ 2 h 4080"/>
                <a:gd name="T14" fmla="*/ 3 w 8160"/>
                <a:gd name="T15" fmla="*/ 2 h 4080"/>
                <a:gd name="T16" fmla="*/ 3 w 8160"/>
                <a:gd name="T17" fmla="*/ 2 h 4080"/>
                <a:gd name="T18" fmla="*/ 3 w 8160"/>
                <a:gd name="T19" fmla="*/ 2 h 4080"/>
                <a:gd name="T20" fmla="*/ 2 w 8160"/>
                <a:gd name="T21" fmla="*/ 2 h 4080"/>
                <a:gd name="T22" fmla="*/ 2 w 8160"/>
                <a:gd name="T23" fmla="*/ 2 h 4080"/>
                <a:gd name="T24" fmla="*/ 2 w 8160"/>
                <a:gd name="T25" fmla="*/ 2 h 4080"/>
                <a:gd name="T26" fmla="*/ 1 w 8160"/>
                <a:gd name="T27" fmla="*/ 2 h 4080"/>
                <a:gd name="T28" fmla="*/ 1 w 8160"/>
                <a:gd name="T29" fmla="*/ 2 h 4080"/>
                <a:gd name="T30" fmla="*/ 1 w 8160"/>
                <a:gd name="T31" fmla="*/ 2 h 4080"/>
                <a:gd name="T32" fmla="*/ 1 w 8160"/>
                <a:gd name="T33" fmla="*/ 1 h 4080"/>
                <a:gd name="T34" fmla="*/ 0 w 8160"/>
                <a:gd name="T35" fmla="*/ 1 h 4080"/>
                <a:gd name="T36" fmla="*/ 0 w 8160"/>
                <a:gd name="T37" fmla="*/ 1 h 4080"/>
                <a:gd name="T38" fmla="*/ 0 w 8160"/>
                <a:gd name="T39" fmla="*/ 1 h 4080"/>
                <a:gd name="T40" fmla="*/ 0 w 8160"/>
                <a:gd name="T41" fmla="*/ 0 h 4080"/>
                <a:gd name="T42" fmla="*/ 1 w 8160"/>
                <a:gd name="T43" fmla="*/ 0 h 4080"/>
                <a:gd name="T44" fmla="*/ 1 w 8160"/>
                <a:gd name="T45" fmla="*/ 0 h 4080"/>
                <a:gd name="T46" fmla="*/ 1 w 8160"/>
                <a:gd name="T47" fmla="*/ 0 h 4080"/>
                <a:gd name="T48" fmla="*/ 1 w 8160"/>
                <a:gd name="T49" fmla="*/ 0 h 4080"/>
                <a:gd name="T50" fmla="*/ 1 w 8160"/>
                <a:gd name="T51" fmla="*/ 1 h 4080"/>
                <a:gd name="T52" fmla="*/ 1 w 8160"/>
                <a:gd name="T53" fmla="*/ 1 h 4080"/>
                <a:gd name="T54" fmla="*/ 2 w 8160"/>
                <a:gd name="T55" fmla="*/ 1 h 4080"/>
                <a:gd name="T56" fmla="*/ 2 w 8160"/>
                <a:gd name="T57" fmla="*/ 1 h 4080"/>
                <a:gd name="T58" fmla="*/ 2 w 8160"/>
                <a:gd name="T59" fmla="*/ 1 h 4080"/>
                <a:gd name="T60" fmla="*/ 2 w 8160"/>
                <a:gd name="T61" fmla="*/ 1 h 4080"/>
                <a:gd name="T62" fmla="*/ 2 w 8160"/>
                <a:gd name="T63" fmla="*/ 1 h 4080"/>
                <a:gd name="T64" fmla="*/ 2 w 8160"/>
                <a:gd name="T65" fmla="*/ 1 h 4080"/>
                <a:gd name="T66" fmla="*/ 2 w 8160"/>
                <a:gd name="T67" fmla="*/ 1 h 4080"/>
                <a:gd name="T68" fmla="*/ 3 w 8160"/>
                <a:gd name="T69" fmla="*/ 1 h 4080"/>
                <a:gd name="T70" fmla="*/ 3 w 8160"/>
                <a:gd name="T71" fmla="*/ 1 h 4080"/>
                <a:gd name="T72" fmla="*/ 3 w 8160"/>
                <a:gd name="T73" fmla="*/ 1 h 4080"/>
                <a:gd name="T74" fmla="*/ 3 w 8160"/>
                <a:gd name="T75" fmla="*/ 1 h 4080"/>
                <a:gd name="T76" fmla="*/ 3 w 8160"/>
                <a:gd name="T77" fmla="*/ 1 h 4080"/>
                <a:gd name="T78" fmla="*/ 3 w 8160"/>
                <a:gd name="T79" fmla="*/ 1 h 4080"/>
                <a:gd name="T80" fmla="*/ 3 w 8160"/>
                <a:gd name="T81" fmla="*/ 0 h 4080"/>
                <a:gd name="T82" fmla="*/ 3 w 8160"/>
                <a:gd name="T83" fmla="*/ 0 h 4080"/>
                <a:gd name="T84" fmla="*/ 3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rgbClr val="034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  <a:defRPr/>
              </a:pPr>
              <a:endParaRPr kumimoji="0" lang="da-DK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</a:endParaRPr>
            </a:p>
          </p:txBody>
        </p:sp>
        <p:sp>
          <p:nvSpPr>
            <p:cNvPr id="46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 w 8160"/>
                <a:gd name="T1" fmla="*/ 5 h 8160"/>
                <a:gd name="T2" fmla="*/ 0 w 8160"/>
                <a:gd name="T3" fmla="*/ 5 h 8160"/>
                <a:gd name="T4" fmla="*/ 5 w 8160"/>
                <a:gd name="T5" fmla="*/ 0 h 8160"/>
                <a:gd name="T6" fmla="*/ 5 w 8160"/>
                <a:gd name="T7" fmla="*/ 2 h 8160"/>
                <a:gd name="T8" fmla="*/ 2 w 8160"/>
                <a:gd name="T9" fmla="*/ 5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rgbClr val="034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  <a:defRPr/>
              </a:pPr>
              <a:endParaRPr kumimoji="0" lang="da-DK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</a:endParaRPr>
            </a:p>
          </p:txBody>
        </p:sp>
      </p:grpSp>
      <p:sp>
        <p:nvSpPr>
          <p:cNvPr id="47" name="bmkFld2MainEntity"/>
          <p:cNvSpPr txBox="1">
            <a:spLocks noChangeArrowheads="1"/>
          </p:cNvSpPr>
          <p:nvPr/>
        </p:nvSpPr>
        <p:spPr bwMode="auto">
          <a:xfrm>
            <a:off x="17946599" y="38994050"/>
            <a:ext cx="6154352" cy="26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en-US" altLang="da-DK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AU Passata" pitchFamily="34" charset="0"/>
              </a:rPr>
              <a:t>AARHUS</a:t>
            </a:r>
          </a:p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kumimoji="0" lang="en-US" altLang="da-DK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AU Passata" pitchFamily="34" charset="0"/>
              </a:rPr>
              <a:t>UNIVERSITY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44" y="26630197"/>
            <a:ext cx="6325400" cy="474405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878" y="22415055"/>
            <a:ext cx="6319671" cy="47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3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359B000EB6D41A7F940FE8A77FA00" ma:contentTypeVersion="4" ma:contentTypeDescription="Create a new document." ma:contentTypeScope="" ma:versionID="efdeb8954983e236b45ee72121afcc24">
  <xsd:schema xmlns:xsd="http://www.w3.org/2001/XMLSchema" xmlns:xs="http://www.w3.org/2001/XMLSchema" xmlns:p="http://schemas.microsoft.com/office/2006/metadata/properties" xmlns:ns2="909ffd15-a870-49ad-b7ff-c09f0e4b32d5" targetNamespace="http://schemas.microsoft.com/office/2006/metadata/properties" ma:root="true" ma:fieldsID="7c6adcec8e43dae08f4000e3388b8cc6" ns2:_="">
    <xsd:import namespace="909ffd15-a870-49ad-b7ff-c09f0e4b3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ffd15-a870-49ad-b7ff-c09f0e4b3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409D9-186B-4D07-A43E-C9E33667F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ffd15-a870-49ad-b7ff-c09f0e4b3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744C2E-C655-4ECC-A83A-89137BE933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0643E-B31C-4E25-9F98-2695538AEDC1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909ffd15-a870-49ad-b7ff-c09f0e4b32d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111</Words>
  <Application>Microsoft Office PowerPoint</Application>
  <PresentationFormat>Brugerdefineret</PresentationFormat>
  <Paragraphs>33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AU Passata</vt:lpstr>
      <vt:lpstr>Calibri</vt:lpstr>
      <vt:lpstr>Calibri Light</vt:lpstr>
      <vt:lpstr>Office Theme</vt:lpstr>
      <vt:lpstr>Dobbeltdyrkning og                 plantebaserede gødninger til dyrkning af rækkeafgrøder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 Gernert</dc:creator>
  <cp:lastModifiedBy>Hanne Lakkenborg Kristensen</cp:lastModifiedBy>
  <cp:revision>31</cp:revision>
  <cp:lastPrinted>2019-04-08T13:14:20Z</cp:lastPrinted>
  <dcterms:created xsi:type="dcterms:W3CDTF">2018-11-09T10:22:23Z</dcterms:created>
  <dcterms:modified xsi:type="dcterms:W3CDTF">2019-04-08T13:17:13Z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0x010100808359B000EB6D41A7F940FE8A77FA00</vt:lpwstr>
  </property>
</Properties>
</file>